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 id="2147483684" r:id="rId3"/>
  </p:sldMasterIdLst>
  <p:notesMasterIdLst>
    <p:notesMasterId r:id="rId24"/>
  </p:notesMasterIdLst>
  <p:sldIdLst>
    <p:sldId id="256" r:id="rId4"/>
    <p:sldId id="259" r:id="rId5"/>
    <p:sldId id="266" r:id="rId6"/>
    <p:sldId id="260" r:id="rId7"/>
    <p:sldId id="264" r:id="rId8"/>
    <p:sldId id="304" r:id="rId9"/>
    <p:sldId id="300" r:id="rId10"/>
    <p:sldId id="301" r:id="rId11"/>
    <p:sldId id="306" r:id="rId12"/>
    <p:sldId id="308" r:id="rId13"/>
    <p:sldId id="307" r:id="rId14"/>
    <p:sldId id="309" r:id="rId15"/>
    <p:sldId id="310" r:id="rId16"/>
    <p:sldId id="312" r:id="rId17"/>
    <p:sldId id="297" r:id="rId18"/>
    <p:sldId id="298" r:id="rId19"/>
    <p:sldId id="263" r:id="rId20"/>
    <p:sldId id="270" r:id="rId21"/>
    <p:sldId id="279" r:id="rId22"/>
    <p:sldId id="280" r:id="rId23"/>
  </p:sldIdLst>
  <p:sldSz cx="12192000" cy="6858000"/>
  <p:notesSz cx="6858000" cy="9144000"/>
  <p:embeddedFontLst>
    <p:embeddedFont>
      <p:font typeface="Calibri" panose="020F0502020204030204" pitchFamily="34" charset="0"/>
      <p:regular r:id="rId25"/>
      <p:bold r:id="rId26"/>
      <p:italic r:id="rId27"/>
      <p:boldItalic r:id="rId28"/>
    </p:embeddedFont>
    <p:embeddedFont>
      <p:font typeface="Calibri Light" panose="020F0302020204030204" pitchFamily="34" charset="0"/>
      <p:regular r:id="rId29"/>
      <p:italic r:id="rId30"/>
    </p:embeddedFont>
    <p:embeddedFont>
      <p:font typeface="Oxygen" panose="02000503000000000000" pitchFamily="2" charset="0"/>
      <p:regular r:id="rId31"/>
      <p:bold r:id="rId32"/>
    </p:embeddedFont>
    <p:embeddedFont>
      <p:font typeface="UTM Avo" panose="02040603050506020204" pitchFamily="18" charset="0"/>
      <p:regular r:id="rId33"/>
      <p:bold r:id="rId34"/>
      <p:italic r:id="rId35"/>
      <p:boldItalic r:id="rId36"/>
    </p:embeddedFont>
  </p:embeddedFontLst>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0E88"/>
    <a:srgbClr val="FFFAF7"/>
    <a:srgbClr val="CA7A9C"/>
    <a:srgbClr val="3FA4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4" d="100"/>
          <a:sy n="114" d="100"/>
        </p:scale>
        <p:origin x="47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2.fntdata"/><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font" Target="fonts/font10.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E79C56-6DAA-494A-B0B7-71F262502AD6}" type="datetimeFigureOut">
              <a:rPr lang="en-US" smtClean="0"/>
              <a:t>11/3/2023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92B2F3-1DE3-42E0-A402-B4826F0D7F2F}" type="slidenum">
              <a:rPr lang="en-US" smtClean="0"/>
              <a:t>‹#›</a:t>
            </a:fld>
            <a:endParaRPr lang="en-US"/>
          </a:p>
        </p:txBody>
      </p:sp>
    </p:spTree>
    <p:extLst>
      <p:ext uri="{BB962C8B-B14F-4D97-AF65-F5344CB8AC3E}">
        <p14:creationId xmlns:p14="http://schemas.microsoft.com/office/powerpoint/2010/main" val="3001039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B359-C368-FAAB-58D5-0D02FBB3D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032F6F-935E-C66B-8985-FCC117989D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EBAB38-F9B1-12E8-4194-CD76A9D9AD36}"/>
              </a:ext>
            </a:extLst>
          </p:cNvPr>
          <p:cNvSpPr>
            <a:spLocks noGrp="1"/>
          </p:cNvSpPr>
          <p:nvPr>
            <p:ph type="dt" sz="half" idx="10"/>
          </p:nvPr>
        </p:nvSpPr>
        <p:spPr/>
        <p:txBody>
          <a:bodyPr/>
          <a:lstStyle/>
          <a:p>
            <a:fld id="{9B35F583-0148-4553-964E-C48E0D09F0A7}" type="datetimeFigureOut">
              <a:rPr lang="en-US" smtClean="0"/>
              <a:t>11/3/2023</a:t>
            </a:fld>
            <a:endParaRPr lang="en-US"/>
          </a:p>
        </p:txBody>
      </p:sp>
      <p:sp>
        <p:nvSpPr>
          <p:cNvPr id="5" name="Footer Placeholder 4">
            <a:extLst>
              <a:ext uri="{FF2B5EF4-FFF2-40B4-BE49-F238E27FC236}">
                <a16:creationId xmlns:a16="http://schemas.microsoft.com/office/drawing/2014/main" id="{7510F5B9-0BBA-6237-AA41-7C8A68FB5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3F7DC-A0D2-2B59-3108-A6C6969B3DF2}"/>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36897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B10C0-86E6-71B8-02C1-6ADF11245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9FDAF7-A048-683D-CCCC-A63BA5B51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BC5C8-39F6-6DD7-9FBA-7C02F011CA7E}"/>
              </a:ext>
            </a:extLst>
          </p:cNvPr>
          <p:cNvSpPr>
            <a:spLocks noGrp="1"/>
          </p:cNvSpPr>
          <p:nvPr>
            <p:ph type="dt" sz="half" idx="10"/>
          </p:nvPr>
        </p:nvSpPr>
        <p:spPr/>
        <p:txBody>
          <a:bodyPr/>
          <a:lstStyle/>
          <a:p>
            <a:fld id="{9B35F583-0148-4553-964E-C48E0D09F0A7}" type="datetimeFigureOut">
              <a:rPr lang="en-US" smtClean="0"/>
              <a:t>11/3/2023</a:t>
            </a:fld>
            <a:endParaRPr lang="en-US"/>
          </a:p>
        </p:txBody>
      </p:sp>
      <p:sp>
        <p:nvSpPr>
          <p:cNvPr id="5" name="Footer Placeholder 4">
            <a:extLst>
              <a:ext uri="{FF2B5EF4-FFF2-40B4-BE49-F238E27FC236}">
                <a16:creationId xmlns:a16="http://schemas.microsoft.com/office/drawing/2014/main" id="{BEADA172-8CFC-0C43-AABF-1121A5E1C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E851D-8129-DE77-B672-9040F1A251D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472866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0A3BDA-1EAA-353D-F8DE-1FA3FAC253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114AA8-3789-CBC3-5C55-CAEDF3B88E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B3290-4B06-5823-1D14-C03BE4FA6A47}"/>
              </a:ext>
            </a:extLst>
          </p:cNvPr>
          <p:cNvSpPr>
            <a:spLocks noGrp="1"/>
          </p:cNvSpPr>
          <p:nvPr>
            <p:ph type="dt" sz="half" idx="10"/>
          </p:nvPr>
        </p:nvSpPr>
        <p:spPr/>
        <p:txBody>
          <a:bodyPr/>
          <a:lstStyle/>
          <a:p>
            <a:fld id="{9B35F583-0148-4553-964E-C48E0D09F0A7}" type="datetimeFigureOut">
              <a:rPr lang="en-US" smtClean="0"/>
              <a:t>11/3/2023</a:t>
            </a:fld>
            <a:endParaRPr lang="en-US"/>
          </a:p>
        </p:txBody>
      </p:sp>
      <p:sp>
        <p:nvSpPr>
          <p:cNvPr id="5" name="Footer Placeholder 4">
            <a:extLst>
              <a:ext uri="{FF2B5EF4-FFF2-40B4-BE49-F238E27FC236}">
                <a16:creationId xmlns:a16="http://schemas.microsoft.com/office/drawing/2014/main" id="{647E6A11-9C61-AEB0-DA00-C59F4DD3A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C08BEB-E646-E98F-031B-DAA706C808D8}"/>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48243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932537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38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12349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190463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49840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94144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8281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18808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D68C-4EF3-3E93-F0E4-7A1EAF30A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CA9882-3F56-BADC-45F5-A1FA9E284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2AE65-1C31-E61D-C80A-17679EA4FBF9}"/>
              </a:ext>
            </a:extLst>
          </p:cNvPr>
          <p:cNvSpPr>
            <a:spLocks noGrp="1"/>
          </p:cNvSpPr>
          <p:nvPr>
            <p:ph type="dt" sz="half" idx="10"/>
          </p:nvPr>
        </p:nvSpPr>
        <p:spPr/>
        <p:txBody>
          <a:bodyPr/>
          <a:lstStyle/>
          <a:p>
            <a:fld id="{9B35F583-0148-4553-964E-C48E0D09F0A7}" type="datetimeFigureOut">
              <a:rPr lang="en-US" smtClean="0"/>
              <a:t>11/3/2023</a:t>
            </a:fld>
            <a:endParaRPr lang="en-US"/>
          </a:p>
        </p:txBody>
      </p:sp>
      <p:sp>
        <p:nvSpPr>
          <p:cNvPr id="5" name="Footer Placeholder 4">
            <a:extLst>
              <a:ext uri="{FF2B5EF4-FFF2-40B4-BE49-F238E27FC236}">
                <a16:creationId xmlns:a16="http://schemas.microsoft.com/office/drawing/2014/main" id="{CB217C64-8BD3-3E2A-43D6-03E984216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A8E1E-00B5-FF84-1631-BE2FDBC6853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502942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912015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9523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064548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11/3/2023</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3310796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11/3/2023</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4900996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11/3/2023</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849570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11/3/2023</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8889344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11/3/2023</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011402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11/3/2023</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2402137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11/3/2023</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158870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DA0A-999E-F79D-3D7B-BC0F80AB9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93E550-A2B2-1FD4-FC5E-0155D7D38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7FD8D4-E3E9-3387-ECDD-20703B5339EC}"/>
              </a:ext>
            </a:extLst>
          </p:cNvPr>
          <p:cNvSpPr>
            <a:spLocks noGrp="1"/>
          </p:cNvSpPr>
          <p:nvPr>
            <p:ph type="dt" sz="half" idx="10"/>
          </p:nvPr>
        </p:nvSpPr>
        <p:spPr/>
        <p:txBody>
          <a:bodyPr/>
          <a:lstStyle/>
          <a:p>
            <a:fld id="{9B35F583-0148-4553-964E-C48E0D09F0A7}" type="datetimeFigureOut">
              <a:rPr lang="en-US" smtClean="0"/>
              <a:t>11/3/2023</a:t>
            </a:fld>
            <a:endParaRPr lang="en-US"/>
          </a:p>
        </p:txBody>
      </p:sp>
      <p:sp>
        <p:nvSpPr>
          <p:cNvPr id="5" name="Footer Placeholder 4">
            <a:extLst>
              <a:ext uri="{FF2B5EF4-FFF2-40B4-BE49-F238E27FC236}">
                <a16:creationId xmlns:a16="http://schemas.microsoft.com/office/drawing/2014/main" id="{F5FE3999-2E2F-4649-76D3-B231DD652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3A913-02D6-7024-9DDD-B530DE88D33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51456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11/3/2023</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5142782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11/3/2023</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4225208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11/3/2023</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419784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11/3/2023</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708863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A10D7-43E2-27E6-B52B-80214C7A8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3B1AF0-1660-95CB-8909-C7079FB0B4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2CF109-C42D-ABD0-92C8-8E04F6898B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43B5F6-C21A-532C-A7A0-20FFA9B88BCF}"/>
              </a:ext>
            </a:extLst>
          </p:cNvPr>
          <p:cNvSpPr>
            <a:spLocks noGrp="1"/>
          </p:cNvSpPr>
          <p:nvPr>
            <p:ph type="dt" sz="half" idx="10"/>
          </p:nvPr>
        </p:nvSpPr>
        <p:spPr/>
        <p:txBody>
          <a:bodyPr/>
          <a:lstStyle/>
          <a:p>
            <a:fld id="{9B35F583-0148-4553-964E-C48E0D09F0A7}" type="datetimeFigureOut">
              <a:rPr lang="en-US" smtClean="0"/>
              <a:t>11/3/2023</a:t>
            </a:fld>
            <a:endParaRPr lang="en-US"/>
          </a:p>
        </p:txBody>
      </p:sp>
      <p:sp>
        <p:nvSpPr>
          <p:cNvPr id="6" name="Footer Placeholder 5">
            <a:extLst>
              <a:ext uri="{FF2B5EF4-FFF2-40B4-BE49-F238E27FC236}">
                <a16:creationId xmlns:a16="http://schemas.microsoft.com/office/drawing/2014/main" id="{36C4B400-062F-F623-23E7-2F390EBF3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3765A9-6170-524F-1675-81BB3793209B}"/>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260706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7FFF5-B0CD-4F13-AC32-B2D3C699DE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D59DCE-D1E5-36F7-3C1C-28022F721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AE6A7-B025-35F2-355E-7BB5EAA869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54B650-45FF-38E4-C8D8-C877757FA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899E66-9168-3AF3-51A1-AC9160720B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53256E-39DB-9C33-4E7F-391F27F04C47}"/>
              </a:ext>
            </a:extLst>
          </p:cNvPr>
          <p:cNvSpPr>
            <a:spLocks noGrp="1"/>
          </p:cNvSpPr>
          <p:nvPr>
            <p:ph type="dt" sz="half" idx="10"/>
          </p:nvPr>
        </p:nvSpPr>
        <p:spPr/>
        <p:txBody>
          <a:bodyPr/>
          <a:lstStyle/>
          <a:p>
            <a:fld id="{9B35F583-0148-4553-964E-C48E0D09F0A7}" type="datetimeFigureOut">
              <a:rPr lang="en-US" smtClean="0"/>
              <a:t>11/3/2023</a:t>
            </a:fld>
            <a:endParaRPr lang="en-US"/>
          </a:p>
        </p:txBody>
      </p:sp>
      <p:sp>
        <p:nvSpPr>
          <p:cNvPr id="8" name="Footer Placeholder 7">
            <a:extLst>
              <a:ext uri="{FF2B5EF4-FFF2-40B4-BE49-F238E27FC236}">
                <a16:creationId xmlns:a16="http://schemas.microsoft.com/office/drawing/2014/main" id="{62B8C339-1E2E-D100-3748-06F1DA82AF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6C3A0B-C84F-EB4D-66BA-36B5DCDD7917}"/>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77613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26ED7-C03A-95E1-BC49-5FD53FCD9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8AF172-E041-99AC-255A-8B5AB21FC198}"/>
              </a:ext>
            </a:extLst>
          </p:cNvPr>
          <p:cNvSpPr>
            <a:spLocks noGrp="1"/>
          </p:cNvSpPr>
          <p:nvPr>
            <p:ph type="dt" sz="half" idx="10"/>
          </p:nvPr>
        </p:nvSpPr>
        <p:spPr/>
        <p:txBody>
          <a:bodyPr/>
          <a:lstStyle/>
          <a:p>
            <a:fld id="{9B35F583-0148-4553-964E-C48E0D09F0A7}" type="datetimeFigureOut">
              <a:rPr lang="en-US" smtClean="0"/>
              <a:t>11/3/2023</a:t>
            </a:fld>
            <a:endParaRPr lang="en-US"/>
          </a:p>
        </p:txBody>
      </p:sp>
      <p:sp>
        <p:nvSpPr>
          <p:cNvPr id="4" name="Footer Placeholder 3">
            <a:extLst>
              <a:ext uri="{FF2B5EF4-FFF2-40B4-BE49-F238E27FC236}">
                <a16:creationId xmlns:a16="http://schemas.microsoft.com/office/drawing/2014/main" id="{2AC00131-E27D-75AB-A7EA-C5355539F7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567D31-2DC5-DB2A-29BF-E0835B1015D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237201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01730-6A3E-18EC-47DD-A614769CD06C}"/>
              </a:ext>
            </a:extLst>
          </p:cNvPr>
          <p:cNvSpPr>
            <a:spLocks noGrp="1"/>
          </p:cNvSpPr>
          <p:nvPr>
            <p:ph type="dt" sz="half" idx="10"/>
          </p:nvPr>
        </p:nvSpPr>
        <p:spPr/>
        <p:txBody>
          <a:bodyPr/>
          <a:lstStyle/>
          <a:p>
            <a:fld id="{9B35F583-0148-4553-964E-C48E0D09F0A7}" type="datetimeFigureOut">
              <a:rPr lang="en-US" smtClean="0"/>
              <a:t>11/3/2023</a:t>
            </a:fld>
            <a:endParaRPr lang="en-US"/>
          </a:p>
        </p:txBody>
      </p:sp>
      <p:sp>
        <p:nvSpPr>
          <p:cNvPr id="3" name="Footer Placeholder 2">
            <a:extLst>
              <a:ext uri="{FF2B5EF4-FFF2-40B4-BE49-F238E27FC236}">
                <a16:creationId xmlns:a16="http://schemas.microsoft.com/office/drawing/2014/main" id="{F14E3FDD-3A6C-B024-AEC6-BED99AB03C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FCE5AC-7F66-41A2-B146-4000CBB93B8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468019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3546-C49D-9798-0C37-F80C19352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DCA46A-6FFF-8B45-A293-C794CFBD62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469AA1-2D1A-3054-CDD6-567969990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22BBB5-2CDF-8FC1-981F-4A0C5518ABC3}"/>
              </a:ext>
            </a:extLst>
          </p:cNvPr>
          <p:cNvSpPr>
            <a:spLocks noGrp="1"/>
          </p:cNvSpPr>
          <p:nvPr>
            <p:ph type="dt" sz="half" idx="10"/>
          </p:nvPr>
        </p:nvSpPr>
        <p:spPr/>
        <p:txBody>
          <a:bodyPr/>
          <a:lstStyle/>
          <a:p>
            <a:fld id="{9B35F583-0148-4553-964E-C48E0D09F0A7}" type="datetimeFigureOut">
              <a:rPr lang="en-US" smtClean="0"/>
              <a:t>11/3/2023</a:t>
            </a:fld>
            <a:endParaRPr lang="en-US"/>
          </a:p>
        </p:txBody>
      </p:sp>
      <p:sp>
        <p:nvSpPr>
          <p:cNvPr id="6" name="Footer Placeholder 5">
            <a:extLst>
              <a:ext uri="{FF2B5EF4-FFF2-40B4-BE49-F238E27FC236}">
                <a16:creationId xmlns:a16="http://schemas.microsoft.com/office/drawing/2014/main" id="{D1DFD70F-5533-0BBF-9AEF-91CAC5B0F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8F2FB-2DEE-F0A1-465D-C673D1397229}"/>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23220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939B4-E217-B28D-30FF-2C0AB0D75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43FFDC-E88F-1F0C-ECF0-7AA21FFA7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CBE10CB-D284-A341-F846-78EED0D97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62789-07EF-DBB0-122A-BEA8179E60B0}"/>
              </a:ext>
            </a:extLst>
          </p:cNvPr>
          <p:cNvSpPr>
            <a:spLocks noGrp="1"/>
          </p:cNvSpPr>
          <p:nvPr>
            <p:ph type="dt" sz="half" idx="10"/>
          </p:nvPr>
        </p:nvSpPr>
        <p:spPr/>
        <p:txBody>
          <a:bodyPr/>
          <a:lstStyle/>
          <a:p>
            <a:fld id="{9B35F583-0148-4553-964E-C48E0D09F0A7}" type="datetimeFigureOut">
              <a:rPr lang="en-US" smtClean="0"/>
              <a:t>11/3/2023</a:t>
            </a:fld>
            <a:endParaRPr lang="en-US"/>
          </a:p>
        </p:txBody>
      </p:sp>
      <p:sp>
        <p:nvSpPr>
          <p:cNvPr id="6" name="Footer Placeholder 5">
            <a:extLst>
              <a:ext uri="{FF2B5EF4-FFF2-40B4-BE49-F238E27FC236}">
                <a16:creationId xmlns:a16="http://schemas.microsoft.com/office/drawing/2014/main" id="{375C2917-4D78-E2C5-B240-2C83A2A0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E6FDF-BCDB-7F7A-F813-4FDA4DCAD79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777117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CE697A-28CD-EDD6-6415-D3C701EC5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0A0CBA-D392-B3C6-11C8-2B7A43CDA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FCAAC-A88B-1C44-0137-1A638B2A3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35F583-0148-4553-964E-C48E0D09F0A7}" type="datetimeFigureOut">
              <a:rPr lang="en-US" smtClean="0"/>
              <a:t>11/3/2023</a:t>
            </a:fld>
            <a:endParaRPr lang="en-US"/>
          </a:p>
        </p:txBody>
      </p:sp>
      <p:sp>
        <p:nvSpPr>
          <p:cNvPr id="5" name="Footer Placeholder 4">
            <a:extLst>
              <a:ext uri="{FF2B5EF4-FFF2-40B4-BE49-F238E27FC236}">
                <a16:creationId xmlns:a16="http://schemas.microsoft.com/office/drawing/2014/main" id="{C98EEFD4-4D1A-FAD6-8C8F-648DA608D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BC7197-0211-521E-ABF8-E35EA0FC83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96640-AC40-4FB1-869D-32BD2614E6D2}" type="slidenum">
              <a:rPr lang="en-US" smtClean="0"/>
              <a:t>‹#›</a:t>
            </a:fld>
            <a:endParaRPr lang="en-US"/>
          </a:p>
        </p:txBody>
      </p:sp>
    </p:spTree>
    <p:extLst>
      <p:ext uri="{BB962C8B-B14F-4D97-AF65-F5344CB8AC3E}">
        <p14:creationId xmlns:p14="http://schemas.microsoft.com/office/powerpoint/2010/main" val="101289674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4132609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CCB7BBCD-1B94-0ABF-54FA-C41F30EA839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11/3/2023</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7281588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hoc10.vn/doc-sach/tieng-viet-4-tap-1/1/385/76/" TargetMode="External"/><Relationship Id="rId2" Type="http://schemas.openxmlformats.org/officeDocument/2006/relationships/image" Target="../media/image10.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hoc10.vn/doc-sach/tieng-viet-4-tap-1/1/385/76/" TargetMode="External"/><Relationship Id="rId2" Type="http://schemas.openxmlformats.org/officeDocument/2006/relationships/image" Target="../media/image12.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ieng-viet-4-tap-1/1/385/76/" TargetMode="External"/><Relationship Id="rId2" Type="http://schemas.openxmlformats.org/officeDocument/2006/relationships/image" Target="../media/image2.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hyperlink" Target="https://www.facebook.com/groups/hoc10donghanhcunggiaovientieuhoc" TargetMode="External"/><Relationship Id="rId2" Type="http://schemas.openxmlformats.org/officeDocument/2006/relationships/image" Target="../media/image18.jpg"/><Relationship Id="rId1" Type="http://schemas.openxmlformats.org/officeDocument/2006/relationships/slideLayout" Target="../slideLayouts/slideLayout23.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hyperlink" Target="https://hoc10.vn/doc-sach/tieng-viet-4-tap-1/1/385/76/" TargetMode="External"/><Relationship Id="rId2" Type="http://schemas.openxmlformats.org/officeDocument/2006/relationships/image" Target="../media/image6.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83A7158-F256-0F37-DC68-7D8AA6BFCB04}"/>
              </a:ext>
            </a:extLst>
          </p:cNvPr>
          <p:cNvSpPr txBox="1"/>
          <p:nvPr/>
        </p:nvSpPr>
        <p:spPr>
          <a:xfrm>
            <a:off x="8910084" y="141514"/>
            <a:ext cx="3281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TIẾNG VIỆT 4</a:t>
            </a:r>
          </a:p>
        </p:txBody>
      </p:sp>
      <p:sp>
        <p:nvSpPr>
          <p:cNvPr id="5" name="Rectangle 4">
            <a:extLst>
              <a:ext uri="{FF2B5EF4-FFF2-40B4-BE49-F238E27FC236}">
                <a16:creationId xmlns:a16="http://schemas.microsoft.com/office/drawing/2014/main" id="{824A85AF-B5D2-9AE2-F443-FFA2E121B5BA}"/>
              </a:ext>
            </a:extLst>
          </p:cNvPr>
          <p:cNvSpPr/>
          <p:nvPr/>
        </p:nvSpPr>
        <p:spPr>
          <a:xfrm>
            <a:off x="10994961" y="730646"/>
            <a:ext cx="99097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Tập</a:t>
            </a:r>
            <a:r>
              <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 1</a:t>
            </a:r>
          </a:p>
        </p:txBody>
      </p:sp>
      <p:sp>
        <p:nvSpPr>
          <p:cNvPr id="10" name="Google Shape;54;p1">
            <a:extLst>
              <a:ext uri="{FF2B5EF4-FFF2-40B4-BE49-F238E27FC236}">
                <a16:creationId xmlns:a16="http://schemas.microsoft.com/office/drawing/2014/main" id="{E2DA8A9E-0953-ED8C-7BAC-84F79CDCD854}"/>
              </a:ext>
            </a:extLst>
          </p:cNvPr>
          <p:cNvSpPr txBox="1">
            <a:spLocks/>
          </p:cNvSpPr>
          <p:nvPr/>
        </p:nvSpPr>
        <p:spPr>
          <a:xfrm>
            <a:off x="808592" y="1726443"/>
            <a:ext cx="10574816" cy="340511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52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Tuần</a:t>
            </a:r>
            <a:r>
              <a:rPr kumimoji="0" lang="en-US" sz="52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rPr>
              <a:t> 11</a:t>
            </a: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Bài</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đọc</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3:</a:t>
            </a: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Nếu</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chúng</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mình</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lang="en-US" sz="5200" b="1" kern="0" dirty="0">
                <a:solidFill>
                  <a:srgbClr val="FF0000"/>
                </a:solidFill>
                <a:latin typeface="UTM Avo" panose="02040603050506020204" pitchFamily="18" charset="0"/>
                <a:cs typeface="Arial" panose="020B0604020202020204" pitchFamily="34" charset="0"/>
              </a:rPr>
              <a:t>c</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ó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phép</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lạ</a:t>
            </a:r>
            <a:endPar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endParaRPr>
          </a:p>
        </p:txBody>
      </p:sp>
    </p:spTree>
    <p:extLst>
      <p:ext uri="{BB962C8B-B14F-4D97-AF65-F5344CB8AC3E}">
        <p14:creationId xmlns:p14="http://schemas.microsoft.com/office/powerpoint/2010/main" val="3438162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Google Shape;850;p11">
            <a:extLst>
              <a:ext uri="{FF2B5EF4-FFF2-40B4-BE49-F238E27FC236}">
                <a16:creationId xmlns:a16="http://schemas.microsoft.com/office/drawing/2014/main" id="{39C65EFE-0D02-BE83-6764-7FCE781E28AA}"/>
              </a:ext>
            </a:extLst>
          </p:cNvPr>
          <p:cNvSpPr txBox="1">
            <a:spLocks/>
          </p:cNvSpPr>
          <p:nvPr/>
        </p:nvSpPr>
        <p:spPr>
          <a:xfrm>
            <a:off x="1464701" y="4305707"/>
            <a:ext cx="4071992" cy="118405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1pPr>
            <a:lvl2pPr marL="914400" marR="0" lvl="1"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2pPr>
            <a:lvl3pPr marL="1371600" marR="0" lvl="2"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3pPr>
            <a:lvl4pPr marL="1828800" marR="0" lvl="3"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4pPr>
            <a:lvl5pPr marL="2286000" marR="0" lvl="4"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5pPr>
            <a:lvl6pPr marL="2743200" marR="0" lvl="5"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6pPr>
            <a:lvl7pPr marL="3200400" marR="0" lvl="6"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7pPr>
            <a:lvl8pPr marL="3657600" marR="0" lvl="7"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8pPr>
            <a:lvl9pPr marL="4114800" marR="0" lvl="8"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9pPr>
          </a:lstStyle>
          <a:p>
            <a:pPr marL="0" lvl="0" indent="0" algn="just">
              <a:lnSpc>
                <a:spcPct val="150000"/>
              </a:lnSpc>
              <a:buClr>
                <a:srgbClr val="282828"/>
              </a:buClr>
            </a:pPr>
            <a:r>
              <a:rPr lang="vi-VN" sz="2000" kern="0">
                <a:solidFill>
                  <a:schemeClr val="bg1"/>
                </a:solidFill>
                <a:latin typeface="UTM Avo" panose="02040603050506020204" pitchFamily="18" charset="0"/>
              </a:rPr>
              <a:t>Bạn thích nhất ước mơ nào trong bài thơ? Vì sao? </a:t>
            </a:r>
            <a:endParaRPr lang="vi-VN" sz="2000" kern="0" dirty="0">
              <a:solidFill>
                <a:schemeClr val="bg1"/>
              </a:solidFill>
              <a:latin typeface="UTM Avo" panose="02040603050506020204" pitchFamily="18" charset="0"/>
            </a:endParaRPr>
          </a:p>
        </p:txBody>
      </p:sp>
      <p:sp>
        <p:nvSpPr>
          <p:cNvPr id="33" name="Google Shape;851;p11">
            <a:extLst>
              <a:ext uri="{FF2B5EF4-FFF2-40B4-BE49-F238E27FC236}">
                <a16:creationId xmlns:a16="http://schemas.microsoft.com/office/drawing/2014/main" id="{827A907F-FCDC-BC78-A9E6-7DDFFF9897B1}"/>
              </a:ext>
            </a:extLst>
          </p:cNvPr>
          <p:cNvSpPr txBox="1">
            <a:spLocks/>
          </p:cNvSpPr>
          <p:nvPr/>
        </p:nvSpPr>
        <p:spPr>
          <a:xfrm>
            <a:off x="6171676" y="4335067"/>
            <a:ext cx="5229397" cy="112081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1pPr>
            <a:lvl2pPr marL="914400" marR="0" lvl="1"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2pPr>
            <a:lvl3pPr marL="1371600" marR="0" lvl="2"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3pPr>
            <a:lvl4pPr marL="1828800" marR="0" lvl="3"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4pPr>
            <a:lvl5pPr marL="2286000" marR="0" lvl="4"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5pPr>
            <a:lvl6pPr marL="2743200" marR="0" lvl="5"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6pPr>
            <a:lvl7pPr marL="3200400" marR="0" lvl="6"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7pPr>
            <a:lvl8pPr marL="3657600" marR="0" lvl="7"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8pPr>
            <a:lvl9pPr marL="4114800" marR="0" lvl="8"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9pPr>
          </a:lstStyle>
          <a:p>
            <a:pPr marL="0" indent="0" algn="just">
              <a:lnSpc>
                <a:spcPct val="150000"/>
              </a:lnSpc>
              <a:buClr>
                <a:schemeClr val="dk1"/>
              </a:buClr>
              <a:buSzPts val="2700"/>
            </a:pPr>
            <a:r>
              <a:rPr lang="vi-VN" sz="2000" kern="0" dirty="0">
                <a:solidFill>
                  <a:schemeClr val="bg1"/>
                </a:solidFill>
                <a:latin typeface="UTM Avo" panose="02040603050506020204" pitchFamily="18" charset="0"/>
                <a:ea typeface="Arial"/>
                <a:cs typeface="Arial"/>
                <a:sym typeface="Arial"/>
              </a:rPr>
              <a:t>Tôi thích ước mơ hái được triệu vì sao để đúc thành Mặt Trời mới, khiến Trái Đất không còn mùa đông, vì với tôi, đó là một hình ảnh rất đẹp</a:t>
            </a:r>
            <a:r>
              <a:rPr lang="en-US" sz="2000" kern="0" dirty="0">
                <a:solidFill>
                  <a:schemeClr val="bg1"/>
                </a:solidFill>
                <a:latin typeface="UTM Avo" panose="02040603050506020204" pitchFamily="18" charset="0"/>
                <a:ea typeface="Arial"/>
                <a:cs typeface="Arial"/>
                <a:sym typeface="Arial"/>
              </a:rPr>
              <a:t>.</a:t>
            </a:r>
            <a:endParaRPr lang="vi-VN" sz="2000" kern="0" dirty="0">
              <a:solidFill>
                <a:schemeClr val="bg1"/>
              </a:solidFill>
              <a:latin typeface="UTM Avo" panose="02040603050506020204" pitchFamily="18" charset="0"/>
              <a:ea typeface="Arial"/>
              <a:cs typeface="Arial"/>
              <a:sym typeface="Arial"/>
            </a:endParaRPr>
          </a:p>
        </p:txBody>
      </p:sp>
      <p:grpSp>
        <p:nvGrpSpPr>
          <p:cNvPr id="55" name="Google Shape;873;p11">
            <a:extLst>
              <a:ext uri="{FF2B5EF4-FFF2-40B4-BE49-F238E27FC236}">
                <a16:creationId xmlns:a16="http://schemas.microsoft.com/office/drawing/2014/main" id="{1AB8895E-5B1F-F145-C8F8-EEC87BDECE1C}"/>
              </a:ext>
            </a:extLst>
          </p:cNvPr>
          <p:cNvGrpSpPr/>
          <p:nvPr/>
        </p:nvGrpSpPr>
        <p:grpSpPr>
          <a:xfrm>
            <a:off x="650475" y="6176628"/>
            <a:ext cx="1091932" cy="321387"/>
            <a:chOff x="7611835" y="470711"/>
            <a:chExt cx="818949" cy="241040"/>
          </a:xfrm>
        </p:grpSpPr>
        <p:sp>
          <p:nvSpPr>
            <p:cNvPr id="56" name="Google Shape;874;p11">
              <a:extLst>
                <a:ext uri="{FF2B5EF4-FFF2-40B4-BE49-F238E27FC236}">
                  <a16:creationId xmlns:a16="http://schemas.microsoft.com/office/drawing/2014/main" id="{92C51594-FCF6-F059-078C-7376794ABC7F}"/>
                </a:ext>
              </a:extLst>
            </p:cNvPr>
            <p:cNvSpPr/>
            <p:nvPr/>
          </p:nvSpPr>
          <p:spPr>
            <a:xfrm>
              <a:off x="7611835" y="470711"/>
              <a:ext cx="230542" cy="241040"/>
            </a:xfrm>
            <a:custGeom>
              <a:avLst/>
              <a:gdLst/>
              <a:ahLst/>
              <a:cxnLst/>
              <a:rect l="l" t="t" r="r" b="b"/>
              <a:pathLst>
                <a:path w="2524" h="2639" extrusionOk="0">
                  <a:moveTo>
                    <a:pt x="1258" y="0"/>
                  </a:moveTo>
                  <a:lnTo>
                    <a:pt x="895" y="964"/>
                  </a:lnTo>
                  <a:lnTo>
                    <a:pt x="0" y="1327"/>
                  </a:lnTo>
                  <a:lnTo>
                    <a:pt x="895" y="1674"/>
                  </a:lnTo>
                  <a:lnTo>
                    <a:pt x="1258" y="2639"/>
                  </a:lnTo>
                  <a:lnTo>
                    <a:pt x="1628" y="1674"/>
                  </a:lnTo>
                  <a:lnTo>
                    <a:pt x="2523" y="1327"/>
                  </a:lnTo>
                  <a:lnTo>
                    <a:pt x="1628" y="964"/>
                  </a:lnTo>
                  <a:lnTo>
                    <a:pt x="1258" y="0"/>
                  </a:ln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SzPts val="1400"/>
                <a:buFont typeface="Arial"/>
                <a:buNone/>
              </a:pPr>
              <a:endParaRPr sz="1867" kern="0" dirty="0">
                <a:solidFill>
                  <a:srgbClr val="000000"/>
                </a:solidFill>
                <a:latin typeface="UTM Avo" panose="02040603050506020204" pitchFamily="18" charset="0"/>
                <a:cs typeface="Arial"/>
                <a:sym typeface="Arial"/>
              </a:endParaRPr>
            </a:p>
          </p:txBody>
        </p:sp>
        <p:sp>
          <p:nvSpPr>
            <p:cNvPr id="57" name="Google Shape;875;p11">
              <a:extLst>
                <a:ext uri="{FF2B5EF4-FFF2-40B4-BE49-F238E27FC236}">
                  <a16:creationId xmlns:a16="http://schemas.microsoft.com/office/drawing/2014/main" id="{647F4ED1-9C2F-84B8-30E5-BC2BC4143C8B}"/>
                </a:ext>
              </a:extLst>
            </p:cNvPr>
            <p:cNvSpPr/>
            <p:nvPr/>
          </p:nvSpPr>
          <p:spPr>
            <a:xfrm>
              <a:off x="8322181" y="510810"/>
              <a:ext cx="108603" cy="112893"/>
            </a:xfrm>
            <a:custGeom>
              <a:avLst/>
              <a:gdLst/>
              <a:ahLst/>
              <a:cxnLst/>
              <a:rect l="l" t="t" r="r" b="b"/>
              <a:pathLst>
                <a:path w="1189" h="1236" extrusionOk="0">
                  <a:moveTo>
                    <a:pt x="594" y="1"/>
                  </a:moveTo>
                  <a:lnTo>
                    <a:pt x="417" y="448"/>
                  </a:lnTo>
                  <a:lnTo>
                    <a:pt x="0" y="618"/>
                  </a:lnTo>
                  <a:lnTo>
                    <a:pt x="417" y="788"/>
                  </a:lnTo>
                  <a:lnTo>
                    <a:pt x="594" y="1235"/>
                  </a:lnTo>
                  <a:lnTo>
                    <a:pt x="764" y="788"/>
                  </a:lnTo>
                  <a:lnTo>
                    <a:pt x="1188" y="618"/>
                  </a:lnTo>
                  <a:lnTo>
                    <a:pt x="764" y="448"/>
                  </a:lnTo>
                  <a:lnTo>
                    <a:pt x="594" y="1"/>
                  </a:ln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SzPts val="1400"/>
                <a:buFont typeface="Arial"/>
                <a:buNone/>
              </a:pPr>
              <a:endParaRPr sz="1867" kern="0" dirty="0">
                <a:solidFill>
                  <a:srgbClr val="000000"/>
                </a:solidFill>
                <a:latin typeface="UTM Avo" panose="02040603050506020204" pitchFamily="18" charset="0"/>
                <a:cs typeface="Arial"/>
                <a:sym typeface="Arial"/>
              </a:endParaRPr>
            </a:p>
          </p:txBody>
        </p:sp>
      </p:grpSp>
      <p:grpSp>
        <p:nvGrpSpPr>
          <p:cNvPr id="59" name="Google Shape;877;p11">
            <a:extLst>
              <a:ext uri="{FF2B5EF4-FFF2-40B4-BE49-F238E27FC236}">
                <a16:creationId xmlns:a16="http://schemas.microsoft.com/office/drawing/2014/main" id="{014B4757-5151-B638-C19E-69498A15160D}"/>
              </a:ext>
            </a:extLst>
          </p:cNvPr>
          <p:cNvGrpSpPr/>
          <p:nvPr/>
        </p:nvGrpSpPr>
        <p:grpSpPr>
          <a:xfrm>
            <a:off x="10569686" y="6504401"/>
            <a:ext cx="1091932" cy="321387"/>
            <a:chOff x="7611835" y="470711"/>
            <a:chExt cx="818949" cy="241040"/>
          </a:xfrm>
        </p:grpSpPr>
        <p:sp>
          <p:nvSpPr>
            <p:cNvPr id="60" name="Google Shape;878;p11">
              <a:extLst>
                <a:ext uri="{FF2B5EF4-FFF2-40B4-BE49-F238E27FC236}">
                  <a16:creationId xmlns:a16="http://schemas.microsoft.com/office/drawing/2014/main" id="{DBCBA581-8093-AD5D-A037-FA09FDAE3A84}"/>
                </a:ext>
              </a:extLst>
            </p:cNvPr>
            <p:cNvSpPr/>
            <p:nvPr/>
          </p:nvSpPr>
          <p:spPr>
            <a:xfrm>
              <a:off x="7611835" y="470711"/>
              <a:ext cx="230542" cy="241040"/>
            </a:xfrm>
            <a:custGeom>
              <a:avLst/>
              <a:gdLst/>
              <a:ahLst/>
              <a:cxnLst/>
              <a:rect l="l" t="t" r="r" b="b"/>
              <a:pathLst>
                <a:path w="2524" h="2639" extrusionOk="0">
                  <a:moveTo>
                    <a:pt x="1258" y="0"/>
                  </a:moveTo>
                  <a:lnTo>
                    <a:pt x="895" y="964"/>
                  </a:lnTo>
                  <a:lnTo>
                    <a:pt x="0" y="1327"/>
                  </a:lnTo>
                  <a:lnTo>
                    <a:pt x="895" y="1674"/>
                  </a:lnTo>
                  <a:lnTo>
                    <a:pt x="1258" y="2639"/>
                  </a:lnTo>
                  <a:lnTo>
                    <a:pt x="1628" y="1674"/>
                  </a:lnTo>
                  <a:lnTo>
                    <a:pt x="2523" y="1327"/>
                  </a:lnTo>
                  <a:lnTo>
                    <a:pt x="1628" y="964"/>
                  </a:lnTo>
                  <a:lnTo>
                    <a:pt x="1258" y="0"/>
                  </a:ln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SzPts val="1400"/>
                <a:buFont typeface="Arial"/>
                <a:buNone/>
              </a:pPr>
              <a:endParaRPr sz="1867" kern="0" dirty="0">
                <a:solidFill>
                  <a:srgbClr val="000000"/>
                </a:solidFill>
                <a:latin typeface="UTM Avo" panose="02040603050506020204" pitchFamily="18" charset="0"/>
                <a:cs typeface="Arial"/>
                <a:sym typeface="Arial"/>
              </a:endParaRPr>
            </a:p>
          </p:txBody>
        </p:sp>
        <p:sp>
          <p:nvSpPr>
            <p:cNvPr id="61" name="Google Shape;879;p11">
              <a:extLst>
                <a:ext uri="{FF2B5EF4-FFF2-40B4-BE49-F238E27FC236}">
                  <a16:creationId xmlns:a16="http://schemas.microsoft.com/office/drawing/2014/main" id="{C33A877B-9714-DDDE-FFEA-EAEC10FFCF60}"/>
                </a:ext>
              </a:extLst>
            </p:cNvPr>
            <p:cNvSpPr/>
            <p:nvPr/>
          </p:nvSpPr>
          <p:spPr>
            <a:xfrm>
              <a:off x="8322181" y="510810"/>
              <a:ext cx="108603" cy="112893"/>
            </a:xfrm>
            <a:custGeom>
              <a:avLst/>
              <a:gdLst/>
              <a:ahLst/>
              <a:cxnLst/>
              <a:rect l="l" t="t" r="r" b="b"/>
              <a:pathLst>
                <a:path w="1189" h="1236" extrusionOk="0">
                  <a:moveTo>
                    <a:pt x="594" y="1"/>
                  </a:moveTo>
                  <a:lnTo>
                    <a:pt x="417" y="448"/>
                  </a:lnTo>
                  <a:lnTo>
                    <a:pt x="0" y="618"/>
                  </a:lnTo>
                  <a:lnTo>
                    <a:pt x="417" y="788"/>
                  </a:lnTo>
                  <a:lnTo>
                    <a:pt x="594" y="1235"/>
                  </a:lnTo>
                  <a:lnTo>
                    <a:pt x="764" y="788"/>
                  </a:lnTo>
                  <a:lnTo>
                    <a:pt x="1188" y="618"/>
                  </a:lnTo>
                  <a:lnTo>
                    <a:pt x="764" y="448"/>
                  </a:lnTo>
                  <a:lnTo>
                    <a:pt x="594" y="1"/>
                  </a:ln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SzPts val="1400"/>
                <a:buFont typeface="Arial"/>
                <a:buNone/>
              </a:pPr>
              <a:endParaRPr sz="1867" kern="0" dirty="0">
                <a:solidFill>
                  <a:srgbClr val="000000"/>
                </a:solidFill>
                <a:latin typeface="UTM Avo" panose="02040603050506020204" pitchFamily="18" charset="0"/>
                <a:cs typeface="Arial"/>
                <a:sym typeface="Arial"/>
              </a:endParaRPr>
            </a:p>
          </p:txBody>
        </p:sp>
      </p:grpSp>
      <p:sp>
        <p:nvSpPr>
          <p:cNvPr id="63" name="Google Shape;733;p10">
            <a:extLst>
              <a:ext uri="{FF2B5EF4-FFF2-40B4-BE49-F238E27FC236}">
                <a16:creationId xmlns:a16="http://schemas.microsoft.com/office/drawing/2014/main" id="{AF83F5EC-A8F0-0532-4261-A0D73909B1C0}"/>
              </a:ext>
            </a:extLst>
          </p:cNvPr>
          <p:cNvSpPr txBox="1">
            <a:spLocks/>
          </p:cNvSpPr>
          <p:nvPr/>
        </p:nvSpPr>
        <p:spPr>
          <a:xfrm>
            <a:off x="4179634" y="1109223"/>
            <a:ext cx="4448303" cy="74074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609585" marR="0" lvl="0" indent="-397923" algn="l" rtl="0">
              <a:lnSpc>
                <a:spcPct val="100000"/>
              </a:lnSpc>
              <a:spcBef>
                <a:spcPts val="0"/>
              </a:spcBef>
              <a:spcAft>
                <a:spcPts val="0"/>
              </a:spcAft>
              <a:buClr>
                <a:schemeClr val="lt2"/>
              </a:buClr>
              <a:buSzPts val="1100"/>
              <a:buFont typeface="Oxygen"/>
              <a:buAutoNum type="arabicPeriod"/>
              <a:defRPr sz="1600" b="0" i="0" u="none" strike="noStrike" cap="none">
                <a:solidFill>
                  <a:schemeClr val="lt2"/>
                </a:solidFill>
                <a:latin typeface="Oxygen"/>
                <a:ea typeface="Oxygen"/>
                <a:cs typeface="Oxygen"/>
                <a:sym typeface="Oxygen"/>
              </a:defRPr>
            </a:lvl1pPr>
            <a:lvl2pPr marL="1219170" marR="0" lvl="1" indent="-423323" algn="l" rtl="0">
              <a:lnSpc>
                <a:spcPct val="115000"/>
              </a:lnSpc>
              <a:spcBef>
                <a:spcPts val="0"/>
              </a:spcBef>
              <a:spcAft>
                <a:spcPts val="0"/>
              </a:spcAft>
              <a:buClr>
                <a:schemeClr val="lt2"/>
              </a:buClr>
              <a:buSzPts val="1400"/>
              <a:buFont typeface="Oxygen"/>
              <a:buAutoNum type="alphaLcPeriod"/>
              <a:defRPr sz="1400" b="0" i="0" u="none" strike="noStrike" cap="none">
                <a:solidFill>
                  <a:schemeClr val="lt2"/>
                </a:solidFill>
                <a:latin typeface="Oxygen"/>
                <a:ea typeface="Oxygen"/>
                <a:cs typeface="Oxygen"/>
                <a:sym typeface="Oxygen"/>
              </a:defRPr>
            </a:lvl2pPr>
            <a:lvl3pPr marL="1828754" marR="0" lvl="2" indent="-423323" algn="l" rtl="0">
              <a:lnSpc>
                <a:spcPct val="115000"/>
              </a:lnSpc>
              <a:spcBef>
                <a:spcPts val="0"/>
              </a:spcBef>
              <a:spcAft>
                <a:spcPts val="0"/>
              </a:spcAft>
              <a:buClr>
                <a:schemeClr val="lt2"/>
              </a:buClr>
              <a:buSzPts val="1400"/>
              <a:buFont typeface="Oxygen"/>
              <a:buAutoNum type="romanLcPeriod"/>
              <a:defRPr sz="1400" b="0" i="0" u="none" strike="noStrike" cap="none">
                <a:solidFill>
                  <a:schemeClr val="lt2"/>
                </a:solidFill>
                <a:latin typeface="Oxygen"/>
                <a:ea typeface="Oxygen"/>
                <a:cs typeface="Oxygen"/>
                <a:sym typeface="Oxygen"/>
              </a:defRPr>
            </a:lvl3pPr>
            <a:lvl4pPr marL="2438339" marR="0" lvl="3" indent="-423323" algn="l" rtl="0">
              <a:lnSpc>
                <a:spcPct val="115000"/>
              </a:lnSpc>
              <a:spcBef>
                <a:spcPts val="0"/>
              </a:spcBef>
              <a:spcAft>
                <a:spcPts val="0"/>
              </a:spcAft>
              <a:buClr>
                <a:schemeClr val="lt2"/>
              </a:buClr>
              <a:buSzPts val="1400"/>
              <a:buFont typeface="Oxygen"/>
              <a:buAutoNum type="arabicPeriod"/>
              <a:defRPr sz="1400" b="0" i="0" u="none" strike="noStrike" cap="none">
                <a:solidFill>
                  <a:schemeClr val="lt2"/>
                </a:solidFill>
                <a:latin typeface="Oxygen"/>
                <a:ea typeface="Oxygen"/>
                <a:cs typeface="Oxygen"/>
                <a:sym typeface="Oxygen"/>
              </a:defRPr>
            </a:lvl4pPr>
            <a:lvl5pPr marL="3047924" marR="0" lvl="4" indent="-423323" algn="l" rtl="0">
              <a:lnSpc>
                <a:spcPct val="115000"/>
              </a:lnSpc>
              <a:spcBef>
                <a:spcPts val="0"/>
              </a:spcBef>
              <a:spcAft>
                <a:spcPts val="0"/>
              </a:spcAft>
              <a:buClr>
                <a:schemeClr val="lt2"/>
              </a:buClr>
              <a:buSzPts val="1400"/>
              <a:buFont typeface="Oxygen"/>
              <a:buAutoNum type="alphaLcPeriod"/>
              <a:defRPr sz="1400" b="0" i="0" u="none" strike="noStrike" cap="none">
                <a:solidFill>
                  <a:schemeClr val="lt2"/>
                </a:solidFill>
                <a:latin typeface="Oxygen"/>
                <a:ea typeface="Oxygen"/>
                <a:cs typeface="Oxygen"/>
                <a:sym typeface="Oxygen"/>
              </a:defRPr>
            </a:lvl5pPr>
            <a:lvl6pPr marL="3657509" marR="0" lvl="5" indent="-423323" algn="l" rtl="0">
              <a:lnSpc>
                <a:spcPct val="115000"/>
              </a:lnSpc>
              <a:spcBef>
                <a:spcPts val="0"/>
              </a:spcBef>
              <a:spcAft>
                <a:spcPts val="0"/>
              </a:spcAft>
              <a:buClr>
                <a:schemeClr val="lt2"/>
              </a:buClr>
              <a:buSzPts val="1400"/>
              <a:buFont typeface="Oxygen"/>
              <a:buAutoNum type="romanLcPeriod"/>
              <a:defRPr sz="1400" b="0" i="0" u="none" strike="noStrike" cap="none">
                <a:solidFill>
                  <a:schemeClr val="lt2"/>
                </a:solidFill>
                <a:latin typeface="Oxygen"/>
                <a:ea typeface="Oxygen"/>
                <a:cs typeface="Oxygen"/>
                <a:sym typeface="Oxygen"/>
              </a:defRPr>
            </a:lvl6pPr>
            <a:lvl7pPr marL="4267093" marR="0" lvl="6" indent="-423323" algn="l" rtl="0">
              <a:lnSpc>
                <a:spcPct val="115000"/>
              </a:lnSpc>
              <a:spcBef>
                <a:spcPts val="0"/>
              </a:spcBef>
              <a:spcAft>
                <a:spcPts val="0"/>
              </a:spcAft>
              <a:buClr>
                <a:schemeClr val="lt2"/>
              </a:buClr>
              <a:buSzPts val="1400"/>
              <a:buFont typeface="Oxygen"/>
              <a:buAutoNum type="arabicPeriod"/>
              <a:defRPr sz="1400" b="0" i="0" u="none" strike="noStrike" cap="none">
                <a:solidFill>
                  <a:schemeClr val="lt2"/>
                </a:solidFill>
                <a:latin typeface="Oxygen"/>
                <a:ea typeface="Oxygen"/>
                <a:cs typeface="Oxygen"/>
                <a:sym typeface="Oxygen"/>
              </a:defRPr>
            </a:lvl7pPr>
            <a:lvl8pPr marL="4876678" marR="0" lvl="7" indent="-423323" algn="l" rtl="0">
              <a:lnSpc>
                <a:spcPct val="115000"/>
              </a:lnSpc>
              <a:spcBef>
                <a:spcPts val="0"/>
              </a:spcBef>
              <a:spcAft>
                <a:spcPts val="0"/>
              </a:spcAft>
              <a:buClr>
                <a:schemeClr val="lt2"/>
              </a:buClr>
              <a:buSzPts val="1400"/>
              <a:buFont typeface="Oxygen"/>
              <a:buAutoNum type="alphaLcPeriod"/>
              <a:defRPr sz="1400" b="0" i="0" u="none" strike="noStrike" cap="none">
                <a:solidFill>
                  <a:schemeClr val="lt2"/>
                </a:solidFill>
                <a:latin typeface="Oxygen"/>
                <a:ea typeface="Oxygen"/>
                <a:cs typeface="Oxygen"/>
                <a:sym typeface="Oxygen"/>
              </a:defRPr>
            </a:lvl8pPr>
            <a:lvl9pPr marL="5486263" marR="0" lvl="8" indent="-423323" algn="l" rtl="0">
              <a:lnSpc>
                <a:spcPct val="115000"/>
              </a:lnSpc>
              <a:spcBef>
                <a:spcPts val="0"/>
              </a:spcBef>
              <a:spcAft>
                <a:spcPts val="0"/>
              </a:spcAft>
              <a:buClr>
                <a:schemeClr val="lt2"/>
              </a:buClr>
              <a:buSzPts val="1400"/>
              <a:buFont typeface="Oxygen"/>
              <a:buAutoNum type="romanLcPeriod"/>
              <a:defRPr sz="1400" b="0" i="0" u="none" strike="noStrike" cap="none">
                <a:solidFill>
                  <a:schemeClr val="lt2"/>
                </a:solidFill>
                <a:latin typeface="Oxygen"/>
                <a:ea typeface="Oxygen"/>
                <a:cs typeface="Oxygen"/>
                <a:sym typeface="Oxygen"/>
              </a:defRPr>
            </a:lvl9pPr>
          </a:lstStyle>
          <a:p>
            <a:pPr marL="0" lvl="0" indent="0" algn="ctr">
              <a:buClr>
                <a:srgbClr val="282828"/>
              </a:buClr>
              <a:buNone/>
            </a:pPr>
            <a:r>
              <a:rPr lang="vi-VN" sz="3200" b="1" kern="0" dirty="0">
                <a:solidFill>
                  <a:schemeClr val="accent2">
                    <a:lumMod val="50000"/>
                  </a:schemeClr>
                </a:solidFill>
                <a:latin typeface="UTM Avo" panose="02040603050506020204" pitchFamily="18" charset="0"/>
                <a:ea typeface="Arial"/>
                <a:cs typeface="Arial"/>
                <a:sym typeface="Arial"/>
              </a:rPr>
              <a:t>PHỎNG VẤN</a:t>
            </a:r>
          </a:p>
        </p:txBody>
      </p:sp>
      <p:sp>
        <p:nvSpPr>
          <p:cNvPr id="64" name="Google Shape;732;p10">
            <a:extLst>
              <a:ext uri="{FF2B5EF4-FFF2-40B4-BE49-F238E27FC236}">
                <a16:creationId xmlns:a16="http://schemas.microsoft.com/office/drawing/2014/main" id="{72CE5968-EF89-A55C-B454-480907E8A625}"/>
              </a:ext>
            </a:extLst>
          </p:cNvPr>
          <p:cNvSpPr/>
          <p:nvPr/>
        </p:nvSpPr>
        <p:spPr>
          <a:xfrm>
            <a:off x="2377430" y="1821930"/>
            <a:ext cx="2089491" cy="1916963"/>
          </a:xfrm>
          <a:prstGeom prst="ellipse">
            <a:avLst/>
          </a:prstGeom>
          <a:solidFill>
            <a:srgbClr val="FFFFFF"/>
          </a:solidFill>
          <a:ln w="25400" cap="flat" cmpd="sng">
            <a:solidFill>
              <a:srgbClr val="B42813"/>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Font typeface="Arial"/>
              <a:buNone/>
            </a:pPr>
            <a:endParaRPr sz="1867" kern="0" dirty="0">
              <a:solidFill>
                <a:srgbClr val="355C2E"/>
              </a:solidFill>
              <a:latin typeface="UTM Avo" panose="02040603050506020204" pitchFamily="18" charset="0"/>
              <a:cs typeface="Arial"/>
              <a:sym typeface="Arial"/>
            </a:endParaRPr>
          </a:p>
        </p:txBody>
      </p:sp>
      <p:sp>
        <p:nvSpPr>
          <p:cNvPr id="65" name="Google Shape;735;p10">
            <a:extLst>
              <a:ext uri="{FF2B5EF4-FFF2-40B4-BE49-F238E27FC236}">
                <a16:creationId xmlns:a16="http://schemas.microsoft.com/office/drawing/2014/main" id="{B65837F6-E2A8-2A6E-D160-BAC33DA01748}"/>
              </a:ext>
            </a:extLst>
          </p:cNvPr>
          <p:cNvSpPr/>
          <p:nvPr/>
        </p:nvSpPr>
        <p:spPr>
          <a:xfrm>
            <a:off x="7853754" y="1821930"/>
            <a:ext cx="2089491" cy="1916963"/>
          </a:xfrm>
          <a:prstGeom prst="ellipse">
            <a:avLst/>
          </a:prstGeom>
          <a:solidFill>
            <a:srgbClr val="FFFFFF"/>
          </a:solidFill>
          <a:ln w="25400" cap="flat" cmpd="sng">
            <a:solidFill>
              <a:srgbClr val="327879"/>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Font typeface="Arial"/>
              <a:buNone/>
            </a:pPr>
            <a:endParaRPr sz="1867" kern="0" dirty="0">
              <a:solidFill>
                <a:srgbClr val="355C2E"/>
              </a:solidFill>
              <a:latin typeface="UTM Avo" panose="02040603050506020204" pitchFamily="18" charset="0"/>
              <a:cs typeface="Arial"/>
              <a:sym typeface="Arial"/>
            </a:endParaRPr>
          </a:p>
        </p:txBody>
      </p:sp>
      <p:grpSp>
        <p:nvGrpSpPr>
          <p:cNvPr id="66" name="Google Shape;736;p10">
            <a:extLst>
              <a:ext uri="{FF2B5EF4-FFF2-40B4-BE49-F238E27FC236}">
                <a16:creationId xmlns:a16="http://schemas.microsoft.com/office/drawing/2014/main" id="{830834E6-910A-27F7-9CE8-C260E42A835F}"/>
              </a:ext>
            </a:extLst>
          </p:cNvPr>
          <p:cNvGrpSpPr/>
          <p:nvPr/>
        </p:nvGrpSpPr>
        <p:grpSpPr>
          <a:xfrm>
            <a:off x="2881407" y="2061892"/>
            <a:ext cx="1081536" cy="1397389"/>
            <a:chOff x="7606826" y="2419290"/>
            <a:chExt cx="274550" cy="354729"/>
          </a:xfrm>
        </p:grpSpPr>
        <p:sp>
          <p:nvSpPr>
            <p:cNvPr id="67" name="Google Shape;737;p10">
              <a:extLst>
                <a:ext uri="{FF2B5EF4-FFF2-40B4-BE49-F238E27FC236}">
                  <a16:creationId xmlns:a16="http://schemas.microsoft.com/office/drawing/2014/main" id="{81548264-010B-EB43-0D66-875B5EAD8E27}"/>
                </a:ext>
              </a:extLst>
            </p:cNvPr>
            <p:cNvSpPr/>
            <p:nvPr/>
          </p:nvSpPr>
          <p:spPr>
            <a:xfrm>
              <a:off x="7606826" y="2619370"/>
              <a:ext cx="274550" cy="154649"/>
            </a:xfrm>
            <a:custGeom>
              <a:avLst/>
              <a:gdLst/>
              <a:ahLst/>
              <a:cxnLst/>
              <a:rect l="l" t="t" r="r" b="b"/>
              <a:pathLst>
                <a:path w="10485" h="5906" extrusionOk="0">
                  <a:moveTo>
                    <a:pt x="3711" y="1"/>
                  </a:moveTo>
                  <a:lnTo>
                    <a:pt x="3711" y="1041"/>
                  </a:lnTo>
                  <a:cubicBezTo>
                    <a:pt x="3711" y="1336"/>
                    <a:pt x="3520" y="1584"/>
                    <a:pt x="3244" y="1670"/>
                  </a:cubicBezTo>
                  <a:lnTo>
                    <a:pt x="935" y="2348"/>
                  </a:lnTo>
                  <a:cubicBezTo>
                    <a:pt x="382" y="2510"/>
                    <a:pt x="0" y="3025"/>
                    <a:pt x="0" y="3607"/>
                  </a:cubicBezTo>
                  <a:lnTo>
                    <a:pt x="0" y="5248"/>
                  </a:lnTo>
                  <a:cubicBezTo>
                    <a:pt x="0" y="5610"/>
                    <a:pt x="286" y="5906"/>
                    <a:pt x="649" y="5906"/>
                  </a:cubicBezTo>
                  <a:lnTo>
                    <a:pt x="9826" y="5906"/>
                  </a:lnTo>
                  <a:cubicBezTo>
                    <a:pt x="10189" y="5906"/>
                    <a:pt x="10485" y="5610"/>
                    <a:pt x="10485" y="5248"/>
                  </a:cubicBezTo>
                  <a:lnTo>
                    <a:pt x="10485" y="3607"/>
                  </a:lnTo>
                  <a:cubicBezTo>
                    <a:pt x="10485" y="3025"/>
                    <a:pt x="10093" y="2510"/>
                    <a:pt x="9540" y="2348"/>
                  </a:cubicBezTo>
                  <a:lnTo>
                    <a:pt x="7241" y="1670"/>
                  </a:lnTo>
                  <a:cubicBezTo>
                    <a:pt x="6955" y="1584"/>
                    <a:pt x="6764" y="1336"/>
                    <a:pt x="6764" y="1041"/>
                  </a:cubicBezTo>
                  <a:lnTo>
                    <a:pt x="6764" y="1"/>
                  </a:lnTo>
                  <a:close/>
                </a:path>
              </a:pathLst>
            </a:custGeom>
            <a:solidFill>
              <a:srgbClr val="F8EEE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68" name="Google Shape;738;p10">
              <a:extLst>
                <a:ext uri="{FF2B5EF4-FFF2-40B4-BE49-F238E27FC236}">
                  <a16:creationId xmlns:a16="http://schemas.microsoft.com/office/drawing/2014/main" id="{0E38E12A-9BFE-6C7E-8062-108BAFD9B840}"/>
                </a:ext>
              </a:extLst>
            </p:cNvPr>
            <p:cNvSpPr/>
            <p:nvPr/>
          </p:nvSpPr>
          <p:spPr>
            <a:xfrm>
              <a:off x="7606826" y="2667576"/>
              <a:ext cx="274550" cy="106442"/>
            </a:xfrm>
            <a:custGeom>
              <a:avLst/>
              <a:gdLst/>
              <a:ahLst/>
              <a:cxnLst/>
              <a:rect l="l" t="t" r="r" b="b"/>
              <a:pathLst>
                <a:path w="10485" h="4065" extrusionOk="0">
                  <a:moveTo>
                    <a:pt x="2671" y="1"/>
                  </a:moveTo>
                  <a:lnTo>
                    <a:pt x="935" y="507"/>
                  </a:lnTo>
                  <a:cubicBezTo>
                    <a:pt x="382" y="669"/>
                    <a:pt x="0" y="1184"/>
                    <a:pt x="0" y="1766"/>
                  </a:cubicBezTo>
                  <a:lnTo>
                    <a:pt x="0" y="3407"/>
                  </a:lnTo>
                  <a:cubicBezTo>
                    <a:pt x="0" y="3769"/>
                    <a:pt x="286" y="4065"/>
                    <a:pt x="649" y="4065"/>
                  </a:cubicBezTo>
                  <a:lnTo>
                    <a:pt x="9826" y="4065"/>
                  </a:lnTo>
                  <a:cubicBezTo>
                    <a:pt x="10189" y="4065"/>
                    <a:pt x="10485" y="3769"/>
                    <a:pt x="10485" y="3407"/>
                  </a:cubicBezTo>
                  <a:lnTo>
                    <a:pt x="10485" y="1766"/>
                  </a:lnTo>
                  <a:cubicBezTo>
                    <a:pt x="10485" y="1184"/>
                    <a:pt x="10093" y="669"/>
                    <a:pt x="9540" y="507"/>
                  </a:cubicBezTo>
                  <a:lnTo>
                    <a:pt x="7804" y="1"/>
                  </a:lnTo>
                  <a:cubicBezTo>
                    <a:pt x="7556" y="1213"/>
                    <a:pt x="6478" y="2090"/>
                    <a:pt x="5238" y="2090"/>
                  </a:cubicBezTo>
                  <a:cubicBezTo>
                    <a:pt x="3997" y="2090"/>
                    <a:pt x="2919" y="1213"/>
                    <a:pt x="2671" y="1"/>
                  </a:cubicBezTo>
                  <a:close/>
                </a:path>
              </a:pathLst>
            </a:custGeom>
            <a:solidFill>
              <a:srgbClr val="E9574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69" name="Google Shape;739;p10">
              <a:extLst>
                <a:ext uri="{FF2B5EF4-FFF2-40B4-BE49-F238E27FC236}">
                  <a16:creationId xmlns:a16="http://schemas.microsoft.com/office/drawing/2014/main" id="{2960CCDD-EEB2-6EE3-BCAC-CCB62833761B}"/>
                </a:ext>
              </a:extLst>
            </p:cNvPr>
            <p:cNvSpPr/>
            <p:nvPr/>
          </p:nvSpPr>
          <p:spPr>
            <a:xfrm>
              <a:off x="7703998" y="2619370"/>
              <a:ext cx="79943" cy="22886"/>
            </a:xfrm>
            <a:custGeom>
              <a:avLst/>
              <a:gdLst/>
              <a:ahLst/>
              <a:cxnLst/>
              <a:rect l="l" t="t" r="r" b="b"/>
              <a:pathLst>
                <a:path w="3053" h="874" extrusionOk="0">
                  <a:moveTo>
                    <a:pt x="0" y="1"/>
                  </a:moveTo>
                  <a:lnTo>
                    <a:pt x="0" y="487"/>
                  </a:lnTo>
                  <a:cubicBezTo>
                    <a:pt x="477" y="745"/>
                    <a:pt x="1002" y="874"/>
                    <a:pt x="1527" y="874"/>
                  </a:cubicBezTo>
                  <a:cubicBezTo>
                    <a:pt x="2051" y="874"/>
                    <a:pt x="2576" y="745"/>
                    <a:pt x="3053" y="487"/>
                  </a:cubicBezTo>
                  <a:lnTo>
                    <a:pt x="3053" y="1"/>
                  </a:lnTo>
                  <a:close/>
                </a:path>
              </a:pathLst>
            </a:custGeom>
            <a:solidFill>
              <a:srgbClr val="F3E6D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0" name="Google Shape;740;p10">
              <a:extLst>
                <a:ext uri="{FF2B5EF4-FFF2-40B4-BE49-F238E27FC236}">
                  <a16:creationId xmlns:a16="http://schemas.microsoft.com/office/drawing/2014/main" id="{E6EA06CA-7B8A-2933-248C-0DFFAC914F5D}"/>
                </a:ext>
              </a:extLst>
            </p:cNvPr>
            <p:cNvSpPr/>
            <p:nvPr/>
          </p:nvSpPr>
          <p:spPr>
            <a:xfrm>
              <a:off x="7647543" y="2470744"/>
              <a:ext cx="192617" cy="160147"/>
            </a:xfrm>
            <a:custGeom>
              <a:avLst/>
              <a:gdLst/>
              <a:ahLst/>
              <a:cxnLst/>
              <a:rect l="l" t="t" r="r" b="b"/>
              <a:pathLst>
                <a:path w="7356" h="6116" extrusionOk="0">
                  <a:moveTo>
                    <a:pt x="840" y="1"/>
                  </a:moveTo>
                  <a:lnTo>
                    <a:pt x="840" y="2405"/>
                  </a:lnTo>
                  <a:lnTo>
                    <a:pt x="735" y="2405"/>
                  </a:lnTo>
                  <a:cubicBezTo>
                    <a:pt x="0" y="2405"/>
                    <a:pt x="0" y="3492"/>
                    <a:pt x="735" y="3492"/>
                  </a:cubicBezTo>
                  <a:lnTo>
                    <a:pt x="849" y="3492"/>
                  </a:lnTo>
                  <a:cubicBezTo>
                    <a:pt x="964" y="4971"/>
                    <a:pt x="2194" y="6116"/>
                    <a:pt x="3683" y="6116"/>
                  </a:cubicBezTo>
                  <a:cubicBezTo>
                    <a:pt x="5161" y="6116"/>
                    <a:pt x="6392" y="4971"/>
                    <a:pt x="6506" y="3492"/>
                  </a:cubicBezTo>
                  <a:lnTo>
                    <a:pt x="6630" y="3492"/>
                  </a:lnTo>
                  <a:cubicBezTo>
                    <a:pt x="7355" y="3492"/>
                    <a:pt x="7355" y="2405"/>
                    <a:pt x="6630" y="2405"/>
                  </a:cubicBezTo>
                  <a:lnTo>
                    <a:pt x="6525" y="2405"/>
                  </a:lnTo>
                  <a:lnTo>
                    <a:pt x="6525" y="1"/>
                  </a:lnTo>
                  <a:close/>
                </a:path>
              </a:pathLst>
            </a:custGeom>
            <a:solidFill>
              <a:srgbClr val="F8EEE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1" name="Google Shape;741;p10">
              <a:extLst>
                <a:ext uri="{FF2B5EF4-FFF2-40B4-BE49-F238E27FC236}">
                  <a16:creationId xmlns:a16="http://schemas.microsoft.com/office/drawing/2014/main" id="{0DA2C5DB-4AC5-B273-A94D-2898ADEB6866}"/>
                </a:ext>
              </a:extLst>
            </p:cNvPr>
            <p:cNvSpPr/>
            <p:nvPr/>
          </p:nvSpPr>
          <p:spPr>
            <a:xfrm>
              <a:off x="7651785" y="2470744"/>
              <a:ext cx="166379" cy="160121"/>
            </a:xfrm>
            <a:custGeom>
              <a:avLst/>
              <a:gdLst/>
              <a:ahLst/>
              <a:cxnLst/>
              <a:rect l="l" t="t" r="r" b="b"/>
              <a:pathLst>
                <a:path w="6354" h="6115" extrusionOk="0">
                  <a:moveTo>
                    <a:pt x="678" y="1"/>
                  </a:moveTo>
                  <a:lnTo>
                    <a:pt x="678" y="2405"/>
                  </a:lnTo>
                  <a:lnTo>
                    <a:pt x="601" y="2405"/>
                  </a:lnTo>
                  <a:cubicBezTo>
                    <a:pt x="595" y="2404"/>
                    <a:pt x="589" y="2404"/>
                    <a:pt x="583" y="2404"/>
                  </a:cubicBezTo>
                  <a:cubicBezTo>
                    <a:pt x="304" y="2404"/>
                    <a:pt x="66" y="2611"/>
                    <a:pt x="29" y="2891"/>
                  </a:cubicBezTo>
                  <a:cubicBezTo>
                    <a:pt x="0" y="3215"/>
                    <a:pt x="248" y="3492"/>
                    <a:pt x="573" y="3492"/>
                  </a:cubicBezTo>
                  <a:lnTo>
                    <a:pt x="687" y="3492"/>
                  </a:lnTo>
                  <a:cubicBezTo>
                    <a:pt x="800" y="4995"/>
                    <a:pt x="2046" y="6115"/>
                    <a:pt x="3499" y="6115"/>
                  </a:cubicBezTo>
                  <a:cubicBezTo>
                    <a:pt x="3650" y="6115"/>
                    <a:pt x="3804" y="6103"/>
                    <a:pt x="3959" y="6077"/>
                  </a:cubicBezTo>
                  <a:cubicBezTo>
                    <a:pt x="2576" y="5868"/>
                    <a:pt x="1555" y="4675"/>
                    <a:pt x="1555" y="3282"/>
                  </a:cubicBezTo>
                  <a:lnTo>
                    <a:pt x="1555" y="1527"/>
                  </a:lnTo>
                  <a:cubicBezTo>
                    <a:pt x="1555" y="1050"/>
                    <a:pt x="1946" y="659"/>
                    <a:pt x="2433" y="659"/>
                  </a:cubicBezTo>
                  <a:lnTo>
                    <a:pt x="3740" y="659"/>
                  </a:lnTo>
                  <a:cubicBezTo>
                    <a:pt x="3932" y="802"/>
                    <a:pt x="4163" y="875"/>
                    <a:pt x="4392" y="875"/>
                  </a:cubicBezTo>
                  <a:cubicBezTo>
                    <a:pt x="4562" y="875"/>
                    <a:pt x="4731" y="835"/>
                    <a:pt x="4885" y="754"/>
                  </a:cubicBezTo>
                  <a:cubicBezTo>
                    <a:pt x="5184" y="972"/>
                    <a:pt x="5547" y="1088"/>
                    <a:pt x="5914" y="1088"/>
                  </a:cubicBezTo>
                  <a:cubicBezTo>
                    <a:pt x="6061" y="1088"/>
                    <a:pt x="6209" y="1069"/>
                    <a:pt x="6354" y="1031"/>
                  </a:cubicBezTo>
                  <a:lnTo>
                    <a:pt x="6354" y="1"/>
                  </a:lnTo>
                  <a:close/>
                </a:path>
              </a:pathLst>
            </a:custGeom>
            <a:solidFill>
              <a:srgbClr val="F3E6D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2" name="Google Shape;742;p10">
              <a:extLst>
                <a:ext uri="{FF2B5EF4-FFF2-40B4-BE49-F238E27FC236}">
                  <a16:creationId xmlns:a16="http://schemas.microsoft.com/office/drawing/2014/main" id="{1D93AEC7-FFA6-333E-735D-978EA862E300}"/>
                </a:ext>
              </a:extLst>
            </p:cNvPr>
            <p:cNvSpPr/>
            <p:nvPr/>
          </p:nvSpPr>
          <p:spPr>
            <a:xfrm>
              <a:off x="7654770" y="2419290"/>
              <a:ext cx="174156" cy="114428"/>
            </a:xfrm>
            <a:custGeom>
              <a:avLst/>
              <a:gdLst/>
              <a:ahLst/>
              <a:cxnLst/>
              <a:rect l="l" t="t" r="r" b="b"/>
              <a:pathLst>
                <a:path w="6651" h="4370" extrusionOk="0">
                  <a:moveTo>
                    <a:pt x="1842" y="0"/>
                  </a:moveTo>
                  <a:cubicBezTo>
                    <a:pt x="812" y="0"/>
                    <a:pt x="1" y="897"/>
                    <a:pt x="106" y="1918"/>
                  </a:cubicBezTo>
                  <a:lnTo>
                    <a:pt x="344" y="4370"/>
                  </a:lnTo>
                  <a:lnTo>
                    <a:pt x="564" y="4370"/>
                  </a:lnTo>
                  <a:cubicBezTo>
                    <a:pt x="812" y="4370"/>
                    <a:pt x="1003" y="4169"/>
                    <a:pt x="1003" y="3931"/>
                  </a:cubicBezTo>
                  <a:lnTo>
                    <a:pt x="1003" y="2967"/>
                  </a:lnTo>
                  <a:cubicBezTo>
                    <a:pt x="1003" y="2481"/>
                    <a:pt x="1394" y="2090"/>
                    <a:pt x="1880" y="2090"/>
                  </a:cubicBezTo>
                  <a:lnTo>
                    <a:pt x="5811" y="2090"/>
                  </a:lnTo>
                  <a:lnTo>
                    <a:pt x="5811" y="3931"/>
                  </a:lnTo>
                  <a:cubicBezTo>
                    <a:pt x="5811" y="4169"/>
                    <a:pt x="6011" y="4370"/>
                    <a:pt x="6249" y="4370"/>
                  </a:cubicBezTo>
                  <a:lnTo>
                    <a:pt x="6469" y="4370"/>
                  </a:lnTo>
                  <a:lnTo>
                    <a:pt x="6650" y="2004"/>
                  </a:lnTo>
                  <a:lnTo>
                    <a:pt x="6631" y="2004"/>
                  </a:lnTo>
                  <a:lnTo>
                    <a:pt x="5811" y="0"/>
                  </a:lnTo>
                  <a:close/>
                </a:path>
              </a:pathLst>
            </a:custGeom>
            <a:solidFill>
              <a:srgbClr val="64421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3" name="Google Shape;743;p10">
              <a:extLst>
                <a:ext uri="{FF2B5EF4-FFF2-40B4-BE49-F238E27FC236}">
                  <a16:creationId xmlns:a16="http://schemas.microsoft.com/office/drawing/2014/main" id="{9087974F-0C7E-7689-060F-1FD5B2742B33}"/>
                </a:ext>
              </a:extLst>
            </p:cNvPr>
            <p:cNvSpPr/>
            <p:nvPr/>
          </p:nvSpPr>
          <p:spPr>
            <a:xfrm>
              <a:off x="7654770" y="2419290"/>
              <a:ext cx="71983" cy="114428"/>
            </a:xfrm>
            <a:custGeom>
              <a:avLst/>
              <a:gdLst/>
              <a:ahLst/>
              <a:cxnLst/>
              <a:rect l="l" t="t" r="r" b="b"/>
              <a:pathLst>
                <a:path w="2749" h="4370" extrusionOk="0">
                  <a:moveTo>
                    <a:pt x="1842" y="0"/>
                  </a:moveTo>
                  <a:cubicBezTo>
                    <a:pt x="812" y="0"/>
                    <a:pt x="1" y="888"/>
                    <a:pt x="106" y="1918"/>
                  </a:cubicBezTo>
                  <a:lnTo>
                    <a:pt x="344" y="4370"/>
                  </a:lnTo>
                  <a:lnTo>
                    <a:pt x="564" y="4370"/>
                  </a:lnTo>
                  <a:cubicBezTo>
                    <a:pt x="812" y="4370"/>
                    <a:pt x="1003" y="4169"/>
                    <a:pt x="1003" y="3931"/>
                  </a:cubicBezTo>
                  <a:lnTo>
                    <a:pt x="1003" y="1756"/>
                  </a:lnTo>
                  <a:cubicBezTo>
                    <a:pt x="1003" y="783"/>
                    <a:pt x="1785" y="0"/>
                    <a:pt x="2748" y="0"/>
                  </a:cubicBezTo>
                  <a:close/>
                </a:path>
              </a:pathLst>
            </a:custGeom>
            <a:solidFill>
              <a:srgbClr val="64421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4" name="Google Shape;744;p10">
              <a:extLst>
                <a:ext uri="{FF2B5EF4-FFF2-40B4-BE49-F238E27FC236}">
                  <a16:creationId xmlns:a16="http://schemas.microsoft.com/office/drawing/2014/main" id="{656A3421-608D-FBD6-D308-02A597E69A6A}"/>
                </a:ext>
              </a:extLst>
            </p:cNvPr>
            <p:cNvSpPr/>
            <p:nvPr/>
          </p:nvSpPr>
          <p:spPr>
            <a:xfrm>
              <a:off x="7703998" y="2533640"/>
              <a:ext cx="11495" cy="17308"/>
            </a:xfrm>
            <a:custGeom>
              <a:avLst/>
              <a:gdLst/>
              <a:ahLst/>
              <a:cxnLst/>
              <a:rect l="l" t="t" r="r" b="b"/>
              <a:pathLst>
                <a:path w="439" h="661" extrusionOk="0">
                  <a:moveTo>
                    <a:pt x="220" y="0"/>
                  </a:moveTo>
                  <a:cubicBezTo>
                    <a:pt x="110" y="0"/>
                    <a:pt x="0" y="74"/>
                    <a:pt x="0" y="222"/>
                  </a:cubicBezTo>
                  <a:lnTo>
                    <a:pt x="0" y="441"/>
                  </a:lnTo>
                  <a:cubicBezTo>
                    <a:pt x="0" y="556"/>
                    <a:pt x="96" y="661"/>
                    <a:pt x="220" y="661"/>
                  </a:cubicBezTo>
                  <a:cubicBezTo>
                    <a:pt x="334" y="661"/>
                    <a:pt x="439" y="556"/>
                    <a:pt x="439" y="441"/>
                  </a:cubicBezTo>
                  <a:lnTo>
                    <a:pt x="439" y="222"/>
                  </a:lnTo>
                  <a:cubicBezTo>
                    <a:pt x="439" y="74"/>
                    <a:pt x="329" y="0"/>
                    <a:pt x="220" y="0"/>
                  </a:cubicBezTo>
                  <a:close/>
                </a:path>
              </a:pathLst>
            </a:custGeom>
            <a:solidFill>
              <a:srgbClr val="213B5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5" name="Google Shape;745;p10">
              <a:extLst>
                <a:ext uri="{FF2B5EF4-FFF2-40B4-BE49-F238E27FC236}">
                  <a16:creationId xmlns:a16="http://schemas.microsoft.com/office/drawing/2014/main" id="{CC130B11-6D78-2452-75EC-3BD4A0590A5D}"/>
                </a:ext>
              </a:extLst>
            </p:cNvPr>
            <p:cNvSpPr/>
            <p:nvPr/>
          </p:nvSpPr>
          <p:spPr>
            <a:xfrm>
              <a:off x="7772681" y="2533640"/>
              <a:ext cx="11260" cy="17308"/>
            </a:xfrm>
            <a:custGeom>
              <a:avLst/>
              <a:gdLst/>
              <a:ahLst/>
              <a:cxnLst/>
              <a:rect l="l" t="t" r="r" b="b"/>
              <a:pathLst>
                <a:path w="430" h="661" extrusionOk="0">
                  <a:moveTo>
                    <a:pt x="215" y="0"/>
                  </a:moveTo>
                  <a:cubicBezTo>
                    <a:pt x="108" y="0"/>
                    <a:pt x="1" y="74"/>
                    <a:pt x="1" y="222"/>
                  </a:cubicBezTo>
                  <a:lnTo>
                    <a:pt x="1" y="441"/>
                  </a:lnTo>
                  <a:cubicBezTo>
                    <a:pt x="1" y="556"/>
                    <a:pt x="96" y="661"/>
                    <a:pt x="220" y="661"/>
                  </a:cubicBezTo>
                  <a:cubicBezTo>
                    <a:pt x="335" y="661"/>
                    <a:pt x="430" y="556"/>
                    <a:pt x="430" y="441"/>
                  </a:cubicBezTo>
                  <a:lnTo>
                    <a:pt x="430" y="222"/>
                  </a:lnTo>
                  <a:cubicBezTo>
                    <a:pt x="430" y="74"/>
                    <a:pt x="323" y="0"/>
                    <a:pt x="215" y="0"/>
                  </a:cubicBezTo>
                  <a:close/>
                </a:path>
              </a:pathLst>
            </a:custGeom>
            <a:solidFill>
              <a:srgbClr val="213B5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6" name="Google Shape;746;p10">
              <a:extLst>
                <a:ext uri="{FF2B5EF4-FFF2-40B4-BE49-F238E27FC236}">
                  <a16:creationId xmlns:a16="http://schemas.microsoft.com/office/drawing/2014/main" id="{15BB4405-9F34-EE5F-2BD3-4D533C259277}"/>
                </a:ext>
              </a:extLst>
            </p:cNvPr>
            <p:cNvSpPr/>
            <p:nvPr/>
          </p:nvSpPr>
          <p:spPr>
            <a:xfrm>
              <a:off x="7718714" y="2573598"/>
              <a:ext cx="50720" cy="17334"/>
            </a:xfrm>
            <a:custGeom>
              <a:avLst/>
              <a:gdLst/>
              <a:ahLst/>
              <a:cxnLst/>
              <a:rect l="l" t="t" r="r" b="b"/>
              <a:pathLst>
                <a:path w="1937" h="662" extrusionOk="0">
                  <a:moveTo>
                    <a:pt x="314" y="0"/>
                  </a:moveTo>
                  <a:cubicBezTo>
                    <a:pt x="144" y="0"/>
                    <a:pt x="0" y="221"/>
                    <a:pt x="154" y="375"/>
                  </a:cubicBezTo>
                  <a:cubicBezTo>
                    <a:pt x="372" y="566"/>
                    <a:pt x="643" y="662"/>
                    <a:pt x="924" y="662"/>
                  </a:cubicBezTo>
                  <a:cubicBezTo>
                    <a:pt x="938" y="662"/>
                    <a:pt x="951" y="662"/>
                    <a:pt x="965" y="661"/>
                  </a:cubicBezTo>
                  <a:cubicBezTo>
                    <a:pt x="978" y="662"/>
                    <a:pt x="991" y="662"/>
                    <a:pt x="1005" y="662"/>
                  </a:cubicBezTo>
                  <a:cubicBezTo>
                    <a:pt x="1286" y="662"/>
                    <a:pt x="1557" y="566"/>
                    <a:pt x="1775" y="375"/>
                  </a:cubicBezTo>
                  <a:cubicBezTo>
                    <a:pt x="1936" y="221"/>
                    <a:pt x="1789" y="0"/>
                    <a:pt x="1621" y="0"/>
                  </a:cubicBezTo>
                  <a:cubicBezTo>
                    <a:pt x="1570" y="0"/>
                    <a:pt x="1517" y="21"/>
                    <a:pt x="1470" y="70"/>
                  </a:cubicBezTo>
                  <a:cubicBezTo>
                    <a:pt x="1318" y="170"/>
                    <a:pt x="1141" y="220"/>
                    <a:pt x="966" y="220"/>
                  </a:cubicBezTo>
                  <a:cubicBezTo>
                    <a:pt x="790" y="220"/>
                    <a:pt x="616" y="170"/>
                    <a:pt x="469" y="70"/>
                  </a:cubicBezTo>
                  <a:cubicBezTo>
                    <a:pt x="420" y="21"/>
                    <a:pt x="365" y="0"/>
                    <a:pt x="314"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7" name="Google Shape;747;p10">
              <a:extLst>
                <a:ext uri="{FF2B5EF4-FFF2-40B4-BE49-F238E27FC236}">
                  <a16:creationId xmlns:a16="http://schemas.microsoft.com/office/drawing/2014/main" id="{A0BC5EDF-391E-5255-2284-C1571682AAF3}"/>
                </a:ext>
              </a:extLst>
            </p:cNvPr>
            <p:cNvSpPr/>
            <p:nvPr/>
          </p:nvSpPr>
          <p:spPr>
            <a:xfrm>
              <a:off x="7696483" y="2516463"/>
              <a:ext cx="26525" cy="11521"/>
            </a:xfrm>
            <a:custGeom>
              <a:avLst/>
              <a:gdLst/>
              <a:ahLst/>
              <a:cxnLst/>
              <a:rect l="l" t="t" r="r" b="b"/>
              <a:pathLst>
                <a:path w="1013" h="440" extrusionOk="0">
                  <a:moveTo>
                    <a:pt x="287" y="0"/>
                  </a:moveTo>
                  <a:cubicBezTo>
                    <a:pt x="1" y="0"/>
                    <a:pt x="1" y="439"/>
                    <a:pt x="287" y="439"/>
                  </a:cubicBezTo>
                  <a:lnTo>
                    <a:pt x="726" y="439"/>
                  </a:lnTo>
                  <a:cubicBezTo>
                    <a:pt x="1012" y="439"/>
                    <a:pt x="1012" y="0"/>
                    <a:pt x="726"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8" name="Google Shape;748;p10">
              <a:extLst>
                <a:ext uri="{FF2B5EF4-FFF2-40B4-BE49-F238E27FC236}">
                  <a16:creationId xmlns:a16="http://schemas.microsoft.com/office/drawing/2014/main" id="{41BBA29C-112B-5D78-A077-BC251DBB84FA}"/>
                </a:ext>
              </a:extLst>
            </p:cNvPr>
            <p:cNvSpPr/>
            <p:nvPr/>
          </p:nvSpPr>
          <p:spPr>
            <a:xfrm>
              <a:off x="7764931" y="2516463"/>
              <a:ext cx="26761" cy="11521"/>
            </a:xfrm>
            <a:custGeom>
              <a:avLst/>
              <a:gdLst/>
              <a:ahLst/>
              <a:cxnLst/>
              <a:rect l="l" t="t" r="r" b="b"/>
              <a:pathLst>
                <a:path w="1022" h="440" extrusionOk="0">
                  <a:moveTo>
                    <a:pt x="297" y="0"/>
                  </a:moveTo>
                  <a:cubicBezTo>
                    <a:pt x="1" y="0"/>
                    <a:pt x="1" y="439"/>
                    <a:pt x="297" y="439"/>
                  </a:cubicBezTo>
                  <a:lnTo>
                    <a:pt x="726" y="439"/>
                  </a:lnTo>
                  <a:cubicBezTo>
                    <a:pt x="1022" y="439"/>
                    <a:pt x="1022" y="0"/>
                    <a:pt x="726"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9" name="Google Shape;749;p10">
              <a:extLst>
                <a:ext uri="{FF2B5EF4-FFF2-40B4-BE49-F238E27FC236}">
                  <a16:creationId xmlns:a16="http://schemas.microsoft.com/office/drawing/2014/main" id="{9715CA42-DD89-5820-9EDB-A3EC100784E4}"/>
                </a:ext>
              </a:extLst>
            </p:cNvPr>
            <p:cNvSpPr/>
            <p:nvPr/>
          </p:nvSpPr>
          <p:spPr>
            <a:xfrm>
              <a:off x="7772681" y="2419290"/>
              <a:ext cx="68474" cy="68709"/>
            </a:xfrm>
            <a:custGeom>
              <a:avLst/>
              <a:gdLst/>
              <a:ahLst/>
              <a:cxnLst/>
              <a:rect l="l" t="t" r="r" b="b"/>
              <a:pathLst>
                <a:path w="2615" h="2624" extrusionOk="0">
                  <a:moveTo>
                    <a:pt x="1308" y="0"/>
                  </a:moveTo>
                  <a:cubicBezTo>
                    <a:pt x="583" y="0"/>
                    <a:pt x="1" y="582"/>
                    <a:pt x="1" y="1307"/>
                  </a:cubicBezTo>
                  <a:cubicBezTo>
                    <a:pt x="1" y="2032"/>
                    <a:pt x="583" y="2624"/>
                    <a:pt x="1308" y="2624"/>
                  </a:cubicBezTo>
                  <a:cubicBezTo>
                    <a:pt x="2033" y="2624"/>
                    <a:pt x="2615" y="2032"/>
                    <a:pt x="2615" y="1307"/>
                  </a:cubicBezTo>
                  <a:cubicBezTo>
                    <a:pt x="2615" y="582"/>
                    <a:pt x="2033" y="0"/>
                    <a:pt x="1308" y="0"/>
                  </a:cubicBezTo>
                  <a:close/>
                </a:path>
              </a:pathLst>
            </a:custGeom>
            <a:solidFill>
              <a:srgbClr val="56371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0" name="Google Shape;750;p10">
              <a:extLst>
                <a:ext uri="{FF2B5EF4-FFF2-40B4-BE49-F238E27FC236}">
                  <a16:creationId xmlns:a16="http://schemas.microsoft.com/office/drawing/2014/main" id="{A03FC519-18A0-2B2B-A074-A6F9FCA32451}"/>
                </a:ext>
              </a:extLst>
            </p:cNvPr>
            <p:cNvSpPr/>
            <p:nvPr/>
          </p:nvSpPr>
          <p:spPr>
            <a:xfrm>
              <a:off x="7749717" y="2447753"/>
              <a:ext cx="34224" cy="34512"/>
            </a:xfrm>
            <a:custGeom>
              <a:avLst/>
              <a:gdLst/>
              <a:ahLst/>
              <a:cxnLst/>
              <a:rect l="l" t="t" r="r" b="b"/>
              <a:pathLst>
                <a:path w="1307" h="1318" extrusionOk="0">
                  <a:moveTo>
                    <a:pt x="658" y="1"/>
                  </a:moveTo>
                  <a:cubicBezTo>
                    <a:pt x="296" y="1"/>
                    <a:pt x="0" y="297"/>
                    <a:pt x="0" y="659"/>
                  </a:cubicBezTo>
                  <a:cubicBezTo>
                    <a:pt x="0" y="1022"/>
                    <a:pt x="296" y="1317"/>
                    <a:pt x="658" y="1317"/>
                  </a:cubicBezTo>
                  <a:cubicBezTo>
                    <a:pt x="1021" y="1317"/>
                    <a:pt x="1307" y="1022"/>
                    <a:pt x="1307" y="659"/>
                  </a:cubicBezTo>
                  <a:cubicBezTo>
                    <a:pt x="1307" y="297"/>
                    <a:pt x="1021" y="1"/>
                    <a:pt x="658" y="1"/>
                  </a:cubicBezTo>
                  <a:close/>
                </a:path>
              </a:pathLst>
            </a:custGeom>
            <a:solidFill>
              <a:srgbClr val="56371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1" name="Google Shape;751;p10">
              <a:extLst>
                <a:ext uri="{FF2B5EF4-FFF2-40B4-BE49-F238E27FC236}">
                  <a16:creationId xmlns:a16="http://schemas.microsoft.com/office/drawing/2014/main" id="{7CDDD85A-F295-3FED-9265-0E8A879ACFC1}"/>
                </a:ext>
              </a:extLst>
            </p:cNvPr>
            <p:cNvSpPr/>
            <p:nvPr/>
          </p:nvSpPr>
          <p:spPr>
            <a:xfrm>
              <a:off x="7654770" y="2667576"/>
              <a:ext cx="178398" cy="77717"/>
            </a:xfrm>
            <a:custGeom>
              <a:avLst/>
              <a:gdLst/>
              <a:ahLst/>
              <a:cxnLst/>
              <a:rect l="l" t="t" r="r" b="b"/>
              <a:pathLst>
                <a:path w="6813" h="2968" extrusionOk="0">
                  <a:moveTo>
                    <a:pt x="840" y="1"/>
                  </a:moveTo>
                  <a:lnTo>
                    <a:pt x="1" y="249"/>
                  </a:lnTo>
                  <a:cubicBezTo>
                    <a:pt x="363" y="1833"/>
                    <a:pt x="1775" y="2968"/>
                    <a:pt x="3407" y="2968"/>
                  </a:cubicBezTo>
                  <a:cubicBezTo>
                    <a:pt x="5038" y="2968"/>
                    <a:pt x="6459" y="1833"/>
                    <a:pt x="6812" y="249"/>
                  </a:cubicBezTo>
                  <a:lnTo>
                    <a:pt x="5982" y="1"/>
                  </a:lnTo>
                  <a:cubicBezTo>
                    <a:pt x="5725" y="1213"/>
                    <a:pt x="4656" y="2090"/>
                    <a:pt x="3416" y="2090"/>
                  </a:cubicBezTo>
                  <a:cubicBezTo>
                    <a:pt x="2166" y="2090"/>
                    <a:pt x="1098" y="1213"/>
                    <a:pt x="840" y="1"/>
                  </a:cubicBezTo>
                  <a:close/>
                </a:path>
              </a:pathLst>
            </a:custGeom>
            <a:solidFill>
              <a:srgbClr val="DDA84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82" name="Google Shape;752;p10">
            <a:extLst>
              <a:ext uri="{FF2B5EF4-FFF2-40B4-BE49-F238E27FC236}">
                <a16:creationId xmlns:a16="http://schemas.microsoft.com/office/drawing/2014/main" id="{D6F1C9B1-B236-E22A-002D-639D3D3263FF}"/>
              </a:ext>
            </a:extLst>
          </p:cNvPr>
          <p:cNvGrpSpPr/>
          <p:nvPr/>
        </p:nvGrpSpPr>
        <p:grpSpPr>
          <a:xfrm>
            <a:off x="8379859" y="2127258"/>
            <a:ext cx="1037280" cy="1397387"/>
            <a:chOff x="8062968" y="2419290"/>
            <a:chExt cx="263316" cy="354729"/>
          </a:xfrm>
        </p:grpSpPr>
        <p:sp>
          <p:nvSpPr>
            <p:cNvPr id="83" name="Google Shape;753;p10">
              <a:extLst>
                <a:ext uri="{FF2B5EF4-FFF2-40B4-BE49-F238E27FC236}">
                  <a16:creationId xmlns:a16="http://schemas.microsoft.com/office/drawing/2014/main" id="{A8B350B5-EDC4-2B10-521E-1543BD335749}"/>
                </a:ext>
              </a:extLst>
            </p:cNvPr>
            <p:cNvSpPr/>
            <p:nvPr/>
          </p:nvSpPr>
          <p:spPr>
            <a:xfrm>
              <a:off x="8080198" y="2436520"/>
              <a:ext cx="97434" cy="257320"/>
            </a:xfrm>
            <a:custGeom>
              <a:avLst/>
              <a:gdLst/>
              <a:ahLst/>
              <a:cxnLst/>
              <a:rect l="l" t="t" r="r" b="b"/>
              <a:pathLst>
                <a:path w="3721" h="9827" extrusionOk="0">
                  <a:moveTo>
                    <a:pt x="2404" y="1"/>
                  </a:moveTo>
                  <a:cubicBezTo>
                    <a:pt x="878" y="869"/>
                    <a:pt x="0" y="2338"/>
                    <a:pt x="0" y="3988"/>
                  </a:cubicBezTo>
                  <a:cubicBezTo>
                    <a:pt x="0" y="6946"/>
                    <a:pt x="1527" y="9827"/>
                    <a:pt x="1527" y="9827"/>
                  </a:cubicBezTo>
                  <a:lnTo>
                    <a:pt x="3721" y="9827"/>
                  </a:lnTo>
                  <a:lnTo>
                    <a:pt x="3721" y="1"/>
                  </a:lnTo>
                  <a:close/>
                </a:path>
              </a:pathLst>
            </a:custGeom>
            <a:solidFill>
              <a:srgbClr val="22160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4" name="Google Shape;754;p10">
              <a:extLst>
                <a:ext uri="{FF2B5EF4-FFF2-40B4-BE49-F238E27FC236}">
                  <a16:creationId xmlns:a16="http://schemas.microsoft.com/office/drawing/2014/main" id="{0299C935-65B4-8C9F-0AAA-ADC2C6614018}"/>
                </a:ext>
              </a:extLst>
            </p:cNvPr>
            <p:cNvSpPr/>
            <p:nvPr/>
          </p:nvSpPr>
          <p:spPr>
            <a:xfrm>
              <a:off x="8131652" y="2419290"/>
              <a:ext cx="183138" cy="268815"/>
            </a:xfrm>
            <a:custGeom>
              <a:avLst/>
              <a:gdLst/>
              <a:ahLst/>
              <a:cxnLst/>
              <a:rect l="l" t="t" r="r" b="b"/>
              <a:pathLst>
                <a:path w="6994" h="10266" extrusionOk="0">
                  <a:moveTo>
                    <a:pt x="1966" y="0"/>
                  </a:moveTo>
                  <a:cubicBezTo>
                    <a:pt x="878" y="0"/>
                    <a:pt x="1" y="687"/>
                    <a:pt x="1" y="1527"/>
                  </a:cubicBezTo>
                  <a:cubicBezTo>
                    <a:pt x="1" y="2013"/>
                    <a:pt x="392" y="2404"/>
                    <a:pt x="878" y="2404"/>
                  </a:cubicBezTo>
                  <a:lnTo>
                    <a:pt x="1756" y="2404"/>
                  </a:lnTo>
                  <a:lnTo>
                    <a:pt x="1756" y="10265"/>
                  </a:lnTo>
                  <a:lnTo>
                    <a:pt x="5248" y="10265"/>
                  </a:lnTo>
                  <a:cubicBezTo>
                    <a:pt x="5248" y="10265"/>
                    <a:pt x="6993" y="7432"/>
                    <a:pt x="6993" y="4589"/>
                  </a:cubicBezTo>
                  <a:cubicBezTo>
                    <a:pt x="6993" y="2051"/>
                    <a:pt x="4942" y="0"/>
                    <a:pt x="2405" y="0"/>
                  </a:cubicBezTo>
                  <a:close/>
                </a:path>
              </a:pathLst>
            </a:custGeom>
            <a:solidFill>
              <a:srgbClr val="22160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5" name="Google Shape;755;p10">
              <a:extLst>
                <a:ext uri="{FF2B5EF4-FFF2-40B4-BE49-F238E27FC236}">
                  <a16:creationId xmlns:a16="http://schemas.microsoft.com/office/drawing/2014/main" id="{AACADB3B-78D7-F279-A68E-01408495060A}"/>
                </a:ext>
              </a:extLst>
            </p:cNvPr>
            <p:cNvSpPr/>
            <p:nvPr/>
          </p:nvSpPr>
          <p:spPr>
            <a:xfrm>
              <a:off x="8103188" y="2562182"/>
              <a:ext cx="22755" cy="45928"/>
            </a:xfrm>
            <a:custGeom>
              <a:avLst/>
              <a:gdLst/>
              <a:ahLst/>
              <a:cxnLst/>
              <a:rect l="l" t="t" r="r" b="b"/>
              <a:pathLst>
                <a:path w="869" h="1754" extrusionOk="0">
                  <a:moveTo>
                    <a:pt x="429" y="0"/>
                  </a:moveTo>
                  <a:cubicBezTo>
                    <a:pt x="429" y="0"/>
                    <a:pt x="0" y="878"/>
                    <a:pt x="0" y="1317"/>
                  </a:cubicBezTo>
                  <a:cubicBezTo>
                    <a:pt x="0" y="1608"/>
                    <a:pt x="217" y="1753"/>
                    <a:pt x="434" y="1753"/>
                  </a:cubicBezTo>
                  <a:cubicBezTo>
                    <a:pt x="651" y="1753"/>
                    <a:pt x="868" y="1608"/>
                    <a:pt x="868" y="1317"/>
                  </a:cubicBezTo>
                  <a:cubicBezTo>
                    <a:pt x="868" y="878"/>
                    <a:pt x="429" y="0"/>
                    <a:pt x="429" y="0"/>
                  </a:cubicBezTo>
                  <a:close/>
                </a:path>
              </a:pathLst>
            </a:custGeom>
            <a:solidFill>
              <a:srgbClr val="60792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6" name="Google Shape;756;p10">
              <a:extLst>
                <a:ext uri="{FF2B5EF4-FFF2-40B4-BE49-F238E27FC236}">
                  <a16:creationId xmlns:a16="http://schemas.microsoft.com/office/drawing/2014/main" id="{18D4BF13-D165-CCA0-263E-BA950D94299E}"/>
                </a:ext>
              </a:extLst>
            </p:cNvPr>
            <p:cNvSpPr/>
            <p:nvPr/>
          </p:nvSpPr>
          <p:spPr>
            <a:xfrm>
              <a:off x="8103188" y="2562182"/>
              <a:ext cx="11495" cy="45981"/>
            </a:xfrm>
            <a:custGeom>
              <a:avLst/>
              <a:gdLst/>
              <a:ahLst/>
              <a:cxnLst/>
              <a:rect l="l" t="t" r="r" b="b"/>
              <a:pathLst>
                <a:path w="439" h="1756" extrusionOk="0">
                  <a:moveTo>
                    <a:pt x="439" y="0"/>
                  </a:moveTo>
                  <a:cubicBezTo>
                    <a:pt x="439" y="0"/>
                    <a:pt x="0" y="878"/>
                    <a:pt x="0" y="1317"/>
                  </a:cubicBezTo>
                  <a:cubicBezTo>
                    <a:pt x="0" y="1555"/>
                    <a:pt x="191" y="1755"/>
                    <a:pt x="439" y="1755"/>
                  </a:cubicBezTo>
                  <a:lnTo>
                    <a:pt x="439" y="0"/>
                  </a:lnTo>
                  <a:close/>
                </a:path>
              </a:pathLst>
            </a:custGeom>
            <a:solidFill>
              <a:srgbClr val="60792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7" name="Google Shape;757;p10">
              <a:extLst>
                <a:ext uri="{FF2B5EF4-FFF2-40B4-BE49-F238E27FC236}">
                  <a16:creationId xmlns:a16="http://schemas.microsoft.com/office/drawing/2014/main" id="{54D9536E-555E-4CAA-9700-3D09CF359586}"/>
                </a:ext>
              </a:extLst>
            </p:cNvPr>
            <p:cNvSpPr/>
            <p:nvPr/>
          </p:nvSpPr>
          <p:spPr>
            <a:xfrm>
              <a:off x="8263310" y="2562182"/>
              <a:ext cx="22755" cy="45928"/>
            </a:xfrm>
            <a:custGeom>
              <a:avLst/>
              <a:gdLst/>
              <a:ahLst/>
              <a:cxnLst/>
              <a:rect l="l" t="t" r="r" b="b"/>
              <a:pathLst>
                <a:path w="869" h="1754" extrusionOk="0">
                  <a:moveTo>
                    <a:pt x="439" y="0"/>
                  </a:moveTo>
                  <a:cubicBezTo>
                    <a:pt x="439" y="0"/>
                    <a:pt x="0" y="878"/>
                    <a:pt x="0" y="1317"/>
                  </a:cubicBezTo>
                  <a:cubicBezTo>
                    <a:pt x="0" y="1608"/>
                    <a:pt x="217" y="1753"/>
                    <a:pt x="434" y="1753"/>
                  </a:cubicBezTo>
                  <a:cubicBezTo>
                    <a:pt x="651" y="1753"/>
                    <a:pt x="868" y="1608"/>
                    <a:pt x="868" y="1317"/>
                  </a:cubicBezTo>
                  <a:cubicBezTo>
                    <a:pt x="868" y="878"/>
                    <a:pt x="439" y="0"/>
                    <a:pt x="439" y="0"/>
                  </a:cubicBezTo>
                  <a:close/>
                </a:path>
              </a:pathLst>
            </a:custGeom>
            <a:solidFill>
              <a:srgbClr val="60792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8" name="Google Shape;758;p10">
              <a:extLst>
                <a:ext uri="{FF2B5EF4-FFF2-40B4-BE49-F238E27FC236}">
                  <a16:creationId xmlns:a16="http://schemas.microsoft.com/office/drawing/2014/main" id="{B36FD9CF-7E22-B9A8-40F0-EABA55FB4272}"/>
                </a:ext>
              </a:extLst>
            </p:cNvPr>
            <p:cNvSpPr/>
            <p:nvPr/>
          </p:nvSpPr>
          <p:spPr>
            <a:xfrm>
              <a:off x="8263310" y="2562182"/>
              <a:ext cx="11495" cy="45981"/>
            </a:xfrm>
            <a:custGeom>
              <a:avLst/>
              <a:gdLst/>
              <a:ahLst/>
              <a:cxnLst/>
              <a:rect l="l" t="t" r="r" b="b"/>
              <a:pathLst>
                <a:path w="439" h="1756" extrusionOk="0">
                  <a:moveTo>
                    <a:pt x="439" y="0"/>
                  </a:moveTo>
                  <a:cubicBezTo>
                    <a:pt x="439" y="0"/>
                    <a:pt x="0" y="878"/>
                    <a:pt x="0" y="1317"/>
                  </a:cubicBezTo>
                  <a:cubicBezTo>
                    <a:pt x="0" y="1555"/>
                    <a:pt x="191" y="1755"/>
                    <a:pt x="439" y="1755"/>
                  </a:cubicBezTo>
                  <a:lnTo>
                    <a:pt x="439" y="0"/>
                  </a:lnTo>
                  <a:close/>
                </a:path>
              </a:pathLst>
            </a:custGeom>
            <a:solidFill>
              <a:srgbClr val="60792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9" name="Google Shape;759;p10">
              <a:extLst>
                <a:ext uri="{FF2B5EF4-FFF2-40B4-BE49-F238E27FC236}">
                  <a16:creationId xmlns:a16="http://schemas.microsoft.com/office/drawing/2014/main" id="{4F6DF7E4-6508-C516-B2BA-E258F26EB095}"/>
                </a:ext>
              </a:extLst>
            </p:cNvPr>
            <p:cNvSpPr/>
            <p:nvPr/>
          </p:nvSpPr>
          <p:spPr>
            <a:xfrm>
              <a:off x="8062968" y="2625131"/>
              <a:ext cx="263316" cy="148888"/>
            </a:xfrm>
            <a:custGeom>
              <a:avLst/>
              <a:gdLst/>
              <a:ahLst/>
              <a:cxnLst/>
              <a:rect l="l" t="t" r="r" b="b"/>
              <a:pathLst>
                <a:path w="10056" h="5686" extrusionOk="0">
                  <a:moveTo>
                    <a:pt x="3711" y="0"/>
                  </a:moveTo>
                  <a:lnTo>
                    <a:pt x="3711" y="1135"/>
                  </a:lnTo>
                  <a:cubicBezTo>
                    <a:pt x="3711" y="1498"/>
                    <a:pt x="3482" y="1832"/>
                    <a:pt x="3129" y="1956"/>
                  </a:cubicBezTo>
                  <a:lnTo>
                    <a:pt x="878" y="2748"/>
                  </a:lnTo>
                  <a:cubicBezTo>
                    <a:pt x="353" y="2938"/>
                    <a:pt x="0" y="3435"/>
                    <a:pt x="0" y="3988"/>
                  </a:cubicBezTo>
                  <a:lnTo>
                    <a:pt x="0" y="5028"/>
                  </a:lnTo>
                  <a:cubicBezTo>
                    <a:pt x="0" y="5390"/>
                    <a:pt x="296" y="5686"/>
                    <a:pt x="658" y="5686"/>
                  </a:cubicBezTo>
                  <a:lnTo>
                    <a:pt x="9397" y="5686"/>
                  </a:lnTo>
                  <a:cubicBezTo>
                    <a:pt x="9759" y="5686"/>
                    <a:pt x="10055" y="5390"/>
                    <a:pt x="10055" y="5028"/>
                  </a:cubicBezTo>
                  <a:lnTo>
                    <a:pt x="10055" y="3988"/>
                  </a:lnTo>
                  <a:cubicBezTo>
                    <a:pt x="10046" y="3435"/>
                    <a:pt x="9702" y="2938"/>
                    <a:pt x="9178" y="2748"/>
                  </a:cubicBezTo>
                  <a:lnTo>
                    <a:pt x="6917" y="1956"/>
                  </a:lnTo>
                  <a:cubicBezTo>
                    <a:pt x="6573" y="1832"/>
                    <a:pt x="6335" y="1498"/>
                    <a:pt x="6335" y="1135"/>
                  </a:cubicBezTo>
                  <a:lnTo>
                    <a:pt x="6335" y="0"/>
                  </a:lnTo>
                  <a:close/>
                </a:path>
              </a:pathLst>
            </a:custGeom>
            <a:solidFill>
              <a:srgbClr val="F3E6D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0" name="Google Shape;760;p10">
              <a:extLst>
                <a:ext uri="{FF2B5EF4-FFF2-40B4-BE49-F238E27FC236}">
                  <a16:creationId xmlns:a16="http://schemas.microsoft.com/office/drawing/2014/main" id="{F4440AD5-5793-7076-DA5B-1F110CD6C6A9}"/>
                </a:ext>
              </a:extLst>
            </p:cNvPr>
            <p:cNvSpPr/>
            <p:nvPr/>
          </p:nvSpPr>
          <p:spPr>
            <a:xfrm>
              <a:off x="8160376" y="2625131"/>
              <a:ext cx="68736" cy="22990"/>
            </a:xfrm>
            <a:custGeom>
              <a:avLst/>
              <a:gdLst/>
              <a:ahLst/>
              <a:cxnLst/>
              <a:rect l="l" t="t" r="r" b="b"/>
              <a:pathLst>
                <a:path w="2625" h="878" extrusionOk="0">
                  <a:moveTo>
                    <a:pt x="1" y="0"/>
                  </a:moveTo>
                  <a:lnTo>
                    <a:pt x="1" y="601"/>
                  </a:lnTo>
                  <a:cubicBezTo>
                    <a:pt x="411" y="782"/>
                    <a:pt x="859" y="878"/>
                    <a:pt x="1308" y="878"/>
                  </a:cubicBezTo>
                  <a:cubicBezTo>
                    <a:pt x="1756" y="878"/>
                    <a:pt x="2204" y="782"/>
                    <a:pt x="2624" y="601"/>
                  </a:cubicBezTo>
                  <a:lnTo>
                    <a:pt x="2624" y="0"/>
                  </a:lnTo>
                  <a:close/>
                </a:path>
              </a:pathLst>
            </a:custGeom>
            <a:solidFill>
              <a:srgbClr val="F0DCC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1" name="Google Shape;761;p10">
              <a:extLst>
                <a:ext uri="{FF2B5EF4-FFF2-40B4-BE49-F238E27FC236}">
                  <a16:creationId xmlns:a16="http://schemas.microsoft.com/office/drawing/2014/main" id="{2245B89F-9086-063E-0E1E-7DA3F5D2D84D}"/>
                </a:ext>
              </a:extLst>
            </p:cNvPr>
            <p:cNvSpPr/>
            <p:nvPr/>
          </p:nvSpPr>
          <p:spPr>
            <a:xfrm>
              <a:off x="8098187" y="2482239"/>
              <a:ext cx="192617" cy="154387"/>
            </a:xfrm>
            <a:custGeom>
              <a:avLst/>
              <a:gdLst/>
              <a:ahLst/>
              <a:cxnLst/>
              <a:rect l="l" t="t" r="r" b="b"/>
              <a:pathLst>
                <a:path w="7356" h="5896" extrusionOk="0">
                  <a:moveTo>
                    <a:pt x="2156" y="0"/>
                  </a:moveTo>
                  <a:cubicBezTo>
                    <a:pt x="1431" y="0"/>
                    <a:pt x="840" y="582"/>
                    <a:pt x="840" y="1307"/>
                  </a:cubicBezTo>
                  <a:lnTo>
                    <a:pt x="840" y="2185"/>
                  </a:lnTo>
                  <a:lnTo>
                    <a:pt x="735" y="2185"/>
                  </a:lnTo>
                  <a:cubicBezTo>
                    <a:pt x="0" y="2185"/>
                    <a:pt x="0" y="3273"/>
                    <a:pt x="735" y="3273"/>
                  </a:cubicBezTo>
                  <a:lnTo>
                    <a:pt x="849" y="3273"/>
                  </a:lnTo>
                  <a:cubicBezTo>
                    <a:pt x="964" y="4751"/>
                    <a:pt x="2194" y="5896"/>
                    <a:pt x="3683" y="5896"/>
                  </a:cubicBezTo>
                  <a:cubicBezTo>
                    <a:pt x="5161" y="5896"/>
                    <a:pt x="6392" y="4751"/>
                    <a:pt x="6506" y="3273"/>
                  </a:cubicBezTo>
                  <a:lnTo>
                    <a:pt x="6630" y="3273"/>
                  </a:lnTo>
                  <a:cubicBezTo>
                    <a:pt x="7356" y="3273"/>
                    <a:pt x="7356" y="2185"/>
                    <a:pt x="6630" y="2185"/>
                  </a:cubicBezTo>
                  <a:lnTo>
                    <a:pt x="6526" y="2185"/>
                  </a:lnTo>
                  <a:lnTo>
                    <a:pt x="6526" y="1307"/>
                  </a:lnTo>
                  <a:cubicBezTo>
                    <a:pt x="6526" y="582"/>
                    <a:pt x="5934" y="0"/>
                    <a:pt x="5209" y="0"/>
                  </a:cubicBezTo>
                  <a:close/>
                </a:path>
              </a:pathLst>
            </a:custGeom>
            <a:solidFill>
              <a:srgbClr val="F8EEE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2" name="Google Shape;762;p10">
              <a:extLst>
                <a:ext uri="{FF2B5EF4-FFF2-40B4-BE49-F238E27FC236}">
                  <a16:creationId xmlns:a16="http://schemas.microsoft.com/office/drawing/2014/main" id="{D79D8A82-D619-FF42-35EB-E1B1E7FB9071}"/>
                </a:ext>
              </a:extLst>
            </p:cNvPr>
            <p:cNvSpPr/>
            <p:nvPr/>
          </p:nvSpPr>
          <p:spPr>
            <a:xfrm>
              <a:off x="8154642" y="2539872"/>
              <a:ext cx="11521" cy="17334"/>
            </a:xfrm>
            <a:custGeom>
              <a:avLst/>
              <a:gdLst/>
              <a:ahLst/>
              <a:cxnLst/>
              <a:rect l="l" t="t" r="r" b="b"/>
              <a:pathLst>
                <a:path w="440" h="662" extrusionOk="0">
                  <a:moveTo>
                    <a:pt x="220" y="1"/>
                  </a:moveTo>
                  <a:cubicBezTo>
                    <a:pt x="110" y="1"/>
                    <a:pt x="0" y="75"/>
                    <a:pt x="0" y="222"/>
                  </a:cubicBezTo>
                  <a:lnTo>
                    <a:pt x="0" y="442"/>
                  </a:lnTo>
                  <a:cubicBezTo>
                    <a:pt x="0" y="556"/>
                    <a:pt x="96" y="661"/>
                    <a:pt x="220" y="661"/>
                  </a:cubicBezTo>
                  <a:cubicBezTo>
                    <a:pt x="334" y="652"/>
                    <a:pt x="439" y="556"/>
                    <a:pt x="439" y="442"/>
                  </a:cubicBezTo>
                  <a:lnTo>
                    <a:pt x="439" y="222"/>
                  </a:lnTo>
                  <a:cubicBezTo>
                    <a:pt x="439" y="75"/>
                    <a:pt x="329" y="1"/>
                    <a:pt x="220" y="1"/>
                  </a:cubicBezTo>
                  <a:close/>
                </a:path>
              </a:pathLst>
            </a:custGeom>
            <a:solidFill>
              <a:srgbClr val="213B5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3" name="Google Shape;763;p10">
              <a:extLst>
                <a:ext uri="{FF2B5EF4-FFF2-40B4-BE49-F238E27FC236}">
                  <a16:creationId xmlns:a16="http://schemas.microsoft.com/office/drawing/2014/main" id="{0D2A9549-BFA0-945D-1837-FC61D73DDF92}"/>
                </a:ext>
              </a:extLst>
            </p:cNvPr>
            <p:cNvSpPr/>
            <p:nvPr/>
          </p:nvSpPr>
          <p:spPr>
            <a:xfrm>
              <a:off x="8223325" y="2539872"/>
              <a:ext cx="11286" cy="17334"/>
            </a:xfrm>
            <a:custGeom>
              <a:avLst/>
              <a:gdLst/>
              <a:ahLst/>
              <a:cxnLst/>
              <a:rect l="l" t="t" r="r" b="b"/>
              <a:pathLst>
                <a:path w="431" h="662" extrusionOk="0">
                  <a:moveTo>
                    <a:pt x="215" y="1"/>
                  </a:moveTo>
                  <a:cubicBezTo>
                    <a:pt x="108" y="1"/>
                    <a:pt x="1" y="75"/>
                    <a:pt x="1" y="222"/>
                  </a:cubicBezTo>
                  <a:lnTo>
                    <a:pt x="1" y="442"/>
                  </a:lnTo>
                  <a:cubicBezTo>
                    <a:pt x="1" y="556"/>
                    <a:pt x="96" y="661"/>
                    <a:pt x="220" y="661"/>
                  </a:cubicBezTo>
                  <a:cubicBezTo>
                    <a:pt x="335" y="652"/>
                    <a:pt x="430" y="556"/>
                    <a:pt x="430" y="442"/>
                  </a:cubicBezTo>
                  <a:lnTo>
                    <a:pt x="430" y="222"/>
                  </a:lnTo>
                  <a:cubicBezTo>
                    <a:pt x="430" y="75"/>
                    <a:pt x="323" y="1"/>
                    <a:pt x="215" y="1"/>
                  </a:cubicBezTo>
                  <a:close/>
                </a:path>
              </a:pathLst>
            </a:custGeom>
            <a:solidFill>
              <a:srgbClr val="213B5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4" name="Google Shape;764;p10">
              <a:extLst>
                <a:ext uri="{FF2B5EF4-FFF2-40B4-BE49-F238E27FC236}">
                  <a16:creationId xmlns:a16="http://schemas.microsoft.com/office/drawing/2014/main" id="{D488693A-539D-6A43-D40D-DF5BD99642DB}"/>
                </a:ext>
              </a:extLst>
            </p:cNvPr>
            <p:cNvSpPr/>
            <p:nvPr/>
          </p:nvSpPr>
          <p:spPr>
            <a:xfrm>
              <a:off x="8169358" y="2585094"/>
              <a:ext cx="50720" cy="17334"/>
            </a:xfrm>
            <a:custGeom>
              <a:avLst/>
              <a:gdLst/>
              <a:ahLst/>
              <a:cxnLst/>
              <a:rect l="l" t="t" r="r" b="b"/>
              <a:pathLst>
                <a:path w="1937" h="662" extrusionOk="0">
                  <a:moveTo>
                    <a:pt x="310" y="0"/>
                  </a:moveTo>
                  <a:cubicBezTo>
                    <a:pt x="144" y="0"/>
                    <a:pt x="0" y="221"/>
                    <a:pt x="154" y="375"/>
                  </a:cubicBezTo>
                  <a:cubicBezTo>
                    <a:pt x="373" y="558"/>
                    <a:pt x="645" y="662"/>
                    <a:pt x="928" y="662"/>
                  </a:cubicBezTo>
                  <a:cubicBezTo>
                    <a:pt x="940" y="662"/>
                    <a:pt x="952" y="661"/>
                    <a:pt x="965" y="661"/>
                  </a:cubicBezTo>
                  <a:cubicBezTo>
                    <a:pt x="977" y="661"/>
                    <a:pt x="989" y="662"/>
                    <a:pt x="1002" y="662"/>
                  </a:cubicBezTo>
                  <a:cubicBezTo>
                    <a:pt x="1284" y="662"/>
                    <a:pt x="1556" y="558"/>
                    <a:pt x="1776" y="375"/>
                  </a:cubicBezTo>
                  <a:cubicBezTo>
                    <a:pt x="1936" y="221"/>
                    <a:pt x="1789" y="0"/>
                    <a:pt x="1621" y="0"/>
                  </a:cubicBezTo>
                  <a:cubicBezTo>
                    <a:pt x="1570" y="0"/>
                    <a:pt x="1517" y="21"/>
                    <a:pt x="1470" y="70"/>
                  </a:cubicBezTo>
                  <a:cubicBezTo>
                    <a:pt x="1318" y="170"/>
                    <a:pt x="1141" y="220"/>
                    <a:pt x="965" y="220"/>
                  </a:cubicBezTo>
                  <a:cubicBezTo>
                    <a:pt x="788" y="220"/>
                    <a:pt x="612" y="170"/>
                    <a:pt x="459" y="70"/>
                  </a:cubicBezTo>
                  <a:cubicBezTo>
                    <a:pt x="412" y="21"/>
                    <a:pt x="360" y="0"/>
                    <a:pt x="310" y="0"/>
                  </a:cubicBezTo>
                  <a:close/>
                </a:path>
              </a:pathLst>
            </a:custGeom>
            <a:solidFill>
              <a:srgbClr val="E9574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5" name="Google Shape;765;p10">
              <a:extLst>
                <a:ext uri="{FF2B5EF4-FFF2-40B4-BE49-F238E27FC236}">
                  <a16:creationId xmlns:a16="http://schemas.microsoft.com/office/drawing/2014/main" id="{601D252B-D03E-7AA8-5C96-0E64F3343C6B}"/>
                </a:ext>
              </a:extLst>
            </p:cNvPr>
            <p:cNvSpPr/>
            <p:nvPr/>
          </p:nvSpPr>
          <p:spPr>
            <a:xfrm>
              <a:off x="8146734" y="2519317"/>
              <a:ext cx="23017" cy="14664"/>
            </a:xfrm>
            <a:custGeom>
              <a:avLst/>
              <a:gdLst/>
              <a:ahLst/>
              <a:cxnLst/>
              <a:rect l="l" t="t" r="r" b="b"/>
              <a:pathLst>
                <a:path w="879" h="560" extrusionOk="0">
                  <a:moveTo>
                    <a:pt x="566" y="1"/>
                  </a:moveTo>
                  <a:cubicBezTo>
                    <a:pt x="534" y="1"/>
                    <a:pt x="500" y="8"/>
                    <a:pt x="464" y="25"/>
                  </a:cubicBezTo>
                  <a:lnTo>
                    <a:pt x="207" y="149"/>
                  </a:lnTo>
                  <a:cubicBezTo>
                    <a:pt x="0" y="243"/>
                    <a:pt x="62" y="559"/>
                    <a:pt x="292" y="559"/>
                  </a:cubicBezTo>
                  <a:cubicBezTo>
                    <a:pt x="295" y="559"/>
                    <a:pt x="299" y="559"/>
                    <a:pt x="302" y="559"/>
                  </a:cubicBezTo>
                  <a:cubicBezTo>
                    <a:pt x="331" y="559"/>
                    <a:pt x="369" y="550"/>
                    <a:pt x="398" y="540"/>
                  </a:cubicBezTo>
                  <a:lnTo>
                    <a:pt x="655" y="426"/>
                  </a:lnTo>
                  <a:cubicBezTo>
                    <a:pt x="878" y="310"/>
                    <a:pt x="772" y="1"/>
                    <a:pt x="566"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6" name="Google Shape;766;p10">
              <a:extLst>
                <a:ext uri="{FF2B5EF4-FFF2-40B4-BE49-F238E27FC236}">
                  <a16:creationId xmlns:a16="http://schemas.microsoft.com/office/drawing/2014/main" id="{B174432B-B4B0-47E5-371C-572F2E94E2CF}"/>
                </a:ext>
              </a:extLst>
            </p:cNvPr>
            <p:cNvSpPr/>
            <p:nvPr/>
          </p:nvSpPr>
          <p:spPr>
            <a:xfrm>
              <a:off x="8219476" y="2519317"/>
              <a:ext cx="23278" cy="14664"/>
            </a:xfrm>
            <a:custGeom>
              <a:avLst/>
              <a:gdLst/>
              <a:ahLst/>
              <a:cxnLst/>
              <a:rect l="l" t="t" r="r" b="b"/>
              <a:pathLst>
                <a:path w="889" h="560" extrusionOk="0">
                  <a:moveTo>
                    <a:pt x="313" y="1"/>
                  </a:moveTo>
                  <a:cubicBezTo>
                    <a:pt x="107" y="1"/>
                    <a:pt x="1" y="310"/>
                    <a:pt x="224" y="426"/>
                  </a:cubicBezTo>
                  <a:lnTo>
                    <a:pt x="491" y="540"/>
                  </a:lnTo>
                  <a:cubicBezTo>
                    <a:pt x="520" y="550"/>
                    <a:pt x="548" y="559"/>
                    <a:pt x="577" y="559"/>
                  </a:cubicBezTo>
                  <a:cubicBezTo>
                    <a:pt x="580" y="559"/>
                    <a:pt x="584" y="559"/>
                    <a:pt x="587" y="559"/>
                  </a:cubicBezTo>
                  <a:cubicBezTo>
                    <a:pt x="818" y="559"/>
                    <a:pt x="889" y="243"/>
                    <a:pt x="672" y="149"/>
                  </a:cubicBezTo>
                  <a:lnTo>
                    <a:pt x="415" y="25"/>
                  </a:lnTo>
                  <a:cubicBezTo>
                    <a:pt x="379" y="8"/>
                    <a:pt x="345" y="1"/>
                    <a:pt x="31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35" name="Google Shape;767;p10">
              <a:extLst>
                <a:ext uri="{FF2B5EF4-FFF2-40B4-BE49-F238E27FC236}">
                  <a16:creationId xmlns:a16="http://schemas.microsoft.com/office/drawing/2014/main" id="{857A66D6-C2AA-C720-8D11-1D6DFF1C8F61}"/>
                </a:ext>
              </a:extLst>
            </p:cNvPr>
            <p:cNvSpPr/>
            <p:nvPr/>
          </p:nvSpPr>
          <p:spPr>
            <a:xfrm>
              <a:off x="8062968" y="2692321"/>
              <a:ext cx="263316" cy="81697"/>
            </a:xfrm>
            <a:custGeom>
              <a:avLst/>
              <a:gdLst/>
              <a:ahLst/>
              <a:cxnLst/>
              <a:rect l="l" t="t" r="r" b="b"/>
              <a:pathLst>
                <a:path w="10056" h="3120" extrusionOk="0">
                  <a:moveTo>
                    <a:pt x="1393" y="0"/>
                  </a:moveTo>
                  <a:lnTo>
                    <a:pt x="878" y="182"/>
                  </a:lnTo>
                  <a:cubicBezTo>
                    <a:pt x="353" y="372"/>
                    <a:pt x="0" y="869"/>
                    <a:pt x="0" y="1422"/>
                  </a:cubicBezTo>
                  <a:lnTo>
                    <a:pt x="0" y="2462"/>
                  </a:lnTo>
                  <a:cubicBezTo>
                    <a:pt x="0" y="2824"/>
                    <a:pt x="296" y="3120"/>
                    <a:pt x="658" y="3120"/>
                  </a:cubicBezTo>
                  <a:lnTo>
                    <a:pt x="9397" y="3120"/>
                  </a:lnTo>
                  <a:cubicBezTo>
                    <a:pt x="9759" y="3120"/>
                    <a:pt x="10055" y="2824"/>
                    <a:pt x="10055" y="2462"/>
                  </a:cubicBezTo>
                  <a:lnTo>
                    <a:pt x="10055" y="1422"/>
                  </a:lnTo>
                  <a:cubicBezTo>
                    <a:pt x="10055" y="869"/>
                    <a:pt x="9702" y="372"/>
                    <a:pt x="9178" y="182"/>
                  </a:cubicBezTo>
                  <a:lnTo>
                    <a:pt x="8662" y="0"/>
                  </a:lnTo>
                  <a:cubicBezTo>
                    <a:pt x="7747" y="1202"/>
                    <a:pt x="6387" y="1803"/>
                    <a:pt x="5028" y="1803"/>
                  </a:cubicBezTo>
                  <a:cubicBezTo>
                    <a:pt x="3668" y="1803"/>
                    <a:pt x="2309" y="1202"/>
                    <a:pt x="1393" y="0"/>
                  </a:cubicBezTo>
                  <a:close/>
                </a:path>
              </a:pathLst>
            </a:custGeom>
            <a:solidFill>
              <a:srgbClr val="4DB3B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36" name="Google Shape;768;p10">
              <a:extLst>
                <a:ext uri="{FF2B5EF4-FFF2-40B4-BE49-F238E27FC236}">
                  <a16:creationId xmlns:a16="http://schemas.microsoft.com/office/drawing/2014/main" id="{FCEA5491-E255-58EC-35AB-FCF2889A84FE}"/>
                </a:ext>
              </a:extLst>
            </p:cNvPr>
            <p:cNvSpPr/>
            <p:nvPr/>
          </p:nvSpPr>
          <p:spPr>
            <a:xfrm>
              <a:off x="8087949" y="2692557"/>
              <a:ext cx="213355" cy="58550"/>
            </a:xfrm>
            <a:custGeom>
              <a:avLst/>
              <a:gdLst/>
              <a:ahLst/>
              <a:cxnLst/>
              <a:rect l="l" t="t" r="r" b="b"/>
              <a:pathLst>
                <a:path w="8148" h="2236" extrusionOk="0">
                  <a:moveTo>
                    <a:pt x="439" y="1"/>
                  </a:moveTo>
                  <a:lnTo>
                    <a:pt x="0" y="154"/>
                  </a:lnTo>
                  <a:cubicBezTo>
                    <a:pt x="1002" y="1542"/>
                    <a:pt x="2538" y="2236"/>
                    <a:pt x="4074" y="2236"/>
                  </a:cubicBezTo>
                  <a:cubicBezTo>
                    <a:pt x="5610" y="2236"/>
                    <a:pt x="7146" y="1542"/>
                    <a:pt x="8147" y="154"/>
                  </a:cubicBezTo>
                  <a:lnTo>
                    <a:pt x="7708" y="1"/>
                  </a:lnTo>
                  <a:cubicBezTo>
                    <a:pt x="6850" y="1127"/>
                    <a:pt x="5505" y="1794"/>
                    <a:pt x="4074" y="1794"/>
                  </a:cubicBezTo>
                  <a:cubicBezTo>
                    <a:pt x="2652" y="1794"/>
                    <a:pt x="1307" y="1127"/>
                    <a:pt x="439" y="1"/>
                  </a:cubicBezTo>
                  <a:close/>
                </a:path>
              </a:pathLst>
            </a:custGeom>
            <a:solidFill>
              <a:srgbClr val="B8D37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37" name="Google Shape;769;p10">
              <a:extLst>
                <a:ext uri="{FF2B5EF4-FFF2-40B4-BE49-F238E27FC236}">
                  <a16:creationId xmlns:a16="http://schemas.microsoft.com/office/drawing/2014/main" id="{ED1E5574-B492-4A70-9538-889C13B3601A}"/>
                </a:ext>
              </a:extLst>
            </p:cNvPr>
            <p:cNvSpPr/>
            <p:nvPr/>
          </p:nvSpPr>
          <p:spPr>
            <a:xfrm>
              <a:off x="8102429" y="2482239"/>
              <a:ext cx="138152" cy="154387"/>
            </a:xfrm>
            <a:custGeom>
              <a:avLst/>
              <a:gdLst/>
              <a:ahLst/>
              <a:cxnLst/>
              <a:rect l="l" t="t" r="r" b="b"/>
              <a:pathLst>
                <a:path w="5276" h="5896" extrusionOk="0">
                  <a:moveTo>
                    <a:pt x="1994" y="0"/>
                  </a:moveTo>
                  <a:cubicBezTo>
                    <a:pt x="1269" y="0"/>
                    <a:pt x="678" y="582"/>
                    <a:pt x="678" y="1307"/>
                  </a:cubicBezTo>
                  <a:lnTo>
                    <a:pt x="678" y="2185"/>
                  </a:lnTo>
                  <a:lnTo>
                    <a:pt x="611" y="2185"/>
                  </a:lnTo>
                  <a:cubicBezTo>
                    <a:pt x="604" y="2185"/>
                    <a:pt x="598" y="2185"/>
                    <a:pt x="592" y="2185"/>
                  </a:cubicBezTo>
                  <a:cubicBezTo>
                    <a:pt x="304" y="2185"/>
                    <a:pt x="66" y="2392"/>
                    <a:pt x="29" y="2672"/>
                  </a:cubicBezTo>
                  <a:cubicBezTo>
                    <a:pt x="0" y="2996"/>
                    <a:pt x="248" y="3273"/>
                    <a:pt x="573" y="3273"/>
                  </a:cubicBezTo>
                  <a:lnTo>
                    <a:pt x="697" y="3273"/>
                  </a:lnTo>
                  <a:cubicBezTo>
                    <a:pt x="800" y="4776"/>
                    <a:pt x="2054" y="5895"/>
                    <a:pt x="3501" y="5895"/>
                  </a:cubicBezTo>
                  <a:cubicBezTo>
                    <a:pt x="3652" y="5895"/>
                    <a:pt x="3805" y="5883"/>
                    <a:pt x="3959" y="5858"/>
                  </a:cubicBezTo>
                  <a:cubicBezTo>
                    <a:pt x="2576" y="5648"/>
                    <a:pt x="1555" y="4455"/>
                    <a:pt x="1555" y="3053"/>
                  </a:cubicBezTo>
                  <a:lnTo>
                    <a:pt x="1555" y="1307"/>
                  </a:lnTo>
                  <a:cubicBezTo>
                    <a:pt x="1555" y="830"/>
                    <a:pt x="1947" y="439"/>
                    <a:pt x="2433" y="439"/>
                  </a:cubicBezTo>
                  <a:lnTo>
                    <a:pt x="4837" y="439"/>
                  </a:lnTo>
                  <a:cubicBezTo>
                    <a:pt x="5076" y="439"/>
                    <a:pt x="5276" y="239"/>
                    <a:pt x="5276" y="0"/>
                  </a:cubicBezTo>
                  <a:close/>
                </a:path>
              </a:pathLst>
            </a:custGeom>
            <a:solidFill>
              <a:srgbClr val="F0DCC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sp>
        <p:nvSpPr>
          <p:cNvPr id="138" name="Google Shape;814;p10">
            <a:extLst>
              <a:ext uri="{FF2B5EF4-FFF2-40B4-BE49-F238E27FC236}">
                <a16:creationId xmlns:a16="http://schemas.microsoft.com/office/drawing/2014/main" id="{4B3B5C61-371F-B667-92D9-473661E7113C}"/>
              </a:ext>
            </a:extLst>
          </p:cNvPr>
          <p:cNvSpPr txBox="1"/>
          <p:nvPr/>
        </p:nvSpPr>
        <p:spPr>
          <a:xfrm>
            <a:off x="1593375" y="3827446"/>
            <a:ext cx="3657600" cy="609600"/>
          </a:xfrm>
          <a:prstGeom prst="rect">
            <a:avLst/>
          </a:prstGeom>
          <a:noFill/>
          <a:ln>
            <a:noFill/>
          </a:ln>
        </p:spPr>
        <p:txBody>
          <a:bodyPr spcFirstLastPara="1" wrap="square" lIns="121900" tIns="121900" rIns="121900" bIns="121900" anchor="t" anchorCtr="0">
            <a:noAutofit/>
          </a:bodyPr>
          <a:lstStyle/>
          <a:p>
            <a:pPr algn="ctr">
              <a:buClr>
                <a:srgbClr val="282828"/>
              </a:buClr>
              <a:buSzPts val="1400"/>
              <a:buFont typeface="Arial"/>
              <a:buNone/>
            </a:pPr>
            <a:r>
              <a:rPr lang="en-US" sz="2400" b="1" kern="0" dirty="0" err="1">
                <a:solidFill>
                  <a:schemeClr val="bg1"/>
                </a:solidFill>
                <a:latin typeface="UTM Avo" panose="02040603050506020204" pitchFamily="18" charset="0"/>
                <a:cs typeface="Arial"/>
                <a:sym typeface="Arial"/>
              </a:rPr>
              <a:t>Phóng</a:t>
            </a:r>
            <a:r>
              <a:rPr lang="en-US" sz="2400" b="1" kern="0" dirty="0">
                <a:solidFill>
                  <a:schemeClr val="bg1"/>
                </a:solidFill>
                <a:latin typeface="UTM Avo" panose="02040603050506020204" pitchFamily="18" charset="0"/>
                <a:cs typeface="Arial"/>
                <a:sym typeface="Arial"/>
              </a:rPr>
              <a:t> </a:t>
            </a:r>
            <a:r>
              <a:rPr lang="en-US" sz="2400" b="1" kern="0" dirty="0" err="1">
                <a:solidFill>
                  <a:schemeClr val="bg1"/>
                </a:solidFill>
                <a:latin typeface="UTM Avo" panose="02040603050506020204" pitchFamily="18" charset="0"/>
                <a:cs typeface="Arial"/>
                <a:sym typeface="Arial"/>
              </a:rPr>
              <a:t>viên</a:t>
            </a:r>
            <a:r>
              <a:rPr lang="en-US" sz="2400" b="1" kern="0" dirty="0">
                <a:solidFill>
                  <a:schemeClr val="bg1"/>
                </a:solidFill>
                <a:latin typeface="UTM Avo" panose="02040603050506020204" pitchFamily="18" charset="0"/>
                <a:cs typeface="Arial"/>
                <a:sym typeface="Arial"/>
              </a:rPr>
              <a:t>: </a:t>
            </a:r>
            <a:r>
              <a:rPr lang="en-US" sz="2400" b="1" kern="0" dirty="0" err="1">
                <a:solidFill>
                  <a:srgbClr val="B42813"/>
                </a:solidFill>
                <a:latin typeface="UTM Avo" panose="02040603050506020204" pitchFamily="18" charset="0"/>
                <a:cs typeface="Arial"/>
                <a:sym typeface="Arial"/>
              </a:rPr>
              <a:t>Hỏi</a:t>
            </a:r>
            <a:endParaRPr lang="en-US" sz="2400" b="1" kern="0" dirty="0">
              <a:solidFill>
                <a:srgbClr val="B42813"/>
              </a:solidFill>
              <a:latin typeface="UTM Avo" panose="02040603050506020204" pitchFamily="18" charset="0"/>
              <a:cs typeface="Arial"/>
              <a:sym typeface="Arial"/>
            </a:endParaRPr>
          </a:p>
        </p:txBody>
      </p:sp>
      <p:sp>
        <p:nvSpPr>
          <p:cNvPr id="139" name="Google Shape;815;p10">
            <a:extLst>
              <a:ext uri="{FF2B5EF4-FFF2-40B4-BE49-F238E27FC236}">
                <a16:creationId xmlns:a16="http://schemas.microsoft.com/office/drawing/2014/main" id="{943C2835-0150-F9FD-2E61-36E68BC2EA46}"/>
              </a:ext>
            </a:extLst>
          </p:cNvPr>
          <p:cNvSpPr txBox="1"/>
          <p:nvPr/>
        </p:nvSpPr>
        <p:spPr>
          <a:xfrm>
            <a:off x="7069699" y="3803977"/>
            <a:ext cx="3657600" cy="609600"/>
          </a:xfrm>
          <a:prstGeom prst="rect">
            <a:avLst/>
          </a:prstGeom>
          <a:noFill/>
          <a:ln>
            <a:noFill/>
          </a:ln>
        </p:spPr>
        <p:txBody>
          <a:bodyPr spcFirstLastPara="1" wrap="square" lIns="121900" tIns="121900" rIns="121900" bIns="121900" anchor="t" anchorCtr="0">
            <a:noAutofit/>
          </a:bodyPr>
          <a:lstStyle/>
          <a:p>
            <a:pPr algn="ctr">
              <a:buClr>
                <a:srgbClr val="000000"/>
              </a:buClr>
              <a:buSzPts val="1400"/>
              <a:buFont typeface="Arial"/>
              <a:buNone/>
            </a:pPr>
            <a:r>
              <a:rPr lang="en-US" sz="2400" b="1" kern="0" dirty="0" err="1">
                <a:solidFill>
                  <a:schemeClr val="bg1"/>
                </a:solidFill>
                <a:latin typeface="UTM Avo" panose="02040603050506020204" pitchFamily="18" charset="0"/>
                <a:cs typeface="Arial"/>
                <a:sym typeface="Arial"/>
              </a:rPr>
              <a:t>Chuyên</a:t>
            </a:r>
            <a:r>
              <a:rPr lang="en-US" sz="2400" b="1" kern="0" dirty="0">
                <a:solidFill>
                  <a:schemeClr val="bg1"/>
                </a:solidFill>
                <a:latin typeface="UTM Avo" panose="02040603050506020204" pitchFamily="18" charset="0"/>
                <a:cs typeface="Arial"/>
                <a:sym typeface="Arial"/>
              </a:rPr>
              <a:t> </a:t>
            </a:r>
            <a:r>
              <a:rPr lang="en-US" sz="2400" b="1" kern="0" dirty="0" err="1">
                <a:solidFill>
                  <a:schemeClr val="bg1"/>
                </a:solidFill>
                <a:latin typeface="UTM Avo" panose="02040603050506020204" pitchFamily="18" charset="0"/>
                <a:cs typeface="Arial"/>
                <a:sym typeface="Arial"/>
              </a:rPr>
              <a:t>gia</a:t>
            </a:r>
            <a:r>
              <a:rPr lang="en-US" sz="2400" b="1" kern="0" dirty="0">
                <a:solidFill>
                  <a:schemeClr val="bg1"/>
                </a:solidFill>
                <a:latin typeface="UTM Avo" panose="02040603050506020204" pitchFamily="18" charset="0"/>
                <a:cs typeface="Arial"/>
                <a:sym typeface="Arial"/>
              </a:rPr>
              <a:t>: </a:t>
            </a:r>
            <a:r>
              <a:rPr lang="en-US" sz="2400" b="1" kern="0" dirty="0" err="1">
                <a:solidFill>
                  <a:srgbClr val="327879"/>
                </a:solidFill>
                <a:latin typeface="UTM Avo" panose="02040603050506020204" pitchFamily="18" charset="0"/>
                <a:cs typeface="Arial"/>
                <a:sym typeface="Arial"/>
              </a:rPr>
              <a:t>Trả</a:t>
            </a:r>
            <a:r>
              <a:rPr lang="en-US" sz="2400" b="1" kern="0" dirty="0">
                <a:solidFill>
                  <a:srgbClr val="327879"/>
                </a:solidFill>
                <a:latin typeface="UTM Avo" panose="02040603050506020204" pitchFamily="18" charset="0"/>
                <a:cs typeface="Arial"/>
                <a:sym typeface="Arial"/>
              </a:rPr>
              <a:t> </a:t>
            </a:r>
            <a:r>
              <a:rPr lang="en-US" sz="2400" b="1" kern="0" dirty="0" err="1">
                <a:solidFill>
                  <a:srgbClr val="327879"/>
                </a:solidFill>
                <a:latin typeface="UTM Avo" panose="02040603050506020204" pitchFamily="18" charset="0"/>
                <a:cs typeface="Arial"/>
                <a:sym typeface="Arial"/>
              </a:rPr>
              <a:t>lời</a:t>
            </a:r>
            <a:endParaRPr lang="en-US" sz="2400" b="1" kern="0" dirty="0">
              <a:solidFill>
                <a:srgbClr val="327879"/>
              </a:solidFill>
              <a:latin typeface="UTM Avo" panose="02040603050506020204" pitchFamily="18" charset="0"/>
              <a:cs typeface="Arial"/>
              <a:sym typeface="Arial"/>
            </a:endParaRPr>
          </a:p>
        </p:txBody>
      </p:sp>
      <p:sp>
        <p:nvSpPr>
          <p:cNvPr id="2" name="Teardrop 1">
            <a:extLst>
              <a:ext uri="{FF2B5EF4-FFF2-40B4-BE49-F238E27FC236}">
                <a16:creationId xmlns:a16="http://schemas.microsoft.com/office/drawing/2014/main" id="{E204C58A-3CEF-D832-88D8-6A61BC0C9D24}"/>
              </a:ext>
            </a:extLst>
          </p:cNvPr>
          <p:cNvSpPr/>
          <p:nvPr/>
        </p:nvSpPr>
        <p:spPr>
          <a:xfrm>
            <a:off x="735834" y="1749228"/>
            <a:ext cx="728868" cy="695460"/>
          </a:xfrm>
          <a:prstGeom prst="teardrop">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1"/>
                </a:solidFill>
              </a:rPr>
              <a:t>2</a:t>
            </a:r>
          </a:p>
        </p:txBody>
      </p:sp>
    </p:spTree>
    <p:extLst>
      <p:ext uri="{BB962C8B-B14F-4D97-AF65-F5344CB8AC3E}">
        <p14:creationId xmlns:p14="http://schemas.microsoft.com/office/powerpoint/2010/main" val="632806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par>
                                <p:cTn id="8" presetID="10" presetClass="entr" presetSubtype="0"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500"/>
                                        <p:tgtEl>
                                          <p:spTgt spid="64"/>
                                        </p:tgtEl>
                                      </p:cBhvr>
                                    </p:animEffect>
                                  </p:childTnLst>
                                </p:cTn>
                              </p:par>
                              <p:par>
                                <p:cTn id="11" presetID="10" presetClass="entr" presetSubtype="0" fill="hold" nodeType="withEffect">
                                  <p:stCondLst>
                                    <p:cond delay="0"/>
                                  </p:stCondLst>
                                  <p:childTnLst>
                                    <p:set>
                                      <p:cBhvr>
                                        <p:cTn id="12" dur="1" fill="hold">
                                          <p:stCondLst>
                                            <p:cond delay="0"/>
                                          </p:stCondLst>
                                        </p:cTn>
                                        <p:tgtEl>
                                          <p:spTgt spid="82"/>
                                        </p:tgtEl>
                                        <p:attrNameLst>
                                          <p:attrName>style.visibility</p:attrName>
                                        </p:attrNameLst>
                                      </p:cBhvr>
                                      <p:to>
                                        <p:strVal val="visible"/>
                                      </p:to>
                                    </p:set>
                                    <p:animEffect transition="in" filter="fade">
                                      <p:cBhvr>
                                        <p:cTn id="13" dur="500"/>
                                        <p:tgtEl>
                                          <p:spTgt spid="82"/>
                                        </p:tgtEl>
                                      </p:cBhvr>
                                    </p:animEffect>
                                  </p:childTnLst>
                                </p:cTn>
                              </p:par>
                              <p:par>
                                <p:cTn id="14" presetID="10" presetClass="entr" presetSubtype="0" fill="hold" nodeType="with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fade">
                                      <p:cBhvr>
                                        <p:cTn id="16" dur="500"/>
                                        <p:tgtEl>
                                          <p:spTgt spid="65"/>
                                        </p:tgtEl>
                                      </p:cBhvr>
                                    </p:animEffect>
                                  </p:childTnLst>
                                </p:cTn>
                              </p:par>
                              <p:par>
                                <p:cTn id="17" presetID="10" presetClass="entr" presetSubtype="0" fill="hold" nodeType="withEffect">
                                  <p:stCondLst>
                                    <p:cond delay="0"/>
                                  </p:stCondLst>
                                  <p:childTnLst>
                                    <p:set>
                                      <p:cBhvr>
                                        <p:cTn id="18" dur="1" fill="hold">
                                          <p:stCondLst>
                                            <p:cond delay="0"/>
                                          </p:stCondLst>
                                        </p:cTn>
                                        <p:tgtEl>
                                          <p:spTgt spid="139">
                                            <p:txEl>
                                              <p:pRg st="0" end="0"/>
                                            </p:txEl>
                                          </p:spTgt>
                                        </p:tgtEl>
                                        <p:attrNameLst>
                                          <p:attrName>style.visibility</p:attrName>
                                        </p:attrNameLst>
                                      </p:cBhvr>
                                      <p:to>
                                        <p:strVal val="visible"/>
                                      </p:to>
                                    </p:set>
                                    <p:animEffect transition="in" filter="fade">
                                      <p:cBhvr>
                                        <p:cTn id="19" dur="500"/>
                                        <p:tgtEl>
                                          <p:spTgt spid="139">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38">
                                            <p:txEl>
                                              <p:pRg st="0" end="0"/>
                                            </p:txEl>
                                          </p:spTgt>
                                        </p:tgtEl>
                                        <p:attrNameLst>
                                          <p:attrName>style.visibility</p:attrName>
                                        </p:attrNameLst>
                                      </p:cBhvr>
                                      <p:to>
                                        <p:strVal val="visible"/>
                                      </p:to>
                                    </p:set>
                                    <p:animEffect transition="in" filter="fade">
                                      <p:cBhvr>
                                        <p:cTn id="22" dur="500"/>
                                        <p:tgtEl>
                                          <p:spTgt spid="13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
                                            <p:txEl>
                                              <p:pRg st="0" end="0"/>
                                            </p:txEl>
                                          </p:spTgt>
                                        </p:tgtEl>
                                        <p:attrNameLst>
                                          <p:attrName>style.visibility</p:attrName>
                                        </p:attrNameLst>
                                      </p:cBhvr>
                                      <p:to>
                                        <p:strVal val="visible"/>
                                      </p:to>
                                    </p:set>
                                    <p:animEffect transition="in" filter="fade">
                                      <p:cBhvr>
                                        <p:cTn id="27" dur="500"/>
                                        <p:tgtEl>
                                          <p:spTgt spid="3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
                                            <p:txEl>
                                              <p:pRg st="0" end="0"/>
                                            </p:txEl>
                                          </p:spTgt>
                                        </p:tgtEl>
                                        <p:attrNameLst>
                                          <p:attrName>style.visibility</p:attrName>
                                        </p:attrNameLst>
                                      </p:cBhvr>
                                      <p:to>
                                        <p:strVal val="visible"/>
                                      </p:to>
                                    </p:set>
                                    <p:animEffect transition="in" filter="fade">
                                      <p:cBhvr>
                                        <p:cTn id="32"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Google Shape;850;p11">
            <a:extLst>
              <a:ext uri="{FF2B5EF4-FFF2-40B4-BE49-F238E27FC236}">
                <a16:creationId xmlns:a16="http://schemas.microsoft.com/office/drawing/2014/main" id="{39C65EFE-0D02-BE83-6764-7FCE781E28AA}"/>
              </a:ext>
            </a:extLst>
          </p:cNvPr>
          <p:cNvSpPr txBox="1">
            <a:spLocks/>
          </p:cNvSpPr>
          <p:nvPr/>
        </p:nvSpPr>
        <p:spPr>
          <a:xfrm>
            <a:off x="1319148" y="4305707"/>
            <a:ext cx="4250299" cy="118405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1pPr>
            <a:lvl2pPr marL="914400" marR="0" lvl="1"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2pPr>
            <a:lvl3pPr marL="1371600" marR="0" lvl="2"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3pPr>
            <a:lvl4pPr marL="1828800" marR="0" lvl="3"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4pPr>
            <a:lvl5pPr marL="2286000" marR="0" lvl="4"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5pPr>
            <a:lvl6pPr marL="2743200" marR="0" lvl="5"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6pPr>
            <a:lvl7pPr marL="3200400" marR="0" lvl="6"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7pPr>
            <a:lvl8pPr marL="3657600" marR="0" lvl="7"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8pPr>
            <a:lvl9pPr marL="4114800" marR="0" lvl="8"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9pPr>
          </a:lstStyle>
          <a:p>
            <a:pPr marL="0" lvl="0" indent="0" algn="just">
              <a:lnSpc>
                <a:spcPct val="150000"/>
              </a:lnSpc>
              <a:buClr>
                <a:srgbClr val="282828"/>
              </a:buClr>
            </a:pPr>
            <a:r>
              <a:rPr lang="vi-VN" sz="2000" kern="0">
                <a:solidFill>
                  <a:schemeClr val="bg1"/>
                </a:solidFill>
                <a:latin typeface="UTM Avo" panose="02040603050506020204" pitchFamily="18" charset="0"/>
              </a:rPr>
              <a:t>Để thực hiện ước mơ hoà bình, mọi người cần làm gì? </a:t>
            </a:r>
            <a:endParaRPr lang="vi-VN" sz="2000" kern="0" dirty="0">
              <a:solidFill>
                <a:schemeClr val="bg1"/>
              </a:solidFill>
              <a:latin typeface="UTM Avo" panose="02040603050506020204" pitchFamily="18" charset="0"/>
            </a:endParaRPr>
          </a:p>
        </p:txBody>
      </p:sp>
      <p:sp>
        <p:nvSpPr>
          <p:cNvPr id="33" name="Google Shape;851;p11">
            <a:extLst>
              <a:ext uri="{FF2B5EF4-FFF2-40B4-BE49-F238E27FC236}">
                <a16:creationId xmlns:a16="http://schemas.microsoft.com/office/drawing/2014/main" id="{827A907F-FCDC-BC78-A9E6-7DDFFF9897B1}"/>
              </a:ext>
            </a:extLst>
          </p:cNvPr>
          <p:cNvSpPr txBox="1">
            <a:spLocks/>
          </p:cNvSpPr>
          <p:nvPr/>
        </p:nvSpPr>
        <p:spPr>
          <a:xfrm>
            <a:off x="6171676" y="4335067"/>
            <a:ext cx="5229397" cy="112081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1pPr>
            <a:lvl2pPr marL="914400" marR="0" lvl="1"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2pPr>
            <a:lvl3pPr marL="1371600" marR="0" lvl="2"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3pPr>
            <a:lvl4pPr marL="1828800" marR="0" lvl="3"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4pPr>
            <a:lvl5pPr marL="2286000" marR="0" lvl="4"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5pPr>
            <a:lvl6pPr marL="2743200" marR="0" lvl="5"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6pPr>
            <a:lvl7pPr marL="3200400" marR="0" lvl="6"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7pPr>
            <a:lvl8pPr marL="3657600" marR="0" lvl="7"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8pPr>
            <a:lvl9pPr marL="4114800" marR="0" lvl="8"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9pPr>
          </a:lstStyle>
          <a:p>
            <a:pPr marL="0" indent="0" algn="just">
              <a:lnSpc>
                <a:spcPct val="150000"/>
              </a:lnSpc>
              <a:buClr>
                <a:schemeClr val="dk1"/>
              </a:buClr>
              <a:buSzPts val="2700"/>
            </a:pPr>
            <a:r>
              <a:rPr lang="vi-VN" sz="2000" kern="0">
                <a:solidFill>
                  <a:schemeClr val="bg1"/>
                </a:solidFill>
                <a:latin typeface="UTM Avo" panose="02040603050506020204" pitchFamily="18" charset="0"/>
                <a:ea typeface="Arial"/>
                <a:cs typeface="Arial"/>
                <a:sym typeface="Arial"/>
              </a:rPr>
              <a:t>Mọi người phải biết yêu thương nhau, bảo vệ, che chở những người kém may mắn hơn mình,...</a:t>
            </a:r>
            <a:endParaRPr lang="vi-VN" sz="2000" kern="0" dirty="0">
              <a:solidFill>
                <a:schemeClr val="bg1"/>
              </a:solidFill>
              <a:latin typeface="UTM Avo" panose="02040603050506020204" pitchFamily="18" charset="0"/>
              <a:ea typeface="Arial"/>
              <a:cs typeface="Arial"/>
              <a:sym typeface="Arial"/>
            </a:endParaRPr>
          </a:p>
        </p:txBody>
      </p:sp>
      <p:grpSp>
        <p:nvGrpSpPr>
          <p:cNvPr id="55" name="Google Shape;873;p11">
            <a:extLst>
              <a:ext uri="{FF2B5EF4-FFF2-40B4-BE49-F238E27FC236}">
                <a16:creationId xmlns:a16="http://schemas.microsoft.com/office/drawing/2014/main" id="{1AB8895E-5B1F-F145-C8F8-EEC87BDECE1C}"/>
              </a:ext>
            </a:extLst>
          </p:cNvPr>
          <p:cNvGrpSpPr/>
          <p:nvPr/>
        </p:nvGrpSpPr>
        <p:grpSpPr>
          <a:xfrm>
            <a:off x="650475" y="6176628"/>
            <a:ext cx="1091932" cy="321387"/>
            <a:chOff x="7611835" y="470711"/>
            <a:chExt cx="818949" cy="241040"/>
          </a:xfrm>
        </p:grpSpPr>
        <p:sp>
          <p:nvSpPr>
            <p:cNvPr id="56" name="Google Shape;874;p11">
              <a:extLst>
                <a:ext uri="{FF2B5EF4-FFF2-40B4-BE49-F238E27FC236}">
                  <a16:creationId xmlns:a16="http://schemas.microsoft.com/office/drawing/2014/main" id="{92C51594-FCF6-F059-078C-7376794ABC7F}"/>
                </a:ext>
              </a:extLst>
            </p:cNvPr>
            <p:cNvSpPr/>
            <p:nvPr/>
          </p:nvSpPr>
          <p:spPr>
            <a:xfrm>
              <a:off x="7611835" y="470711"/>
              <a:ext cx="230542" cy="241040"/>
            </a:xfrm>
            <a:custGeom>
              <a:avLst/>
              <a:gdLst/>
              <a:ahLst/>
              <a:cxnLst/>
              <a:rect l="l" t="t" r="r" b="b"/>
              <a:pathLst>
                <a:path w="2524" h="2639" extrusionOk="0">
                  <a:moveTo>
                    <a:pt x="1258" y="0"/>
                  </a:moveTo>
                  <a:lnTo>
                    <a:pt x="895" y="964"/>
                  </a:lnTo>
                  <a:lnTo>
                    <a:pt x="0" y="1327"/>
                  </a:lnTo>
                  <a:lnTo>
                    <a:pt x="895" y="1674"/>
                  </a:lnTo>
                  <a:lnTo>
                    <a:pt x="1258" y="2639"/>
                  </a:lnTo>
                  <a:lnTo>
                    <a:pt x="1628" y="1674"/>
                  </a:lnTo>
                  <a:lnTo>
                    <a:pt x="2523" y="1327"/>
                  </a:lnTo>
                  <a:lnTo>
                    <a:pt x="1628" y="964"/>
                  </a:lnTo>
                  <a:lnTo>
                    <a:pt x="1258" y="0"/>
                  </a:ln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SzPts val="1400"/>
                <a:buFont typeface="Arial"/>
                <a:buNone/>
              </a:pPr>
              <a:endParaRPr sz="1867" kern="0" dirty="0">
                <a:solidFill>
                  <a:srgbClr val="000000"/>
                </a:solidFill>
                <a:latin typeface="UTM Avo" panose="02040603050506020204" pitchFamily="18" charset="0"/>
                <a:cs typeface="Arial"/>
                <a:sym typeface="Arial"/>
              </a:endParaRPr>
            </a:p>
          </p:txBody>
        </p:sp>
        <p:sp>
          <p:nvSpPr>
            <p:cNvPr id="57" name="Google Shape;875;p11">
              <a:extLst>
                <a:ext uri="{FF2B5EF4-FFF2-40B4-BE49-F238E27FC236}">
                  <a16:creationId xmlns:a16="http://schemas.microsoft.com/office/drawing/2014/main" id="{647F4ED1-9C2F-84B8-30E5-BC2BC4143C8B}"/>
                </a:ext>
              </a:extLst>
            </p:cNvPr>
            <p:cNvSpPr/>
            <p:nvPr/>
          </p:nvSpPr>
          <p:spPr>
            <a:xfrm>
              <a:off x="8322181" y="510810"/>
              <a:ext cx="108603" cy="112893"/>
            </a:xfrm>
            <a:custGeom>
              <a:avLst/>
              <a:gdLst/>
              <a:ahLst/>
              <a:cxnLst/>
              <a:rect l="l" t="t" r="r" b="b"/>
              <a:pathLst>
                <a:path w="1189" h="1236" extrusionOk="0">
                  <a:moveTo>
                    <a:pt x="594" y="1"/>
                  </a:moveTo>
                  <a:lnTo>
                    <a:pt x="417" y="448"/>
                  </a:lnTo>
                  <a:lnTo>
                    <a:pt x="0" y="618"/>
                  </a:lnTo>
                  <a:lnTo>
                    <a:pt x="417" y="788"/>
                  </a:lnTo>
                  <a:lnTo>
                    <a:pt x="594" y="1235"/>
                  </a:lnTo>
                  <a:lnTo>
                    <a:pt x="764" y="788"/>
                  </a:lnTo>
                  <a:lnTo>
                    <a:pt x="1188" y="618"/>
                  </a:lnTo>
                  <a:lnTo>
                    <a:pt x="764" y="448"/>
                  </a:lnTo>
                  <a:lnTo>
                    <a:pt x="594" y="1"/>
                  </a:ln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SzPts val="1400"/>
                <a:buFont typeface="Arial"/>
                <a:buNone/>
              </a:pPr>
              <a:endParaRPr sz="1867" kern="0" dirty="0">
                <a:solidFill>
                  <a:srgbClr val="000000"/>
                </a:solidFill>
                <a:latin typeface="UTM Avo" panose="02040603050506020204" pitchFamily="18" charset="0"/>
                <a:cs typeface="Arial"/>
                <a:sym typeface="Arial"/>
              </a:endParaRPr>
            </a:p>
          </p:txBody>
        </p:sp>
      </p:grpSp>
      <p:grpSp>
        <p:nvGrpSpPr>
          <p:cNvPr id="59" name="Google Shape;877;p11">
            <a:extLst>
              <a:ext uri="{FF2B5EF4-FFF2-40B4-BE49-F238E27FC236}">
                <a16:creationId xmlns:a16="http://schemas.microsoft.com/office/drawing/2014/main" id="{014B4757-5151-B638-C19E-69498A15160D}"/>
              </a:ext>
            </a:extLst>
          </p:cNvPr>
          <p:cNvGrpSpPr/>
          <p:nvPr/>
        </p:nvGrpSpPr>
        <p:grpSpPr>
          <a:xfrm>
            <a:off x="10569686" y="6504401"/>
            <a:ext cx="1091932" cy="321387"/>
            <a:chOff x="7611835" y="470711"/>
            <a:chExt cx="818949" cy="241040"/>
          </a:xfrm>
        </p:grpSpPr>
        <p:sp>
          <p:nvSpPr>
            <p:cNvPr id="60" name="Google Shape;878;p11">
              <a:extLst>
                <a:ext uri="{FF2B5EF4-FFF2-40B4-BE49-F238E27FC236}">
                  <a16:creationId xmlns:a16="http://schemas.microsoft.com/office/drawing/2014/main" id="{DBCBA581-8093-AD5D-A037-FA09FDAE3A84}"/>
                </a:ext>
              </a:extLst>
            </p:cNvPr>
            <p:cNvSpPr/>
            <p:nvPr/>
          </p:nvSpPr>
          <p:spPr>
            <a:xfrm>
              <a:off x="7611835" y="470711"/>
              <a:ext cx="230542" cy="241040"/>
            </a:xfrm>
            <a:custGeom>
              <a:avLst/>
              <a:gdLst/>
              <a:ahLst/>
              <a:cxnLst/>
              <a:rect l="l" t="t" r="r" b="b"/>
              <a:pathLst>
                <a:path w="2524" h="2639" extrusionOk="0">
                  <a:moveTo>
                    <a:pt x="1258" y="0"/>
                  </a:moveTo>
                  <a:lnTo>
                    <a:pt x="895" y="964"/>
                  </a:lnTo>
                  <a:lnTo>
                    <a:pt x="0" y="1327"/>
                  </a:lnTo>
                  <a:lnTo>
                    <a:pt x="895" y="1674"/>
                  </a:lnTo>
                  <a:lnTo>
                    <a:pt x="1258" y="2639"/>
                  </a:lnTo>
                  <a:lnTo>
                    <a:pt x="1628" y="1674"/>
                  </a:lnTo>
                  <a:lnTo>
                    <a:pt x="2523" y="1327"/>
                  </a:lnTo>
                  <a:lnTo>
                    <a:pt x="1628" y="964"/>
                  </a:lnTo>
                  <a:lnTo>
                    <a:pt x="1258" y="0"/>
                  </a:ln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SzPts val="1400"/>
                <a:buFont typeface="Arial"/>
                <a:buNone/>
              </a:pPr>
              <a:endParaRPr sz="1867" kern="0" dirty="0">
                <a:solidFill>
                  <a:srgbClr val="000000"/>
                </a:solidFill>
                <a:latin typeface="UTM Avo" panose="02040603050506020204" pitchFamily="18" charset="0"/>
                <a:cs typeface="Arial"/>
                <a:sym typeface="Arial"/>
              </a:endParaRPr>
            </a:p>
          </p:txBody>
        </p:sp>
        <p:sp>
          <p:nvSpPr>
            <p:cNvPr id="61" name="Google Shape;879;p11">
              <a:extLst>
                <a:ext uri="{FF2B5EF4-FFF2-40B4-BE49-F238E27FC236}">
                  <a16:creationId xmlns:a16="http://schemas.microsoft.com/office/drawing/2014/main" id="{C33A877B-9714-DDDE-FFEA-EAEC10FFCF60}"/>
                </a:ext>
              </a:extLst>
            </p:cNvPr>
            <p:cNvSpPr/>
            <p:nvPr/>
          </p:nvSpPr>
          <p:spPr>
            <a:xfrm>
              <a:off x="8322181" y="510810"/>
              <a:ext cx="108603" cy="112893"/>
            </a:xfrm>
            <a:custGeom>
              <a:avLst/>
              <a:gdLst/>
              <a:ahLst/>
              <a:cxnLst/>
              <a:rect l="l" t="t" r="r" b="b"/>
              <a:pathLst>
                <a:path w="1189" h="1236" extrusionOk="0">
                  <a:moveTo>
                    <a:pt x="594" y="1"/>
                  </a:moveTo>
                  <a:lnTo>
                    <a:pt x="417" y="448"/>
                  </a:lnTo>
                  <a:lnTo>
                    <a:pt x="0" y="618"/>
                  </a:lnTo>
                  <a:lnTo>
                    <a:pt x="417" y="788"/>
                  </a:lnTo>
                  <a:lnTo>
                    <a:pt x="594" y="1235"/>
                  </a:lnTo>
                  <a:lnTo>
                    <a:pt x="764" y="788"/>
                  </a:lnTo>
                  <a:lnTo>
                    <a:pt x="1188" y="618"/>
                  </a:lnTo>
                  <a:lnTo>
                    <a:pt x="764" y="448"/>
                  </a:lnTo>
                  <a:lnTo>
                    <a:pt x="594" y="1"/>
                  </a:ln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SzPts val="1400"/>
                <a:buFont typeface="Arial"/>
                <a:buNone/>
              </a:pPr>
              <a:endParaRPr sz="1867" kern="0" dirty="0">
                <a:solidFill>
                  <a:srgbClr val="000000"/>
                </a:solidFill>
                <a:latin typeface="UTM Avo" panose="02040603050506020204" pitchFamily="18" charset="0"/>
                <a:cs typeface="Arial"/>
                <a:sym typeface="Arial"/>
              </a:endParaRPr>
            </a:p>
          </p:txBody>
        </p:sp>
      </p:grpSp>
      <p:sp>
        <p:nvSpPr>
          <p:cNvPr id="63" name="Google Shape;733;p10">
            <a:extLst>
              <a:ext uri="{FF2B5EF4-FFF2-40B4-BE49-F238E27FC236}">
                <a16:creationId xmlns:a16="http://schemas.microsoft.com/office/drawing/2014/main" id="{AF83F5EC-A8F0-0532-4261-A0D73909B1C0}"/>
              </a:ext>
            </a:extLst>
          </p:cNvPr>
          <p:cNvSpPr txBox="1">
            <a:spLocks/>
          </p:cNvSpPr>
          <p:nvPr/>
        </p:nvSpPr>
        <p:spPr>
          <a:xfrm>
            <a:off x="4179634" y="1109223"/>
            <a:ext cx="4448303" cy="74074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609585" marR="0" lvl="0" indent="-397923" algn="l" rtl="0">
              <a:lnSpc>
                <a:spcPct val="100000"/>
              </a:lnSpc>
              <a:spcBef>
                <a:spcPts val="0"/>
              </a:spcBef>
              <a:spcAft>
                <a:spcPts val="0"/>
              </a:spcAft>
              <a:buClr>
                <a:schemeClr val="lt2"/>
              </a:buClr>
              <a:buSzPts val="1100"/>
              <a:buFont typeface="Oxygen"/>
              <a:buAutoNum type="arabicPeriod"/>
              <a:defRPr sz="1600" b="0" i="0" u="none" strike="noStrike" cap="none">
                <a:solidFill>
                  <a:schemeClr val="lt2"/>
                </a:solidFill>
                <a:latin typeface="Oxygen"/>
                <a:ea typeface="Oxygen"/>
                <a:cs typeface="Oxygen"/>
                <a:sym typeface="Oxygen"/>
              </a:defRPr>
            </a:lvl1pPr>
            <a:lvl2pPr marL="1219170" marR="0" lvl="1" indent="-423323" algn="l" rtl="0">
              <a:lnSpc>
                <a:spcPct val="115000"/>
              </a:lnSpc>
              <a:spcBef>
                <a:spcPts val="0"/>
              </a:spcBef>
              <a:spcAft>
                <a:spcPts val="0"/>
              </a:spcAft>
              <a:buClr>
                <a:schemeClr val="lt2"/>
              </a:buClr>
              <a:buSzPts val="1400"/>
              <a:buFont typeface="Oxygen"/>
              <a:buAutoNum type="alphaLcPeriod"/>
              <a:defRPr sz="1400" b="0" i="0" u="none" strike="noStrike" cap="none">
                <a:solidFill>
                  <a:schemeClr val="lt2"/>
                </a:solidFill>
                <a:latin typeface="Oxygen"/>
                <a:ea typeface="Oxygen"/>
                <a:cs typeface="Oxygen"/>
                <a:sym typeface="Oxygen"/>
              </a:defRPr>
            </a:lvl2pPr>
            <a:lvl3pPr marL="1828754" marR="0" lvl="2" indent="-423323" algn="l" rtl="0">
              <a:lnSpc>
                <a:spcPct val="115000"/>
              </a:lnSpc>
              <a:spcBef>
                <a:spcPts val="0"/>
              </a:spcBef>
              <a:spcAft>
                <a:spcPts val="0"/>
              </a:spcAft>
              <a:buClr>
                <a:schemeClr val="lt2"/>
              </a:buClr>
              <a:buSzPts val="1400"/>
              <a:buFont typeface="Oxygen"/>
              <a:buAutoNum type="romanLcPeriod"/>
              <a:defRPr sz="1400" b="0" i="0" u="none" strike="noStrike" cap="none">
                <a:solidFill>
                  <a:schemeClr val="lt2"/>
                </a:solidFill>
                <a:latin typeface="Oxygen"/>
                <a:ea typeface="Oxygen"/>
                <a:cs typeface="Oxygen"/>
                <a:sym typeface="Oxygen"/>
              </a:defRPr>
            </a:lvl3pPr>
            <a:lvl4pPr marL="2438339" marR="0" lvl="3" indent="-423323" algn="l" rtl="0">
              <a:lnSpc>
                <a:spcPct val="115000"/>
              </a:lnSpc>
              <a:spcBef>
                <a:spcPts val="0"/>
              </a:spcBef>
              <a:spcAft>
                <a:spcPts val="0"/>
              </a:spcAft>
              <a:buClr>
                <a:schemeClr val="lt2"/>
              </a:buClr>
              <a:buSzPts val="1400"/>
              <a:buFont typeface="Oxygen"/>
              <a:buAutoNum type="arabicPeriod"/>
              <a:defRPr sz="1400" b="0" i="0" u="none" strike="noStrike" cap="none">
                <a:solidFill>
                  <a:schemeClr val="lt2"/>
                </a:solidFill>
                <a:latin typeface="Oxygen"/>
                <a:ea typeface="Oxygen"/>
                <a:cs typeface="Oxygen"/>
                <a:sym typeface="Oxygen"/>
              </a:defRPr>
            </a:lvl4pPr>
            <a:lvl5pPr marL="3047924" marR="0" lvl="4" indent="-423323" algn="l" rtl="0">
              <a:lnSpc>
                <a:spcPct val="115000"/>
              </a:lnSpc>
              <a:spcBef>
                <a:spcPts val="0"/>
              </a:spcBef>
              <a:spcAft>
                <a:spcPts val="0"/>
              </a:spcAft>
              <a:buClr>
                <a:schemeClr val="lt2"/>
              </a:buClr>
              <a:buSzPts val="1400"/>
              <a:buFont typeface="Oxygen"/>
              <a:buAutoNum type="alphaLcPeriod"/>
              <a:defRPr sz="1400" b="0" i="0" u="none" strike="noStrike" cap="none">
                <a:solidFill>
                  <a:schemeClr val="lt2"/>
                </a:solidFill>
                <a:latin typeface="Oxygen"/>
                <a:ea typeface="Oxygen"/>
                <a:cs typeface="Oxygen"/>
                <a:sym typeface="Oxygen"/>
              </a:defRPr>
            </a:lvl5pPr>
            <a:lvl6pPr marL="3657509" marR="0" lvl="5" indent="-423323" algn="l" rtl="0">
              <a:lnSpc>
                <a:spcPct val="115000"/>
              </a:lnSpc>
              <a:spcBef>
                <a:spcPts val="0"/>
              </a:spcBef>
              <a:spcAft>
                <a:spcPts val="0"/>
              </a:spcAft>
              <a:buClr>
                <a:schemeClr val="lt2"/>
              </a:buClr>
              <a:buSzPts val="1400"/>
              <a:buFont typeface="Oxygen"/>
              <a:buAutoNum type="romanLcPeriod"/>
              <a:defRPr sz="1400" b="0" i="0" u="none" strike="noStrike" cap="none">
                <a:solidFill>
                  <a:schemeClr val="lt2"/>
                </a:solidFill>
                <a:latin typeface="Oxygen"/>
                <a:ea typeface="Oxygen"/>
                <a:cs typeface="Oxygen"/>
                <a:sym typeface="Oxygen"/>
              </a:defRPr>
            </a:lvl6pPr>
            <a:lvl7pPr marL="4267093" marR="0" lvl="6" indent="-423323" algn="l" rtl="0">
              <a:lnSpc>
                <a:spcPct val="115000"/>
              </a:lnSpc>
              <a:spcBef>
                <a:spcPts val="0"/>
              </a:spcBef>
              <a:spcAft>
                <a:spcPts val="0"/>
              </a:spcAft>
              <a:buClr>
                <a:schemeClr val="lt2"/>
              </a:buClr>
              <a:buSzPts val="1400"/>
              <a:buFont typeface="Oxygen"/>
              <a:buAutoNum type="arabicPeriod"/>
              <a:defRPr sz="1400" b="0" i="0" u="none" strike="noStrike" cap="none">
                <a:solidFill>
                  <a:schemeClr val="lt2"/>
                </a:solidFill>
                <a:latin typeface="Oxygen"/>
                <a:ea typeface="Oxygen"/>
                <a:cs typeface="Oxygen"/>
                <a:sym typeface="Oxygen"/>
              </a:defRPr>
            </a:lvl7pPr>
            <a:lvl8pPr marL="4876678" marR="0" lvl="7" indent="-423323" algn="l" rtl="0">
              <a:lnSpc>
                <a:spcPct val="115000"/>
              </a:lnSpc>
              <a:spcBef>
                <a:spcPts val="0"/>
              </a:spcBef>
              <a:spcAft>
                <a:spcPts val="0"/>
              </a:spcAft>
              <a:buClr>
                <a:schemeClr val="lt2"/>
              </a:buClr>
              <a:buSzPts val="1400"/>
              <a:buFont typeface="Oxygen"/>
              <a:buAutoNum type="alphaLcPeriod"/>
              <a:defRPr sz="1400" b="0" i="0" u="none" strike="noStrike" cap="none">
                <a:solidFill>
                  <a:schemeClr val="lt2"/>
                </a:solidFill>
                <a:latin typeface="Oxygen"/>
                <a:ea typeface="Oxygen"/>
                <a:cs typeface="Oxygen"/>
                <a:sym typeface="Oxygen"/>
              </a:defRPr>
            </a:lvl8pPr>
            <a:lvl9pPr marL="5486263" marR="0" lvl="8" indent="-423323" algn="l" rtl="0">
              <a:lnSpc>
                <a:spcPct val="115000"/>
              </a:lnSpc>
              <a:spcBef>
                <a:spcPts val="0"/>
              </a:spcBef>
              <a:spcAft>
                <a:spcPts val="0"/>
              </a:spcAft>
              <a:buClr>
                <a:schemeClr val="lt2"/>
              </a:buClr>
              <a:buSzPts val="1400"/>
              <a:buFont typeface="Oxygen"/>
              <a:buAutoNum type="romanLcPeriod"/>
              <a:defRPr sz="1400" b="0" i="0" u="none" strike="noStrike" cap="none">
                <a:solidFill>
                  <a:schemeClr val="lt2"/>
                </a:solidFill>
                <a:latin typeface="Oxygen"/>
                <a:ea typeface="Oxygen"/>
                <a:cs typeface="Oxygen"/>
                <a:sym typeface="Oxygen"/>
              </a:defRPr>
            </a:lvl9pPr>
          </a:lstStyle>
          <a:p>
            <a:pPr marL="0" lvl="0" indent="0" algn="ctr">
              <a:buClr>
                <a:srgbClr val="282828"/>
              </a:buClr>
              <a:buNone/>
            </a:pPr>
            <a:r>
              <a:rPr lang="vi-VN" sz="3200" b="1" kern="0" dirty="0">
                <a:solidFill>
                  <a:schemeClr val="accent2">
                    <a:lumMod val="50000"/>
                  </a:schemeClr>
                </a:solidFill>
                <a:latin typeface="UTM Avo" panose="02040603050506020204" pitchFamily="18" charset="0"/>
                <a:ea typeface="Arial"/>
                <a:cs typeface="Arial"/>
                <a:sym typeface="Arial"/>
              </a:rPr>
              <a:t>PHỎNG VẤN</a:t>
            </a:r>
          </a:p>
        </p:txBody>
      </p:sp>
      <p:sp>
        <p:nvSpPr>
          <p:cNvPr id="64" name="Google Shape;732;p10">
            <a:extLst>
              <a:ext uri="{FF2B5EF4-FFF2-40B4-BE49-F238E27FC236}">
                <a16:creationId xmlns:a16="http://schemas.microsoft.com/office/drawing/2014/main" id="{72CE5968-EF89-A55C-B454-480907E8A625}"/>
              </a:ext>
            </a:extLst>
          </p:cNvPr>
          <p:cNvSpPr/>
          <p:nvPr/>
        </p:nvSpPr>
        <p:spPr>
          <a:xfrm>
            <a:off x="2377430" y="1821930"/>
            <a:ext cx="2089491" cy="1916963"/>
          </a:xfrm>
          <a:prstGeom prst="ellipse">
            <a:avLst/>
          </a:prstGeom>
          <a:solidFill>
            <a:srgbClr val="FFFFFF"/>
          </a:solidFill>
          <a:ln w="25400" cap="flat" cmpd="sng">
            <a:solidFill>
              <a:srgbClr val="B42813"/>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Font typeface="Arial"/>
              <a:buNone/>
            </a:pPr>
            <a:endParaRPr sz="1867" kern="0" dirty="0">
              <a:solidFill>
                <a:srgbClr val="355C2E"/>
              </a:solidFill>
              <a:latin typeface="UTM Avo" panose="02040603050506020204" pitchFamily="18" charset="0"/>
              <a:cs typeface="Arial"/>
              <a:sym typeface="Arial"/>
            </a:endParaRPr>
          </a:p>
        </p:txBody>
      </p:sp>
      <p:sp>
        <p:nvSpPr>
          <p:cNvPr id="65" name="Google Shape;735;p10">
            <a:extLst>
              <a:ext uri="{FF2B5EF4-FFF2-40B4-BE49-F238E27FC236}">
                <a16:creationId xmlns:a16="http://schemas.microsoft.com/office/drawing/2014/main" id="{B65837F6-E2A8-2A6E-D160-BAC33DA01748}"/>
              </a:ext>
            </a:extLst>
          </p:cNvPr>
          <p:cNvSpPr/>
          <p:nvPr/>
        </p:nvSpPr>
        <p:spPr>
          <a:xfrm>
            <a:off x="7853754" y="1821930"/>
            <a:ext cx="2089491" cy="1916963"/>
          </a:xfrm>
          <a:prstGeom prst="ellipse">
            <a:avLst/>
          </a:prstGeom>
          <a:solidFill>
            <a:srgbClr val="FFFFFF"/>
          </a:solidFill>
          <a:ln w="25400" cap="flat" cmpd="sng">
            <a:solidFill>
              <a:srgbClr val="327879"/>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Font typeface="Arial"/>
              <a:buNone/>
            </a:pPr>
            <a:endParaRPr sz="1867" kern="0" dirty="0">
              <a:solidFill>
                <a:srgbClr val="355C2E"/>
              </a:solidFill>
              <a:latin typeface="UTM Avo" panose="02040603050506020204" pitchFamily="18" charset="0"/>
              <a:cs typeface="Arial"/>
              <a:sym typeface="Arial"/>
            </a:endParaRPr>
          </a:p>
        </p:txBody>
      </p:sp>
      <p:grpSp>
        <p:nvGrpSpPr>
          <p:cNvPr id="66" name="Google Shape;736;p10">
            <a:extLst>
              <a:ext uri="{FF2B5EF4-FFF2-40B4-BE49-F238E27FC236}">
                <a16:creationId xmlns:a16="http://schemas.microsoft.com/office/drawing/2014/main" id="{830834E6-910A-27F7-9CE8-C260E42A835F}"/>
              </a:ext>
            </a:extLst>
          </p:cNvPr>
          <p:cNvGrpSpPr/>
          <p:nvPr/>
        </p:nvGrpSpPr>
        <p:grpSpPr>
          <a:xfrm>
            <a:off x="2881407" y="2061892"/>
            <a:ext cx="1081536" cy="1397389"/>
            <a:chOff x="7606826" y="2419290"/>
            <a:chExt cx="274550" cy="354729"/>
          </a:xfrm>
        </p:grpSpPr>
        <p:sp>
          <p:nvSpPr>
            <p:cNvPr id="67" name="Google Shape;737;p10">
              <a:extLst>
                <a:ext uri="{FF2B5EF4-FFF2-40B4-BE49-F238E27FC236}">
                  <a16:creationId xmlns:a16="http://schemas.microsoft.com/office/drawing/2014/main" id="{81548264-010B-EB43-0D66-875B5EAD8E27}"/>
                </a:ext>
              </a:extLst>
            </p:cNvPr>
            <p:cNvSpPr/>
            <p:nvPr/>
          </p:nvSpPr>
          <p:spPr>
            <a:xfrm>
              <a:off x="7606826" y="2619370"/>
              <a:ext cx="274550" cy="154649"/>
            </a:xfrm>
            <a:custGeom>
              <a:avLst/>
              <a:gdLst/>
              <a:ahLst/>
              <a:cxnLst/>
              <a:rect l="l" t="t" r="r" b="b"/>
              <a:pathLst>
                <a:path w="10485" h="5906" extrusionOk="0">
                  <a:moveTo>
                    <a:pt x="3711" y="1"/>
                  </a:moveTo>
                  <a:lnTo>
                    <a:pt x="3711" y="1041"/>
                  </a:lnTo>
                  <a:cubicBezTo>
                    <a:pt x="3711" y="1336"/>
                    <a:pt x="3520" y="1584"/>
                    <a:pt x="3244" y="1670"/>
                  </a:cubicBezTo>
                  <a:lnTo>
                    <a:pt x="935" y="2348"/>
                  </a:lnTo>
                  <a:cubicBezTo>
                    <a:pt x="382" y="2510"/>
                    <a:pt x="0" y="3025"/>
                    <a:pt x="0" y="3607"/>
                  </a:cubicBezTo>
                  <a:lnTo>
                    <a:pt x="0" y="5248"/>
                  </a:lnTo>
                  <a:cubicBezTo>
                    <a:pt x="0" y="5610"/>
                    <a:pt x="286" y="5906"/>
                    <a:pt x="649" y="5906"/>
                  </a:cubicBezTo>
                  <a:lnTo>
                    <a:pt x="9826" y="5906"/>
                  </a:lnTo>
                  <a:cubicBezTo>
                    <a:pt x="10189" y="5906"/>
                    <a:pt x="10485" y="5610"/>
                    <a:pt x="10485" y="5248"/>
                  </a:cubicBezTo>
                  <a:lnTo>
                    <a:pt x="10485" y="3607"/>
                  </a:lnTo>
                  <a:cubicBezTo>
                    <a:pt x="10485" y="3025"/>
                    <a:pt x="10093" y="2510"/>
                    <a:pt x="9540" y="2348"/>
                  </a:cubicBezTo>
                  <a:lnTo>
                    <a:pt x="7241" y="1670"/>
                  </a:lnTo>
                  <a:cubicBezTo>
                    <a:pt x="6955" y="1584"/>
                    <a:pt x="6764" y="1336"/>
                    <a:pt x="6764" y="1041"/>
                  </a:cubicBezTo>
                  <a:lnTo>
                    <a:pt x="6764" y="1"/>
                  </a:lnTo>
                  <a:close/>
                </a:path>
              </a:pathLst>
            </a:custGeom>
            <a:solidFill>
              <a:srgbClr val="F8EEE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68" name="Google Shape;738;p10">
              <a:extLst>
                <a:ext uri="{FF2B5EF4-FFF2-40B4-BE49-F238E27FC236}">
                  <a16:creationId xmlns:a16="http://schemas.microsoft.com/office/drawing/2014/main" id="{0E38E12A-9BFE-6C7E-8062-108BAFD9B840}"/>
                </a:ext>
              </a:extLst>
            </p:cNvPr>
            <p:cNvSpPr/>
            <p:nvPr/>
          </p:nvSpPr>
          <p:spPr>
            <a:xfrm>
              <a:off x="7606826" y="2667576"/>
              <a:ext cx="274550" cy="106442"/>
            </a:xfrm>
            <a:custGeom>
              <a:avLst/>
              <a:gdLst/>
              <a:ahLst/>
              <a:cxnLst/>
              <a:rect l="l" t="t" r="r" b="b"/>
              <a:pathLst>
                <a:path w="10485" h="4065" extrusionOk="0">
                  <a:moveTo>
                    <a:pt x="2671" y="1"/>
                  </a:moveTo>
                  <a:lnTo>
                    <a:pt x="935" y="507"/>
                  </a:lnTo>
                  <a:cubicBezTo>
                    <a:pt x="382" y="669"/>
                    <a:pt x="0" y="1184"/>
                    <a:pt x="0" y="1766"/>
                  </a:cubicBezTo>
                  <a:lnTo>
                    <a:pt x="0" y="3407"/>
                  </a:lnTo>
                  <a:cubicBezTo>
                    <a:pt x="0" y="3769"/>
                    <a:pt x="286" y="4065"/>
                    <a:pt x="649" y="4065"/>
                  </a:cubicBezTo>
                  <a:lnTo>
                    <a:pt x="9826" y="4065"/>
                  </a:lnTo>
                  <a:cubicBezTo>
                    <a:pt x="10189" y="4065"/>
                    <a:pt x="10485" y="3769"/>
                    <a:pt x="10485" y="3407"/>
                  </a:cubicBezTo>
                  <a:lnTo>
                    <a:pt x="10485" y="1766"/>
                  </a:lnTo>
                  <a:cubicBezTo>
                    <a:pt x="10485" y="1184"/>
                    <a:pt x="10093" y="669"/>
                    <a:pt x="9540" y="507"/>
                  </a:cubicBezTo>
                  <a:lnTo>
                    <a:pt x="7804" y="1"/>
                  </a:lnTo>
                  <a:cubicBezTo>
                    <a:pt x="7556" y="1213"/>
                    <a:pt x="6478" y="2090"/>
                    <a:pt x="5238" y="2090"/>
                  </a:cubicBezTo>
                  <a:cubicBezTo>
                    <a:pt x="3997" y="2090"/>
                    <a:pt x="2919" y="1213"/>
                    <a:pt x="2671" y="1"/>
                  </a:cubicBezTo>
                  <a:close/>
                </a:path>
              </a:pathLst>
            </a:custGeom>
            <a:solidFill>
              <a:srgbClr val="E9574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69" name="Google Shape;739;p10">
              <a:extLst>
                <a:ext uri="{FF2B5EF4-FFF2-40B4-BE49-F238E27FC236}">
                  <a16:creationId xmlns:a16="http://schemas.microsoft.com/office/drawing/2014/main" id="{2960CCDD-EEB2-6EE3-BCAC-CCB62833761B}"/>
                </a:ext>
              </a:extLst>
            </p:cNvPr>
            <p:cNvSpPr/>
            <p:nvPr/>
          </p:nvSpPr>
          <p:spPr>
            <a:xfrm>
              <a:off x="7703998" y="2619370"/>
              <a:ext cx="79943" cy="22886"/>
            </a:xfrm>
            <a:custGeom>
              <a:avLst/>
              <a:gdLst/>
              <a:ahLst/>
              <a:cxnLst/>
              <a:rect l="l" t="t" r="r" b="b"/>
              <a:pathLst>
                <a:path w="3053" h="874" extrusionOk="0">
                  <a:moveTo>
                    <a:pt x="0" y="1"/>
                  </a:moveTo>
                  <a:lnTo>
                    <a:pt x="0" y="487"/>
                  </a:lnTo>
                  <a:cubicBezTo>
                    <a:pt x="477" y="745"/>
                    <a:pt x="1002" y="874"/>
                    <a:pt x="1527" y="874"/>
                  </a:cubicBezTo>
                  <a:cubicBezTo>
                    <a:pt x="2051" y="874"/>
                    <a:pt x="2576" y="745"/>
                    <a:pt x="3053" y="487"/>
                  </a:cubicBezTo>
                  <a:lnTo>
                    <a:pt x="3053" y="1"/>
                  </a:lnTo>
                  <a:close/>
                </a:path>
              </a:pathLst>
            </a:custGeom>
            <a:solidFill>
              <a:srgbClr val="F3E6D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0" name="Google Shape;740;p10">
              <a:extLst>
                <a:ext uri="{FF2B5EF4-FFF2-40B4-BE49-F238E27FC236}">
                  <a16:creationId xmlns:a16="http://schemas.microsoft.com/office/drawing/2014/main" id="{E6EA06CA-7B8A-2933-248C-0DFFAC914F5D}"/>
                </a:ext>
              </a:extLst>
            </p:cNvPr>
            <p:cNvSpPr/>
            <p:nvPr/>
          </p:nvSpPr>
          <p:spPr>
            <a:xfrm>
              <a:off x="7647543" y="2470744"/>
              <a:ext cx="192617" cy="160147"/>
            </a:xfrm>
            <a:custGeom>
              <a:avLst/>
              <a:gdLst/>
              <a:ahLst/>
              <a:cxnLst/>
              <a:rect l="l" t="t" r="r" b="b"/>
              <a:pathLst>
                <a:path w="7356" h="6116" extrusionOk="0">
                  <a:moveTo>
                    <a:pt x="840" y="1"/>
                  </a:moveTo>
                  <a:lnTo>
                    <a:pt x="840" y="2405"/>
                  </a:lnTo>
                  <a:lnTo>
                    <a:pt x="735" y="2405"/>
                  </a:lnTo>
                  <a:cubicBezTo>
                    <a:pt x="0" y="2405"/>
                    <a:pt x="0" y="3492"/>
                    <a:pt x="735" y="3492"/>
                  </a:cubicBezTo>
                  <a:lnTo>
                    <a:pt x="849" y="3492"/>
                  </a:lnTo>
                  <a:cubicBezTo>
                    <a:pt x="964" y="4971"/>
                    <a:pt x="2194" y="6116"/>
                    <a:pt x="3683" y="6116"/>
                  </a:cubicBezTo>
                  <a:cubicBezTo>
                    <a:pt x="5161" y="6116"/>
                    <a:pt x="6392" y="4971"/>
                    <a:pt x="6506" y="3492"/>
                  </a:cubicBezTo>
                  <a:lnTo>
                    <a:pt x="6630" y="3492"/>
                  </a:lnTo>
                  <a:cubicBezTo>
                    <a:pt x="7355" y="3492"/>
                    <a:pt x="7355" y="2405"/>
                    <a:pt x="6630" y="2405"/>
                  </a:cubicBezTo>
                  <a:lnTo>
                    <a:pt x="6525" y="2405"/>
                  </a:lnTo>
                  <a:lnTo>
                    <a:pt x="6525" y="1"/>
                  </a:lnTo>
                  <a:close/>
                </a:path>
              </a:pathLst>
            </a:custGeom>
            <a:solidFill>
              <a:srgbClr val="F8EEE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1" name="Google Shape;741;p10">
              <a:extLst>
                <a:ext uri="{FF2B5EF4-FFF2-40B4-BE49-F238E27FC236}">
                  <a16:creationId xmlns:a16="http://schemas.microsoft.com/office/drawing/2014/main" id="{0DA2C5DB-4AC5-B273-A94D-2898ADEB6866}"/>
                </a:ext>
              </a:extLst>
            </p:cNvPr>
            <p:cNvSpPr/>
            <p:nvPr/>
          </p:nvSpPr>
          <p:spPr>
            <a:xfrm>
              <a:off x="7651785" y="2470744"/>
              <a:ext cx="166379" cy="160121"/>
            </a:xfrm>
            <a:custGeom>
              <a:avLst/>
              <a:gdLst/>
              <a:ahLst/>
              <a:cxnLst/>
              <a:rect l="l" t="t" r="r" b="b"/>
              <a:pathLst>
                <a:path w="6354" h="6115" extrusionOk="0">
                  <a:moveTo>
                    <a:pt x="678" y="1"/>
                  </a:moveTo>
                  <a:lnTo>
                    <a:pt x="678" y="2405"/>
                  </a:lnTo>
                  <a:lnTo>
                    <a:pt x="601" y="2405"/>
                  </a:lnTo>
                  <a:cubicBezTo>
                    <a:pt x="595" y="2404"/>
                    <a:pt x="589" y="2404"/>
                    <a:pt x="583" y="2404"/>
                  </a:cubicBezTo>
                  <a:cubicBezTo>
                    <a:pt x="304" y="2404"/>
                    <a:pt x="66" y="2611"/>
                    <a:pt x="29" y="2891"/>
                  </a:cubicBezTo>
                  <a:cubicBezTo>
                    <a:pt x="0" y="3215"/>
                    <a:pt x="248" y="3492"/>
                    <a:pt x="573" y="3492"/>
                  </a:cubicBezTo>
                  <a:lnTo>
                    <a:pt x="687" y="3492"/>
                  </a:lnTo>
                  <a:cubicBezTo>
                    <a:pt x="800" y="4995"/>
                    <a:pt x="2046" y="6115"/>
                    <a:pt x="3499" y="6115"/>
                  </a:cubicBezTo>
                  <a:cubicBezTo>
                    <a:pt x="3650" y="6115"/>
                    <a:pt x="3804" y="6103"/>
                    <a:pt x="3959" y="6077"/>
                  </a:cubicBezTo>
                  <a:cubicBezTo>
                    <a:pt x="2576" y="5868"/>
                    <a:pt x="1555" y="4675"/>
                    <a:pt x="1555" y="3282"/>
                  </a:cubicBezTo>
                  <a:lnTo>
                    <a:pt x="1555" y="1527"/>
                  </a:lnTo>
                  <a:cubicBezTo>
                    <a:pt x="1555" y="1050"/>
                    <a:pt x="1946" y="659"/>
                    <a:pt x="2433" y="659"/>
                  </a:cubicBezTo>
                  <a:lnTo>
                    <a:pt x="3740" y="659"/>
                  </a:lnTo>
                  <a:cubicBezTo>
                    <a:pt x="3932" y="802"/>
                    <a:pt x="4163" y="875"/>
                    <a:pt x="4392" y="875"/>
                  </a:cubicBezTo>
                  <a:cubicBezTo>
                    <a:pt x="4562" y="875"/>
                    <a:pt x="4731" y="835"/>
                    <a:pt x="4885" y="754"/>
                  </a:cubicBezTo>
                  <a:cubicBezTo>
                    <a:pt x="5184" y="972"/>
                    <a:pt x="5547" y="1088"/>
                    <a:pt x="5914" y="1088"/>
                  </a:cubicBezTo>
                  <a:cubicBezTo>
                    <a:pt x="6061" y="1088"/>
                    <a:pt x="6209" y="1069"/>
                    <a:pt x="6354" y="1031"/>
                  </a:cubicBezTo>
                  <a:lnTo>
                    <a:pt x="6354" y="1"/>
                  </a:lnTo>
                  <a:close/>
                </a:path>
              </a:pathLst>
            </a:custGeom>
            <a:solidFill>
              <a:srgbClr val="F3E6D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2" name="Google Shape;742;p10">
              <a:extLst>
                <a:ext uri="{FF2B5EF4-FFF2-40B4-BE49-F238E27FC236}">
                  <a16:creationId xmlns:a16="http://schemas.microsoft.com/office/drawing/2014/main" id="{1D93AEC7-FFA6-333E-735D-978EA862E300}"/>
                </a:ext>
              </a:extLst>
            </p:cNvPr>
            <p:cNvSpPr/>
            <p:nvPr/>
          </p:nvSpPr>
          <p:spPr>
            <a:xfrm>
              <a:off x="7654770" y="2419290"/>
              <a:ext cx="174156" cy="114428"/>
            </a:xfrm>
            <a:custGeom>
              <a:avLst/>
              <a:gdLst/>
              <a:ahLst/>
              <a:cxnLst/>
              <a:rect l="l" t="t" r="r" b="b"/>
              <a:pathLst>
                <a:path w="6651" h="4370" extrusionOk="0">
                  <a:moveTo>
                    <a:pt x="1842" y="0"/>
                  </a:moveTo>
                  <a:cubicBezTo>
                    <a:pt x="812" y="0"/>
                    <a:pt x="1" y="897"/>
                    <a:pt x="106" y="1918"/>
                  </a:cubicBezTo>
                  <a:lnTo>
                    <a:pt x="344" y="4370"/>
                  </a:lnTo>
                  <a:lnTo>
                    <a:pt x="564" y="4370"/>
                  </a:lnTo>
                  <a:cubicBezTo>
                    <a:pt x="812" y="4370"/>
                    <a:pt x="1003" y="4169"/>
                    <a:pt x="1003" y="3931"/>
                  </a:cubicBezTo>
                  <a:lnTo>
                    <a:pt x="1003" y="2967"/>
                  </a:lnTo>
                  <a:cubicBezTo>
                    <a:pt x="1003" y="2481"/>
                    <a:pt x="1394" y="2090"/>
                    <a:pt x="1880" y="2090"/>
                  </a:cubicBezTo>
                  <a:lnTo>
                    <a:pt x="5811" y="2090"/>
                  </a:lnTo>
                  <a:lnTo>
                    <a:pt x="5811" y="3931"/>
                  </a:lnTo>
                  <a:cubicBezTo>
                    <a:pt x="5811" y="4169"/>
                    <a:pt x="6011" y="4370"/>
                    <a:pt x="6249" y="4370"/>
                  </a:cubicBezTo>
                  <a:lnTo>
                    <a:pt x="6469" y="4370"/>
                  </a:lnTo>
                  <a:lnTo>
                    <a:pt x="6650" y="2004"/>
                  </a:lnTo>
                  <a:lnTo>
                    <a:pt x="6631" y="2004"/>
                  </a:lnTo>
                  <a:lnTo>
                    <a:pt x="5811" y="0"/>
                  </a:lnTo>
                  <a:close/>
                </a:path>
              </a:pathLst>
            </a:custGeom>
            <a:solidFill>
              <a:srgbClr val="64421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3" name="Google Shape;743;p10">
              <a:extLst>
                <a:ext uri="{FF2B5EF4-FFF2-40B4-BE49-F238E27FC236}">
                  <a16:creationId xmlns:a16="http://schemas.microsoft.com/office/drawing/2014/main" id="{9087974F-0C7E-7689-060F-1FD5B2742B33}"/>
                </a:ext>
              </a:extLst>
            </p:cNvPr>
            <p:cNvSpPr/>
            <p:nvPr/>
          </p:nvSpPr>
          <p:spPr>
            <a:xfrm>
              <a:off x="7654770" y="2419290"/>
              <a:ext cx="71983" cy="114428"/>
            </a:xfrm>
            <a:custGeom>
              <a:avLst/>
              <a:gdLst/>
              <a:ahLst/>
              <a:cxnLst/>
              <a:rect l="l" t="t" r="r" b="b"/>
              <a:pathLst>
                <a:path w="2749" h="4370" extrusionOk="0">
                  <a:moveTo>
                    <a:pt x="1842" y="0"/>
                  </a:moveTo>
                  <a:cubicBezTo>
                    <a:pt x="812" y="0"/>
                    <a:pt x="1" y="888"/>
                    <a:pt x="106" y="1918"/>
                  </a:cubicBezTo>
                  <a:lnTo>
                    <a:pt x="344" y="4370"/>
                  </a:lnTo>
                  <a:lnTo>
                    <a:pt x="564" y="4370"/>
                  </a:lnTo>
                  <a:cubicBezTo>
                    <a:pt x="812" y="4370"/>
                    <a:pt x="1003" y="4169"/>
                    <a:pt x="1003" y="3931"/>
                  </a:cubicBezTo>
                  <a:lnTo>
                    <a:pt x="1003" y="1756"/>
                  </a:lnTo>
                  <a:cubicBezTo>
                    <a:pt x="1003" y="783"/>
                    <a:pt x="1785" y="0"/>
                    <a:pt x="2748" y="0"/>
                  </a:cubicBezTo>
                  <a:close/>
                </a:path>
              </a:pathLst>
            </a:custGeom>
            <a:solidFill>
              <a:srgbClr val="64421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4" name="Google Shape;744;p10">
              <a:extLst>
                <a:ext uri="{FF2B5EF4-FFF2-40B4-BE49-F238E27FC236}">
                  <a16:creationId xmlns:a16="http://schemas.microsoft.com/office/drawing/2014/main" id="{656A3421-608D-FBD6-D308-02A597E69A6A}"/>
                </a:ext>
              </a:extLst>
            </p:cNvPr>
            <p:cNvSpPr/>
            <p:nvPr/>
          </p:nvSpPr>
          <p:spPr>
            <a:xfrm>
              <a:off x="7703998" y="2533640"/>
              <a:ext cx="11495" cy="17308"/>
            </a:xfrm>
            <a:custGeom>
              <a:avLst/>
              <a:gdLst/>
              <a:ahLst/>
              <a:cxnLst/>
              <a:rect l="l" t="t" r="r" b="b"/>
              <a:pathLst>
                <a:path w="439" h="661" extrusionOk="0">
                  <a:moveTo>
                    <a:pt x="220" y="0"/>
                  </a:moveTo>
                  <a:cubicBezTo>
                    <a:pt x="110" y="0"/>
                    <a:pt x="0" y="74"/>
                    <a:pt x="0" y="222"/>
                  </a:cubicBezTo>
                  <a:lnTo>
                    <a:pt x="0" y="441"/>
                  </a:lnTo>
                  <a:cubicBezTo>
                    <a:pt x="0" y="556"/>
                    <a:pt x="96" y="661"/>
                    <a:pt x="220" y="661"/>
                  </a:cubicBezTo>
                  <a:cubicBezTo>
                    <a:pt x="334" y="661"/>
                    <a:pt x="439" y="556"/>
                    <a:pt x="439" y="441"/>
                  </a:cubicBezTo>
                  <a:lnTo>
                    <a:pt x="439" y="222"/>
                  </a:lnTo>
                  <a:cubicBezTo>
                    <a:pt x="439" y="74"/>
                    <a:pt x="329" y="0"/>
                    <a:pt x="220" y="0"/>
                  </a:cubicBezTo>
                  <a:close/>
                </a:path>
              </a:pathLst>
            </a:custGeom>
            <a:solidFill>
              <a:srgbClr val="213B5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5" name="Google Shape;745;p10">
              <a:extLst>
                <a:ext uri="{FF2B5EF4-FFF2-40B4-BE49-F238E27FC236}">
                  <a16:creationId xmlns:a16="http://schemas.microsoft.com/office/drawing/2014/main" id="{CC130B11-6D78-2452-75EC-3BD4A0590A5D}"/>
                </a:ext>
              </a:extLst>
            </p:cNvPr>
            <p:cNvSpPr/>
            <p:nvPr/>
          </p:nvSpPr>
          <p:spPr>
            <a:xfrm>
              <a:off x="7772681" y="2533640"/>
              <a:ext cx="11260" cy="17308"/>
            </a:xfrm>
            <a:custGeom>
              <a:avLst/>
              <a:gdLst/>
              <a:ahLst/>
              <a:cxnLst/>
              <a:rect l="l" t="t" r="r" b="b"/>
              <a:pathLst>
                <a:path w="430" h="661" extrusionOk="0">
                  <a:moveTo>
                    <a:pt x="215" y="0"/>
                  </a:moveTo>
                  <a:cubicBezTo>
                    <a:pt x="108" y="0"/>
                    <a:pt x="1" y="74"/>
                    <a:pt x="1" y="222"/>
                  </a:cubicBezTo>
                  <a:lnTo>
                    <a:pt x="1" y="441"/>
                  </a:lnTo>
                  <a:cubicBezTo>
                    <a:pt x="1" y="556"/>
                    <a:pt x="96" y="661"/>
                    <a:pt x="220" y="661"/>
                  </a:cubicBezTo>
                  <a:cubicBezTo>
                    <a:pt x="335" y="661"/>
                    <a:pt x="430" y="556"/>
                    <a:pt x="430" y="441"/>
                  </a:cubicBezTo>
                  <a:lnTo>
                    <a:pt x="430" y="222"/>
                  </a:lnTo>
                  <a:cubicBezTo>
                    <a:pt x="430" y="74"/>
                    <a:pt x="323" y="0"/>
                    <a:pt x="215" y="0"/>
                  </a:cubicBezTo>
                  <a:close/>
                </a:path>
              </a:pathLst>
            </a:custGeom>
            <a:solidFill>
              <a:srgbClr val="213B5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6" name="Google Shape;746;p10">
              <a:extLst>
                <a:ext uri="{FF2B5EF4-FFF2-40B4-BE49-F238E27FC236}">
                  <a16:creationId xmlns:a16="http://schemas.microsoft.com/office/drawing/2014/main" id="{15BB4405-9F34-EE5F-2BD3-4D533C259277}"/>
                </a:ext>
              </a:extLst>
            </p:cNvPr>
            <p:cNvSpPr/>
            <p:nvPr/>
          </p:nvSpPr>
          <p:spPr>
            <a:xfrm>
              <a:off x="7718714" y="2573598"/>
              <a:ext cx="50720" cy="17334"/>
            </a:xfrm>
            <a:custGeom>
              <a:avLst/>
              <a:gdLst/>
              <a:ahLst/>
              <a:cxnLst/>
              <a:rect l="l" t="t" r="r" b="b"/>
              <a:pathLst>
                <a:path w="1937" h="662" extrusionOk="0">
                  <a:moveTo>
                    <a:pt x="314" y="0"/>
                  </a:moveTo>
                  <a:cubicBezTo>
                    <a:pt x="144" y="0"/>
                    <a:pt x="0" y="221"/>
                    <a:pt x="154" y="375"/>
                  </a:cubicBezTo>
                  <a:cubicBezTo>
                    <a:pt x="372" y="566"/>
                    <a:pt x="643" y="662"/>
                    <a:pt x="924" y="662"/>
                  </a:cubicBezTo>
                  <a:cubicBezTo>
                    <a:pt x="938" y="662"/>
                    <a:pt x="951" y="662"/>
                    <a:pt x="965" y="661"/>
                  </a:cubicBezTo>
                  <a:cubicBezTo>
                    <a:pt x="978" y="662"/>
                    <a:pt x="991" y="662"/>
                    <a:pt x="1005" y="662"/>
                  </a:cubicBezTo>
                  <a:cubicBezTo>
                    <a:pt x="1286" y="662"/>
                    <a:pt x="1557" y="566"/>
                    <a:pt x="1775" y="375"/>
                  </a:cubicBezTo>
                  <a:cubicBezTo>
                    <a:pt x="1936" y="221"/>
                    <a:pt x="1789" y="0"/>
                    <a:pt x="1621" y="0"/>
                  </a:cubicBezTo>
                  <a:cubicBezTo>
                    <a:pt x="1570" y="0"/>
                    <a:pt x="1517" y="21"/>
                    <a:pt x="1470" y="70"/>
                  </a:cubicBezTo>
                  <a:cubicBezTo>
                    <a:pt x="1318" y="170"/>
                    <a:pt x="1141" y="220"/>
                    <a:pt x="966" y="220"/>
                  </a:cubicBezTo>
                  <a:cubicBezTo>
                    <a:pt x="790" y="220"/>
                    <a:pt x="616" y="170"/>
                    <a:pt x="469" y="70"/>
                  </a:cubicBezTo>
                  <a:cubicBezTo>
                    <a:pt x="420" y="21"/>
                    <a:pt x="365" y="0"/>
                    <a:pt x="314"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7" name="Google Shape;747;p10">
              <a:extLst>
                <a:ext uri="{FF2B5EF4-FFF2-40B4-BE49-F238E27FC236}">
                  <a16:creationId xmlns:a16="http://schemas.microsoft.com/office/drawing/2014/main" id="{A0BC5EDF-391E-5255-2284-C1571682AAF3}"/>
                </a:ext>
              </a:extLst>
            </p:cNvPr>
            <p:cNvSpPr/>
            <p:nvPr/>
          </p:nvSpPr>
          <p:spPr>
            <a:xfrm>
              <a:off x="7696483" y="2516463"/>
              <a:ext cx="26525" cy="11521"/>
            </a:xfrm>
            <a:custGeom>
              <a:avLst/>
              <a:gdLst/>
              <a:ahLst/>
              <a:cxnLst/>
              <a:rect l="l" t="t" r="r" b="b"/>
              <a:pathLst>
                <a:path w="1013" h="440" extrusionOk="0">
                  <a:moveTo>
                    <a:pt x="287" y="0"/>
                  </a:moveTo>
                  <a:cubicBezTo>
                    <a:pt x="1" y="0"/>
                    <a:pt x="1" y="439"/>
                    <a:pt x="287" y="439"/>
                  </a:cubicBezTo>
                  <a:lnTo>
                    <a:pt x="726" y="439"/>
                  </a:lnTo>
                  <a:cubicBezTo>
                    <a:pt x="1012" y="439"/>
                    <a:pt x="1012" y="0"/>
                    <a:pt x="726"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8" name="Google Shape;748;p10">
              <a:extLst>
                <a:ext uri="{FF2B5EF4-FFF2-40B4-BE49-F238E27FC236}">
                  <a16:creationId xmlns:a16="http://schemas.microsoft.com/office/drawing/2014/main" id="{41BBA29C-112B-5D78-A077-BC251DBB84FA}"/>
                </a:ext>
              </a:extLst>
            </p:cNvPr>
            <p:cNvSpPr/>
            <p:nvPr/>
          </p:nvSpPr>
          <p:spPr>
            <a:xfrm>
              <a:off x="7764931" y="2516463"/>
              <a:ext cx="26761" cy="11521"/>
            </a:xfrm>
            <a:custGeom>
              <a:avLst/>
              <a:gdLst/>
              <a:ahLst/>
              <a:cxnLst/>
              <a:rect l="l" t="t" r="r" b="b"/>
              <a:pathLst>
                <a:path w="1022" h="440" extrusionOk="0">
                  <a:moveTo>
                    <a:pt x="297" y="0"/>
                  </a:moveTo>
                  <a:cubicBezTo>
                    <a:pt x="1" y="0"/>
                    <a:pt x="1" y="439"/>
                    <a:pt x="297" y="439"/>
                  </a:cubicBezTo>
                  <a:lnTo>
                    <a:pt x="726" y="439"/>
                  </a:lnTo>
                  <a:cubicBezTo>
                    <a:pt x="1022" y="439"/>
                    <a:pt x="1022" y="0"/>
                    <a:pt x="726"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9" name="Google Shape;749;p10">
              <a:extLst>
                <a:ext uri="{FF2B5EF4-FFF2-40B4-BE49-F238E27FC236}">
                  <a16:creationId xmlns:a16="http://schemas.microsoft.com/office/drawing/2014/main" id="{9715CA42-DD89-5820-9EDB-A3EC100784E4}"/>
                </a:ext>
              </a:extLst>
            </p:cNvPr>
            <p:cNvSpPr/>
            <p:nvPr/>
          </p:nvSpPr>
          <p:spPr>
            <a:xfrm>
              <a:off x="7772681" y="2419290"/>
              <a:ext cx="68474" cy="68709"/>
            </a:xfrm>
            <a:custGeom>
              <a:avLst/>
              <a:gdLst/>
              <a:ahLst/>
              <a:cxnLst/>
              <a:rect l="l" t="t" r="r" b="b"/>
              <a:pathLst>
                <a:path w="2615" h="2624" extrusionOk="0">
                  <a:moveTo>
                    <a:pt x="1308" y="0"/>
                  </a:moveTo>
                  <a:cubicBezTo>
                    <a:pt x="583" y="0"/>
                    <a:pt x="1" y="582"/>
                    <a:pt x="1" y="1307"/>
                  </a:cubicBezTo>
                  <a:cubicBezTo>
                    <a:pt x="1" y="2032"/>
                    <a:pt x="583" y="2624"/>
                    <a:pt x="1308" y="2624"/>
                  </a:cubicBezTo>
                  <a:cubicBezTo>
                    <a:pt x="2033" y="2624"/>
                    <a:pt x="2615" y="2032"/>
                    <a:pt x="2615" y="1307"/>
                  </a:cubicBezTo>
                  <a:cubicBezTo>
                    <a:pt x="2615" y="582"/>
                    <a:pt x="2033" y="0"/>
                    <a:pt x="1308" y="0"/>
                  </a:cubicBezTo>
                  <a:close/>
                </a:path>
              </a:pathLst>
            </a:custGeom>
            <a:solidFill>
              <a:srgbClr val="56371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0" name="Google Shape;750;p10">
              <a:extLst>
                <a:ext uri="{FF2B5EF4-FFF2-40B4-BE49-F238E27FC236}">
                  <a16:creationId xmlns:a16="http://schemas.microsoft.com/office/drawing/2014/main" id="{A03FC519-18A0-2B2B-A074-A6F9FCA32451}"/>
                </a:ext>
              </a:extLst>
            </p:cNvPr>
            <p:cNvSpPr/>
            <p:nvPr/>
          </p:nvSpPr>
          <p:spPr>
            <a:xfrm>
              <a:off x="7749717" y="2447753"/>
              <a:ext cx="34224" cy="34512"/>
            </a:xfrm>
            <a:custGeom>
              <a:avLst/>
              <a:gdLst/>
              <a:ahLst/>
              <a:cxnLst/>
              <a:rect l="l" t="t" r="r" b="b"/>
              <a:pathLst>
                <a:path w="1307" h="1318" extrusionOk="0">
                  <a:moveTo>
                    <a:pt x="658" y="1"/>
                  </a:moveTo>
                  <a:cubicBezTo>
                    <a:pt x="296" y="1"/>
                    <a:pt x="0" y="297"/>
                    <a:pt x="0" y="659"/>
                  </a:cubicBezTo>
                  <a:cubicBezTo>
                    <a:pt x="0" y="1022"/>
                    <a:pt x="296" y="1317"/>
                    <a:pt x="658" y="1317"/>
                  </a:cubicBezTo>
                  <a:cubicBezTo>
                    <a:pt x="1021" y="1317"/>
                    <a:pt x="1307" y="1022"/>
                    <a:pt x="1307" y="659"/>
                  </a:cubicBezTo>
                  <a:cubicBezTo>
                    <a:pt x="1307" y="297"/>
                    <a:pt x="1021" y="1"/>
                    <a:pt x="658" y="1"/>
                  </a:cubicBezTo>
                  <a:close/>
                </a:path>
              </a:pathLst>
            </a:custGeom>
            <a:solidFill>
              <a:srgbClr val="56371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1" name="Google Shape;751;p10">
              <a:extLst>
                <a:ext uri="{FF2B5EF4-FFF2-40B4-BE49-F238E27FC236}">
                  <a16:creationId xmlns:a16="http://schemas.microsoft.com/office/drawing/2014/main" id="{7CDDD85A-F295-3FED-9265-0E8A879ACFC1}"/>
                </a:ext>
              </a:extLst>
            </p:cNvPr>
            <p:cNvSpPr/>
            <p:nvPr/>
          </p:nvSpPr>
          <p:spPr>
            <a:xfrm>
              <a:off x="7654770" y="2667576"/>
              <a:ext cx="178398" cy="77717"/>
            </a:xfrm>
            <a:custGeom>
              <a:avLst/>
              <a:gdLst/>
              <a:ahLst/>
              <a:cxnLst/>
              <a:rect l="l" t="t" r="r" b="b"/>
              <a:pathLst>
                <a:path w="6813" h="2968" extrusionOk="0">
                  <a:moveTo>
                    <a:pt x="840" y="1"/>
                  </a:moveTo>
                  <a:lnTo>
                    <a:pt x="1" y="249"/>
                  </a:lnTo>
                  <a:cubicBezTo>
                    <a:pt x="363" y="1833"/>
                    <a:pt x="1775" y="2968"/>
                    <a:pt x="3407" y="2968"/>
                  </a:cubicBezTo>
                  <a:cubicBezTo>
                    <a:pt x="5038" y="2968"/>
                    <a:pt x="6459" y="1833"/>
                    <a:pt x="6812" y="249"/>
                  </a:cubicBezTo>
                  <a:lnTo>
                    <a:pt x="5982" y="1"/>
                  </a:lnTo>
                  <a:cubicBezTo>
                    <a:pt x="5725" y="1213"/>
                    <a:pt x="4656" y="2090"/>
                    <a:pt x="3416" y="2090"/>
                  </a:cubicBezTo>
                  <a:cubicBezTo>
                    <a:pt x="2166" y="2090"/>
                    <a:pt x="1098" y="1213"/>
                    <a:pt x="840" y="1"/>
                  </a:cubicBezTo>
                  <a:close/>
                </a:path>
              </a:pathLst>
            </a:custGeom>
            <a:solidFill>
              <a:srgbClr val="DDA84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82" name="Google Shape;752;p10">
            <a:extLst>
              <a:ext uri="{FF2B5EF4-FFF2-40B4-BE49-F238E27FC236}">
                <a16:creationId xmlns:a16="http://schemas.microsoft.com/office/drawing/2014/main" id="{D6F1C9B1-B236-E22A-002D-639D3D3263FF}"/>
              </a:ext>
            </a:extLst>
          </p:cNvPr>
          <p:cNvGrpSpPr/>
          <p:nvPr/>
        </p:nvGrpSpPr>
        <p:grpSpPr>
          <a:xfrm>
            <a:off x="8379859" y="2127258"/>
            <a:ext cx="1037280" cy="1397387"/>
            <a:chOff x="8062968" y="2419290"/>
            <a:chExt cx="263316" cy="354729"/>
          </a:xfrm>
        </p:grpSpPr>
        <p:sp>
          <p:nvSpPr>
            <p:cNvPr id="83" name="Google Shape;753;p10">
              <a:extLst>
                <a:ext uri="{FF2B5EF4-FFF2-40B4-BE49-F238E27FC236}">
                  <a16:creationId xmlns:a16="http://schemas.microsoft.com/office/drawing/2014/main" id="{A8B350B5-EDC4-2B10-521E-1543BD335749}"/>
                </a:ext>
              </a:extLst>
            </p:cNvPr>
            <p:cNvSpPr/>
            <p:nvPr/>
          </p:nvSpPr>
          <p:spPr>
            <a:xfrm>
              <a:off x="8080198" y="2436520"/>
              <a:ext cx="97434" cy="257320"/>
            </a:xfrm>
            <a:custGeom>
              <a:avLst/>
              <a:gdLst/>
              <a:ahLst/>
              <a:cxnLst/>
              <a:rect l="l" t="t" r="r" b="b"/>
              <a:pathLst>
                <a:path w="3721" h="9827" extrusionOk="0">
                  <a:moveTo>
                    <a:pt x="2404" y="1"/>
                  </a:moveTo>
                  <a:cubicBezTo>
                    <a:pt x="878" y="869"/>
                    <a:pt x="0" y="2338"/>
                    <a:pt x="0" y="3988"/>
                  </a:cubicBezTo>
                  <a:cubicBezTo>
                    <a:pt x="0" y="6946"/>
                    <a:pt x="1527" y="9827"/>
                    <a:pt x="1527" y="9827"/>
                  </a:cubicBezTo>
                  <a:lnTo>
                    <a:pt x="3721" y="9827"/>
                  </a:lnTo>
                  <a:lnTo>
                    <a:pt x="3721" y="1"/>
                  </a:lnTo>
                  <a:close/>
                </a:path>
              </a:pathLst>
            </a:custGeom>
            <a:solidFill>
              <a:srgbClr val="22160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4" name="Google Shape;754;p10">
              <a:extLst>
                <a:ext uri="{FF2B5EF4-FFF2-40B4-BE49-F238E27FC236}">
                  <a16:creationId xmlns:a16="http://schemas.microsoft.com/office/drawing/2014/main" id="{0299C935-65B4-8C9F-0AAA-ADC2C6614018}"/>
                </a:ext>
              </a:extLst>
            </p:cNvPr>
            <p:cNvSpPr/>
            <p:nvPr/>
          </p:nvSpPr>
          <p:spPr>
            <a:xfrm>
              <a:off x="8131652" y="2419290"/>
              <a:ext cx="183138" cy="268815"/>
            </a:xfrm>
            <a:custGeom>
              <a:avLst/>
              <a:gdLst/>
              <a:ahLst/>
              <a:cxnLst/>
              <a:rect l="l" t="t" r="r" b="b"/>
              <a:pathLst>
                <a:path w="6994" h="10266" extrusionOk="0">
                  <a:moveTo>
                    <a:pt x="1966" y="0"/>
                  </a:moveTo>
                  <a:cubicBezTo>
                    <a:pt x="878" y="0"/>
                    <a:pt x="1" y="687"/>
                    <a:pt x="1" y="1527"/>
                  </a:cubicBezTo>
                  <a:cubicBezTo>
                    <a:pt x="1" y="2013"/>
                    <a:pt x="392" y="2404"/>
                    <a:pt x="878" y="2404"/>
                  </a:cubicBezTo>
                  <a:lnTo>
                    <a:pt x="1756" y="2404"/>
                  </a:lnTo>
                  <a:lnTo>
                    <a:pt x="1756" y="10265"/>
                  </a:lnTo>
                  <a:lnTo>
                    <a:pt x="5248" y="10265"/>
                  </a:lnTo>
                  <a:cubicBezTo>
                    <a:pt x="5248" y="10265"/>
                    <a:pt x="6993" y="7432"/>
                    <a:pt x="6993" y="4589"/>
                  </a:cubicBezTo>
                  <a:cubicBezTo>
                    <a:pt x="6993" y="2051"/>
                    <a:pt x="4942" y="0"/>
                    <a:pt x="2405" y="0"/>
                  </a:cubicBezTo>
                  <a:close/>
                </a:path>
              </a:pathLst>
            </a:custGeom>
            <a:solidFill>
              <a:srgbClr val="22160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5" name="Google Shape;755;p10">
              <a:extLst>
                <a:ext uri="{FF2B5EF4-FFF2-40B4-BE49-F238E27FC236}">
                  <a16:creationId xmlns:a16="http://schemas.microsoft.com/office/drawing/2014/main" id="{AACADB3B-78D7-F279-A68E-01408495060A}"/>
                </a:ext>
              </a:extLst>
            </p:cNvPr>
            <p:cNvSpPr/>
            <p:nvPr/>
          </p:nvSpPr>
          <p:spPr>
            <a:xfrm>
              <a:off x="8103188" y="2562182"/>
              <a:ext cx="22755" cy="45928"/>
            </a:xfrm>
            <a:custGeom>
              <a:avLst/>
              <a:gdLst/>
              <a:ahLst/>
              <a:cxnLst/>
              <a:rect l="l" t="t" r="r" b="b"/>
              <a:pathLst>
                <a:path w="869" h="1754" extrusionOk="0">
                  <a:moveTo>
                    <a:pt x="429" y="0"/>
                  </a:moveTo>
                  <a:cubicBezTo>
                    <a:pt x="429" y="0"/>
                    <a:pt x="0" y="878"/>
                    <a:pt x="0" y="1317"/>
                  </a:cubicBezTo>
                  <a:cubicBezTo>
                    <a:pt x="0" y="1608"/>
                    <a:pt x="217" y="1753"/>
                    <a:pt x="434" y="1753"/>
                  </a:cubicBezTo>
                  <a:cubicBezTo>
                    <a:pt x="651" y="1753"/>
                    <a:pt x="868" y="1608"/>
                    <a:pt x="868" y="1317"/>
                  </a:cubicBezTo>
                  <a:cubicBezTo>
                    <a:pt x="868" y="878"/>
                    <a:pt x="429" y="0"/>
                    <a:pt x="429" y="0"/>
                  </a:cubicBezTo>
                  <a:close/>
                </a:path>
              </a:pathLst>
            </a:custGeom>
            <a:solidFill>
              <a:srgbClr val="60792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6" name="Google Shape;756;p10">
              <a:extLst>
                <a:ext uri="{FF2B5EF4-FFF2-40B4-BE49-F238E27FC236}">
                  <a16:creationId xmlns:a16="http://schemas.microsoft.com/office/drawing/2014/main" id="{18D4BF13-D165-CCA0-263E-BA950D94299E}"/>
                </a:ext>
              </a:extLst>
            </p:cNvPr>
            <p:cNvSpPr/>
            <p:nvPr/>
          </p:nvSpPr>
          <p:spPr>
            <a:xfrm>
              <a:off x="8103188" y="2562182"/>
              <a:ext cx="11495" cy="45981"/>
            </a:xfrm>
            <a:custGeom>
              <a:avLst/>
              <a:gdLst/>
              <a:ahLst/>
              <a:cxnLst/>
              <a:rect l="l" t="t" r="r" b="b"/>
              <a:pathLst>
                <a:path w="439" h="1756" extrusionOk="0">
                  <a:moveTo>
                    <a:pt x="439" y="0"/>
                  </a:moveTo>
                  <a:cubicBezTo>
                    <a:pt x="439" y="0"/>
                    <a:pt x="0" y="878"/>
                    <a:pt x="0" y="1317"/>
                  </a:cubicBezTo>
                  <a:cubicBezTo>
                    <a:pt x="0" y="1555"/>
                    <a:pt x="191" y="1755"/>
                    <a:pt x="439" y="1755"/>
                  </a:cubicBezTo>
                  <a:lnTo>
                    <a:pt x="439" y="0"/>
                  </a:lnTo>
                  <a:close/>
                </a:path>
              </a:pathLst>
            </a:custGeom>
            <a:solidFill>
              <a:srgbClr val="60792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7" name="Google Shape;757;p10">
              <a:extLst>
                <a:ext uri="{FF2B5EF4-FFF2-40B4-BE49-F238E27FC236}">
                  <a16:creationId xmlns:a16="http://schemas.microsoft.com/office/drawing/2014/main" id="{54D9536E-555E-4CAA-9700-3D09CF359586}"/>
                </a:ext>
              </a:extLst>
            </p:cNvPr>
            <p:cNvSpPr/>
            <p:nvPr/>
          </p:nvSpPr>
          <p:spPr>
            <a:xfrm>
              <a:off x="8263310" y="2562182"/>
              <a:ext cx="22755" cy="45928"/>
            </a:xfrm>
            <a:custGeom>
              <a:avLst/>
              <a:gdLst/>
              <a:ahLst/>
              <a:cxnLst/>
              <a:rect l="l" t="t" r="r" b="b"/>
              <a:pathLst>
                <a:path w="869" h="1754" extrusionOk="0">
                  <a:moveTo>
                    <a:pt x="439" y="0"/>
                  </a:moveTo>
                  <a:cubicBezTo>
                    <a:pt x="439" y="0"/>
                    <a:pt x="0" y="878"/>
                    <a:pt x="0" y="1317"/>
                  </a:cubicBezTo>
                  <a:cubicBezTo>
                    <a:pt x="0" y="1608"/>
                    <a:pt x="217" y="1753"/>
                    <a:pt x="434" y="1753"/>
                  </a:cubicBezTo>
                  <a:cubicBezTo>
                    <a:pt x="651" y="1753"/>
                    <a:pt x="868" y="1608"/>
                    <a:pt x="868" y="1317"/>
                  </a:cubicBezTo>
                  <a:cubicBezTo>
                    <a:pt x="868" y="878"/>
                    <a:pt x="439" y="0"/>
                    <a:pt x="439" y="0"/>
                  </a:cubicBezTo>
                  <a:close/>
                </a:path>
              </a:pathLst>
            </a:custGeom>
            <a:solidFill>
              <a:srgbClr val="60792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8" name="Google Shape;758;p10">
              <a:extLst>
                <a:ext uri="{FF2B5EF4-FFF2-40B4-BE49-F238E27FC236}">
                  <a16:creationId xmlns:a16="http://schemas.microsoft.com/office/drawing/2014/main" id="{B36FD9CF-7E22-B9A8-40F0-EABA55FB4272}"/>
                </a:ext>
              </a:extLst>
            </p:cNvPr>
            <p:cNvSpPr/>
            <p:nvPr/>
          </p:nvSpPr>
          <p:spPr>
            <a:xfrm>
              <a:off x="8263310" y="2562182"/>
              <a:ext cx="11495" cy="45981"/>
            </a:xfrm>
            <a:custGeom>
              <a:avLst/>
              <a:gdLst/>
              <a:ahLst/>
              <a:cxnLst/>
              <a:rect l="l" t="t" r="r" b="b"/>
              <a:pathLst>
                <a:path w="439" h="1756" extrusionOk="0">
                  <a:moveTo>
                    <a:pt x="439" y="0"/>
                  </a:moveTo>
                  <a:cubicBezTo>
                    <a:pt x="439" y="0"/>
                    <a:pt x="0" y="878"/>
                    <a:pt x="0" y="1317"/>
                  </a:cubicBezTo>
                  <a:cubicBezTo>
                    <a:pt x="0" y="1555"/>
                    <a:pt x="191" y="1755"/>
                    <a:pt x="439" y="1755"/>
                  </a:cubicBezTo>
                  <a:lnTo>
                    <a:pt x="439" y="0"/>
                  </a:lnTo>
                  <a:close/>
                </a:path>
              </a:pathLst>
            </a:custGeom>
            <a:solidFill>
              <a:srgbClr val="60792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9" name="Google Shape;759;p10">
              <a:extLst>
                <a:ext uri="{FF2B5EF4-FFF2-40B4-BE49-F238E27FC236}">
                  <a16:creationId xmlns:a16="http://schemas.microsoft.com/office/drawing/2014/main" id="{4F6DF7E4-6508-C516-B2BA-E258F26EB095}"/>
                </a:ext>
              </a:extLst>
            </p:cNvPr>
            <p:cNvSpPr/>
            <p:nvPr/>
          </p:nvSpPr>
          <p:spPr>
            <a:xfrm>
              <a:off x="8062968" y="2625131"/>
              <a:ext cx="263316" cy="148888"/>
            </a:xfrm>
            <a:custGeom>
              <a:avLst/>
              <a:gdLst/>
              <a:ahLst/>
              <a:cxnLst/>
              <a:rect l="l" t="t" r="r" b="b"/>
              <a:pathLst>
                <a:path w="10056" h="5686" extrusionOk="0">
                  <a:moveTo>
                    <a:pt x="3711" y="0"/>
                  </a:moveTo>
                  <a:lnTo>
                    <a:pt x="3711" y="1135"/>
                  </a:lnTo>
                  <a:cubicBezTo>
                    <a:pt x="3711" y="1498"/>
                    <a:pt x="3482" y="1832"/>
                    <a:pt x="3129" y="1956"/>
                  </a:cubicBezTo>
                  <a:lnTo>
                    <a:pt x="878" y="2748"/>
                  </a:lnTo>
                  <a:cubicBezTo>
                    <a:pt x="353" y="2938"/>
                    <a:pt x="0" y="3435"/>
                    <a:pt x="0" y="3988"/>
                  </a:cubicBezTo>
                  <a:lnTo>
                    <a:pt x="0" y="5028"/>
                  </a:lnTo>
                  <a:cubicBezTo>
                    <a:pt x="0" y="5390"/>
                    <a:pt x="296" y="5686"/>
                    <a:pt x="658" y="5686"/>
                  </a:cubicBezTo>
                  <a:lnTo>
                    <a:pt x="9397" y="5686"/>
                  </a:lnTo>
                  <a:cubicBezTo>
                    <a:pt x="9759" y="5686"/>
                    <a:pt x="10055" y="5390"/>
                    <a:pt x="10055" y="5028"/>
                  </a:cubicBezTo>
                  <a:lnTo>
                    <a:pt x="10055" y="3988"/>
                  </a:lnTo>
                  <a:cubicBezTo>
                    <a:pt x="10046" y="3435"/>
                    <a:pt x="9702" y="2938"/>
                    <a:pt x="9178" y="2748"/>
                  </a:cubicBezTo>
                  <a:lnTo>
                    <a:pt x="6917" y="1956"/>
                  </a:lnTo>
                  <a:cubicBezTo>
                    <a:pt x="6573" y="1832"/>
                    <a:pt x="6335" y="1498"/>
                    <a:pt x="6335" y="1135"/>
                  </a:cubicBezTo>
                  <a:lnTo>
                    <a:pt x="6335" y="0"/>
                  </a:lnTo>
                  <a:close/>
                </a:path>
              </a:pathLst>
            </a:custGeom>
            <a:solidFill>
              <a:srgbClr val="F3E6D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0" name="Google Shape;760;p10">
              <a:extLst>
                <a:ext uri="{FF2B5EF4-FFF2-40B4-BE49-F238E27FC236}">
                  <a16:creationId xmlns:a16="http://schemas.microsoft.com/office/drawing/2014/main" id="{F4440AD5-5793-7076-DA5B-1F110CD6C6A9}"/>
                </a:ext>
              </a:extLst>
            </p:cNvPr>
            <p:cNvSpPr/>
            <p:nvPr/>
          </p:nvSpPr>
          <p:spPr>
            <a:xfrm>
              <a:off x="8160376" y="2625131"/>
              <a:ext cx="68736" cy="22990"/>
            </a:xfrm>
            <a:custGeom>
              <a:avLst/>
              <a:gdLst/>
              <a:ahLst/>
              <a:cxnLst/>
              <a:rect l="l" t="t" r="r" b="b"/>
              <a:pathLst>
                <a:path w="2625" h="878" extrusionOk="0">
                  <a:moveTo>
                    <a:pt x="1" y="0"/>
                  </a:moveTo>
                  <a:lnTo>
                    <a:pt x="1" y="601"/>
                  </a:lnTo>
                  <a:cubicBezTo>
                    <a:pt x="411" y="782"/>
                    <a:pt x="859" y="878"/>
                    <a:pt x="1308" y="878"/>
                  </a:cubicBezTo>
                  <a:cubicBezTo>
                    <a:pt x="1756" y="878"/>
                    <a:pt x="2204" y="782"/>
                    <a:pt x="2624" y="601"/>
                  </a:cubicBezTo>
                  <a:lnTo>
                    <a:pt x="2624" y="0"/>
                  </a:lnTo>
                  <a:close/>
                </a:path>
              </a:pathLst>
            </a:custGeom>
            <a:solidFill>
              <a:srgbClr val="F0DCC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1" name="Google Shape;761;p10">
              <a:extLst>
                <a:ext uri="{FF2B5EF4-FFF2-40B4-BE49-F238E27FC236}">
                  <a16:creationId xmlns:a16="http://schemas.microsoft.com/office/drawing/2014/main" id="{2245B89F-9086-063E-0E1E-7DA3F5D2D84D}"/>
                </a:ext>
              </a:extLst>
            </p:cNvPr>
            <p:cNvSpPr/>
            <p:nvPr/>
          </p:nvSpPr>
          <p:spPr>
            <a:xfrm>
              <a:off x="8098187" y="2482239"/>
              <a:ext cx="192617" cy="154387"/>
            </a:xfrm>
            <a:custGeom>
              <a:avLst/>
              <a:gdLst/>
              <a:ahLst/>
              <a:cxnLst/>
              <a:rect l="l" t="t" r="r" b="b"/>
              <a:pathLst>
                <a:path w="7356" h="5896" extrusionOk="0">
                  <a:moveTo>
                    <a:pt x="2156" y="0"/>
                  </a:moveTo>
                  <a:cubicBezTo>
                    <a:pt x="1431" y="0"/>
                    <a:pt x="840" y="582"/>
                    <a:pt x="840" y="1307"/>
                  </a:cubicBezTo>
                  <a:lnTo>
                    <a:pt x="840" y="2185"/>
                  </a:lnTo>
                  <a:lnTo>
                    <a:pt x="735" y="2185"/>
                  </a:lnTo>
                  <a:cubicBezTo>
                    <a:pt x="0" y="2185"/>
                    <a:pt x="0" y="3273"/>
                    <a:pt x="735" y="3273"/>
                  </a:cubicBezTo>
                  <a:lnTo>
                    <a:pt x="849" y="3273"/>
                  </a:lnTo>
                  <a:cubicBezTo>
                    <a:pt x="964" y="4751"/>
                    <a:pt x="2194" y="5896"/>
                    <a:pt x="3683" y="5896"/>
                  </a:cubicBezTo>
                  <a:cubicBezTo>
                    <a:pt x="5161" y="5896"/>
                    <a:pt x="6392" y="4751"/>
                    <a:pt x="6506" y="3273"/>
                  </a:cubicBezTo>
                  <a:lnTo>
                    <a:pt x="6630" y="3273"/>
                  </a:lnTo>
                  <a:cubicBezTo>
                    <a:pt x="7356" y="3273"/>
                    <a:pt x="7356" y="2185"/>
                    <a:pt x="6630" y="2185"/>
                  </a:cubicBezTo>
                  <a:lnTo>
                    <a:pt x="6526" y="2185"/>
                  </a:lnTo>
                  <a:lnTo>
                    <a:pt x="6526" y="1307"/>
                  </a:lnTo>
                  <a:cubicBezTo>
                    <a:pt x="6526" y="582"/>
                    <a:pt x="5934" y="0"/>
                    <a:pt x="5209" y="0"/>
                  </a:cubicBezTo>
                  <a:close/>
                </a:path>
              </a:pathLst>
            </a:custGeom>
            <a:solidFill>
              <a:srgbClr val="F8EEE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2" name="Google Shape;762;p10">
              <a:extLst>
                <a:ext uri="{FF2B5EF4-FFF2-40B4-BE49-F238E27FC236}">
                  <a16:creationId xmlns:a16="http://schemas.microsoft.com/office/drawing/2014/main" id="{D79D8A82-D619-FF42-35EB-E1B1E7FB9071}"/>
                </a:ext>
              </a:extLst>
            </p:cNvPr>
            <p:cNvSpPr/>
            <p:nvPr/>
          </p:nvSpPr>
          <p:spPr>
            <a:xfrm>
              <a:off x="8154642" y="2539872"/>
              <a:ext cx="11521" cy="17334"/>
            </a:xfrm>
            <a:custGeom>
              <a:avLst/>
              <a:gdLst/>
              <a:ahLst/>
              <a:cxnLst/>
              <a:rect l="l" t="t" r="r" b="b"/>
              <a:pathLst>
                <a:path w="440" h="662" extrusionOk="0">
                  <a:moveTo>
                    <a:pt x="220" y="1"/>
                  </a:moveTo>
                  <a:cubicBezTo>
                    <a:pt x="110" y="1"/>
                    <a:pt x="0" y="75"/>
                    <a:pt x="0" y="222"/>
                  </a:cubicBezTo>
                  <a:lnTo>
                    <a:pt x="0" y="442"/>
                  </a:lnTo>
                  <a:cubicBezTo>
                    <a:pt x="0" y="556"/>
                    <a:pt x="96" y="661"/>
                    <a:pt x="220" y="661"/>
                  </a:cubicBezTo>
                  <a:cubicBezTo>
                    <a:pt x="334" y="652"/>
                    <a:pt x="439" y="556"/>
                    <a:pt x="439" y="442"/>
                  </a:cubicBezTo>
                  <a:lnTo>
                    <a:pt x="439" y="222"/>
                  </a:lnTo>
                  <a:cubicBezTo>
                    <a:pt x="439" y="75"/>
                    <a:pt x="329" y="1"/>
                    <a:pt x="220" y="1"/>
                  </a:cubicBezTo>
                  <a:close/>
                </a:path>
              </a:pathLst>
            </a:custGeom>
            <a:solidFill>
              <a:srgbClr val="213B5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3" name="Google Shape;763;p10">
              <a:extLst>
                <a:ext uri="{FF2B5EF4-FFF2-40B4-BE49-F238E27FC236}">
                  <a16:creationId xmlns:a16="http://schemas.microsoft.com/office/drawing/2014/main" id="{0D2A9549-BFA0-945D-1837-FC61D73DDF92}"/>
                </a:ext>
              </a:extLst>
            </p:cNvPr>
            <p:cNvSpPr/>
            <p:nvPr/>
          </p:nvSpPr>
          <p:spPr>
            <a:xfrm>
              <a:off x="8223325" y="2539872"/>
              <a:ext cx="11286" cy="17334"/>
            </a:xfrm>
            <a:custGeom>
              <a:avLst/>
              <a:gdLst/>
              <a:ahLst/>
              <a:cxnLst/>
              <a:rect l="l" t="t" r="r" b="b"/>
              <a:pathLst>
                <a:path w="431" h="662" extrusionOk="0">
                  <a:moveTo>
                    <a:pt x="215" y="1"/>
                  </a:moveTo>
                  <a:cubicBezTo>
                    <a:pt x="108" y="1"/>
                    <a:pt x="1" y="75"/>
                    <a:pt x="1" y="222"/>
                  </a:cubicBezTo>
                  <a:lnTo>
                    <a:pt x="1" y="442"/>
                  </a:lnTo>
                  <a:cubicBezTo>
                    <a:pt x="1" y="556"/>
                    <a:pt x="96" y="661"/>
                    <a:pt x="220" y="661"/>
                  </a:cubicBezTo>
                  <a:cubicBezTo>
                    <a:pt x="335" y="652"/>
                    <a:pt x="430" y="556"/>
                    <a:pt x="430" y="442"/>
                  </a:cubicBezTo>
                  <a:lnTo>
                    <a:pt x="430" y="222"/>
                  </a:lnTo>
                  <a:cubicBezTo>
                    <a:pt x="430" y="75"/>
                    <a:pt x="323" y="1"/>
                    <a:pt x="215" y="1"/>
                  </a:cubicBezTo>
                  <a:close/>
                </a:path>
              </a:pathLst>
            </a:custGeom>
            <a:solidFill>
              <a:srgbClr val="213B5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4" name="Google Shape;764;p10">
              <a:extLst>
                <a:ext uri="{FF2B5EF4-FFF2-40B4-BE49-F238E27FC236}">
                  <a16:creationId xmlns:a16="http://schemas.microsoft.com/office/drawing/2014/main" id="{D488693A-539D-6A43-D40D-DF5BD99642DB}"/>
                </a:ext>
              </a:extLst>
            </p:cNvPr>
            <p:cNvSpPr/>
            <p:nvPr/>
          </p:nvSpPr>
          <p:spPr>
            <a:xfrm>
              <a:off x="8169358" y="2585094"/>
              <a:ext cx="50720" cy="17334"/>
            </a:xfrm>
            <a:custGeom>
              <a:avLst/>
              <a:gdLst/>
              <a:ahLst/>
              <a:cxnLst/>
              <a:rect l="l" t="t" r="r" b="b"/>
              <a:pathLst>
                <a:path w="1937" h="662" extrusionOk="0">
                  <a:moveTo>
                    <a:pt x="310" y="0"/>
                  </a:moveTo>
                  <a:cubicBezTo>
                    <a:pt x="144" y="0"/>
                    <a:pt x="0" y="221"/>
                    <a:pt x="154" y="375"/>
                  </a:cubicBezTo>
                  <a:cubicBezTo>
                    <a:pt x="373" y="558"/>
                    <a:pt x="645" y="662"/>
                    <a:pt x="928" y="662"/>
                  </a:cubicBezTo>
                  <a:cubicBezTo>
                    <a:pt x="940" y="662"/>
                    <a:pt x="952" y="661"/>
                    <a:pt x="965" y="661"/>
                  </a:cubicBezTo>
                  <a:cubicBezTo>
                    <a:pt x="977" y="661"/>
                    <a:pt x="989" y="662"/>
                    <a:pt x="1002" y="662"/>
                  </a:cubicBezTo>
                  <a:cubicBezTo>
                    <a:pt x="1284" y="662"/>
                    <a:pt x="1556" y="558"/>
                    <a:pt x="1776" y="375"/>
                  </a:cubicBezTo>
                  <a:cubicBezTo>
                    <a:pt x="1936" y="221"/>
                    <a:pt x="1789" y="0"/>
                    <a:pt x="1621" y="0"/>
                  </a:cubicBezTo>
                  <a:cubicBezTo>
                    <a:pt x="1570" y="0"/>
                    <a:pt x="1517" y="21"/>
                    <a:pt x="1470" y="70"/>
                  </a:cubicBezTo>
                  <a:cubicBezTo>
                    <a:pt x="1318" y="170"/>
                    <a:pt x="1141" y="220"/>
                    <a:pt x="965" y="220"/>
                  </a:cubicBezTo>
                  <a:cubicBezTo>
                    <a:pt x="788" y="220"/>
                    <a:pt x="612" y="170"/>
                    <a:pt x="459" y="70"/>
                  </a:cubicBezTo>
                  <a:cubicBezTo>
                    <a:pt x="412" y="21"/>
                    <a:pt x="360" y="0"/>
                    <a:pt x="310" y="0"/>
                  </a:cubicBezTo>
                  <a:close/>
                </a:path>
              </a:pathLst>
            </a:custGeom>
            <a:solidFill>
              <a:srgbClr val="E9574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5" name="Google Shape;765;p10">
              <a:extLst>
                <a:ext uri="{FF2B5EF4-FFF2-40B4-BE49-F238E27FC236}">
                  <a16:creationId xmlns:a16="http://schemas.microsoft.com/office/drawing/2014/main" id="{601D252B-D03E-7AA8-5C96-0E64F3343C6B}"/>
                </a:ext>
              </a:extLst>
            </p:cNvPr>
            <p:cNvSpPr/>
            <p:nvPr/>
          </p:nvSpPr>
          <p:spPr>
            <a:xfrm>
              <a:off x="8146734" y="2519317"/>
              <a:ext cx="23017" cy="14664"/>
            </a:xfrm>
            <a:custGeom>
              <a:avLst/>
              <a:gdLst/>
              <a:ahLst/>
              <a:cxnLst/>
              <a:rect l="l" t="t" r="r" b="b"/>
              <a:pathLst>
                <a:path w="879" h="560" extrusionOk="0">
                  <a:moveTo>
                    <a:pt x="566" y="1"/>
                  </a:moveTo>
                  <a:cubicBezTo>
                    <a:pt x="534" y="1"/>
                    <a:pt x="500" y="8"/>
                    <a:pt x="464" y="25"/>
                  </a:cubicBezTo>
                  <a:lnTo>
                    <a:pt x="207" y="149"/>
                  </a:lnTo>
                  <a:cubicBezTo>
                    <a:pt x="0" y="243"/>
                    <a:pt x="62" y="559"/>
                    <a:pt x="292" y="559"/>
                  </a:cubicBezTo>
                  <a:cubicBezTo>
                    <a:pt x="295" y="559"/>
                    <a:pt x="299" y="559"/>
                    <a:pt x="302" y="559"/>
                  </a:cubicBezTo>
                  <a:cubicBezTo>
                    <a:pt x="331" y="559"/>
                    <a:pt x="369" y="550"/>
                    <a:pt x="398" y="540"/>
                  </a:cubicBezTo>
                  <a:lnTo>
                    <a:pt x="655" y="426"/>
                  </a:lnTo>
                  <a:cubicBezTo>
                    <a:pt x="878" y="310"/>
                    <a:pt x="772" y="1"/>
                    <a:pt x="566"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6" name="Google Shape;766;p10">
              <a:extLst>
                <a:ext uri="{FF2B5EF4-FFF2-40B4-BE49-F238E27FC236}">
                  <a16:creationId xmlns:a16="http://schemas.microsoft.com/office/drawing/2014/main" id="{B174432B-B4B0-47E5-371C-572F2E94E2CF}"/>
                </a:ext>
              </a:extLst>
            </p:cNvPr>
            <p:cNvSpPr/>
            <p:nvPr/>
          </p:nvSpPr>
          <p:spPr>
            <a:xfrm>
              <a:off x="8219476" y="2519317"/>
              <a:ext cx="23278" cy="14664"/>
            </a:xfrm>
            <a:custGeom>
              <a:avLst/>
              <a:gdLst/>
              <a:ahLst/>
              <a:cxnLst/>
              <a:rect l="l" t="t" r="r" b="b"/>
              <a:pathLst>
                <a:path w="889" h="560" extrusionOk="0">
                  <a:moveTo>
                    <a:pt x="313" y="1"/>
                  </a:moveTo>
                  <a:cubicBezTo>
                    <a:pt x="107" y="1"/>
                    <a:pt x="1" y="310"/>
                    <a:pt x="224" y="426"/>
                  </a:cubicBezTo>
                  <a:lnTo>
                    <a:pt x="491" y="540"/>
                  </a:lnTo>
                  <a:cubicBezTo>
                    <a:pt x="520" y="550"/>
                    <a:pt x="548" y="559"/>
                    <a:pt x="577" y="559"/>
                  </a:cubicBezTo>
                  <a:cubicBezTo>
                    <a:pt x="580" y="559"/>
                    <a:pt x="584" y="559"/>
                    <a:pt x="587" y="559"/>
                  </a:cubicBezTo>
                  <a:cubicBezTo>
                    <a:pt x="818" y="559"/>
                    <a:pt x="889" y="243"/>
                    <a:pt x="672" y="149"/>
                  </a:cubicBezTo>
                  <a:lnTo>
                    <a:pt x="415" y="25"/>
                  </a:lnTo>
                  <a:cubicBezTo>
                    <a:pt x="379" y="8"/>
                    <a:pt x="345" y="1"/>
                    <a:pt x="31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35" name="Google Shape;767;p10">
              <a:extLst>
                <a:ext uri="{FF2B5EF4-FFF2-40B4-BE49-F238E27FC236}">
                  <a16:creationId xmlns:a16="http://schemas.microsoft.com/office/drawing/2014/main" id="{857A66D6-C2AA-C720-8D11-1D6DFF1C8F61}"/>
                </a:ext>
              </a:extLst>
            </p:cNvPr>
            <p:cNvSpPr/>
            <p:nvPr/>
          </p:nvSpPr>
          <p:spPr>
            <a:xfrm>
              <a:off x="8062968" y="2692321"/>
              <a:ext cx="263316" cy="81697"/>
            </a:xfrm>
            <a:custGeom>
              <a:avLst/>
              <a:gdLst/>
              <a:ahLst/>
              <a:cxnLst/>
              <a:rect l="l" t="t" r="r" b="b"/>
              <a:pathLst>
                <a:path w="10056" h="3120" extrusionOk="0">
                  <a:moveTo>
                    <a:pt x="1393" y="0"/>
                  </a:moveTo>
                  <a:lnTo>
                    <a:pt x="878" y="182"/>
                  </a:lnTo>
                  <a:cubicBezTo>
                    <a:pt x="353" y="372"/>
                    <a:pt x="0" y="869"/>
                    <a:pt x="0" y="1422"/>
                  </a:cubicBezTo>
                  <a:lnTo>
                    <a:pt x="0" y="2462"/>
                  </a:lnTo>
                  <a:cubicBezTo>
                    <a:pt x="0" y="2824"/>
                    <a:pt x="296" y="3120"/>
                    <a:pt x="658" y="3120"/>
                  </a:cubicBezTo>
                  <a:lnTo>
                    <a:pt x="9397" y="3120"/>
                  </a:lnTo>
                  <a:cubicBezTo>
                    <a:pt x="9759" y="3120"/>
                    <a:pt x="10055" y="2824"/>
                    <a:pt x="10055" y="2462"/>
                  </a:cubicBezTo>
                  <a:lnTo>
                    <a:pt x="10055" y="1422"/>
                  </a:lnTo>
                  <a:cubicBezTo>
                    <a:pt x="10055" y="869"/>
                    <a:pt x="9702" y="372"/>
                    <a:pt x="9178" y="182"/>
                  </a:cubicBezTo>
                  <a:lnTo>
                    <a:pt x="8662" y="0"/>
                  </a:lnTo>
                  <a:cubicBezTo>
                    <a:pt x="7747" y="1202"/>
                    <a:pt x="6387" y="1803"/>
                    <a:pt x="5028" y="1803"/>
                  </a:cubicBezTo>
                  <a:cubicBezTo>
                    <a:pt x="3668" y="1803"/>
                    <a:pt x="2309" y="1202"/>
                    <a:pt x="1393" y="0"/>
                  </a:cubicBezTo>
                  <a:close/>
                </a:path>
              </a:pathLst>
            </a:custGeom>
            <a:solidFill>
              <a:srgbClr val="4DB3B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36" name="Google Shape;768;p10">
              <a:extLst>
                <a:ext uri="{FF2B5EF4-FFF2-40B4-BE49-F238E27FC236}">
                  <a16:creationId xmlns:a16="http://schemas.microsoft.com/office/drawing/2014/main" id="{FCEA5491-E255-58EC-35AB-FCF2889A84FE}"/>
                </a:ext>
              </a:extLst>
            </p:cNvPr>
            <p:cNvSpPr/>
            <p:nvPr/>
          </p:nvSpPr>
          <p:spPr>
            <a:xfrm>
              <a:off x="8087949" y="2692557"/>
              <a:ext cx="213355" cy="58550"/>
            </a:xfrm>
            <a:custGeom>
              <a:avLst/>
              <a:gdLst/>
              <a:ahLst/>
              <a:cxnLst/>
              <a:rect l="l" t="t" r="r" b="b"/>
              <a:pathLst>
                <a:path w="8148" h="2236" extrusionOk="0">
                  <a:moveTo>
                    <a:pt x="439" y="1"/>
                  </a:moveTo>
                  <a:lnTo>
                    <a:pt x="0" y="154"/>
                  </a:lnTo>
                  <a:cubicBezTo>
                    <a:pt x="1002" y="1542"/>
                    <a:pt x="2538" y="2236"/>
                    <a:pt x="4074" y="2236"/>
                  </a:cubicBezTo>
                  <a:cubicBezTo>
                    <a:pt x="5610" y="2236"/>
                    <a:pt x="7146" y="1542"/>
                    <a:pt x="8147" y="154"/>
                  </a:cubicBezTo>
                  <a:lnTo>
                    <a:pt x="7708" y="1"/>
                  </a:lnTo>
                  <a:cubicBezTo>
                    <a:pt x="6850" y="1127"/>
                    <a:pt x="5505" y="1794"/>
                    <a:pt x="4074" y="1794"/>
                  </a:cubicBezTo>
                  <a:cubicBezTo>
                    <a:pt x="2652" y="1794"/>
                    <a:pt x="1307" y="1127"/>
                    <a:pt x="439" y="1"/>
                  </a:cubicBezTo>
                  <a:close/>
                </a:path>
              </a:pathLst>
            </a:custGeom>
            <a:solidFill>
              <a:srgbClr val="B8D37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37" name="Google Shape;769;p10">
              <a:extLst>
                <a:ext uri="{FF2B5EF4-FFF2-40B4-BE49-F238E27FC236}">
                  <a16:creationId xmlns:a16="http://schemas.microsoft.com/office/drawing/2014/main" id="{ED1E5574-B492-4A70-9538-889C13B3601A}"/>
                </a:ext>
              </a:extLst>
            </p:cNvPr>
            <p:cNvSpPr/>
            <p:nvPr/>
          </p:nvSpPr>
          <p:spPr>
            <a:xfrm>
              <a:off x="8102429" y="2482239"/>
              <a:ext cx="138152" cy="154387"/>
            </a:xfrm>
            <a:custGeom>
              <a:avLst/>
              <a:gdLst/>
              <a:ahLst/>
              <a:cxnLst/>
              <a:rect l="l" t="t" r="r" b="b"/>
              <a:pathLst>
                <a:path w="5276" h="5896" extrusionOk="0">
                  <a:moveTo>
                    <a:pt x="1994" y="0"/>
                  </a:moveTo>
                  <a:cubicBezTo>
                    <a:pt x="1269" y="0"/>
                    <a:pt x="678" y="582"/>
                    <a:pt x="678" y="1307"/>
                  </a:cubicBezTo>
                  <a:lnTo>
                    <a:pt x="678" y="2185"/>
                  </a:lnTo>
                  <a:lnTo>
                    <a:pt x="611" y="2185"/>
                  </a:lnTo>
                  <a:cubicBezTo>
                    <a:pt x="604" y="2185"/>
                    <a:pt x="598" y="2185"/>
                    <a:pt x="592" y="2185"/>
                  </a:cubicBezTo>
                  <a:cubicBezTo>
                    <a:pt x="304" y="2185"/>
                    <a:pt x="66" y="2392"/>
                    <a:pt x="29" y="2672"/>
                  </a:cubicBezTo>
                  <a:cubicBezTo>
                    <a:pt x="0" y="2996"/>
                    <a:pt x="248" y="3273"/>
                    <a:pt x="573" y="3273"/>
                  </a:cubicBezTo>
                  <a:lnTo>
                    <a:pt x="697" y="3273"/>
                  </a:lnTo>
                  <a:cubicBezTo>
                    <a:pt x="800" y="4776"/>
                    <a:pt x="2054" y="5895"/>
                    <a:pt x="3501" y="5895"/>
                  </a:cubicBezTo>
                  <a:cubicBezTo>
                    <a:pt x="3652" y="5895"/>
                    <a:pt x="3805" y="5883"/>
                    <a:pt x="3959" y="5858"/>
                  </a:cubicBezTo>
                  <a:cubicBezTo>
                    <a:pt x="2576" y="5648"/>
                    <a:pt x="1555" y="4455"/>
                    <a:pt x="1555" y="3053"/>
                  </a:cubicBezTo>
                  <a:lnTo>
                    <a:pt x="1555" y="1307"/>
                  </a:lnTo>
                  <a:cubicBezTo>
                    <a:pt x="1555" y="830"/>
                    <a:pt x="1947" y="439"/>
                    <a:pt x="2433" y="439"/>
                  </a:cubicBezTo>
                  <a:lnTo>
                    <a:pt x="4837" y="439"/>
                  </a:lnTo>
                  <a:cubicBezTo>
                    <a:pt x="5076" y="439"/>
                    <a:pt x="5276" y="239"/>
                    <a:pt x="5276" y="0"/>
                  </a:cubicBezTo>
                  <a:close/>
                </a:path>
              </a:pathLst>
            </a:custGeom>
            <a:solidFill>
              <a:srgbClr val="F0DCC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sp>
        <p:nvSpPr>
          <p:cNvPr id="138" name="Google Shape;814;p10">
            <a:extLst>
              <a:ext uri="{FF2B5EF4-FFF2-40B4-BE49-F238E27FC236}">
                <a16:creationId xmlns:a16="http://schemas.microsoft.com/office/drawing/2014/main" id="{4B3B5C61-371F-B667-92D9-473661E7113C}"/>
              </a:ext>
            </a:extLst>
          </p:cNvPr>
          <p:cNvSpPr txBox="1"/>
          <p:nvPr/>
        </p:nvSpPr>
        <p:spPr>
          <a:xfrm>
            <a:off x="1593375" y="3827446"/>
            <a:ext cx="3657600" cy="609600"/>
          </a:xfrm>
          <a:prstGeom prst="rect">
            <a:avLst/>
          </a:prstGeom>
          <a:noFill/>
          <a:ln>
            <a:noFill/>
          </a:ln>
        </p:spPr>
        <p:txBody>
          <a:bodyPr spcFirstLastPara="1" wrap="square" lIns="121900" tIns="121900" rIns="121900" bIns="121900" anchor="t" anchorCtr="0">
            <a:noAutofit/>
          </a:bodyPr>
          <a:lstStyle/>
          <a:p>
            <a:pPr algn="ctr">
              <a:buClr>
                <a:srgbClr val="282828"/>
              </a:buClr>
              <a:buSzPts val="1400"/>
              <a:buFont typeface="Arial"/>
              <a:buNone/>
            </a:pPr>
            <a:r>
              <a:rPr lang="en-US" sz="2400" b="1" kern="0" dirty="0" err="1">
                <a:solidFill>
                  <a:schemeClr val="bg1"/>
                </a:solidFill>
                <a:latin typeface="UTM Avo" panose="02040603050506020204" pitchFamily="18" charset="0"/>
                <a:cs typeface="Arial"/>
                <a:sym typeface="Arial"/>
              </a:rPr>
              <a:t>Phóng</a:t>
            </a:r>
            <a:r>
              <a:rPr lang="en-US" sz="2400" b="1" kern="0" dirty="0">
                <a:solidFill>
                  <a:schemeClr val="bg1"/>
                </a:solidFill>
                <a:latin typeface="UTM Avo" panose="02040603050506020204" pitchFamily="18" charset="0"/>
                <a:cs typeface="Arial"/>
                <a:sym typeface="Arial"/>
              </a:rPr>
              <a:t> </a:t>
            </a:r>
            <a:r>
              <a:rPr lang="en-US" sz="2400" b="1" kern="0" dirty="0" err="1">
                <a:solidFill>
                  <a:schemeClr val="bg1"/>
                </a:solidFill>
                <a:latin typeface="UTM Avo" panose="02040603050506020204" pitchFamily="18" charset="0"/>
                <a:cs typeface="Arial"/>
                <a:sym typeface="Arial"/>
              </a:rPr>
              <a:t>viên</a:t>
            </a:r>
            <a:r>
              <a:rPr lang="en-US" sz="2400" b="1" kern="0" dirty="0">
                <a:solidFill>
                  <a:schemeClr val="bg1"/>
                </a:solidFill>
                <a:latin typeface="UTM Avo" panose="02040603050506020204" pitchFamily="18" charset="0"/>
                <a:cs typeface="Arial"/>
                <a:sym typeface="Arial"/>
              </a:rPr>
              <a:t>: </a:t>
            </a:r>
            <a:r>
              <a:rPr lang="en-US" sz="2400" b="1" kern="0" dirty="0" err="1">
                <a:solidFill>
                  <a:srgbClr val="B42813"/>
                </a:solidFill>
                <a:latin typeface="UTM Avo" panose="02040603050506020204" pitchFamily="18" charset="0"/>
                <a:cs typeface="Arial"/>
                <a:sym typeface="Arial"/>
              </a:rPr>
              <a:t>Hỏi</a:t>
            </a:r>
            <a:endParaRPr lang="en-US" sz="2400" b="1" kern="0" dirty="0">
              <a:solidFill>
                <a:srgbClr val="B42813"/>
              </a:solidFill>
              <a:latin typeface="UTM Avo" panose="02040603050506020204" pitchFamily="18" charset="0"/>
              <a:cs typeface="Arial"/>
              <a:sym typeface="Arial"/>
            </a:endParaRPr>
          </a:p>
        </p:txBody>
      </p:sp>
      <p:sp>
        <p:nvSpPr>
          <p:cNvPr id="139" name="Google Shape;815;p10">
            <a:extLst>
              <a:ext uri="{FF2B5EF4-FFF2-40B4-BE49-F238E27FC236}">
                <a16:creationId xmlns:a16="http://schemas.microsoft.com/office/drawing/2014/main" id="{943C2835-0150-F9FD-2E61-36E68BC2EA46}"/>
              </a:ext>
            </a:extLst>
          </p:cNvPr>
          <p:cNvSpPr txBox="1"/>
          <p:nvPr/>
        </p:nvSpPr>
        <p:spPr>
          <a:xfrm>
            <a:off x="7069699" y="3803977"/>
            <a:ext cx="3657600" cy="609600"/>
          </a:xfrm>
          <a:prstGeom prst="rect">
            <a:avLst/>
          </a:prstGeom>
          <a:noFill/>
          <a:ln>
            <a:noFill/>
          </a:ln>
        </p:spPr>
        <p:txBody>
          <a:bodyPr spcFirstLastPara="1" wrap="square" lIns="121900" tIns="121900" rIns="121900" bIns="121900" anchor="t" anchorCtr="0">
            <a:noAutofit/>
          </a:bodyPr>
          <a:lstStyle/>
          <a:p>
            <a:pPr algn="ctr">
              <a:buClr>
                <a:srgbClr val="000000"/>
              </a:buClr>
              <a:buSzPts val="1400"/>
              <a:buFont typeface="Arial"/>
              <a:buNone/>
            </a:pPr>
            <a:r>
              <a:rPr lang="en-US" sz="2400" b="1" kern="0" dirty="0" err="1">
                <a:solidFill>
                  <a:schemeClr val="bg1"/>
                </a:solidFill>
                <a:latin typeface="UTM Avo" panose="02040603050506020204" pitchFamily="18" charset="0"/>
                <a:cs typeface="Arial"/>
                <a:sym typeface="Arial"/>
              </a:rPr>
              <a:t>Chuyên</a:t>
            </a:r>
            <a:r>
              <a:rPr lang="en-US" sz="2400" b="1" kern="0" dirty="0">
                <a:solidFill>
                  <a:schemeClr val="bg1"/>
                </a:solidFill>
                <a:latin typeface="UTM Avo" panose="02040603050506020204" pitchFamily="18" charset="0"/>
                <a:cs typeface="Arial"/>
                <a:sym typeface="Arial"/>
              </a:rPr>
              <a:t> </a:t>
            </a:r>
            <a:r>
              <a:rPr lang="en-US" sz="2400" b="1" kern="0" dirty="0" err="1">
                <a:solidFill>
                  <a:schemeClr val="bg1"/>
                </a:solidFill>
                <a:latin typeface="UTM Avo" panose="02040603050506020204" pitchFamily="18" charset="0"/>
                <a:cs typeface="Arial"/>
                <a:sym typeface="Arial"/>
              </a:rPr>
              <a:t>gia</a:t>
            </a:r>
            <a:r>
              <a:rPr lang="en-US" sz="2400" b="1" kern="0" dirty="0">
                <a:solidFill>
                  <a:schemeClr val="bg1"/>
                </a:solidFill>
                <a:latin typeface="UTM Avo" panose="02040603050506020204" pitchFamily="18" charset="0"/>
                <a:cs typeface="Arial"/>
                <a:sym typeface="Arial"/>
              </a:rPr>
              <a:t>: </a:t>
            </a:r>
            <a:r>
              <a:rPr lang="en-US" sz="2400" b="1" kern="0" dirty="0" err="1">
                <a:solidFill>
                  <a:srgbClr val="327879"/>
                </a:solidFill>
                <a:latin typeface="UTM Avo" panose="02040603050506020204" pitchFamily="18" charset="0"/>
                <a:cs typeface="Arial"/>
                <a:sym typeface="Arial"/>
              </a:rPr>
              <a:t>Trả</a:t>
            </a:r>
            <a:r>
              <a:rPr lang="en-US" sz="2400" b="1" kern="0" dirty="0">
                <a:solidFill>
                  <a:srgbClr val="327879"/>
                </a:solidFill>
                <a:latin typeface="UTM Avo" panose="02040603050506020204" pitchFamily="18" charset="0"/>
                <a:cs typeface="Arial"/>
                <a:sym typeface="Arial"/>
              </a:rPr>
              <a:t> </a:t>
            </a:r>
            <a:r>
              <a:rPr lang="en-US" sz="2400" b="1" kern="0" dirty="0" err="1">
                <a:solidFill>
                  <a:srgbClr val="327879"/>
                </a:solidFill>
                <a:latin typeface="UTM Avo" panose="02040603050506020204" pitchFamily="18" charset="0"/>
                <a:cs typeface="Arial"/>
                <a:sym typeface="Arial"/>
              </a:rPr>
              <a:t>lời</a:t>
            </a:r>
            <a:endParaRPr lang="en-US" sz="2400" b="1" kern="0" dirty="0">
              <a:solidFill>
                <a:srgbClr val="327879"/>
              </a:solidFill>
              <a:latin typeface="UTM Avo" panose="02040603050506020204" pitchFamily="18" charset="0"/>
              <a:cs typeface="Arial"/>
              <a:sym typeface="Arial"/>
            </a:endParaRPr>
          </a:p>
        </p:txBody>
      </p:sp>
      <p:sp>
        <p:nvSpPr>
          <p:cNvPr id="2" name="Teardrop 1">
            <a:extLst>
              <a:ext uri="{FF2B5EF4-FFF2-40B4-BE49-F238E27FC236}">
                <a16:creationId xmlns:a16="http://schemas.microsoft.com/office/drawing/2014/main" id="{F47738B5-C660-E8DC-A752-0467A9A08D38}"/>
              </a:ext>
            </a:extLst>
          </p:cNvPr>
          <p:cNvSpPr/>
          <p:nvPr/>
        </p:nvSpPr>
        <p:spPr>
          <a:xfrm>
            <a:off x="735834" y="1749228"/>
            <a:ext cx="728868" cy="695460"/>
          </a:xfrm>
          <a:prstGeom prst="teardrop">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1"/>
                </a:solidFill>
              </a:rPr>
              <a:t>3</a:t>
            </a:r>
          </a:p>
        </p:txBody>
      </p:sp>
    </p:spTree>
    <p:extLst>
      <p:ext uri="{BB962C8B-B14F-4D97-AF65-F5344CB8AC3E}">
        <p14:creationId xmlns:p14="http://schemas.microsoft.com/office/powerpoint/2010/main" val="415431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
                                            <p:txEl>
                                              <p:pRg st="0" end="0"/>
                                            </p:txEl>
                                          </p:spTgt>
                                        </p:tgtEl>
                                        <p:attrNameLst>
                                          <p:attrName>style.visibility</p:attrName>
                                        </p:attrNameLst>
                                      </p:cBhvr>
                                      <p:to>
                                        <p:strVal val="visible"/>
                                      </p:to>
                                    </p:set>
                                    <p:animEffect transition="in" filter="fade">
                                      <p:cBhvr>
                                        <p:cTn id="7" dur="500"/>
                                        <p:tgtEl>
                                          <p:spTgt spid="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par>
                                <p:cTn id="13" presetID="10" presetClass="entr" presetSubtype="0"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fade">
                                      <p:cBhvr>
                                        <p:cTn id="15" dur="500"/>
                                        <p:tgtEl>
                                          <p:spTgt spid="64"/>
                                        </p:tgtEl>
                                      </p:cBhvr>
                                    </p:animEffect>
                                  </p:childTnLst>
                                </p:cTn>
                              </p:par>
                              <p:par>
                                <p:cTn id="16" presetID="10" presetClass="entr" presetSubtype="0" fill="hold" nodeType="withEffect">
                                  <p:stCondLst>
                                    <p:cond delay="0"/>
                                  </p:stCondLst>
                                  <p:childTnLst>
                                    <p:set>
                                      <p:cBhvr>
                                        <p:cTn id="17" dur="1" fill="hold">
                                          <p:stCondLst>
                                            <p:cond delay="0"/>
                                          </p:stCondLst>
                                        </p:cTn>
                                        <p:tgtEl>
                                          <p:spTgt spid="82"/>
                                        </p:tgtEl>
                                        <p:attrNameLst>
                                          <p:attrName>style.visibility</p:attrName>
                                        </p:attrNameLst>
                                      </p:cBhvr>
                                      <p:to>
                                        <p:strVal val="visible"/>
                                      </p:to>
                                    </p:set>
                                    <p:animEffect transition="in" filter="fade">
                                      <p:cBhvr>
                                        <p:cTn id="18" dur="500"/>
                                        <p:tgtEl>
                                          <p:spTgt spid="82"/>
                                        </p:tgtEl>
                                      </p:cBhvr>
                                    </p:animEffect>
                                  </p:childTnLst>
                                </p:cTn>
                              </p:par>
                              <p:par>
                                <p:cTn id="19" presetID="10" presetClass="entr" presetSubtype="0" fill="hold" nodeType="with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500"/>
                                        <p:tgtEl>
                                          <p:spTgt spid="65"/>
                                        </p:tgtEl>
                                      </p:cBhvr>
                                    </p:animEffect>
                                  </p:childTnLst>
                                </p:cTn>
                              </p:par>
                              <p:par>
                                <p:cTn id="22" presetID="10" presetClass="entr" presetSubtype="0" fill="hold" nodeType="withEffect">
                                  <p:stCondLst>
                                    <p:cond delay="0"/>
                                  </p:stCondLst>
                                  <p:childTnLst>
                                    <p:set>
                                      <p:cBhvr>
                                        <p:cTn id="23" dur="1" fill="hold">
                                          <p:stCondLst>
                                            <p:cond delay="0"/>
                                          </p:stCondLst>
                                        </p:cTn>
                                        <p:tgtEl>
                                          <p:spTgt spid="139">
                                            <p:txEl>
                                              <p:pRg st="0" end="0"/>
                                            </p:txEl>
                                          </p:spTgt>
                                        </p:tgtEl>
                                        <p:attrNameLst>
                                          <p:attrName>style.visibility</p:attrName>
                                        </p:attrNameLst>
                                      </p:cBhvr>
                                      <p:to>
                                        <p:strVal val="visible"/>
                                      </p:to>
                                    </p:set>
                                    <p:animEffect transition="in" filter="fade">
                                      <p:cBhvr>
                                        <p:cTn id="24" dur="500"/>
                                        <p:tgtEl>
                                          <p:spTgt spid="139">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38">
                                            <p:txEl>
                                              <p:pRg st="0" end="0"/>
                                            </p:txEl>
                                          </p:spTgt>
                                        </p:tgtEl>
                                        <p:attrNameLst>
                                          <p:attrName>style.visibility</p:attrName>
                                        </p:attrNameLst>
                                      </p:cBhvr>
                                      <p:to>
                                        <p:strVal val="visible"/>
                                      </p:to>
                                    </p:set>
                                    <p:animEffect transition="in" filter="fade">
                                      <p:cBhvr>
                                        <p:cTn id="27" dur="500"/>
                                        <p:tgtEl>
                                          <p:spTgt spid="13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2">
                                            <p:txEl>
                                              <p:pRg st="0" end="0"/>
                                            </p:txEl>
                                          </p:spTgt>
                                        </p:tgtEl>
                                        <p:attrNameLst>
                                          <p:attrName>style.visibility</p:attrName>
                                        </p:attrNameLst>
                                      </p:cBhvr>
                                      <p:to>
                                        <p:strVal val="visible"/>
                                      </p:to>
                                    </p:set>
                                    <p:animEffect transition="in" filter="fade">
                                      <p:cBhvr>
                                        <p:cTn id="32" dur="500"/>
                                        <p:tgtEl>
                                          <p:spTgt spid="3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
                                            <p:txEl>
                                              <p:pRg st="0" end="0"/>
                                            </p:txEl>
                                          </p:spTgt>
                                        </p:tgtEl>
                                        <p:attrNameLst>
                                          <p:attrName>style.visibility</p:attrName>
                                        </p:attrNameLst>
                                      </p:cBhvr>
                                      <p:to>
                                        <p:strVal val="visible"/>
                                      </p:to>
                                    </p:set>
                                    <p:animEffect transition="in" filter="fade">
                                      <p:cBhvr>
                                        <p:cTn id="37"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Google Shape;850;p11">
            <a:extLst>
              <a:ext uri="{FF2B5EF4-FFF2-40B4-BE49-F238E27FC236}">
                <a16:creationId xmlns:a16="http://schemas.microsoft.com/office/drawing/2014/main" id="{39C65EFE-0D02-BE83-6764-7FCE781E28AA}"/>
              </a:ext>
            </a:extLst>
          </p:cNvPr>
          <p:cNvSpPr txBox="1">
            <a:spLocks/>
          </p:cNvSpPr>
          <p:nvPr/>
        </p:nvSpPr>
        <p:spPr>
          <a:xfrm>
            <a:off x="1373169" y="4305707"/>
            <a:ext cx="3931827" cy="118405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1pPr>
            <a:lvl2pPr marL="914400" marR="0" lvl="1"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2pPr>
            <a:lvl3pPr marL="1371600" marR="0" lvl="2"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3pPr>
            <a:lvl4pPr marL="1828800" marR="0" lvl="3"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4pPr>
            <a:lvl5pPr marL="2286000" marR="0" lvl="4"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5pPr>
            <a:lvl6pPr marL="2743200" marR="0" lvl="5"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6pPr>
            <a:lvl7pPr marL="3200400" marR="0" lvl="6"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7pPr>
            <a:lvl8pPr marL="3657600" marR="0" lvl="7"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8pPr>
            <a:lvl9pPr marL="4114800" marR="0" lvl="8"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9pPr>
          </a:lstStyle>
          <a:p>
            <a:pPr marL="0" lvl="0" indent="0" algn="just">
              <a:lnSpc>
                <a:spcPct val="150000"/>
              </a:lnSpc>
              <a:buClr>
                <a:srgbClr val="282828"/>
              </a:buClr>
            </a:pPr>
            <a:r>
              <a:rPr lang="vi-VN" sz="2000" kern="0" dirty="0">
                <a:solidFill>
                  <a:schemeClr val="bg1"/>
                </a:solidFill>
                <a:latin typeface="UTM Avo" panose="02040603050506020204" pitchFamily="18" charset="0"/>
              </a:rPr>
              <a:t>Hãy tưởng tượng cuộc sống sẽ như thế nào khi các ước mơ trong bài thơ đều trở thành hiện thực. </a:t>
            </a:r>
          </a:p>
        </p:txBody>
      </p:sp>
      <p:sp>
        <p:nvSpPr>
          <p:cNvPr id="33" name="Google Shape;851;p11">
            <a:extLst>
              <a:ext uri="{FF2B5EF4-FFF2-40B4-BE49-F238E27FC236}">
                <a16:creationId xmlns:a16="http://schemas.microsoft.com/office/drawing/2014/main" id="{827A907F-FCDC-BC78-A9E6-7DDFFF9897B1}"/>
              </a:ext>
            </a:extLst>
          </p:cNvPr>
          <p:cNvSpPr txBox="1">
            <a:spLocks/>
          </p:cNvSpPr>
          <p:nvPr/>
        </p:nvSpPr>
        <p:spPr>
          <a:xfrm>
            <a:off x="6342092" y="4309402"/>
            <a:ext cx="4978924" cy="112081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1pPr>
            <a:lvl2pPr marL="914400" marR="0" lvl="1"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2pPr>
            <a:lvl3pPr marL="1371600" marR="0" lvl="2"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3pPr>
            <a:lvl4pPr marL="1828800" marR="0" lvl="3"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4pPr>
            <a:lvl5pPr marL="2286000" marR="0" lvl="4"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5pPr>
            <a:lvl6pPr marL="2743200" marR="0" lvl="5"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6pPr>
            <a:lvl7pPr marL="3200400" marR="0" lvl="6"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7pPr>
            <a:lvl8pPr marL="3657600" marR="0" lvl="7"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8pPr>
            <a:lvl9pPr marL="4114800" marR="0" lvl="8"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9pPr>
          </a:lstStyle>
          <a:p>
            <a:pPr marL="0" indent="0" algn="just">
              <a:lnSpc>
                <a:spcPct val="150000"/>
              </a:lnSpc>
              <a:buClr>
                <a:schemeClr val="dk1"/>
              </a:buClr>
              <a:buSzPts val="2700"/>
            </a:pPr>
            <a:r>
              <a:rPr lang="vi-VN" sz="2000" kern="0">
                <a:solidFill>
                  <a:schemeClr val="bg1"/>
                </a:solidFill>
                <a:latin typeface="UTM Avo" panose="02040603050506020204" pitchFamily="18" charset="0"/>
                <a:ea typeface="Arial"/>
                <a:cs typeface="Arial"/>
                <a:sym typeface="Arial"/>
              </a:rPr>
              <a:t>Khi những ước mơ trong bài thành hiện thực, trẻ em sẽ là người hạnh phúc nhất, trẻ em hạnh phúc thì mọi người đều hạnh phúc.</a:t>
            </a:r>
            <a:endParaRPr lang="vi-VN" sz="2000" kern="0" dirty="0">
              <a:solidFill>
                <a:schemeClr val="bg1"/>
              </a:solidFill>
              <a:latin typeface="UTM Avo" panose="02040603050506020204" pitchFamily="18" charset="0"/>
              <a:ea typeface="Arial"/>
              <a:cs typeface="Arial"/>
              <a:sym typeface="Arial"/>
            </a:endParaRPr>
          </a:p>
        </p:txBody>
      </p:sp>
      <p:grpSp>
        <p:nvGrpSpPr>
          <p:cNvPr id="55" name="Google Shape;873;p11">
            <a:extLst>
              <a:ext uri="{FF2B5EF4-FFF2-40B4-BE49-F238E27FC236}">
                <a16:creationId xmlns:a16="http://schemas.microsoft.com/office/drawing/2014/main" id="{1AB8895E-5B1F-F145-C8F8-EEC87BDECE1C}"/>
              </a:ext>
            </a:extLst>
          </p:cNvPr>
          <p:cNvGrpSpPr/>
          <p:nvPr/>
        </p:nvGrpSpPr>
        <p:grpSpPr>
          <a:xfrm>
            <a:off x="650475" y="6176628"/>
            <a:ext cx="1091932" cy="321387"/>
            <a:chOff x="7611835" y="470711"/>
            <a:chExt cx="818949" cy="241040"/>
          </a:xfrm>
        </p:grpSpPr>
        <p:sp>
          <p:nvSpPr>
            <p:cNvPr id="56" name="Google Shape;874;p11">
              <a:extLst>
                <a:ext uri="{FF2B5EF4-FFF2-40B4-BE49-F238E27FC236}">
                  <a16:creationId xmlns:a16="http://schemas.microsoft.com/office/drawing/2014/main" id="{92C51594-FCF6-F059-078C-7376794ABC7F}"/>
                </a:ext>
              </a:extLst>
            </p:cNvPr>
            <p:cNvSpPr/>
            <p:nvPr/>
          </p:nvSpPr>
          <p:spPr>
            <a:xfrm>
              <a:off x="7611835" y="470711"/>
              <a:ext cx="230542" cy="241040"/>
            </a:xfrm>
            <a:custGeom>
              <a:avLst/>
              <a:gdLst/>
              <a:ahLst/>
              <a:cxnLst/>
              <a:rect l="l" t="t" r="r" b="b"/>
              <a:pathLst>
                <a:path w="2524" h="2639" extrusionOk="0">
                  <a:moveTo>
                    <a:pt x="1258" y="0"/>
                  </a:moveTo>
                  <a:lnTo>
                    <a:pt x="895" y="964"/>
                  </a:lnTo>
                  <a:lnTo>
                    <a:pt x="0" y="1327"/>
                  </a:lnTo>
                  <a:lnTo>
                    <a:pt x="895" y="1674"/>
                  </a:lnTo>
                  <a:lnTo>
                    <a:pt x="1258" y="2639"/>
                  </a:lnTo>
                  <a:lnTo>
                    <a:pt x="1628" y="1674"/>
                  </a:lnTo>
                  <a:lnTo>
                    <a:pt x="2523" y="1327"/>
                  </a:lnTo>
                  <a:lnTo>
                    <a:pt x="1628" y="964"/>
                  </a:lnTo>
                  <a:lnTo>
                    <a:pt x="1258" y="0"/>
                  </a:ln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SzPts val="1400"/>
                <a:buFont typeface="Arial"/>
                <a:buNone/>
              </a:pPr>
              <a:endParaRPr sz="1867" kern="0" dirty="0">
                <a:solidFill>
                  <a:srgbClr val="000000"/>
                </a:solidFill>
                <a:latin typeface="UTM Avo" panose="02040603050506020204" pitchFamily="18" charset="0"/>
                <a:cs typeface="Arial"/>
                <a:sym typeface="Arial"/>
              </a:endParaRPr>
            </a:p>
          </p:txBody>
        </p:sp>
        <p:sp>
          <p:nvSpPr>
            <p:cNvPr id="57" name="Google Shape;875;p11">
              <a:extLst>
                <a:ext uri="{FF2B5EF4-FFF2-40B4-BE49-F238E27FC236}">
                  <a16:creationId xmlns:a16="http://schemas.microsoft.com/office/drawing/2014/main" id="{647F4ED1-9C2F-84B8-30E5-BC2BC4143C8B}"/>
                </a:ext>
              </a:extLst>
            </p:cNvPr>
            <p:cNvSpPr/>
            <p:nvPr/>
          </p:nvSpPr>
          <p:spPr>
            <a:xfrm>
              <a:off x="8322181" y="510810"/>
              <a:ext cx="108603" cy="112893"/>
            </a:xfrm>
            <a:custGeom>
              <a:avLst/>
              <a:gdLst/>
              <a:ahLst/>
              <a:cxnLst/>
              <a:rect l="l" t="t" r="r" b="b"/>
              <a:pathLst>
                <a:path w="1189" h="1236" extrusionOk="0">
                  <a:moveTo>
                    <a:pt x="594" y="1"/>
                  </a:moveTo>
                  <a:lnTo>
                    <a:pt x="417" y="448"/>
                  </a:lnTo>
                  <a:lnTo>
                    <a:pt x="0" y="618"/>
                  </a:lnTo>
                  <a:lnTo>
                    <a:pt x="417" y="788"/>
                  </a:lnTo>
                  <a:lnTo>
                    <a:pt x="594" y="1235"/>
                  </a:lnTo>
                  <a:lnTo>
                    <a:pt x="764" y="788"/>
                  </a:lnTo>
                  <a:lnTo>
                    <a:pt x="1188" y="618"/>
                  </a:lnTo>
                  <a:lnTo>
                    <a:pt x="764" y="448"/>
                  </a:lnTo>
                  <a:lnTo>
                    <a:pt x="594" y="1"/>
                  </a:ln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SzPts val="1400"/>
                <a:buFont typeface="Arial"/>
                <a:buNone/>
              </a:pPr>
              <a:endParaRPr sz="1867" kern="0" dirty="0">
                <a:solidFill>
                  <a:srgbClr val="000000"/>
                </a:solidFill>
                <a:latin typeface="UTM Avo" panose="02040603050506020204" pitchFamily="18" charset="0"/>
                <a:cs typeface="Arial"/>
                <a:sym typeface="Arial"/>
              </a:endParaRPr>
            </a:p>
          </p:txBody>
        </p:sp>
      </p:grpSp>
      <p:grpSp>
        <p:nvGrpSpPr>
          <p:cNvPr id="59" name="Google Shape;877;p11">
            <a:extLst>
              <a:ext uri="{FF2B5EF4-FFF2-40B4-BE49-F238E27FC236}">
                <a16:creationId xmlns:a16="http://schemas.microsoft.com/office/drawing/2014/main" id="{014B4757-5151-B638-C19E-69498A15160D}"/>
              </a:ext>
            </a:extLst>
          </p:cNvPr>
          <p:cNvGrpSpPr/>
          <p:nvPr/>
        </p:nvGrpSpPr>
        <p:grpSpPr>
          <a:xfrm>
            <a:off x="10569686" y="6504401"/>
            <a:ext cx="1091932" cy="321387"/>
            <a:chOff x="7611835" y="470711"/>
            <a:chExt cx="818949" cy="241040"/>
          </a:xfrm>
        </p:grpSpPr>
        <p:sp>
          <p:nvSpPr>
            <p:cNvPr id="60" name="Google Shape;878;p11">
              <a:extLst>
                <a:ext uri="{FF2B5EF4-FFF2-40B4-BE49-F238E27FC236}">
                  <a16:creationId xmlns:a16="http://schemas.microsoft.com/office/drawing/2014/main" id="{DBCBA581-8093-AD5D-A037-FA09FDAE3A84}"/>
                </a:ext>
              </a:extLst>
            </p:cNvPr>
            <p:cNvSpPr/>
            <p:nvPr/>
          </p:nvSpPr>
          <p:spPr>
            <a:xfrm>
              <a:off x="7611835" y="470711"/>
              <a:ext cx="230542" cy="241040"/>
            </a:xfrm>
            <a:custGeom>
              <a:avLst/>
              <a:gdLst/>
              <a:ahLst/>
              <a:cxnLst/>
              <a:rect l="l" t="t" r="r" b="b"/>
              <a:pathLst>
                <a:path w="2524" h="2639" extrusionOk="0">
                  <a:moveTo>
                    <a:pt x="1258" y="0"/>
                  </a:moveTo>
                  <a:lnTo>
                    <a:pt x="895" y="964"/>
                  </a:lnTo>
                  <a:lnTo>
                    <a:pt x="0" y="1327"/>
                  </a:lnTo>
                  <a:lnTo>
                    <a:pt x="895" y="1674"/>
                  </a:lnTo>
                  <a:lnTo>
                    <a:pt x="1258" y="2639"/>
                  </a:lnTo>
                  <a:lnTo>
                    <a:pt x="1628" y="1674"/>
                  </a:lnTo>
                  <a:lnTo>
                    <a:pt x="2523" y="1327"/>
                  </a:lnTo>
                  <a:lnTo>
                    <a:pt x="1628" y="964"/>
                  </a:lnTo>
                  <a:lnTo>
                    <a:pt x="1258" y="0"/>
                  </a:ln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SzPts val="1400"/>
                <a:buFont typeface="Arial"/>
                <a:buNone/>
              </a:pPr>
              <a:endParaRPr sz="1867" kern="0" dirty="0">
                <a:solidFill>
                  <a:srgbClr val="000000"/>
                </a:solidFill>
                <a:latin typeface="UTM Avo" panose="02040603050506020204" pitchFamily="18" charset="0"/>
                <a:cs typeface="Arial"/>
                <a:sym typeface="Arial"/>
              </a:endParaRPr>
            </a:p>
          </p:txBody>
        </p:sp>
        <p:sp>
          <p:nvSpPr>
            <p:cNvPr id="61" name="Google Shape;879;p11">
              <a:extLst>
                <a:ext uri="{FF2B5EF4-FFF2-40B4-BE49-F238E27FC236}">
                  <a16:creationId xmlns:a16="http://schemas.microsoft.com/office/drawing/2014/main" id="{C33A877B-9714-DDDE-FFEA-EAEC10FFCF60}"/>
                </a:ext>
              </a:extLst>
            </p:cNvPr>
            <p:cNvSpPr/>
            <p:nvPr/>
          </p:nvSpPr>
          <p:spPr>
            <a:xfrm>
              <a:off x="8322181" y="510810"/>
              <a:ext cx="108603" cy="112893"/>
            </a:xfrm>
            <a:custGeom>
              <a:avLst/>
              <a:gdLst/>
              <a:ahLst/>
              <a:cxnLst/>
              <a:rect l="l" t="t" r="r" b="b"/>
              <a:pathLst>
                <a:path w="1189" h="1236" extrusionOk="0">
                  <a:moveTo>
                    <a:pt x="594" y="1"/>
                  </a:moveTo>
                  <a:lnTo>
                    <a:pt x="417" y="448"/>
                  </a:lnTo>
                  <a:lnTo>
                    <a:pt x="0" y="618"/>
                  </a:lnTo>
                  <a:lnTo>
                    <a:pt x="417" y="788"/>
                  </a:lnTo>
                  <a:lnTo>
                    <a:pt x="594" y="1235"/>
                  </a:lnTo>
                  <a:lnTo>
                    <a:pt x="764" y="788"/>
                  </a:lnTo>
                  <a:lnTo>
                    <a:pt x="1188" y="618"/>
                  </a:lnTo>
                  <a:lnTo>
                    <a:pt x="764" y="448"/>
                  </a:lnTo>
                  <a:lnTo>
                    <a:pt x="594" y="1"/>
                  </a:ln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SzPts val="1400"/>
                <a:buFont typeface="Arial"/>
                <a:buNone/>
              </a:pPr>
              <a:endParaRPr sz="1867" kern="0" dirty="0">
                <a:solidFill>
                  <a:srgbClr val="000000"/>
                </a:solidFill>
                <a:latin typeface="UTM Avo" panose="02040603050506020204" pitchFamily="18" charset="0"/>
                <a:cs typeface="Arial"/>
                <a:sym typeface="Arial"/>
              </a:endParaRPr>
            </a:p>
          </p:txBody>
        </p:sp>
      </p:grpSp>
      <p:sp>
        <p:nvSpPr>
          <p:cNvPr id="63" name="Google Shape;733;p10">
            <a:extLst>
              <a:ext uri="{FF2B5EF4-FFF2-40B4-BE49-F238E27FC236}">
                <a16:creationId xmlns:a16="http://schemas.microsoft.com/office/drawing/2014/main" id="{AF83F5EC-A8F0-0532-4261-A0D73909B1C0}"/>
              </a:ext>
            </a:extLst>
          </p:cNvPr>
          <p:cNvSpPr txBox="1">
            <a:spLocks/>
          </p:cNvSpPr>
          <p:nvPr/>
        </p:nvSpPr>
        <p:spPr>
          <a:xfrm>
            <a:off x="4179634" y="1109223"/>
            <a:ext cx="4448303" cy="74074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609585" marR="0" lvl="0" indent="-397923" algn="l" rtl="0">
              <a:lnSpc>
                <a:spcPct val="100000"/>
              </a:lnSpc>
              <a:spcBef>
                <a:spcPts val="0"/>
              </a:spcBef>
              <a:spcAft>
                <a:spcPts val="0"/>
              </a:spcAft>
              <a:buClr>
                <a:schemeClr val="lt2"/>
              </a:buClr>
              <a:buSzPts val="1100"/>
              <a:buFont typeface="Oxygen"/>
              <a:buAutoNum type="arabicPeriod"/>
              <a:defRPr sz="1600" b="0" i="0" u="none" strike="noStrike" cap="none">
                <a:solidFill>
                  <a:schemeClr val="lt2"/>
                </a:solidFill>
                <a:latin typeface="Oxygen"/>
                <a:ea typeface="Oxygen"/>
                <a:cs typeface="Oxygen"/>
                <a:sym typeface="Oxygen"/>
              </a:defRPr>
            </a:lvl1pPr>
            <a:lvl2pPr marL="1219170" marR="0" lvl="1" indent="-423323" algn="l" rtl="0">
              <a:lnSpc>
                <a:spcPct val="115000"/>
              </a:lnSpc>
              <a:spcBef>
                <a:spcPts val="0"/>
              </a:spcBef>
              <a:spcAft>
                <a:spcPts val="0"/>
              </a:spcAft>
              <a:buClr>
                <a:schemeClr val="lt2"/>
              </a:buClr>
              <a:buSzPts val="1400"/>
              <a:buFont typeface="Oxygen"/>
              <a:buAutoNum type="alphaLcPeriod"/>
              <a:defRPr sz="1400" b="0" i="0" u="none" strike="noStrike" cap="none">
                <a:solidFill>
                  <a:schemeClr val="lt2"/>
                </a:solidFill>
                <a:latin typeface="Oxygen"/>
                <a:ea typeface="Oxygen"/>
                <a:cs typeface="Oxygen"/>
                <a:sym typeface="Oxygen"/>
              </a:defRPr>
            </a:lvl2pPr>
            <a:lvl3pPr marL="1828754" marR="0" lvl="2" indent="-423323" algn="l" rtl="0">
              <a:lnSpc>
                <a:spcPct val="115000"/>
              </a:lnSpc>
              <a:spcBef>
                <a:spcPts val="0"/>
              </a:spcBef>
              <a:spcAft>
                <a:spcPts val="0"/>
              </a:spcAft>
              <a:buClr>
                <a:schemeClr val="lt2"/>
              </a:buClr>
              <a:buSzPts val="1400"/>
              <a:buFont typeface="Oxygen"/>
              <a:buAutoNum type="romanLcPeriod"/>
              <a:defRPr sz="1400" b="0" i="0" u="none" strike="noStrike" cap="none">
                <a:solidFill>
                  <a:schemeClr val="lt2"/>
                </a:solidFill>
                <a:latin typeface="Oxygen"/>
                <a:ea typeface="Oxygen"/>
                <a:cs typeface="Oxygen"/>
                <a:sym typeface="Oxygen"/>
              </a:defRPr>
            </a:lvl3pPr>
            <a:lvl4pPr marL="2438339" marR="0" lvl="3" indent="-423323" algn="l" rtl="0">
              <a:lnSpc>
                <a:spcPct val="115000"/>
              </a:lnSpc>
              <a:spcBef>
                <a:spcPts val="0"/>
              </a:spcBef>
              <a:spcAft>
                <a:spcPts val="0"/>
              </a:spcAft>
              <a:buClr>
                <a:schemeClr val="lt2"/>
              </a:buClr>
              <a:buSzPts val="1400"/>
              <a:buFont typeface="Oxygen"/>
              <a:buAutoNum type="arabicPeriod"/>
              <a:defRPr sz="1400" b="0" i="0" u="none" strike="noStrike" cap="none">
                <a:solidFill>
                  <a:schemeClr val="lt2"/>
                </a:solidFill>
                <a:latin typeface="Oxygen"/>
                <a:ea typeface="Oxygen"/>
                <a:cs typeface="Oxygen"/>
                <a:sym typeface="Oxygen"/>
              </a:defRPr>
            </a:lvl4pPr>
            <a:lvl5pPr marL="3047924" marR="0" lvl="4" indent="-423323" algn="l" rtl="0">
              <a:lnSpc>
                <a:spcPct val="115000"/>
              </a:lnSpc>
              <a:spcBef>
                <a:spcPts val="0"/>
              </a:spcBef>
              <a:spcAft>
                <a:spcPts val="0"/>
              </a:spcAft>
              <a:buClr>
                <a:schemeClr val="lt2"/>
              </a:buClr>
              <a:buSzPts val="1400"/>
              <a:buFont typeface="Oxygen"/>
              <a:buAutoNum type="alphaLcPeriod"/>
              <a:defRPr sz="1400" b="0" i="0" u="none" strike="noStrike" cap="none">
                <a:solidFill>
                  <a:schemeClr val="lt2"/>
                </a:solidFill>
                <a:latin typeface="Oxygen"/>
                <a:ea typeface="Oxygen"/>
                <a:cs typeface="Oxygen"/>
                <a:sym typeface="Oxygen"/>
              </a:defRPr>
            </a:lvl5pPr>
            <a:lvl6pPr marL="3657509" marR="0" lvl="5" indent="-423323" algn="l" rtl="0">
              <a:lnSpc>
                <a:spcPct val="115000"/>
              </a:lnSpc>
              <a:spcBef>
                <a:spcPts val="0"/>
              </a:spcBef>
              <a:spcAft>
                <a:spcPts val="0"/>
              </a:spcAft>
              <a:buClr>
                <a:schemeClr val="lt2"/>
              </a:buClr>
              <a:buSzPts val="1400"/>
              <a:buFont typeface="Oxygen"/>
              <a:buAutoNum type="romanLcPeriod"/>
              <a:defRPr sz="1400" b="0" i="0" u="none" strike="noStrike" cap="none">
                <a:solidFill>
                  <a:schemeClr val="lt2"/>
                </a:solidFill>
                <a:latin typeface="Oxygen"/>
                <a:ea typeface="Oxygen"/>
                <a:cs typeface="Oxygen"/>
                <a:sym typeface="Oxygen"/>
              </a:defRPr>
            </a:lvl6pPr>
            <a:lvl7pPr marL="4267093" marR="0" lvl="6" indent="-423323" algn="l" rtl="0">
              <a:lnSpc>
                <a:spcPct val="115000"/>
              </a:lnSpc>
              <a:spcBef>
                <a:spcPts val="0"/>
              </a:spcBef>
              <a:spcAft>
                <a:spcPts val="0"/>
              </a:spcAft>
              <a:buClr>
                <a:schemeClr val="lt2"/>
              </a:buClr>
              <a:buSzPts val="1400"/>
              <a:buFont typeface="Oxygen"/>
              <a:buAutoNum type="arabicPeriod"/>
              <a:defRPr sz="1400" b="0" i="0" u="none" strike="noStrike" cap="none">
                <a:solidFill>
                  <a:schemeClr val="lt2"/>
                </a:solidFill>
                <a:latin typeface="Oxygen"/>
                <a:ea typeface="Oxygen"/>
                <a:cs typeface="Oxygen"/>
                <a:sym typeface="Oxygen"/>
              </a:defRPr>
            </a:lvl7pPr>
            <a:lvl8pPr marL="4876678" marR="0" lvl="7" indent="-423323" algn="l" rtl="0">
              <a:lnSpc>
                <a:spcPct val="115000"/>
              </a:lnSpc>
              <a:spcBef>
                <a:spcPts val="0"/>
              </a:spcBef>
              <a:spcAft>
                <a:spcPts val="0"/>
              </a:spcAft>
              <a:buClr>
                <a:schemeClr val="lt2"/>
              </a:buClr>
              <a:buSzPts val="1400"/>
              <a:buFont typeface="Oxygen"/>
              <a:buAutoNum type="alphaLcPeriod"/>
              <a:defRPr sz="1400" b="0" i="0" u="none" strike="noStrike" cap="none">
                <a:solidFill>
                  <a:schemeClr val="lt2"/>
                </a:solidFill>
                <a:latin typeface="Oxygen"/>
                <a:ea typeface="Oxygen"/>
                <a:cs typeface="Oxygen"/>
                <a:sym typeface="Oxygen"/>
              </a:defRPr>
            </a:lvl8pPr>
            <a:lvl9pPr marL="5486263" marR="0" lvl="8" indent="-423323" algn="l" rtl="0">
              <a:lnSpc>
                <a:spcPct val="115000"/>
              </a:lnSpc>
              <a:spcBef>
                <a:spcPts val="0"/>
              </a:spcBef>
              <a:spcAft>
                <a:spcPts val="0"/>
              </a:spcAft>
              <a:buClr>
                <a:schemeClr val="lt2"/>
              </a:buClr>
              <a:buSzPts val="1400"/>
              <a:buFont typeface="Oxygen"/>
              <a:buAutoNum type="romanLcPeriod"/>
              <a:defRPr sz="1400" b="0" i="0" u="none" strike="noStrike" cap="none">
                <a:solidFill>
                  <a:schemeClr val="lt2"/>
                </a:solidFill>
                <a:latin typeface="Oxygen"/>
                <a:ea typeface="Oxygen"/>
                <a:cs typeface="Oxygen"/>
                <a:sym typeface="Oxygen"/>
              </a:defRPr>
            </a:lvl9pPr>
          </a:lstStyle>
          <a:p>
            <a:pPr marL="0" lvl="0" indent="0" algn="ctr">
              <a:buClr>
                <a:srgbClr val="282828"/>
              </a:buClr>
              <a:buNone/>
            </a:pPr>
            <a:r>
              <a:rPr lang="vi-VN" sz="3200" b="1" kern="0" dirty="0">
                <a:solidFill>
                  <a:schemeClr val="accent2">
                    <a:lumMod val="50000"/>
                  </a:schemeClr>
                </a:solidFill>
                <a:latin typeface="UTM Avo" panose="02040603050506020204" pitchFamily="18" charset="0"/>
                <a:ea typeface="Arial"/>
                <a:cs typeface="Arial"/>
                <a:sym typeface="Arial"/>
              </a:rPr>
              <a:t>PHỎNG VẤN</a:t>
            </a:r>
          </a:p>
        </p:txBody>
      </p:sp>
      <p:sp>
        <p:nvSpPr>
          <p:cNvPr id="64" name="Google Shape;732;p10">
            <a:extLst>
              <a:ext uri="{FF2B5EF4-FFF2-40B4-BE49-F238E27FC236}">
                <a16:creationId xmlns:a16="http://schemas.microsoft.com/office/drawing/2014/main" id="{72CE5968-EF89-A55C-B454-480907E8A625}"/>
              </a:ext>
            </a:extLst>
          </p:cNvPr>
          <p:cNvSpPr/>
          <p:nvPr/>
        </p:nvSpPr>
        <p:spPr>
          <a:xfrm>
            <a:off x="2377430" y="1821930"/>
            <a:ext cx="2089491" cy="1916963"/>
          </a:xfrm>
          <a:prstGeom prst="ellipse">
            <a:avLst/>
          </a:prstGeom>
          <a:solidFill>
            <a:srgbClr val="FFFFFF"/>
          </a:solidFill>
          <a:ln w="25400" cap="flat" cmpd="sng">
            <a:solidFill>
              <a:srgbClr val="B42813"/>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Font typeface="Arial"/>
              <a:buNone/>
            </a:pPr>
            <a:endParaRPr sz="1867" kern="0" dirty="0">
              <a:solidFill>
                <a:srgbClr val="355C2E"/>
              </a:solidFill>
              <a:latin typeface="UTM Avo" panose="02040603050506020204" pitchFamily="18" charset="0"/>
              <a:cs typeface="Arial"/>
              <a:sym typeface="Arial"/>
            </a:endParaRPr>
          </a:p>
        </p:txBody>
      </p:sp>
      <p:sp>
        <p:nvSpPr>
          <p:cNvPr id="65" name="Google Shape;735;p10">
            <a:extLst>
              <a:ext uri="{FF2B5EF4-FFF2-40B4-BE49-F238E27FC236}">
                <a16:creationId xmlns:a16="http://schemas.microsoft.com/office/drawing/2014/main" id="{B65837F6-E2A8-2A6E-D160-BAC33DA01748}"/>
              </a:ext>
            </a:extLst>
          </p:cNvPr>
          <p:cNvSpPr/>
          <p:nvPr/>
        </p:nvSpPr>
        <p:spPr>
          <a:xfrm>
            <a:off x="7853754" y="1821930"/>
            <a:ext cx="2089491" cy="1916963"/>
          </a:xfrm>
          <a:prstGeom prst="ellipse">
            <a:avLst/>
          </a:prstGeom>
          <a:solidFill>
            <a:srgbClr val="FFFFFF"/>
          </a:solidFill>
          <a:ln w="25400" cap="flat" cmpd="sng">
            <a:solidFill>
              <a:srgbClr val="327879"/>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Font typeface="Arial"/>
              <a:buNone/>
            </a:pPr>
            <a:endParaRPr sz="1867" kern="0" dirty="0">
              <a:solidFill>
                <a:srgbClr val="355C2E"/>
              </a:solidFill>
              <a:latin typeface="UTM Avo" panose="02040603050506020204" pitchFamily="18" charset="0"/>
              <a:cs typeface="Arial"/>
              <a:sym typeface="Arial"/>
            </a:endParaRPr>
          </a:p>
        </p:txBody>
      </p:sp>
      <p:grpSp>
        <p:nvGrpSpPr>
          <p:cNvPr id="66" name="Google Shape;736;p10">
            <a:extLst>
              <a:ext uri="{FF2B5EF4-FFF2-40B4-BE49-F238E27FC236}">
                <a16:creationId xmlns:a16="http://schemas.microsoft.com/office/drawing/2014/main" id="{830834E6-910A-27F7-9CE8-C260E42A835F}"/>
              </a:ext>
            </a:extLst>
          </p:cNvPr>
          <p:cNvGrpSpPr/>
          <p:nvPr/>
        </p:nvGrpSpPr>
        <p:grpSpPr>
          <a:xfrm>
            <a:off x="2881407" y="2061892"/>
            <a:ext cx="1081536" cy="1397389"/>
            <a:chOff x="7606826" y="2419290"/>
            <a:chExt cx="274550" cy="354729"/>
          </a:xfrm>
        </p:grpSpPr>
        <p:sp>
          <p:nvSpPr>
            <p:cNvPr id="67" name="Google Shape;737;p10">
              <a:extLst>
                <a:ext uri="{FF2B5EF4-FFF2-40B4-BE49-F238E27FC236}">
                  <a16:creationId xmlns:a16="http://schemas.microsoft.com/office/drawing/2014/main" id="{81548264-010B-EB43-0D66-875B5EAD8E27}"/>
                </a:ext>
              </a:extLst>
            </p:cNvPr>
            <p:cNvSpPr/>
            <p:nvPr/>
          </p:nvSpPr>
          <p:spPr>
            <a:xfrm>
              <a:off x="7606826" y="2619370"/>
              <a:ext cx="274550" cy="154649"/>
            </a:xfrm>
            <a:custGeom>
              <a:avLst/>
              <a:gdLst/>
              <a:ahLst/>
              <a:cxnLst/>
              <a:rect l="l" t="t" r="r" b="b"/>
              <a:pathLst>
                <a:path w="10485" h="5906" extrusionOk="0">
                  <a:moveTo>
                    <a:pt x="3711" y="1"/>
                  </a:moveTo>
                  <a:lnTo>
                    <a:pt x="3711" y="1041"/>
                  </a:lnTo>
                  <a:cubicBezTo>
                    <a:pt x="3711" y="1336"/>
                    <a:pt x="3520" y="1584"/>
                    <a:pt x="3244" y="1670"/>
                  </a:cubicBezTo>
                  <a:lnTo>
                    <a:pt x="935" y="2348"/>
                  </a:lnTo>
                  <a:cubicBezTo>
                    <a:pt x="382" y="2510"/>
                    <a:pt x="0" y="3025"/>
                    <a:pt x="0" y="3607"/>
                  </a:cubicBezTo>
                  <a:lnTo>
                    <a:pt x="0" y="5248"/>
                  </a:lnTo>
                  <a:cubicBezTo>
                    <a:pt x="0" y="5610"/>
                    <a:pt x="286" y="5906"/>
                    <a:pt x="649" y="5906"/>
                  </a:cubicBezTo>
                  <a:lnTo>
                    <a:pt x="9826" y="5906"/>
                  </a:lnTo>
                  <a:cubicBezTo>
                    <a:pt x="10189" y="5906"/>
                    <a:pt x="10485" y="5610"/>
                    <a:pt x="10485" y="5248"/>
                  </a:cubicBezTo>
                  <a:lnTo>
                    <a:pt x="10485" y="3607"/>
                  </a:lnTo>
                  <a:cubicBezTo>
                    <a:pt x="10485" y="3025"/>
                    <a:pt x="10093" y="2510"/>
                    <a:pt x="9540" y="2348"/>
                  </a:cubicBezTo>
                  <a:lnTo>
                    <a:pt x="7241" y="1670"/>
                  </a:lnTo>
                  <a:cubicBezTo>
                    <a:pt x="6955" y="1584"/>
                    <a:pt x="6764" y="1336"/>
                    <a:pt x="6764" y="1041"/>
                  </a:cubicBezTo>
                  <a:lnTo>
                    <a:pt x="6764" y="1"/>
                  </a:lnTo>
                  <a:close/>
                </a:path>
              </a:pathLst>
            </a:custGeom>
            <a:solidFill>
              <a:srgbClr val="F8EEE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68" name="Google Shape;738;p10">
              <a:extLst>
                <a:ext uri="{FF2B5EF4-FFF2-40B4-BE49-F238E27FC236}">
                  <a16:creationId xmlns:a16="http://schemas.microsoft.com/office/drawing/2014/main" id="{0E38E12A-9BFE-6C7E-8062-108BAFD9B840}"/>
                </a:ext>
              </a:extLst>
            </p:cNvPr>
            <p:cNvSpPr/>
            <p:nvPr/>
          </p:nvSpPr>
          <p:spPr>
            <a:xfrm>
              <a:off x="7606826" y="2667576"/>
              <a:ext cx="274550" cy="106442"/>
            </a:xfrm>
            <a:custGeom>
              <a:avLst/>
              <a:gdLst/>
              <a:ahLst/>
              <a:cxnLst/>
              <a:rect l="l" t="t" r="r" b="b"/>
              <a:pathLst>
                <a:path w="10485" h="4065" extrusionOk="0">
                  <a:moveTo>
                    <a:pt x="2671" y="1"/>
                  </a:moveTo>
                  <a:lnTo>
                    <a:pt x="935" y="507"/>
                  </a:lnTo>
                  <a:cubicBezTo>
                    <a:pt x="382" y="669"/>
                    <a:pt x="0" y="1184"/>
                    <a:pt x="0" y="1766"/>
                  </a:cubicBezTo>
                  <a:lnTo>
                    <a:pt x="0" y="3407"/>
                  </a:lnTo>
                  <a:cubicBezTo>
                    <a:pt x="0" y="3769"/>
                    <a:pt x="286" y="4065"/>
                    <a:pt x="649" y="4065"/>
                  </a:cubicBezTo>
                  <a:lnTo>
                    <a:pt x="9826" y="4065"/>
                  </a:lnTo>
                  <a:cubicBezTo>
                    <a:pt x="10189" y="4065"/>
                    <a:pt x="10485" y="3769"/>
                    <a:pt x="10485" y="3407"/>
                  </a:cubicBezTo>
                  <a:lnTo>
                    <a:pt x="10485" y="1766"/>
                  </a:lnTo>
                  <a:cubicBezTo>
                    <a:pt x="10485" y="1184"/>
                    <a:pt x="10093" y="669"/>
                    <a:pt x="9540" y="507"/>
                  </a:cubicBezTo>
                  <a:lnTo>
                    <a:pt x="7804" y="1"/>
                  </a:lnTo>
                  <a:cubicBezTo>
                    <a:pt x="7556" y="1213"/>
                    <a:pt x="6478" y="2090"/>
                    <a:pt x="5238" y="2090"/>
                  </a:cubicBezTo>
                  <a:cubicBezTo>
                    <a:pt x="3997" y="2090"/>
                    <a:pt x="2919" y="1213"/>
                    <a:pt x="2671" y="1"/>
                  </a:cubicBezTo>
                  <a:close/>
                </a:path>
              </a:pathLst>
            </a:custGeom>
            <a:solidFill>
              <a:srgbClr val="E9574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69" name="Google Shape;739;p10">
              <a:extLst>
                <a:ext uri="{FF2B5EF4-FFF2-40B4-BE49-F238E27FC236}">
                  <a16:creationId xmlns:a16="http://schemas.microsoft.com/office/drawing/2014/main" id="{2960CCDD-EEB2-6EE3-BCAC-CCB62833761B}"/>
                </a:ext>
              </a:extLst>
            </p:cNvPr>
            <p:cNvSpPr/>
            <p:nvPr/>
          </p:nvSpPr>
          <p:spPr>
            <a:xfrm>
              <a:off x="7703998" y="2619370"/>
              <a:ext cx="79943" cy="22886"/>
            </a:xfrm>
            <a:custGeom>
              <a:avLst/>
              <a:gdLst/>
              <a:ahLst/>
              <a:cxnLst/>
              <a:rect l="l" t="t" r="r" b="b"/>
              <a:pathLst>
                <a:path w="3053" h="874" extrusionOk="0">
                  <a:moveTo>
                    <a:pt x="0" y="1"/>
                  </a:moveTo>
                  <a:lnTo>
                    <a:pt x="0" y="487"/>
                  </a:lnTo>
                  <a:cubicBezTo>
                    <a:pt x="477" y="745"/>
                    <a:pt x="1002" y="874"/>
                    <a:pt x="1527" y="874"/>
                  </a:cubicBezTo>
                  <a:cubicBezTo>
                    <a:pt x="2051" y="874"/>
                    <a:pt x="2576" y="745"/>
                    <a:pt x="3053" y="487"/>
                  </a:cubicBezTo>
                  <a:lnTo>
                    <a:pt x="3053" y="1"/>
                  </a:lnTo>
                  <a:close/>
                </a:path>
              </a:pathLst>
            </a:custGeom>
            <a:solidFill>
              <a:srgbClr val="F3E6D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0" name="Google Shape;740;p10">
              <a:extLst>
                <a:ext uri="{FF2B5EF4-FFF2-40B4-BE49-F238E27FC236}">
                  <a16:creationId xmlns:a16="http://schemas.microsoft.com/office/drawing/2014/main" id="{E6EA06CA-7B8A-2933-248C-0DFFAC914F5D}"/>
                </a:ext>
              </a:extLst>
            </p:cNvPr>
            <p:cNvSpPr/>
            <p:nvPr/>
          </p:nvSpPr>
          <p:spPr>
            <a:xfrm>
              <a:off x="7647543" y="2470744"/>
              <a:ext cx="192617" cy="160147"/>
            </a:xfrm>
            <a:custGeom>
              <a:avLst/>
              <a:gdLst/>
              <a:ahLst/>
              <a:cxnLst/>
              <a:rect l="l" t="t" r="r" b="b"/>
              <a:pathLst>
                <a:path w="7356" h="6116" extrusionOk="0">
                  <a:moveTo>
                    <a:pt x="840" y="1"/>
                  </a:moveTo>
                  <a:lnTo>
                    <a:pt x="840" y="2405"/>
                  </a:lnTo>
                  <a:lnTo>
                    <a:pt x="735" y="2405"/>
                  </a:lnTo>
                  <a:cubicBezTo>
                    <a:pt x="0" y="2405"/>
                    <a:pt x="0" y="3492"/>
                    <a:pt x="735" y="3492"/>
                  </a:cubicBezTo>
                  <a:lnTo>
                    <a:pt x="849" y="3492"/>
                  </a:lnTo>
                  <a:cubicBezTo>
                    <a:pt x="964" y="4971"/>
                    <a:pt x="2194" y="6116"/>
                    <a:pt x="3683" y="6116"/>
                  </a:cubicBezTo>
                  <a:cubicBezTo>
                    <a:pt x="5161" y="6116"/>
                    <a:pt x="6392" y="4971"/>
                    <a:pt x="6506" y="3492"/>
                  </a:cubicBezTo>
                  <a:lnTo>
                    <a:pt x="6630" y="3492"/>
                  </a:lnTo>
                  <a:cubicBezTo>
                    <a:pt x="7355" y="3492"/>
                    <a:pt x="7355" y="2405"/>
                    <a:pt x="6630" y="2405"/>
                  </a:cubicBezTo>
                  <a:lnTo>
                    <a:pt x="6525" y="2405"/>
                  </a:lnTo>
                  <a:lnTo>
                    <a:pt x="6525" y="1"/>
                  </a:lnTo>
                  <a:close/>
                </a:path>
              </a:pathLst>
            </a:custGeom>
            <a:solidFill>
              <a:srgbClr val="F8EEE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1" name="Google Shape;741;p10">
              <a:extLst>
                <a:ext uri="{FF2B5EF4-FFF2-40B4-BE49-F238E27FC236}">
                  <a16:creationId xmlns:a16="http://schemas.microsoft.com/office/drawing/2014/main" id="{0DA2C5DB-4AC5-B273-A94D-2898ADEB6866}"/>
                </a:ext>
              </a:extLst>
            </p:cNvPr>
            <p:cNvSpPr/>
            <p:nvPr/>
          </p:nvSpPr>
          <p:spPr>
            <a:xfrm>
              <a:off x="7651785" y="2470744"/>
              <a:ext cx="166379" cy="160121"/>
            </a:xfrm>
            <a:custGeom>
              <a:avLst/>
              <a:gdLst/>
              <a:ahLst/>
              <a:cxnLst/>
              <a:rect l="l" t="t" r="r" b="b"/>
              <a:pathLst>
                <a:path w="6354" h="6115" extrusionOk="0">
                  <a:moveTo>
                    <a:pt x="678" y="1"/>
                  </a:moveTo>
                  <a:lnTo>
                    <a:pt x="678" y="2405"/>
                  </a:lnTo>
                  <a:lnTo>
                    <a:pt x="601" y="2405"/>
                  </a:lnTo>
                  <a:cubicBezTo>
                    <a:pt x="595" y="2404"/>
                    <a:pt x="589" y="2404"/>
                    <a:pt x="583" y="2404"/>
                  </a:cubicBezTo>
                  <a:cubicBezTo>
                    <a:pt x="304" y="2404"/>
                    <a:pt x="66" y="2611"/>
                    <a:pt x="29" y="2891"/>
                  </a:cubicBezTo>
                  <a:cubicBezTo>
                    <a:pt x="0" y="3215"/>
                    <a:pt x="248" y="3492"/>
                    <a:pt x="573" y="3492"/>
                  </a:cubicBezTo>
                  <a:lnTo>
                    <a:pt x="687" y="3492"/>
                  </a:lnTo>
                  <a:cubicBezTo>
                    <a:pt x="800" y="4995"/>
                    <a:pt x="2046" y="6115"/>
                    <a:pt x="3499" y="6115"/>
                  </a:cubicBezTo>
                  <a:cubicBezTo>
                    <a:pt x="3650" y="6115"/>
                    <a:pt x="3804" y="6103"/>
                    <a:pt x="3959" y="6077"/>
                  </a:cubicBezTo>
                  <a:cubicBezTo>
                    <a:pt x="2576" y="5868"/>
                    <a:pt x="1555" y="4675"/>
                    <a:pt x="1555" y="3282"/>
                  </a:cubicBezTo>
                  <a:lnTo>
                    <a:pt x="1555" y="1527"/>
                  </a:lnTo>
                  <a:cubicBezTo>
                    <a:pt x="1555" y="1050"/>
                    <a:pt x="1946" y="659"/>
                    <a:pt x="2433" y="659"/>
                  </a:cubicBezTo>
                  <a:lnTo>
                    <a:pt x="3740" y="659"/>
                  </a:lnTo>
                  <a:cubicBezTo>
                    <a:pt x="3932" y="802"/>
                    <a:pt x="4163" y="875"/>
                    <a:pt x="4392" y="875"/>
                  </a:cubicBezTo>
                  <a:cubicBezTo>
                    <a:pt x="4562" y="875"/>
                    <a:pt x="4731" y="835"/>
                    <a:pt x="4885" y="754"/>
                  </a:cubicBezTo>
                  <a:cubicBezTo>
                    <a:pt x="5184" y="972"/>
                    <a:pt x="5547" y="1088"/>
                    <a:pt x="5914" y="1088"/>
                  </a:cubicBezTo>
                  <a:cubicBezTo>
                    <a:pt x="6061" y="1088"/>
                    <a:pt x="6209" y="1069"/>
                    <a:pt x="6354" y="1031"/>
                  </a:cubicBezTo>
                  <a:lnTo>
                    <a:pt x="6354" y="1"/>
                  </a:lnTo>
                  <a:close/>
                </a:path>
              </a:pathLst>
            </a:custGeom>
            <a:solidFill>
              <a:srgbClr val="F3E6D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2" name="Google Shape;742;p10">
              <a:extLst>
                <a:ext uri="{FF2B5EF4-FFF2-40B4-BE49-F238E27FC236}">
                  <a16:creationId xmlns:a16="http://schemas.microsoft.com/office/drawing/2014/main" id="{1D93AEC7-FFA6-333E-735D-978EA862E300}"/>
                </a:ext>
              </a:extLst>
            </p:cNvPr>
            <p:cNvSpPr/>
            <p:nvPr/>
          </p:nvSpPr>
          <p:spPr>
            <a:xfrm>
              <a:off x="7654770" y="2419290"/>
              <a:ext cx="174156" cy="114428"/>
            </a:xfrm>
            <a:custGeom>
              <a:avLst/>
              <a:gdLst/>
              <a:ahLst/>
              <a:cxnLst/>
              <a:rect l="l" t="t" r="r" b="b"/>
              <a:pathLst>
                <a:path w="6651" h="4370" extrusionOk="0">
                  <a:moveTo>
                    <a:pt x="1842" y="0"/>
                  </a:moveTo>
                  <a:cubicBezTo>
                    <a:pt x="812" y="0"/>
                    <a:pt x="1" y="897"/>
                    <a:pt x="106" y="1918"/>
                  </a:cubicBezTo>
                  <a:lnTo>
                    <a:pt x="344" y="4370"/>
                  </a:lnTo>
                  <a:lnTo>
                    <a:pt x="564" y="4370"/>
                  </a:lnTo>
                  <a:cubicBezTo>
                    <a:pt x="812" y="4370"/>
                    <a:pt x="1003" y="4169"/>
                    <a:pt x="1003" y="3931"/>
                  </a:cubicBezTo>
                  <a:lnTo>
                    <a:pt x="1003" y="2967"/>
                  </a:lnTo>
                  <a:cubicBezTo>
                    <a:pt x="1003" y="2481"/>
                    <a:pt x="1394" y="2090"/>
                    <a:pt x="1880" y="2090"/>
                  </a:cubicBezTo>
                  <a:lnTo>
                    <a:pt x="5811" y="2090"/>
                  </a:lnTo>
                  <a:lnTo>
                    <a:pt x="5811" y="3931"/>
                  </a:lnTo>
                  <a:cubicBezTo>
                    <a:pt x="5811" y="4169"/>
                    <a:pt x="6011" y="4370"/>
                    <a:pt x="6249" y="4370"/>
                  </a:cubicBezTo>
                  <a:lnTo>
                    <a:pt x="6469" y="4370"/>
                  </a:lnTo>
                  <a:lnTo>
                    <a:pt x="6650" y="2004"/>
                  </a:lnTo>
                  <a:lnTo>
                    <a:pt x="6631" y="2004"/>
                  </a:lnTo>
                  <a:lnTo>
                    <a:pt x="5811" y="0"/>
                  </a:lnTo>
                  <a:close/>
                </a:path>
              </a:pathLst>
            </a:custGeom>
            <a:solidFill>
              <a:srgbClr val="64421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3" name="Google Shape;743;p10">
              <a:extLst>
                <a:ext uri="{FF2B5EF4-FFF2-40B4-BE49-F238E27FC236}">
                  <a16:creationId xmlns:a16="http://schemas.microsoft.com/office/drawing/2014/main" id="{9087974F-0C7E-7689-060F-1FD5B2742B33}"/>
                </a:ext>
              </a:extLst>
            </p:cNvPr>
            <p:cNvSpPr/>
            <p:nvPr/>
          </p:nvSpPr>
          <p:spPr>
            <a:xfrm>
              <a:off x="7654770" y="2419290"/>
              <a:ext cx="71983" cy="114428"/>
            </a:xfrm>
            <a:custGeom>
              <a:avLst/>
              <a:gdLst/>
              <a:ahLst/>
              <a:cxnLst/>
              <a:rect l="l" t="t" r="r" b="b"/>
              <a:pathLst>
                <a:path w="2749" h="4370" extrusionOk="0">
                  <a:moveTo>
                    <a:pt x="1842" y="0"/>
                  </a:moveTo>
                  <a:cubicBezTo>
                    <a:pt x="812" y="0"/>
                    <a:pt x="1" y="888"/>
                    <a:pt x="106" y="1918"/>
                  </a:cubicBezTo>
                  <a:lnTo>
                    <a:pt x="344" y="4370"/>
                  </a:lnTo>
                  <a:lnTo>
                    <a:pt x="564" y="4370"/>
                  </a:lnTo>
                  <a:cubicBezTo>
                    <a:pt x="812" y="4370"/>
                    <a:pt x="1003" y="4169"/>
                    <a:pt x="1003" y="3931"/>
                  </a:cubicBezTo>
                  <a:lnTo>
                    <a:pt x="1003" y="1756"/>
                  </a:lnTo>
                  <a:cubicBezTo>
                    <a:pt x="1003" y="783"/>
                    <a:pt x="1785" y="0"/>
                    <a:pt x="2748" y="0"/>
                  </a:cubicBezTo>
                  <a:close/>
                </a:path>
              </a:pathLst>
            </a:custGeom>
            <a:solidFill>
              <a:srgbClr val="64421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4" name="Google Shape;744;p10">
              <a:extLst>
                <a:ext uri="{FF2B5EF4-FFF2-40B4-BE49-F238E27FC236}">
                  <a16:creationId xmlns:a16="http://schemas.microsoft.com/office/drawing/2014/main" id="{656A3421-608D-FBD6-D308-02A597E69A6A}"/>
                </a:ext>
              </a:extLst>
            </p:cNvPr>
            <p:cNvSpPr/>
            <p:nvPr/>
          </p:nvSpPr>
          <p:spPr>
            <a:xfrm>
              <a:off x="7703998" y="2533640"/>
              <a:ext cx="11495" cy="17308"/>
            </a:xfrm>
            <a:custGeom>
              <a:avLst/>
              <a:gdLst/>
              <a:ahLst/>
              <a:cxnLst/>
              <a:rect l="l" t="t" r="r" b="b"/>
              <a:pathLst>
                <a:path w="439" h="661" extrusionOk="0">
                  <a:moveTo>
                    <a:pt x="220" y="0"/>
                  </a:moveTo>
                  <a:cubicBezTo>
                    <a:pt x="110" y="0"/>
                    <a:pt x="0" y="74"/>
                    <a:pt x="0" y="222"/>
                  </a:cubicBezTo>
                  <a:lnTo>
                    <a:pt x="0" y="441"/>
                  </a:lnTo>
                  <a:cubicBezTo>
                    <a:pt x="0" y="556"/>
                    <a:pt x="96" y="661"/>
                    <a:pt x="220" y="661"/>
                  </a:cubicBezTo>
                  <a:cubicBezTo>
                    <a:pt x="334" y="661"/>
                    <a:pt x="439" y="556"/>
                    <a:pt x="439" y="441"/>
                  </a:cubicBezTo>
                  <a:lnTo>
                    <a:pt x="439" y="222"/>
                  </a:lnTo>
                  <a:cubicBezTo>
                    <a:pt x="439" y="74"/>
                    <a:pt x="329" y="0"/>
                    <a:pt x="220" y="0"/>
                  </a:cubicBezTo>
                  <a:close/>
                </a:path>
              </a:pathLst>
            </a:custGeom>
            <a:solidFill>
              <a:srgbClr val="213B5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5" name="Google Shape;745;p10">
              <a:extLst>
                <a:ext uri="{FF2B5EF4-FFF2-40B4-BE49-F238E27FC236}">
                  <a16:creationId xmlns:a16="http://schemas.microsoft.com/office/drawing/2014/main" id="{CC130B11-6D78-2452-75EC-3BD4A0590A5D}"/>
                </a:ext>
              </a:extLst>
            </p:cNvPr>
            <p:cNvSpPr/>
            <p:nvPr/>
          </p:nvSpPr>
          <p:spPr>
            <a:xfrm>
              <a:off x="7772681" y="2533640"/>
              <a:ext cx="11260" cy="17308"/>
            </a:xfrm>
            <a:custGeom>
              <a:avLst/>
              <a:gdLst/>
              <a:ahLst/>
              <a:cxnLst/>
              <a:rect l="l" t="t" r="r" b="b"/>
              <a:pathLst>
                <a:path w="430" h="661" extrusionOk="0">
                  <a:moveTo>
                    <a:pt x="215" y="0"/>
                  </a:moveTo>
                  <a:cubicBezTo>
                    <a:pt x="108" y="0"/>
                    <a:pt x="1" y="74"/>
                    <a:pt x="1" y="222"/>
                  </a:cubicBezTo>
                  <a:lnTo>
                    <a:pt x="1" y="441"/>
                  </a:lnTo>
                  <a:cubicBezTo>
                    <a:pt x="1" y="556"/>
                    <a:pt x="96" y="661"/>
                    <a:pt x="220" y="661"/>
                  </a:cubicBezTo>
                  <a:cubicBezTo>
                    <a:pt x="335" y="661"/>
                    <a:pt x="430" y="556"/>
                    <a:pt x="430" y="441"/>
                  </a:cubicBezTo>
                  <a:lnTo>
                    <a:pt x="430" y="222"/>
                  </a:lnTo>
                  <a:cubicBezTo>
                    <a:pt x="430" y="74"/>
                    <a:pt x="323" y="0"/>
                    <a:pt x="215" y="0"/>
                  </a:cubicBezTo>
                  <a:close/>
                </a:path>
              </a:pathLst>
            </a:custGeom>
            <a:solidFill>
              <a:srgbClr val="213B5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6" name="Google Shape;746;p10">
              <a:extLst>
                <a:ext uri="{FF2B5EF4-FFF2-40B4-BE49-F238E27FC236}">
                  <a16:creationId xmlns:a16="http://schemas.microsoft.com/office/drawing/2014/main" id="{15BB4405-9F34-EE5F-2BD3-4D533C259277}"/>
                </a:ext>
              </a:extLst>
            </p:cNvPr>
            <p:cNvSpPr/>
            <p:nvPr/>
          </p:nvSpPr>
          <p:spPr>
            <a:xfrm>
              <a:off x="7718714" y="2573598"/>
              <a:ext cx="50720" cy="17334"/>
            </a:xfrm>
            <a:custGeom>
              <a:avLst/>
              <a:gdLst/>
              <a:ahLst/>
              <a:cxnLst/>
              <a:rect l="l" t="t" r="r" b="b"/>
              <a:pathLst>
                <a:path w="1937" h="662" extrusionOk="0">
                  <a:moveTo>
                    <a:pt x="314" y="0"/>
                  </a:moveTo>
                  <a:cubicBezTo>
                    <a:pt x="144" y="0"/>
                    <a:pt x="0" y="221"/>
                    <a:pt x="154" y="375"/>
                  </a:cubicBezTo>
                  <a:cubicBezTo>
                    <a:pt x="372" y="566"/>
                    <a:pt x="643" y="662"/>
                    <a:pt x="924" y="662"/>
                  </a:cubicBezTo>
                  <a:cubicBezTo>
                    <a:pt x="938" y="662"/>
                    <a:pt x="951" y="662"/>
                    <a:pt x="965" y="661"/>
                  </a:cubicBezTo>
                  <a:cubicBezTo>
                    <a:pt x="978" y="662"/>
                    <a:pt x="991" y="662"/>
                    <a:pt x="1005" y="662"/>
                  </a:cubicBezTo>
                  <a:cubicBezTo>
                    <a:pt x="1286" y="662"/>
                    <a:pt x="1557" y="566"/>
                    <a:pt x="1775" y="375"/>
                  </a:cubicBezTo>
                  <a:cubicBezTo>
                    <a:pt x="1936" y="221"/>
                    <a:pt x="1789" y="0"/>
                    <a:pt x="1621" y="0"/>
                  </a:cubicBezTo>
                  <a:cubicBezTo>
                    <a:pt x="1570" y="0"/>
                    <a:pt x="1517" y="21"/>
                    <a:pt x="1470" y="70"/>
                  </a:cubicBezTo>
                  <a:cubicBezTo>
                    <a:pt x="1318" y="170"/>
                    <a:pt x="1141" y="220"/>
                    <a:pt x="966" y="220"/>
                  </a:cubicBezTo>
                  <a:cubicBezTo>
                    <a:pt x="790" y="220"/>
                    <a:pt x="616" y="170"/>
                    <a:pt x="469" y="70"/>
                  </a:cubicBezTo>
                  <a:cubicBezTo>
                    <a:pt x="420" y="21"/>
                    <a:pt x="365" y="0"/>
                    <a:pt x="314"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7" name="Google Shape;747;p10">
              <a:extLst>
                <a:ext uri="{FF2B5EF4-FFF2-40B4-BE49-F238E27FC236}">
                  <a16:creationId xmlns:a16="http://schemas.microsoft.com/office/drawing/2014/main" id="{A0BC5EDF-391E-5255-2284-C1571682AAF3}"/>
                </a:ext>
              </a:extLst>
            </p:cNvPr>
            <p:cNvSpPr/>
            <p:nvPr/>
          </p:nvSpPr>
          <p:spPr>
            <a:xfrm>
              <a:off x="7696483" y="2516463"/>
              <a:ext cx="26525" cy="11521"/>
            </a:xfrm>
            <a:custGeom>
              <a:avLst/>
              <a:gdLst/>
              <a:ahLst/>
              <a:cxnLst/>
              <a:rect l="l" t="t" r="r" b="b"/>
              <a:pathLst>
                <a:path w="1013" h="440" extrusionOk="0">
                  <a:moveTo>
                    <a:pt x="287" y="0"/>
                  </a:moveTo>
                  <a:cubicBezTo>
                    <a:pt x="1" y="0"/>
                    <a:pt x="1" y="439"/>
                    <a:pt x="287" y="439"/>
                  </a:cubicBezTo>
                  <a:lnTo>
                    <a:pt x="726" y="439"/>
                  </a:lnTo>
                  <a:cubicBezTo>
                    <a:pt x="1012" y="439"/>
                    <a:pt x="1012" y="0"/>
                    <a:pt x="726"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8" name="Google Shape;748;p10">
              <a:extLst>
                <a:ext uri="{FF2B5EF4-FFF2-40B4-BE49-F238E27FC236}">
                  <a16:creationId xmlns:a16="http://schemas.microsoft.com/office/drawing/2014/main" id="{41BBA29C-112B-5D78-A077-BC251DBB84FA}"/>
                </a:ext>
              </a:extLst>
            </p:cNvPr>
            <p:cNvSpPr/>
            <p:nvPr/>
          </p:nvSpPr>
          <p:spPr>
            <a:xfrm>
              <a:off x="7764931" y="2516463"/>
              <a:ext cx="26761" cy="11521"/>
            </a:xfrm>
            <a:custGeom>
              <a:avLst/>
              <a:gdLst/>
              <a:ahLst/>
              <a:cxnLst/>
              <a:rect l="l" t="t" r="r" b="b"/>
              <a:pathLst>
                <a:path w="1022" h="440" extrusionOk="0">
                  <a:moveTo>
                    <a:pt x="297" y="0"/>
                  </a:moveTo>
                  <a:cubicBezTo>
                    <a:pt x="1" y="0"/>
                    <a:pt x="1" y="439"/>
                    <a:pt x="297" y="439"/>
                  </a:cubicBezTo>
                  <a:lnTo>
                    <a:pt x="726" y="439"/>
                  </a:lnTo>
                  <a:cubicBezTo>
                    <a:pt x="1022" y="439"/>
                    <a:pt x="1022" y="0"/>
                    <a:pt x="726"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9" name="Google Shape;749;p10">
              <a:extLst>
                <a:ext uri="{FF2B5EF4-FFF2-40B4-BE49-F238E27FC236}">
                  <a16:creationId xmlns:a16="http://schemas.microsoft.com/office/drawing/2014/main" id="{9715CA42-DD89-5820-9EDB-A3EC100784E4}"/>
                </a:ext>
              </a:extLst>
            </p:cNvPr>
            <p:cNvSpPr/>
            <p:nvPr/>
          </p:nvSpPr>
          <p:spPr>
            <a:xfrm>
              <a:off x="7772681" y="2419290"/>
              <a:ext cx="68474" cy="68709"/>
            </a:xfrm>
            <a:custGeom>
              <a:avLst/>
              <a:gdLst/>
              <a:ahLst/>
              <a:cxnLst/>
              <a:rect l="l" t="t" r="r" b="b"/>
              <a:pathLst>
                <a:path w="2615" h="2624" extrusionOk="0">
                  <a:moveTo>
                    <a:pt x="1308" y="0"/>
                  </a:moveTo>
                  <a:cubicBezTo>
                    <a:pt x="583" y="0"/>
                    <a:pt x="1" y="582"/>
                    <a:pt x="1" y="1307"/>
                  </a:cubicBezTo>
                  <a:cubicBezTo>
                    <a:pt x="1" y="2032"/>
                    <a:pt x="583" y="2624"/>
                    <a:pt x="1308" y="2624"/>
                  </a:cubicBezTo>
                  <a:cubicBezTo>
                    <a:pt x="2033" y="2624"/>
                    <a:pt x="2615" y="2032"/>
                    <a:pt x="2615" y="1307"/>
                  </a:cubicBezTo>
                  <a:cubicBezTo>
                    <a:pt x="2615" y="582"/>
                    <a:pt x="2033" y="0"/>
                    <a:pt x="1308" y="0"/>
                  </a:cubicBezTo>
                  <a:close/>
                </a:path>
              </a:pathLst>
            </a:custGeom>
            <a:solidFill>
              <a:srgbClr val="56371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0" name="Google Shape;750;p10">
              <a:extLst>
                <a:ext uri="{FF2B5EF4-FFF2-40B4-BE49-F238E27FC236}">
                  <a16:creationId xmlns:a16="http://schemas.microsoft.com/office/drawing/2014/main" id="{A03FC519-18A0-2B2B-A074-A6F9FCA32451}"/>
                </a:ext>
              </a:extLst>
            </p:cNvPr>
            <p:cNvSpPr/>
            <p:nvPr/>
          </p:nvSpPr>
          <p:spPr>
            <a:xfrm>
              <a:off x="7749717" y="2447753"/>
              <a:ext cx="34224" cy="34512"/>
            </a:xfrm>
            <a:custGeom>
              <a:avLst/>
              <a:gdLst/>
              <a:ahLst/>
              <a:cxnLst/>
              <a:rect l="l" t="t" r="r" b="b"/>
              <a:pathLst>
                <a:path w="1307" h="1318" extrusionOk="0">
                  <a:moveTo>
                    <a:pt x="658" y="1"/>
                  </a:moveTo>
                  <a:cubicBezTo>
                    <a:pt x="296" y="1"/>
                    <a:pt x="0" y="297"/>
                    <a:pt x="0" y="659"/>
                  </a:cubicBezTo>
                  <a:cubicBezTo>
                    <a:pt x="0" y="1022"/>
                    <a:pt x="296" y="1317"/>
                    <a:pt x="658" y="1317"/>
                  </a:cubicBezTo>
                  <a:cubicBezTo>
                    <a:pt x="1021" y="1317"/>
                    <a:pt x="1307" y="1022"/>
                    <a:pt x="1307" y="659"/>
                  </a:cubicBezTo>
                  <a:cubicBezTo>
                    <a:pt x="1307" y="297"/>
                    <a:pt x="1021" y="1"/>
                    <a:pt x="658" y="1"/>
                  </a:cubicBezTo>
                  <a:close/>
                </a:path>
              </a:pathLst>
            </a:custGeom>
            <a:solidFill>
              <a:srgbClr val="56371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1" name="Google Shape;751;p10">
              <a:extLst>
                <a:ext uri="{FF2B5EF4-FFF2-40B4-BE49-F238E27FC236}">
                  <a16:creationId xmlns:a16="http://schemas.microsoft.com/office/drawing/2014/main" id="{7CDDD85A-F295-3FED-9265-0E8A879ACFC1}"/>
                </a:ext>
              </a:extLst>
            </p:cNvPr>
            <p:cNvSpPr/>
            <p:nvPr/>
          </p:nvSpPr>
          <p:spPr>
            <a:xfrm>
              <a:off x="7654770" y="2667576"/>
              <a:ext cx="178398" cy="77717"/>
            </a:xfrm>
            <a:custGeom>
              <a:avLst/>
              <a:gdLst/>
              <a:ahLst/>
              <a:cxnLst/>
              <a:rect l="l" t="t" r="r" b="b"/>
              <a:pathLst>
                <a:path w="6813" h="2968" extrusionOk="0">
                  <a:moveTo>
                    <a:pt x="840" y="1"/>
                  </a:moveTo>
                  <a:lnTo>
                    <a:pt x="1" y="249"/>
                  </a:lnTo>
                  <a:cubicBezTo>
                    <a:pt x="363" y="1833"/>
                    <a:pt x="1775" y="2968"/>
                    <a:pt x="3407" y="2968"/>
                  </a:cubicBezTo>
                  <a:cubicBezTo>
                    <a:pt x="5038" y="2968"/>
                    <a:pt x="6459" y="1833"/>
                    <a:pt x="6812" y="249"/>
                  </a:cubicBezTo>
                  <a:lnTo>
                    <a:pt x="5982" y="1"/>
                  </a:lnTo>
                  <a:cubicBezTo>
                    <a:pt x="5725" y="1213"/>
                    <a:pt x="4656" y="2090"/>
                    <a:pt x="3416" y="2090"/>
                  </a:cubicBezTo>
                  <a:cubicBezTo>
                    <a:pt x="2166" y="2090"/>
                    <a:pt x="1098" y="1213"/>
                    <a:pt x="840" y="1"/>
                  </a:cubicBezTo>
                  <a:close/>
                </a:path>
              </a:pathLst>
            </a:custGeom>
            <a:solidFill>
              <a:srgbClr val="DDA84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82" name="Google Shape;752;p10">
            <a:extLst>
              <a:ext uri="{FF2B5EF4-FFF2-40B4-BE49-F238E27FC236}">
                <a16:creationId xmlns:a16="http://schemas.microsoft.com/office/drawing/2014/main" id="{D6F1C9B1-B236-E22A-002D-639D3D3263FF}"/>
              </a:ext>
            </a:extLst>
          </p:cNvPr>
          <p:cNvGrpSpPr/>
          <p:nvPr/>
        </p:nvGrpSpPr>
        <p:grpSpPr>
          <a:xfrm>
            <a:off x="8379859" y="2127258"/>
            <a:ext cx="1037280" cy="1397387"/>
            <a:chOff x="8062968" y="2419290"/>
            <a:chExt cx="263316" cy="354729"/>
          </a:xfrm>
        </p:grpSpPr>
        <p:sp>
          <p:nvSpPr>
            <p:cNvPr id="83" name="Google Shape;753;p10">
              <a:extLst>
                <a:ext uri="{FF2B5EF4-FFF2-40B4-BE49-F238E27FC236}">
                  <a16:creationId xmlns:a16="http://schemas.microsoft.com/office/drawing/2014/main" id="{A8B350B5-EDC4-2B10-521E-1543BD335749}"/>
                </a:ext>
              </a:extLst>
            </p:cNvPr>
            <p:cNvSpPr/>
            <p:nvPr/>
          </p:nvSpPr>
          <p:spPr>
            <a:xfrm>
              <a:off x="8080198" y="2436520"/>
              <a:ext cx="97434" cy="257320"/>
            </a:xfrm>
            <a:custGeom>
              <a:avLst/>
              <a:gdLst/>
              <a:ahLst/>
              <a:cxnLst/>
              <a:rect l="l" t="t" r="r" b="b"/>
              <a:pathLst>
                <a:path w="3721" h="9827" extrusionOk="0">
                  <a:moveTo>
                    <a:pt x="2404" y="1"/>
                  </a:moveTo>
                  <a:cubicBezTo>
                    <a:pt x="878" y="869"/>
                    <a:pt x="0" y="2338"/>
                    <a:pt x="0" y="3988"/>
                  </a:cubicBezTo>
                  <a:cubicBezTo>
                    <a:pt x="0" y="6946"/>
                    <a:pt x="1527" y="9827"/>
                    <a:pt x="1527" y="9827"/>
                  </a:cubicBezTo>
                  <a:lnTo>
                    <a:pt x="3721" y="9827"/>
                  </a:lnTo>
                  <a:lnTo>
                    <a:pt x="3721" y="1"/>
                  </a:lnTo>
                  <a:close/>
                </a:path>
              </a:pathLst>
            </a:custGeom>
            <a:solidFill>
              <a:srgbClr val="22160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4" name="Google Shape;754;p10">
              <a:extLst>
                <a:ext uri="{FF2B5EF4-FFF2-40B4-BE49-F238E27FC236}">
                  <a16:creationId xmlns:a16="http://schemas.microsoft.com/office/drawing/2014/main" id="{0299C935-65B4-8C9F-0AAA-ADC2C6614018}"/>
                </a:ext>
              </a:extLst>
            </p:cNvPr>
            <p:cNvSpPr/>
            <p:nvPr/>
          </p:nvSpPr>
          <p:spPr>
            <a:xfrm>
              <a:off x="8131652" y="2419290"/>
              <a:ext cx="183138" cy="268815"/>
            </a:xfrm>
            <a:custGeom>
              <a:avLst/>
              <a:gdLst/>
              <a:ahLst/>
              <a:cxnLst/>
              <a:rect l="l" t="t" r="r" b="b"/>
              <a:pathLst>
                <a:path w="6994" h="10266" extrusionOk="0">
                  <a:moveTo>
                    <a:pt x="1966" y="0"/>
                  </a:moveTo>
                  <a:cubicBezTo>
                    <a:pt x="878" y="0"/>
                    <a:pt x="1" y="687"/>
                    <a:pt x="1" y="1527"/>
                  </a:cubicBezTo>
                  <a:cubicBezTo>
                    <a:pt x="1" y="2013"/>
                    <a:pt x="392" y="2404"/>
                    <a:pt x="878" y="2404"/>
                  </a:cubicBezTo>
                  <a:lnTo>
                    <a:pt x="1756" y="2404"/>
                  </a:lnTo>
                  <a:lnTo>
                    <a:pt x="1756" y="10265"/>
                  </a:lnTo>
                  <a:lnTo>
                    <a:pt x="5248" y="10265"/>
                  </a:lnTo>
                  <a:cubicBezTo>
                    <a:pt x="5248" y="10265"/>
                    <a:pt x="6993" y="7432"/>
                    <a:pt x="6993" y="4589"/>
                  </a:cubicBezTo>
                  <a:cubicBezTo>
                    <a:pt x="6993" y="2051"/>
                    <a:pt x="4942" y="0"/>
                    <a:pt x="2405" y="0"/>
                  </a:cubicBezTo>
                  <a:close/>
                </a:path>
              </a:pathLst>
            </a:custGeom>
            <a:solidFill>
              <a:srgbClr val="22160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5" name="Google Shape;755;p10">
              <a:extLst>
                <a:ext uri="{FF2B5EF4-FFF2-40B4-BE49-F238E27FC236}">
                  <a16:creationId xmlns:a16="http://schemas.microsoft.com/office/drawing/2014/main" id="{AACADB3B-78D7-F279-A68E-01408495060A}"/>
                </a:ext>
              </a:extLst>
            </p:cNvPr>
            <p:cNvSpPr/>
            <p:nvPr/>
          </p:nvSpPr>
          <p:spPr>
            <a:xfrm>
              <a:off x="8103188" y="2562182"/>
              <a:ext cx="22755" cy="45928"/>
            </a:xfrm>
            <a:custGeom>
              <a:avLst/>
              <a:gdLst/>
              <a:ahLst/>
              <a:cxnLst/>
              <a:rect l="l" t="t" r="r" b="b"/>
              <a:pathLst>
                <a:path w="869" h="1754" extrusionOk="0">
                  <a:moveTo>
                    <a:pt x="429" y="0"/>
                  </a:moveTo>
                  <a:cubicBezTo>
                    <a:pt x="429" y="0"/>
                    <a:pt x="0" y="878"/>
                    <a:pt x="0" y="1317"/>
                  </a:cubicBezTo>
                  <a:cubicBezTo>
                    <a:pt x="0" y="1608"/>
                    <a:pt x="217" y="1753"/>
                    <a:pt x="434" y="1753"/>
                  </a:cubicBezTo>
                  <a:cubicBezTo>
                    <a:pt x="651" y="1753"/>
                    <a:pt x="868" y="1608"/>
                    <a:pt x="868" y="1317"/>
                  </a:cubicBezTo>
                  <a:cubicBezTo>
                    <a:pt x="868" y="878"/>
                    <a:pt x="429" y="0"/>
                    <a:pt x="429" y="0"/>
                  </a:cubicBezTo>
                  <a:close/>
                </a:path>
              </a:pathLst>
            </a:custGeom>
            <a:solidFill>
              <a:srgbClr val="60792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6" name="Google Shape;756;p10">
              <a:extLst>
                <a:ext uri="{FF2B5EF4-FFF2-40B4-BE49-F238E27FC236}">
                  <a16:creationId xmlns:a16="http://schemas.microsoft.com/office/drawing/2014/main" id="{18D4BF13-D165-CCA0-263E-BA950D94299E}"/>
                </a:ext>
              </a:extLst>
            </p:cNvPr>
            <p:cNvSpPr/>
            <p:nvPr/>
          </p:nvSpPr>
          <p:spPr>
            <a:xfrm>
              <a:off x="8103188" y="2562182"/>
              <a:ext cx="11495" cy="45981"/>
            </a:xfrm>
            <a:custGeom>
              <a:avLst/>
              <a:gdLst/>
              <a:ahLst/>
              <a:cxnLst/>
              <a:rect l="l" t="t" r="r" b="b"/>
              <a:pathLst>
                <a:path w="439" h="1756" extrusionOk="0">
                  <a:moveTo>
                    <a:pt x="439" y="0"/>
                  </a:moveTo>
                  <a:cubicBezTo>
                    <a:pt x="439" y="0"/>
                    <a:pt x="0" y="878"/>
                    <a:pt x="0" y="1317"/>
                  </a:cubicBezTo>
                  <a:cubicBezTo>
                    <a:pt x="0" y="1555"/>
                    <a:pt x="191" y="1755"/>
                    <a:pt x="439" y="1755"/>
                  </a:cubicBezTo>
                  <a:lnTo>
                    <a:pt x="439" y="0"/>
                  </a:lnTo>
                  <a:close/>
                </a:path>
              </a:pathLst>
            </a:custGeom>
            <a:solidFill>
              <a:srgbClr val="60792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7" name="Google Shape;757;p10">
              <a:extLst>
                <a:ext uri="{FF2B5EF4-FFF2-40B4-BE49-F238E27FC236}">
                  <a16:creationId xmlns:a16="http://schemas.microsoft.com/office/drawing/2014/main" id="{54D9536E-555E-4CAA-9700-3D09CF359586}"/>
                </a:ext>
              </a:extLst>
            </p:cNvPr>
            <p:cNvSpPr/>
            <p:nvPr/>
          </p:nvSpPr>
          <p:spPr>
            <a:xfrm>
              <a:off x="8263310" y="2562182"/>
              <a:ext cx="22755" cy="45928"/>
            </a:xfrm>
            <a:custGeom>
              <a:avLst/>
              <a:gdLst/>
              <a:ahLst/>
              <a:cxnLst/>
              <a:rect l="l" t="t" r="r" b="b"/>
              <a:pathLst>
                <a:path w="869" h="1754" extrusionOk="0">
                  <a:moveTo>
                    <a:pt x="439" y="0"/>
                  </a:moveTo>
                  <a:cubicBezTo>
                    <a:pt x="439" y="0"/>
                    <a:pt x="0" y="878"/>
                    <a:pt x="0" y="1317"/>
                  </a:cubicBezTo>
                  <a:cubicBezTo>
                    <a:pt x="0" y="1608"/>
                    <a:pt x="217" y="1753"/>
                    <a:pt x="434" y="1753"/>
                  </a:cubicBezTo>
                  <a:cubicBezTo>
                    <a:pt x="651" y="1753"/>
                    <a:pt x="868" y="1608"/>
                    <a:pt x="868" y="1317"/>
                  </a:cubicBezTo>
                  <a:cubicBezTo>
                    <a:pt x="868" y="878"/>
                    <a:pt x="439" y="0"/>
                    <a:pt x="439" y="0"/>
                  </a:cubicBezTo>
                  <a:close/>
                </a:path>
              </a:pathLst>
            </a:custGeom>
            <a:solidFill>
              <a:srgbClr val="60792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8" name="Google Shape;758;p10">
              <a:extLst>
                <a:ext uri="{FF2B5EF4-FFF2-40B4-BE49-F238E27FC236}">
                  <a16:creationId xmlns:a16="http://schemas.microsoft.com/office/drawing/2014/main" id="{B36FD9CF-7E22-B9A8-40F0-EABA55FB4272}"/>
                </a:ext>
              </a:extLst>
            </p:cNvPr>
            <p:cNvSpPr/>
            <p:nvPr/>
          </p:nvSpPr>
          <p:spPr>
            <a:xfrm>
              <a:off x="8263310" y="2562182"/>
              <a:ext cx="11495" cy="45981"/>
            </a:xfrm>
            <a:custGeom>
              <a:avLst/>
              <a:gdLst/>
              <a:ahLst/>
              <a:cxnLst/>
              <a:rect l="l" t="t" r="r" b="b"/>
              <a:pathLst>
                <a:path w="439" h="1756" extrusionOk="0">
                  <a:moveTo>
                    <a:pt x="439" y="0"/>
                  </a:moveTo>
                  <a:cubicBezTo>
                    <a:pt x="439" y="0"/>
                    <a:pt x="0" y="878"/>
                    <a:pt x="0" y="1317"/>
                  </a:cubicBezTo>
                  <a:cubicBezTo>
                    <a:pt x="0" y="1555"/>
                    <a:pt x="191" y="1755"/>
                    <a:pt x="439" y="1755"/>
                  </a:cubicBezTo>
                  <a:lnTo>
                    <a:pt x="439" y="0"/>
                  </a:lnTo>
                  <a:close/>
                </a:path>
              </a:pathLst>
            </a:custGeom>
            <a:solidFill>
              <a:srgbClr val="60792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9" name="Google Shape;759;p10">
              <a:extLst>
                <a:ext uri="{FF2B5EF4-FFF2-40B4-BE49-F238E27FC236}">
                  <a16:creationId xmlns:a16="http://schemas.microsoft.com/office/drawing/2014/main" id="{4F6DF7E4-6508-C516-B2BA-E258F26EB095}"/>
                </a:ext>
              </a:extLst>
            </p:cNvPr>
            <p:cNvSpPr/>
            <p:nvPr/>
          </p:nvSpPr>
          <p:spPr>
            <a:xfrm>
              <a:off x="8062968" y="2625131"/>
              <a:ext cx="263316" cy="148888"/>
            </a:xfrm>
            <a:custGeom>
              <a:avLst/>
              <a:gdLst/>
              <a:ahLst/>
              <a:cxnLst/>
              <a:rect l="l" t="t" r="r" b="b"/>
              <a:pathLst>
                <a:path w="10056" h="5686" extrusionOk="0">
                  <a:moveTo>
                    <a:pt x="3711" y="0"/>
                  </a:moveTo>
                  <a:lnTo>
                    <a:pt x="3711" y="1135"/>
                  </a:lnTo>
                  <a:cubicBezTo>
                    <a:pt x="3711" y="1498"/>
                    <a:pt x="3482" y="1832"/>
                    <a:pt x="3129" y="1956"/>
                  </a:cubicBezTo>
                  <a:lnTo>
                    <a:pt x="878" y="2748"/>
                  </a:lnTo>
                  <a:cubicBezTo>
                    <a:pt x="353" y="2938"/>
                    <a:pt x="0" y="3435"/>
                    <a:pt x="0" y="3988"/>
                  </a:cubicBezTo>
                  <a:lnTo>
                    <a:pt x="0" y="5028"/>
                  </a:lnTo>
                  <a:cubicBezTo>
                    <a:pt x="0" y="5390"/>
                    <a:pt x="296" y="5686"/>
                    <a:pt x="658" y="5686"/>
                  </a:cubicBezTo>
                  <a:lnTo>
                    <a:pt x="9397" y="5686"/>
                  </a:lnTo>
                  <a:cubicBezTo>
                    <a:pt x="9759" y="5686"/>
                    <a:pt x="10055" y="5390"/>
                    <a:pt x="10055" y="5028"/>
                  </a:cubicBezTo>
                  <a:lnTo>
                    <a:pt x="10055" y="3988"/>
                  </a:lnTo>
                  <a:cubicBezTo>
                    <a:pt x="10046" y="3435"/>
                    <a:pt x="9702" y="2938"/>
                    <a:pt x="9178" y="2748"/>
                  </a:cubicBezTo>
                  <a:lnTo>
                    <a:pt x="6917" y="1956"/>
                  </a:lnTo>
                  <a:cubicBezTo>
                    <a:pt x="6573" y="1832"/>
                    <a:pt x="6335" y="1498"/>
                    <a:pt x="6335" y="1135"/>
                  </a:cubicBezTo>
                  <a:lnTo>
                    <a:pt x="6335" y="0"/>
                  </a:lnTo>
                  <a:close/>
                </a:path>
              </a:pathLst>
            </a:custGeom>
            <a:solidFill>
              <a:srgbClr val="F3E6D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0" name="Google Shape;760;p10">
              <a:extLst>
                <a:ext uri="{FF2B5EF4-FFF2-40B4-BE49-F238E27FC236}">
                  <a16:creationId xmlns:a16="http://schemas.microsoft.com/office/drawing/2014/main" id="{F4440AD5-5793-7076-DA5B-1F110CD6C6A9}"/>
                </a:ext>
              </a:extLst>
            </p:cNvPr>
            <p:cNvSpPr/>
            <p:nvPr/>
          </p:nvSpPr>
          <p:spPr>
            <a:xfrm>
              <a:off x="8160376" y="2625131"/>
              <a:ext cx="68736" cy="22990"/>
            </a:xfrm>
            <a:custGeom>
              <a:avLst/>
              <a:gdLst/>
              <a:ahLst/>
              <a:cxnLst/>
              <a:rect l="l" t="t" r="r" b="b"/>
              <a:pathLst>
                <a:path w="2625" h="878" extrusionOk="0">
                  <a:moveTo>
                    <a:pt x="1" y="0"/>
                  </a:moveTo>
                  <a:lnTo>
                    <a:pt x="1" y="601"/>
                  </a:lnTo>
                  <a:cubicBezTo>
                    <a:pt x="411" y="782"/>
                    <a:pt x="859" y="878"/>
                    <a:pt x="1308" y="878"/>
                  </a:cubicBezTo>
                  <a:cubicBezTo>
                    <a:pt x="1756" y="878"/>
                    <a:pt x="2204" y="782"/>
                    <a:pt x="2624" y="601"/>
                  </a:cubicBezTo>
                  <a:lnTo>
                    <a:pt x="2624" y="0"/>
                  </a:lnTo>
                  <a:close/>
                </a:path>
              </a:pathLst>
            </a:custGeom>
            <a:solidFill>
              <a:srgbClr val="F0DCC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1" name="Google Shape;761;p10">
              <a:extLst>
                <a:ext uri="{FF2B5EF4-FFF2-40B4-BE49-F238E27FC236}">
                  <a16:creationId xmlns:a16="http://schemas.microsoft.com/office/drawing/2014/main" id="{2245B89F-9086-063E-0E1E-7DA3F5D2D84D}"/>
                </a:ext>
              </a:extLst>
            </p:cNvPr>
            <p:cNvSpPr/>
            <p:nvPr/>
          </p:nvSpPr>
          <p:spPr>
            <a:xfrm>
              <a:off x="8098187" y="2482239"/>
              <a:ext cx="192617" cy="154387"/>
            </a:xfrm>
            <a:custGeom>
              <a:avLst/>
              <a:gdLst/>
              <a:ahLst/>
              <a:cxnLst/>
              <a:rect l="l" t="t" r="r" b="b"/>
              <a:pathLst>
                <a:path w="7356" h="5896" extrusionOk="0">
                  <a:moveTo>
                    <a:pt x="2156" y="0"/>
                  </a:moveTo>
                  <a:cubicBezTo>
                    <a:pt x="1431" y="0"/>
                    <a:pt x="840" y="582"/>
                    <a:pt x="840" y="1307"/>
                  </a:cubicBezTo>
                  <a:lnTo>
                    <a:pt x="840" y="2185"/>
                  </a:lnTo>
                  <a:lnTo>
                    <a:pt x="735" y="2185"/>
                  </a:lnTo>
                  <a:cubicBezTo>
                    <a:pt x="0" y="2185"/>
                    <a:pt x="0" y="3273"/>
                    <a:pt x="735" y="3273"/>
                  </a:cubicBezTo>
                  <a:lnTo>
                    <a:pt x="849" y="3273"/>
                  </a:lnTo>
                  <a:cubicBezTo>
                    <a:pt x="964" y="4751"/>
                    <a:pt x="2194" y="5896"/>
                    <a:pt x="3683" y="5896"/>
                  </a:cubicBezTo>
                  <a:cubicBezTo>
                    <a:pt x="5161" y="5896"/>
                    <a:pt x="6392" y="4751"/>
                    <a:pt x="6506" y="3273"/>
                  </a:cubicBezTo>
                  <a:lnTo>
                    <a:pt x="6630" y="3273"/>
                  </a:lnTo>
                  <a:cubicBezTo>
                    <a:pt x="7356" y="3273"/>
                    <a:pt x="7356" y="2185"/>
                    <a:pt x="6630" y="2185"/>
                  </a:cubicBezTo>
                  <a:lnTo>
                    <a:pt x="6526" y="2185"/>
                  </a:lnTo>
                  <a:lnTo>
                    <a:pt x="6526" y="1307"/>
                  </a:lnTo>
                  <a:cubicBezTo>
                    <a:pt x="6526" y="582"/>
                    <a:pt x="5934" y="0"/>
                    <a:pt x="5209" y="0"/>
                  </a:cubicBezTo>
                  <a:close/>
                </a:path>
              </a:pathLst>
            </a:custGeom>
            <a:solidFill>
              <a:srgbClr val="F8EEE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2" name="Google Shape;762;p10">
              <a:extLst>
                <a:ext uri="{FF2B5EF4-FFF2-40B4-BE49-F238E27FC236}">
                  <a16:creationId xmlns:a16="http://schemas.microsoft.com/office/drawing/2014/main" id="{D79D8A82-D619-FF42-35EB-E1B1E7FB9071}"/>
                </a:ext>
              </a:extLst>
            </p:cNvPr>
            <p:cNvSpPr/>
            <p:nvPr/>
          </p:nvSpPr>
          <p:spPr>
            <a:xfrm>
              <a:off x="8154642" y="2539872"/>
              <a:ext cx="11521" cy="17334"/>
            </a:xfrm>
            <a:custGeom>
              <a:avLst/>
              <a:gdLst/>
              <a:ahLst/>
              <a:cxnLst/>
              <a:rect l="l" t="t" r="r" b="b"/>
              <a:pathLst>
                <a:path w="440" h="662" extrusionOk="0">
                  <a:moveTo>
                    <a:pt x="220" y="1"/>
                  </a:moveTo>
                  <a:cubicBezTo>
                    <a:pt x="110" y="1"/>
                    <a:pt x="0" y="75"/>
                    <a:pt x="0" y="222"/>
                  </a:cubicBezTo>
                  <a:lnTo>
                    <a:pt x="0" y="442"/>
                  </a:lnTo>
                  <a:cubicBezTo>
                    <a:pt x="0" y="556"/>
                    <a:pt x="96" y="661"/>
                    <a:pt x="220" y="661"/>
                  </a:cubicBezTo>
                  <a:cubicBezTo>
                    <a:pt x="334" y="652"/>
                    <a:pt x="439" y="556"/>
                    <a:pt x="439" y="442"/>
                  </a:cubicBezTo>
                  <a:lnTo>
                    <a:pt x="439" y="222"/>
                  </a:lnTo>
                  <a:cubicBezTo>
                    <a:pt x="439" y="75"/>
                    <a:pt x="329" y="1"/>
                    <a:pt x="220" y="1"/>
                  </a:cubicBezTo>
                  <a:close/>
                </a:path>
              </a:pathLst>
            </a:custGeom>
            <a:solidFill>
              <a:srgbClr val="213B5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3" name="Google Shape;763;p10">
              <a:extLst>
                <a:ext uri="{FF2B5EF4-FFF2-40B4-BE49-F238E27FC236}">
                  <a16:creationId xmlns:a16="http://schemas.microsoft.com/office/drawing/2014/main" id="{0D2A9549-BFA0-945D-1837-FC61D73DDF92}"/>
                </a:ext>
              </a:extLst>
            </p:cNvPr>
            <p:cNvSpPr/>
            <p:nvPr/>
          </p:nvSpPr>
          <p:spPr>
            <a:xfrm>
              <a:off x="8223325" y="2539872"/>
              <a:ext cx="11286" cy="17334"/>
            </a:xfrm>
            <a:custGeom>
              <a:avLst/>
              <a:gdLst/>
              <a:ahLst/>
              <a:cxnLst/>
              <a:rect l="l" t="t" r="r" b="b"/>
              <a:pathLst>
                <a:path w="431" h="662" extrusionOk="0">
                  <a:moveTo>
                    <a:pt x="215" y="1"/>
                  </a:moveTo>
                  <a:cubicBezTo>
                    <a:pt x="108" y="1"/>
                    <a:pt x="1" y="75"/>
                    <a:pt x="1" y="222"/>
                  </a:cubicBezTo>
                  <a:lnTo>
                    <a:pt x="1" y="442"/>
                  </a:lnTo>
                  <a:cubicBezTo>
                    <a:pt x="1" y="556"/>
                    <a:pt x="96" y="661"/>
                    <a:pt x="220" y="661"/>
                  </a:cubicBezTo>
                  <a:cubicBezTo>
                    <a:pt x="335" y="652"/>
                    <a:pt x="430" y="556"/>
                    <a:pt x="430" y="442"/>
                  </a:cubicBezTo>
                  <a:lnTo>
                    <a:pt x="430" y="222"/>
                  </a:lnTo>
                  <a:cubicBezTo>
                    <a:pt x="430" y="75"/>
                    <a:pt x="323" y="1"/>
                    <a:pt x="215" y="1"/>
                  </a:cubicBezTo>
                  <a:close/>
                </a:path>
              </a:pathLst>
            </a:custGeom>
            <a:solidFill>
              <a:srgbClr val="213B5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4" name="Google Shape;764;p10">
              <a:extLst>
                <a:ext uri="{FF2B5EF4-FFF2-40B4-BE49-F238E27FC236}">
                  <a16:creationId xmlns:a16="http://schemas.microsoft.com/office/drawing/2014/main" id="{D488693A-539D-6A43-D40D-DF5BD99642DB}"/>
                </a:ext>
              </a:extLst>
            </p:cNvPr>
            <p:cNvSpPr/>
            <p:nvPr/>
          </p:nvSpPr>
          <p:spPr>
            <a:xfrm>
              <a:off x="8169358" y="2585094"/>
              <a:ext cx="50720" cy="17334"/>
            </a:xfrm>
            <a:custGeom>
              <a:avLst/>
              <a:gdLst/>
              <a:ahLst/>
              <a:cxnLst/>
              <a:rect l="l" t="t" r="r" b="b"/>
              <a:pathLst>
                <a:path w="1937" h="662" extrusionOk="0">
                  <a:moveTo>
                    <a:pt x="310" y="0"/>
                  </a:moveTo>
                  <a:cubicBezTo>
                    <a:pt x="144" y="0"/>
                    <a:pt x="0" y="221"/>
                    <a:pt x="154" y="375"/>
                  </a:cubicBezTo>
                  <a:cubicBezTo>
                    <a:pt x="373" y="558"/>
                    <a:pt x="645" y="662"/>
                    <a:pt x="928" y="662"/>
                  </a:cubicBezTo>
                  <a:cubicBezTo>
                    <a:pt x="940" y="662"/>
                    <a:pt x="952" y="661"/>
                    <a:pt x="965" y="661"/>
                  </a:cubicBezTo>
                  <a:cubicBezTo>
                    <a:pt x="977" y="661"/>
                    <a:pt x="989" y="662"/>
                    <a:pt x="1002" y="662"/>
                  </a:cubicBezTo>
                  <a:cubicBezTo>
                    <a:pt x="1284" y="662"/>
                    <a:pt x="1556" y="558"/>
                    <a:pt x="1776" y="375"/>
                  </a:cubicBezTo>
                  <a:cubicBezTo>
                    <a:pt x="1936" y="221"/>
                    <a:pt x="1789" y="0"/>
                    <a:pt x="1621" y="0"/>
                  </a:cubicBezTo>
                  <a:cubicBezTo>
                    <a:pt x="1570" y="0"/>
                    <a:pt x="1517" y="21"/>
                    <a:pt x="1470" y="70"/>
                  </a:cubicBezTo>
                  <a:cubicBezTo>
                    <a:pt x="1318" y="170"/>
                    <a:pt x="1141" y="220"/>
                    <a:pt x="965" y="220"/>
                  </a:cubicBezTo>
                  <a:cubicBezTo>
                    <a:pt x="788" y="220"/>
                    <a:pt x="612" y="170"/>
                    <a:pt x="459" y="70"/>
                  </a:cubicBezTo>
                  <a:cubicBezTo>
                    <a:pt x="412" y="21"/>
                    <a:pt x="360" y="0"/>
                    <a:pt x="310" y="0"/>
                  </a:cubicBezTo>
                  <a:close/>
                </a:path>
              </a:pathLst>
            </a:custGeom>
            <a:solidFill>
              <a:srgbClr val="E9574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5" name="Google Shape;765;p10">
              <a:extLst>
                <a:ext uri="{FF2B5EF4-FFF2-40B4-BE49-F238E27FC236}">
                  <a16:creationId xmlns:a16="http://schemas.microsoft.com/office/drawing/2014/main" id="{601D252B-D03E-7AA8-5C96-0E64F3343C6B}"/>
                </a:ext>
              </a:extLst>
            </p:cNvPr>
            <p:cNvSpPr/>
            <p:nvPr/>
          </p:nvSpPr>
          <p:spPr>
            <a:xfrm>
              <a:off x="8146734" y="2519317"/>
              <a:ext cx="23017" cy="14664"/>
            </a:xfrm>
            <a:custGeom>
              <a:avLst/>
              <a:gdLst/>
              <a:ahLst/>
              <a:cxnLst/>
              <a:rect l="l" t="t" r="r" b="b"/>
              <a:pathLst>
                <a:path w="879" h="560" extrusionOk="0">
                  <a:moveTo>
                    <a:pt x="566" y="1"/>
                  </a:moveTo>
                  <a:cubicBezTo>
                    <a:pt x="534" y="1"/>
                    <a:pt x="500" y="8"/>
                    <a:pt x="464" y="25"/>
                  </a:cubicBezTo>
                  <a:lnTo>
                    <a:pt x="207" y="149"/>
                  </a:lnTo>
                  <a:cubicBezTo>
                    <a:pt x="0" y="243"/>
                    <a:pt x="62" y="559"/>
                    <a:pt x="292" y="559"/>
                  </a:cubicBezTo>
                  <a:cubicBezTo>
                    <a:pt x="295" y="559"/>
                    <a:pt x="299" y="559"/>
                    <a:pt x="302" y="559"/>
                  </a:cubicBezTo>
                  <a:cubicBezTo>
                    <a:pt x="331" y="559"/>
                    <a:pt x="369" y="550"/>
                    <a:pt x="398" y="540"/>
                  </a:cubicBezTo>
                  <a:lnTo>
                    <a:pt x="655" y="426"/>
                  </a:lnTo>
                  <a:cubicBezTo>
                    <a:pt x="878" y="310"/>
                    <a:pt x="772" y="1"/>
                    <a:pt x="566"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6" name="Google Shape;766;p10">
              <a:extLst>
                <a:ext uri="{FF2B5EF4-FFF2-40B4-BE49-F238E27FC236}">
                  <a16:creationId xmlns:a16="http://schemas.microsoft.com/office/drawing/2014/main" id="{B174432B-B4B0-47E5-371C-572F2E94E2CF}"/>
                </a:ext>
              </a:extLst>
            </p:cNvPr>
            <p:cNvSpPr/>
            <p:nvPr/>
          </p:nvSpPr>
          <p:spPr>
            <a:xfrm>
              <a:off x="8219476" y="2519317"/>
              <a:ext cx="23278" cy="14664"/>
            </a:xfrm>
            <a:custGeom>
              <a:avLst/>
              <a:gdLst/>
              <a:ahLst/>
              <a:cxnLst/>
              <a:rect l="l" t="t" r="r" b="b"/>
              <a:pathLst>
                <a:path w="889" h="560" extrusionOk="0">
                  <a:moveTo>
                    <a:pt x="313" y="1"/>
                  </a:moveTo>
                  <a:cubicBezTo>
                    <a:pt x="107" y="1"/>
                    <a:pt x="1" y="310"/>
                    <a:pt x="224" y="426"/>
                  </a:cubicBezTo>
                  <a:lnTo>
                    <a:pt x="491" y="540"/>
                  </a:lnTo>
                  <a:cubicBezTo>
                    <a:pt x="520" y="550"/>
                    <a:pt x="548" y="559"/>
                    <a:pt x="577" y="559"/>
                  </a:cubicBezTo>
                  <a:cubicBezTo>
                    <a:pt x="580" y="559"/>
                    <a:pt x="584" y="559"/>
                    <a:pt x="587" y="559"/>
                  </a:cubicBezTo>
                  <a:cubicBezTo>
                    <a:pt x="818" y="559"/>
                    <a:pt x="889" y="243"/>
                    <a:pt x="672" y="149"/>
                  </a:cubicBezTo>
                  <a:lnTo>
                    <a:pt x="415" y="25"/>
                  </a:lnTo>
                  <a:cubicBezTo>
                    <a:pt x="379" y="8"/>
                    <a:pt x="345" y="1"/>
                    <a:pt x="31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35" name="Google Shape;767;p10">
              <a:extLst>
                <a:ext uri="{FF2B5EF4-FFF2-40B4-BE49-F238E27FC236}">
                  <a16:creationId xmlns:a16="http://schemas.microsoft.com/office/drawing/2014/main" id="{857A66D6-C2AA-C720-8D11-1D6DFF1C8F61}"/>
                </a:ext>
              </a:extLst>
            </p:cNvPr>
            <p:cNvSpPr/>
            <p:nvPr/>
          </p:nvSpPr>
          <p:spPr>
            <a:xfrm>
              <a:off x="8062968" y="2692321"/>
              <a:ext cx="263316" cy="81697"/>
            </a:xfrm>
            <a:custGeom>
              <a:avLst/>
              <a:gdLst/>
              <a:ahLst/>
              <a:cxnLst/>
              <a:rect l="l" t="t" r="r" b="b"/>
              <a:pathLst>
                <a:path w="10056" h="3120" extrusionOk="0">
                  <a:moveTo>
                    <a:pt x="1393" y="0"/>
                  </a:moveTo>
                  <a:lnTo>
                    <a:pt x="878" y="182"/>
                  </a:lnTo>
                  <a:cubicBezTo>
                    <a:pt x="353" y="372"/>
                    <a:pt x="0" y="869"/>
                    <a:pt x="0" y="1422"/>
                  </a:cubicBezTo>
                  <a:lnTo>
                    <a:pt x="0" y="2462"/>
                  </a:lnTo>
                  <a:cubicBezTo>
                    <a:pt x="0" y="2824"/>
                    <a:pt x="296" y="3120"/>
                    <a:pt x="658" y="3120"/>
                  </a:cubicBezTo>
                  <a:lnTo>
                    <a:pt x="9397" y="3120"/>
                  </a:lnTo>
                  <a:cubicBezTo>
                    <a:pt x="9759" y="3120"/>
                    <a:pt x="10055" y="2824"/>
                    <a:pt x="10055" y="2462"/>
                  </a:cubicBezTo>
                  <a:lnTo>
                    <a:pt x="10055" y="1422"/>
                  </a:lnTo>
                  <a:cubicBezTo>
                    <a:pt x="10055" y="869"/>
                    <a:pt x="9702" y="372"/>
                    <a:pt x="9178" y="182"/>
                  </a:cubicBezTo>
                  <a:lnTo>
                    <a:pt x="8662" y="0"/>
                  </a:lnTo>
                  <a:cubicBezTo>
                    <a:pt x="7747" y="1202"/>
                    <a:pt x="6387" y="1803"/>
                    <a:pt x="5028" y="1803"/>
                  </a:cubicBezTo>
                  <a:cubicBezTo>
                    <a:pt x="3668" y="1803"/>
                    <a:pt x="2309" y="1202"/>
                    <a:pt x="1393" y="0"/>
                  </a:cubicBezTo>
                  <a:close/>
                </a:path>
              </a:pathLst>
            </a:custGeom>
            <a:solidFill>
              <a:srgbClr val="4DB3B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36" name="Google Shape;768;p10">
              <a:extLst>
                <a:ext uri="{FF2B5EF4-FFF2-40B4-BE49-F238E27FC236}">
                  <a16:creationId xmlns:a16="http://schemas.microsoft.com/office/drawing/2014/main" id="{FCEA5491-E255-58EC-35AB-FCF2889A84FE}"/>
                </a:ext>
              </a:extLst>
            </p:cNvPr>
            <p:cNvSpPr/>
            <p:nvPr/>
          </p:nvSpPr>
          <p:spPr>
            <a:xfrm>
              <a:off x="8087949" y="2692557"/>
              <a:ext cx="213355" cy="58550"/>
            </a:xfrm>
            <a:custGeom>
              <a:avLst/>
              <a:gdLst/>
              <a:ahLst/>
              <a:cxnLst/>
              <a:rect l="l" t="t" r="r" b="b"/>
              <a:pathLst>
                <a:path w="8148" h="2236" extrusionOk="0">
                  <a:moveTo>
                    <a:pt x="439" y="1"/>
                  </a:moveTo>
                  <a:lnTo>
                    <a:pt x="0" y="154"/>
                  </a:lnTo>
                  <a:cubicBezTo>
                    <a:pt x="1002" y="1542"/>
                    <a:pt x="2538" y="2236"/>
                    <a:pt x="4074" y="2236"/>
                  </a:cubicBezTo>
                  <a:cubicBezTo>
                    <a:pt x="5610" y="2236"/>
                    <a:pt x="7146" y="1542"/>
                    <a:pt x="8147" y="154"/>
                  </a:cubicBezTo>
                  <a:lnTo>
                    <a:pt x="7708" y="1"/>
                  </a:lnTo>
                  <a:cubicBezTo>
                    <a:pt x="6850" y="1127"/>
                    <a:pt x="5505" y="1794"/>
                    <a:pt x="4074" y="1794"/>
                  </a:cubicBezTo>
                  <a:cubicBezTo>
                    <a:pt x="2652" y="1794"/>
                    <a:pt x="1307" y="1127"/>
                    <a:pt x="439" y="1"/>
                  </a:cubicBezTo>
                  <a:close/>
                </a:path>
              </a:pathLst>
            </a:custGeom>
            <a:solidFill>
              <a:srgbClr val="B8D37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37" name="Google Shape;769;p10">
              <a:extLst>
                <a:ext uri="{FF2B5EF4-FFF2-40B4-BE49-F238E27FC236}">
                  <a16:creationId xmlns:a16="http://schemas.microsoft.com/office/drawing/2014/main" id="{ED1E5574-B492-4A70-9538-889C13B3601A}"/>
                </a:ext>
              </a:extLst>
            </p:cNvPr>
            <p:cNvSpPr/>
            <p:nvPr/>
          </p:nvSpPr>
          <p:spPr>
            <a:xfrm>
              <a:off x="8102429" y="2482239"/>
              <a:ext cx="138152" cy="154387"/>
            </a:xfrm>
            <a:custGeom>
              <a:avLst/>
              <a:gdLst/>
              <a:ahLst/>
              <a:cxnLst/>
              <a:rect l="l" t="t" r="r" b="b"/>
              <a:pathLst>
                <a:path w="5276" h="5896" extrusionOk="0">
                  <a:moveTo>
                    <a:pt x="1994" y="0"/>
                  </a:moveTo>
                  <a:cubicBezTo>
                    <a:pt x="1269" y="0"/>
                    <a:pt x="678" y="582"/>
                    <a:pt x="678" y="1307"/>
                  </a:cubicBezTo>
                  <a:lnTo>
                    <a:pt x="678" y="2185"/>
                  </a:lnTo>
                  <a:lnTo>
                    <a:pt x="611" y="2185"/>
                  </a:lnTo>
                  <a:cubicBezTo>
                    <a:pt x="604" y="2185"/>
                    <a:pt x="598" y="2185"/>
                    <a:pt x="592" y="2185"/>
                  </a:cubicBezTo>
                  <a:cubicBezTo>
                    <a:pt x="304" y="2185"/>
                    <a:pt x="66" y="2392"/>
                    <a:pt x="29" y="2672"/>
                  </a:cubicBezTo>
                  <a:cubicBezTo>
                    <a:pt x="0" y="2996"/>
                    <a:pt x="248" y="3273"/>
                    <a:pt x="573" y="3273"/>
                  </a:cubicBezTo>
                  <a:lnTo>
                    <a:pt x="697" y="3273"/>
                  </a:lnTo>
                  <a:cubicBezTo>
                    <a:pt x="800" y="4776"/>
                    <a:pt x="2054" y="5895"/>
                    <a:pt x="3501" y="5895"/>
                  </a:cubicBezTo>
                  <a:cubicBezTo>
                    <a:pt x="3652" y="5895"/>
                    <a:pt x="3805" y="5883"/>
                    <a:pt x="3959" y="5858"/>
                  </a:cubicBezTo>
                  <a:cubicBezTo>
                    <a:pt x="2576" y="5648"/>
                    <a:pt x="1555" y="4455"/>
                    <a:pt x="1555" y="3053"/>
                  </a:cubicBezTo>
                  <a:lnTo>
                    <a:pt x="1555" y="1307"/>
                  </a:lnTo>
                  <a:cubicBezTo>
                    <a:pt x="1555" y="830"/>
                    <a:pt x="1947" y="439"/>
                    <a:pt x="2433" y="439"/>
                  </a:cubicBezTo>
                  <a:lnTo>
                    <a:pt x="4837" y="439"/>
                  </a:lnTo>
                  <a:cubicBezTo>
                    <a:pt x="5076" y="439"/>
                    <a:pt x="5276" y="239"/>
                    <a:pt x="5276" y="0"/>
                  </a:cubicBezTo>
                  <a:close/>
                </a:path>
              </a:pathLst>
            </a:custGeom>
            <a:solidFill>
              <a:srgbClr val="F0DCC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sp>
        <p:nvSpPr>
          <p:cNvPr id="138" name="Google Shape;814;p10">
            <a:extLst>
              <a:ext uri="{FF2B5EF4-FFF2-40B4-BE49-F238E27FC236}">
                <a16:creationId xmlns:a16="http://schemas.microsoft.com/office/drawing/2014/main" id="{4B3B5C61-371F-B667-92D9-473661E7113C}"/>
              </a:ext>
            </a:extLst>
          </p:cNvPr>
          <p:cNvSpPr txBox="1"/>
          <p:nvPr/>
        </p:nvSpPr>
        <p:spPr>
          <a:xfrm>
            <a:off x="1593375" y="3827446"/>
            <a:ext cx="3657600" cy="609600"/>
          </a:xfrm>
          <a:prstGeom prst="rect">
            <a:avLst/>
          </a:prstGeom>
          <a:noFill/>
          <a:ln>
            <a:noFill/>
          </a:ln>
        </p:spPr>
        <p:txBody>
          <a:bodyPr spcFirstLastPara="1" wrap="square" lIns="121900" tIns="121900" rIns="121900" bIns="121900" anchor="t" anchorCtr="0">
            <a:noAutofit/>
          </a:bodyPr>
          <a:lstStyle/>
          <a:p>
            <a:pPr algn="ctr">
              <a:buClr>
                <a:srgbClr val="282828"/>
              </a:buClr>
              <a:buSzPts val="1400"/>
              <a:buFont typeface="Arial"/>
              <a:buNone/>
            </a:pPr>
            <a:r>
              <a:rPr lang="en-US" sz="2400" b="1" kern="0" dirty="0" err="1">
                <a:solidFill>
                  <a:schemeClr val="bg1"/>
                </a:solidFill>
                <a:latin typeface="UTM Avo" panose="02040603050506020204" pitchFamily="18" charset="0"/>
                <a:cs typeface="Arial"/>
                <a:sym typeface="Arial"/>
              </a:rPr>
              <a:t>Phóng</a:t>
            </a:r>
            <a:r>
              <a:rPr lang="en-US" sz="2400" b="1" kern="0" dirty="0">
                <a:solidFill>
                  <a:schemeClr val="bg1"/>
                </a:solidFill>
                <a:latin typeface="UTM Avo" panose="02040603050506020204" pitchFamily="18" charset="0"/>
                <a:cs typeface="Arial"/>
                <a:sym typeface="Arial"/>
              </a:rPr>
              <a:t> </a:t>
            </a:r>
            <a:r>
              <a:rPr lang="en-US" sz="2400" b="1" kern="0" dirty="0" err="1">
                <a:solidFill>
                  <a:schemeClr val="bg1"/>
                </a:solidFill>
                <a:latin typeface="UTM Avo" panose="02040603050506020204" pitchFamily="18" charset="0"/>
                <a:cs typeface="Arial"/>
                <a:sym typeface="Arial"/>
              </a:rPr>
              <a:t>viên</a:t>
            </a:r>
            <a:r>
              <a:rPr lang="en-US" sz="2400" b="1" kern="0" dirty="0">
                <a:solidFill>
                  <a:schemeClr val="bg1"/>
                </a:solidFill>
                <a:latin typeface="UTM Avo" panose="02040603050506020204" pitchFamily="18" charset="0"/>
                <a:cs typeface="Arial"/>
                <a:sym typeface="Arial"/>
              </a:rPr>
              <a:t>: </a:t>
            </a:r>
            <a:r>
              <a:rPr lang="en-US" sz="2400" b="1" kern="0" dirty="0" err="1">
                <a:solidFill>
                  <a:srgbClr val="B42813"/>
                </a:solidFill>
                <a:latin typeface="UTM Avo" panose="02040603050506020204" pitchFamily="18" charset="0"/>
                <a:cs typeface="Arial"/>
                <a:sym typeface="Arial"/>
              </a:rPr>
              <a:t>Hỏi</a:t>
            </a:r>
            <a:endParaRPr lang="en-US" sz="2400" b="1" kern="0" dirty="0">
              <a:solidFill>
                <a:srgbClr val="B42813"/>
              </a:solidFill>
              <a:latin typeface="UTM Avo" panose="02040603050506020204" pitchFamily="18" charset="0"/>
              <a:cs typeface="Arial"/>
              <a:sym typeface="Arial"/>
            </a:endParaRPr>
          </a:p>
        </p:txBody>
      </p:sp>
      <p:sp>
        <p:nvSpPr>
          <p:cNvPr id="139" name="Google Shape;815;p10">
            <a:extLst>
              <a:ext uri="{FF2B5EF4-FFF2-40B4-BE49-F238E27FC236}">
                <a16:creationId xmlns:a16="http://schemas.microsoft.com/office/drawing/2014/main" id="{943C2835-0150-F9FD-2E61-36E68BC2EA46}"/>
              </a:ext>
            </a:extLst>
          </p:cNvPr>
          <p:cNvSpPr txBox="1"/>
          <p:nvPr/>
        </p:nvSpPr>
        <p:spPr>
          <a:xfrm>
            <a:off x="7069699" y="3803977"/>
            <a:ext cx="3657600" cy="609600"/>
          </a:xfrm>
          <a:prstGeom prst="rect">
            <a:avLst/>
          </a:prstGeom>
          <a:noFill/>
          <a:ln>
            <a:noFill/>
          </a:ln>
        </p:spPr>
        <p:txBody>
          <a:bodyPr spcFirstLastPara="1" wrap="square" lIns="121900" tIns="121900" rIns="121900" bIns="121900" anchor="t" anchorCtr="0">
            <a:noAutofit/>
          </a:bodyPr>
          <a:lstStyle/>
          <a:p>
            <a:pPr algn="ctr">
              <a:buClr>
                <a:srgbClr val="000000"/>
              </a:buClr>
              <a:buSzPts val="1400"/>
              <a:buFont typeface="Arial"/>
              <a:buNone/>
            </a:pPr>
            <a:r>
              <a:rPr lang="en-US" sz="2400" b="1" kern="0" dirty="0" err="1">
                <a:solidFill>
                  <a:schemeClr val="bg1"/>
                </a:solidFill>
                <a:latin typeface="UTM Avo" panose="02040603050506020204" pitchFamily="18" charset="0"/>
                <a:cs typeface="Arial"/>
                <a:sym typeface="Arial"/>
              </a:rPr>
              <a:t>Chuyên</a:t>
            </a:r>
            <a:r>
              <a:rPr lang="en-US" sz="2400" b="1" kern="0" dirty="0">
                <a:solidFill>
                  <a:schemeClr val="bg1"/>
                </a:solidFill>
                <a:latin typeface="UTM Avo" panose="02040603050506020204" pitchFamily="18" charset="0"/>
                <a:cs typeface="Arial"/>
                <a:sym typeface="Arial"/>
              </a:rPr>
              <a:t> </a:t>
            </a:r>
            <a:r>
              <a:rPr lang="en-US" sz="2400" b="1" kern="0" dirty="0" err="1">
                <a:solidFill>
                  <a:schemeClr val="bg1"/>
                </a:solidFill>
                <a:latin typeface="UTM Avo" panose="02040603050506020204" pitchFamily="18" charset="0"/>
                <a:cs typeface="Arial"/>
                <a:sym typeface="Arial"/>
              </a:rPr>
              <a:t>gia</a:t>
            </a:r>
            <a:r>
              <a:rPr lang="en-US" sz="2400" b="1" kern="0" dirty="0">
                <a:solidFill>
                  <a:schemeClr val="bg1"/>
                </a:solidFill>
                <a:latin typeface="UTM Avo" panose="02040603050506020204" pitchFamily="18" charset="0"/>
                <a:cs typeface="Arial"/>
                <a:sym typeface="Arial"/>
              </a:rPr>
              <a:t>: </a:t>
            </a:r>
            <a:r>
              <a:rPr lang="en-US" sz="2400" b="1" kern="0" dirty="0" err="1">
                <a:solidFill>
                  <a:srgbClr val="327879"/>
                </a:solidFill>
                <a:latin typeface="UTM Avo" panose="02040603050506020204" pitchFamily="18" charset="0"/>
                <a:cs typeface="Arial"/>
                <a:sym typeface="Arial"/>
              </a:rPr>
              <a:t>Trả</a:t>
            </a:r>
            <a:r>
              <a:rPr lang="en-US" sz="2400" b="1" kern="0" dirty="0">
                <a:solidFill>
                  <a:srgbClr val="327879"/>
                </a:solidFill>
                <a:latin typeface="UTM Avo" panose="02040603050506020204" pitchFamily="18" charset="0"/>
                <a:cs typeface="Arial"/>
                <a:sym typeface="Arial"/>
              </a:rPr>
              <a:t> </a:t>
            </a:r>
            <a:r>
              <a:rPr lang="en-US" sz="2400" b="1" kern="0" dirty="0" err="1">
                <a:solidFill>
                  <a:srgbClr val="327879"/>
                </a:solidFill>
                <a:latin typeface="UTM Avo" panose="02040603050506020204" pitchFamily="18" charset="0"/>
                <a:cs typeface="Arial"/>
                <a:sym typeface="Arial"/>
              </a:rPr>
              <a:t>lời</a:t>
            </a:r>
            <a:endParaRPr lang="en-US" sz="2400" b="1" kern="0" dirty="0">
              <a:solidFill>
                <a:srgbClr val="327879"/>
              </a:solidFill>
              <a:latin typeface="UTM Avo" panose="02040603050506020204" pitchFamily="18" charset="0"/>
              <a:cs typeface="Arial"/>
              <a:sym typeface="Arial"/>
            </a:endParaRPr>
          </a:p>
        </p:txBody>
      </p:sp>
      <p:sp>
        <p:nvSpPr>
          <p:cNvPr id="2" name="Teardrop 1">
            <a:extLst>
              <a:ext uri="{FF2B5EF4-FFF2-40B4-BE49-F238E27FC236}">
                <a16:creationId xmlns:a16="http://schemas.microsoft.com/office/drawing/2014/main" id="{8A5EC873-8DA5-DE3D-3684-075114F72495}"/>
              </a:ext>
            </a:extLst>
          </p:cNvPr>
          <p:cNvSpPr/>
          <p:nvPr/>
        </p:nvSpPr>
        <p:spPr>
          <a:xfrm>
            <a:off x="735834" y="1749228"/>
            <a:ext cx="728868" cy="695460"/>
          </a:xfrm>
          <a:prstGeom prst="teardrop">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1"/>
                </a:solidFill>
              </a:rPr>
              <a:t>4</a:t>
            </a:r>
          </a:p>
        </p:txBody>
      </p:sp>
    </p:spTree>
    <p:extLst>
      <p:ext uri="{BB962C8B-B14F-4D97-AF65-F5344CB8AC3E}">
        <p14:creationId xmlns:p14="http://schemas.microsoft.com/office/powerpoint/2010/main" val="180105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
                                            <p:txEl>
                                              <p:pRg st="0" end="0"/>
                                            </p:txEl>
                                          </p:spTgt>
                                        </p:tgtEl>
                                        <p:attrNameLst>
                                          <p:attrName>style.visibility</p:attrName>
                                        </p:attrNameLst>
                                      </p:cBhvr>
                                      <p:to>
                                        <p:strVal val="visible"/>
                                      </p:to>
                                    </p:set>
                                    <p:animEffect transition="in" filter="fade">
                                      <p:cBhvr>
                                        <p:cTn id="7" dur="500"/>
                                        <p:tgtEl>
                                          <p:spTgt spid="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par>
                                <p:cTn id="13" presetID="10" presetClass="entr" presetSubtype="0"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fade">
                                      <p:cBhvr>
                                        <p:cTn id="15" dur="500"/>
                                        <p:tgtEl>
                                          <p:spTgt spid="64"/>
                                        </p:tgtEl>
                                      </p:cBhvr>
                                    </p:animEffect>
                                  </p:childTnLst>
                                </p:cTn>
                              </p:par>
                              <p:par>
                                <p:cTn id="16" presetID="10" presetClass="entr" presetSubtype="0" fill="hold" nodeType="withEffect">
                                  <p:stCondLst>
                                    <p:cond delay="0"/>
                                  </p:stCondLst>
                                  <p:childTnLst>
                                    <p:set>
                                      <p:cBhvr>
                                        <p:cTn id="17" dur="1" fill="hold">
                                          <p:stCondLst>
                                            <p:cond delay="0"/>
                                          </p:stCondLst>
                                        </p:cTn>
                                        <p:tgtEl>
                                          <p:spTgt spid="82"/>
                                        </p:tgtEl>
                                        <p:attrNameLst>
                                          <p:attrName>style.visibility</p:attrName>
                                        </p:attrNameLst>
                                      </p:cBhvr>
                                      <p:to>
                                        <p:strVal val="visible"/>
                                      </p:to>
                                    </p:set>
                                    <p:animEffect transition="in" filter="fade">
                                      <p:cBhvr>
                                        <p:cTn id="18" dur="500"/>
                                        <p:tgtEl>
                                          <p:spTgt spid="82"/>
                                        </p:tgtEl>
                                      </p:cBhvr>
                                    </p:animEffect>
                                  </p:childTnLst>
                                </p:cTn>
                              </p:par>
                              <p:par>
                                <p:cTn id="19" presetID="10" presetClass="entr" presetSubtype="0" fill="hold" nodeType="with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500"/>
                                        <p:tgtEl>
                                          <p:spTgt spid="65"/>
                                        </p:tgtEl>
                                      </p:cBhvr>
                                    </p:animEffect>
                                  </p:childTnLst>
                                </p:cTn>
                              </p:par>
                              <p:par>
                                <p:cTn id="22" presetID="10" presetClass="entr" presetSubtype="0" fill="hold" nodeType="withEffect">
                                  <p:stCondLst>
                                    <p:cond delay="0"/>
                                  </p:stCondLst>
                                  <p:childTnLst>
                                    <p:set>
                                      <p:cBhvr>
                                        <p:cTn id="23" dur="1" fill="hold">
                                          <p:stCondLst>
                                            <p:cond delay="0"/>
                                          </p:stCondLst>
                                        </p:cTn>
                                        <p:tgtEl>
                                          <p:spTgt spid="139">
                                            <p:txEl>
                                              <p:pRg st="0" end="0"/>
                                            </p:txEl>
                                          </p:spTgt>
                                        </p:tgtEl>
                                        <p:attrNameLst>
                                          <p:attrName>style.visibility</p:attrName>
                                        </p:attrNameLst>
                                      </p:cBhvr>
                                      <p:to>
                                        <p:strVal val="visible"/>
                                      </p:to>
                                    </p:set>
                                    <p:animEffect transition="in" filter="fade">
                                      <p:cBhvr>
                                        <p:cTn id="24" dur="500"/>
                                        <p:tgtEl>
                                          <p:spTgt spid="139">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38">
                                            <p:txEl>
                                              <p:pRg st="0" end="0"/>
                                            </p:txEl>
                                          </p:spTgt>
                                        </p:tgtEl>
                                        <p:attrNameLst>
                                          <p:attrName>style.visibility</p:attrName>
                                        </p:attrNameLst>
                                      </p:cBhvr>
                                      <p:to>
                                        <p:strVal val="visible"/>
                                      </p:to>
                                    </p:set>
                                    <p:animEffect transition="in" filter="fade">
                                      <p:cBhvr>
                                        <p:cTn id="27" dur="500"/>
                                        <p:tgtEl>
                                          <p:spTgt spid="13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2">
                                            <p:txEl>
                                              <p:pRg st="0" end="0"/>
                                            </p:txEl>
                                          </p:spTgt>
                                        </p:tgtEl>
                                        <p:attrNameLst>
                                          <p:attrName>style.visibility</p:attrName>
                                        </p:attrNameLst>
                                      </p:cBhvr>
                                      <p:to>
                                        <p:strVal val="visible"/>
                                      </p:to>
                                    </p:set>
                                    <p:animEffect transition="in" filter="fade">
                                      <p:cBhvr>
                                        <p:cTn id="32" dur="500"/>
                                        <p:tgtEl>
                                          <p:spTgt spid="3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
                                            <p:txEl>
                                              <p:pRg st="0" end="0"/>
                                            </p:txEl>
                                          </p:spTgt>
                                        </p:tgtEl>
                                        <p:attrNameLst>
                                          <p:attrName>style.visibility</p:attrName>
                                        </p:attrNameLst>
                                      </p:cBhvr>
                                      <p:to>
                                        <p:strVal val="visible"/>
                                      </p:to>
                                    </p:set>
                                    <p:animEffect transition="in" filter="fade">
                                      <p:cBhvr>
                                        <p:cTn id="37"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Google Shape;850;p11">
            <a:extLst>
              <a:ext uri="{FF2B5EF4-FFF2-40B4-BE49-F238E27FC236}">
                <a16:creationId xmlns:a16="http://schemas.microsoft.com/office/drawing/2014/main" id="{39C65EFE-0D02-BE83-6764-7FCE781E28AA}"/>
              </a:ext>
            </a:extLst>
          </p:cNvPr>
          <p:cNvSpPr txBox="1">
            <a:spLocks/>
          </p:cNvSpPr>
          <p:nvPr/>
        </p:nvSpPr>
        <p:spPr>
          <a:xfrm>
            <a:off x="1272457" y="4305707"/>
            <a:ext cx="4227531" cy="118405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1pPr>
            <a:lvl2pPr marL="914400" marR="0" lvl="1"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2pPr>
            <a:lvl3pPr marL="1371600" marR="0" lvl="2"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3pPr>
            <a:lvl4pPr marL="1828800" marR="0" lvl="3"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4pPr>
            <a:lvl5pPr marL="2286000" marR="0" lvl="4"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5pPr>
            <a:lvl6pPr marL="2743200" marR="0" lvl="5"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6pPr>
            <a:lvl7pPr marL="3200400" marR="0" lvl="6"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7pPr>
            <a:lvl8pPr marL="3657600" marR="0" lvl="7"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8pPr>
            <a:lvl9pPr marL="4114800" marR="0" lvl="8"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9pPr>
          </a:lstStyle>
          <a:p>
            <a:pPr marL="0" lvl="0" indent="0" algn="just">
              <a:lnSpc>
                <a:spcPct val="150000"/>
              </a:lnSpc>
              <a:buClr>
                <a:srgbClr val="282828"/>
              </a:buClr>
            </a:pPr>
            <a:r>
              <a:rPr lang="vi-VN" sz="2000" kern="0">
                <a:solidFill>
                  <a:schemeClr val="bg1"/>
                </a:solidFill>
                <a:latin typeface="UTM Avo" panose="02040603050506020204" pitchFamily="18" charset="0"/>
              </a:rPr>
              <a:t>Nếu có phép lạ, bạn sẽ ước gì? Vì sao? </a:t>
            </a:r>
            <a:endParaRPr lang="vi-VN" sz="2000" kern="0" dirty="0">
              <a:solidFill>
                <a:schemeClr val="bg1"/>
              </a:solidFill>
              <a:latin typeface="UTM Avo" panose="02040603050506020204" pitchFamily="18" charset="0"/>
            </a:endParaRPr>
          </a:p>
        </p:txBody>
      </p:sp>
      <p:sp>
        <p:nvSpPr>
          <p:cNvPr id="33" name="Google Shape;851;p11">
            <a:extLst>
              <a:ext uri="{FF2B5EF4-FFF2-40B4-BE49-F238E27FC236}">
                <a16:creationId xmlns:a16="http://schemas.microsoft.com/office/drawing/2014/main" id="{827A907F-FCDC-BC78-A9E6-7DDFFF9897B1}"/>
              </a:ext>
            </a:extLst>
          </p:cNvPr>
          <p:cNvSpPr txBox="1">
            <a:spLocks/>
          </p:cNvSpPr>
          <p:nvPr/>
        </p:nvSpPr>
        <p:spPr>
          <a:xfrm>
            <a:off x="6342092" y="4309402"/>
            <a:ext cx="4978924" cy="112081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1pPr>
            <a:lvl2pPr marL="914400" marR="0" lvl="1"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2pPr>
            <a:lvl3pPr marL="1371600" marR="0" lvl="2"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3pPr>
            <a:lvl4pPr marL="1828800" marR="0" lvl="3"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4pPr>
            <a:lvl5pPr marL="2286000" marR="0" lvl="4"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5pPr>
            <a:lvl6pPr marL="2743200" marR="0" lvl="5"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6pPr>
            <a:lvl7pPr marL="3200400" marR="0" lvl="6"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7pPr>
            <a:lvl8pPr marL="3657600" marR="0" lvl="7"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8pPr>
            <a:lvl9pPr marL="4114800" marR="0" lvl="8"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9pPr>
          </a:lstStyle>
          <a:p>
            <a:pPr marL="0" indent="0" algn="just">
              <a:lnSpc>
                <a:spcPct val="150000"/>
              </a:lnSpc>
              <a:buClr>
                <a:schemeClr val="dk1"/>
              </a:buClr>
              <a:buSzPts val="2700"/>
            </a:pPr>
            <a:r>
              <a:rPr lang="vi-VN" sz="2000" kern="0">
                <a:solidFill>
                  <a:schemeClr val="bg1"/>
                </a:solidFill>
                <a:latin typeface="UTM Avo" panose="02040603050506020204" pitchFamily="18" charset="0"/>
                <a:ea typeface="Arial"/>
                <a:cs typeface="Arial"/>
                <a:sym typeface="Arial"/>
              </a:rPr>
              <a:t>Nếu có phép lạ, tôi ước có thể chế ra các loại thuốc để cứu chữa cho những người mắc bệnh hiểm nghèo.</a:t>
            </a:r>
            <a:endParaRPr lang="vi-VN" sz="2000" kern="0" dirty="0">
              <a:solidFill>
                <a:schemeClr val="bg1"/>
              </a:solidFill>
              <a:latin typeface="UTM Avo" panose="02040603050506020204" pitchFamily="18" charset="0"/>
              <a:ea typeface="Arial"/>
              <a:cs typeface="Arial"/>
              <a:sym typeface="Arial"/>
            </a:endParaRPr>
          </a:p>
        </p:txBody>
      </p:sp>
      <p:grpSp>
        <p:nvGrpSpPr>
          <p:cNvPr id="55" name="Google Shape;873;p11">
            <a:extLst>
              <a:ext uri="{FF2B5EF4-FFF2-40B4-BE49-F238E27FC236}">
                <a16:creationId xmlns:a16="http://schemas.microsoft.com/office/drawing/2014/main" id="{1AB8895E-5B1F-F145-C8F8-EEC87BDECE1C}"/>
              </a:ext>
            </a:extLst>
          </p:cNvPr>
          <p:cNvGrpSpPr/>
          <p:nvPr/>
        </p:nvGrpSpPr>
        <p:grpSpPr>
          <a:xfrm>
            <a:off x="650475" y="6176628"/>
            <a:ext cx="1091932" cy="321387"/>
            <a:chOff x="7611835" y="470711"/>
            <a:chExt cx="818949" cy="241040"/>
          </a:xfrm>
        </p:grpSpPr>
        <p:sp>
          <p:nvSpPr>
            <p:cNvPr id="56" name="Google Shape;874;p11">
              <a:extLst>
                <a:ext uri="{FF2B5EF4-FFF2-40B4-BE49-F238E27FC236}">
                  <a16:creationId xmlns:a16="http://schemas.microsoft.com/office/drawing/2014/main" id="{92C51594-FCF6-F059-078C-7376794ABC7F}"/>
                </a:ext>
              </a:extLst>
            </p:cNvPr>
            <p:cNvSpPr/>
            <p:nvPr/>
          </p:nvSpPr>
          <p:spPr>
            <a:xfrm>
              <a:off x="7611835" y="470711"/>
              <a:ext cx="230542" cy="241040"/>
            </a:xfrm>
            <a:custGeom>
              <a:avLst/>
              <a:gdLst/>
              <a:ahLst/>
              <a:cxnLst/>
              <a:rect l="l" t="t" r="r" b="b"/>
              <a:pathLst>
                <a:path w="2524" h="2639" extrusionOk="0">
                  <a:moveTo>
                    <a:pt x="1258" y="0"/>
                  </a:moveTo>
                  <a:lnTo>
                    <a:pt x="895" y="964"/>
                  </a:lnTo>
                  <a:lnTo>
                    <a:pt x="0" y="1327"/>
                  </a:lnTo>
                  <a:lnTo>
                    <a:pt x="895" y="1674"/>
                  </a:lnTo>
                  <a:lnTo>
                    <a:pt x="1258" y="2639"/>
                  </a:lnTo>
                  <a:lnTo>
                    <a:pt x="1628" y="1674"/>
                  </a:lnTo>
                  <a:lnTo>
                    <a:pt x="2523" y="1327"/>
                  </a:lnTo>
                  <a:lnTo>
                    <a:pt x="1628" y="964"/>
                  </a:lnTo>
                  <a:lnTo>
                    <a:pt x="1258" y="0"/>
                  </a:ln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SzPts val="1400"/>
                <a:buFont typeface="Arial"/>
                <a:buNone/>
              </a:pPr>
              <a:endParaRPr sz="1867" kern="0" dirty="0">
                <a:solidFill>
                  <a:srgbClr val="000000"/>
                </a:solidFill>
                <a:latin typeface="UTM Avo" panose="02040603050506020204" pitchFamily="18" charset="0"/>
                <a:cs typeface="Arial"/>
                <a:sym typeface="Arial"/>
              </a:endParaRPr>
            </a:p>
          </p:txBody>
        </p:sp>
        <p:sp>
          <p:nvSpPr>
            <p:cNvPr id="57" name="Google Shape;875;p11">
              <a:extLst>
                <a:ext uri="{FF2B5EF4-FFF2-40B4-BE49-F238E27FC236}">
                  <a16:creationId xmlns:a16="http://schemas.microsoft.com/office/drawing/2014/main" id="{647F4ED1-9C2F-84B8-30E5-BC2BC4143C8B}"/>
                </a:ext>
              </a:extLst>
            </p:cNvPr>
            <p:cNvSpPr/>
            <p:nvPr/>
          </p:nvSpPr>
          <p:spPr>
            <a:xfrm>
              <a:off x="8322181" y="510810"/>
              <a:ext cx="108603" cy="112893"/>
            </a:xfrm>
            <a:custGeom>
              <a:avLst/>
              <a:gdLst/>
              <a:ahLst/>
              <a:cxnLst/>
              <a:rect l="l" t="t" r="r" b="b"/>
              <a:pathLst>
                <a:path w="1189" h="1236" extrusionOk="0">
                  <a:moveTo>
                    <a:pt x="594" y="1"/>
                  </a:moveTo>
                  <a:lnTo>
                    <a:pt x="417" y="448"/>
                  </a:lnTo>
                  <a:lnTo>
                    <a:pt x="0" y="618"/>
                  </a:lnTo>
                  <a:lnTo>
                    <a:pt x="417" y="788"/>
                  </a:lnTo>
                  <a:lnTo>
                    <a:pt x="594" y="1235"/>
                  </a:lnTo>
                  <a:lnTo>
                    <a:pt x="764" y="788"/>
                  </a:lnTo>
                  <a:lnTo>
                    <a:pt x="1188" y="618"/>
                  </a:lnTo>
                  <a:lnTo>
                    <a:pt x="764" y="448"/>
                  </a:lnTo>
                  <a:lnTo>
                    <a:pt x="594" y="1"/>
                  </a:ln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SzPts val="1400"/>
                <a:buFont typeface="Arial"/>
                <a:buNone/>
              </a:pPr>
              <a:endParaRPr sz="1867" kern="0" dirty="0">
                <a:solidFill>
                  <a:srgbClr val="000000"/>
                </a:solidFill>
                <a:latin typeface="UTM Avo" panose="02040603050506020204" pitchFamily="18" charset="0"/>
                <a:cs typeface="Arial"/>
                <a:sym typeface="Arial"/>
              </a:endParaRPr>
            </a:p>
          </p:txBody>
        </p:sp>
      </p:grpSp>
      <p:grpSp>
        <p:nvGrpSpPr>
          <p:cNvPr id="59" name="Google Shape;877;p11">
            <a:extLst>
              <a:ext uri="{FF2B5EF4-FFF2-40B4-BE49-F238E27FC236}">
                <a16:creationId xmlns:a16="http://schemas.microsoft.com/office/drawing/2014/main" id="{014B4757-5151-B638-C19E-69498A15160D}"/>
              </a:ext>
            </a:extLst>
          </p:cNvPr>
          <p:cNvGrpSpPr/>
          <p:nvPr/>
        </p:nvGrpSpPr>
        <p:grpSpPr>
          <a:xfrm>
            <a:off x="10569686" y="6504401"/>
            <a:ext cx="1091932" cy="321387"/>
            <a:chOff x="7611835" y="470711"/>
            <a:chExt cx="818949" cy="241040"/>
          </a:xfrm>
        </p:grpSpPr>
        <p:sp>
          <p:nvSpPr>
            <p:cNvPr id="60" name="Google Shape;878;p11">
              <a:extLst>
                <a:ext uri="{FF2B5EF4-FFF2-40B4-BE49-F238E27FC236}">
                  <a16:creationId xmlns:a16="http://schemas.microsoft.com/office/drawing/2014/main" id="{DBCBA581-8093-AD5D-A037-FA09FDAE3A84}"/>
                </a:ext>
              </a:extLst>
            </p:cNvPr>
            <p:cNvSpPr/>
            <p:nvPr/>
          </p:nvSpPr>
          <p:spPr>
            <a:xfrm>
              <a:off x="7611835" y="470711"/>
              <a:ext cx="230542" cy="241040"/>
            </a:xfrm>
            <a:custGeom>
              <a:avLst/>
              <a:gdLst/>
              <a:ahLst/>
              <a:cxnLst/>
              <a:rect l="l" t="t" r="r" b="b"/>
              <a:pathLst>
                <a:path w="2524" h="2639" extrusionOk="0">
                  <a:moveTo>
                    <a:pt x="1258" y="0"/>
                  </a:moveTo>
                  <a:lnTo>
                    <a:pt x="895" y="964"/>
                  </a:lnTo>
                  <a:lnTo>
                    <a:pt x="0" y="1327"/>
                  </a:lnTo>
                  <a:lnTo>
                    <a:pt x="895" y="1674"/>
                  </a:lnTo>
                  <a:lnTo>
                    <a:pt x="1258" y="2639"/>
                  </a:lnTo>
                  <a:lnTo>
                    <a:pt x="1628" y="1674"/>
                  </a:lnTo>
                  <a:lnTo>
                    <a:pt x="2523" y="1327"/>
                  </a:lnTo>
                  <a:lnTo>
                    <a:pt x="1628" y="964"/>
                  </a:lnTo>
                  <a:lnTo>
                    <a:pt x="1258" y="0"/>
                  </a:ln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SzPts val="1400"/>
                <a:buFont typeface="Arial"/>
                <a:buNone/>
              </a:pPr>
              <a:endParaRPr sz="1867" kern="0" dirty="0">
                <a:solidFill>
                  <a:srgbClr val="000000"/>
                </a:solidFill>
                <a:latin typeface="UTM Avo" panose="02040603050506020204" pitchFamily="18" charset="0"/>
                <a:cs typeface="Arial"/>
                <a:sym typeface="Arial"/>
              </a:endParaRPr>
            </a:p>
          </p:txBody>
        </p:sp>
        <p:sp>
          <p:nvSpPr>
            <p:cNvPr id="61" name="Google Shape;879;p11">
              <a:extLst>
                <a:ext uri="{FF2B5EF4-FFF2-40B4-BE49-F238E27FC236}">
                  <a16:creationId xmlns:a16="http://schemas.microsoft.com/office/drawing/2014/main" id="{C33A877B-9714-DDDE-FFEA-EAEC10FFCF60}"/>
                </a:ext>
              </a:extLst>
            </p:cNvPr>
            <p:cNvSpPr/>
            <p:nvPr/>
          </p:nvSpPr>
          <p:spPr>
            <a:xfrm>
              <a:off x="8322181" y="510810"/>
              <a:ext cx="108603" cy="112893"/>
            </a:xfrm>
            <a:custGeom>
              <a:avLst/>
              <a:gdLst/>
              <a:ahLst/>
              <a:cxnLst/>
              <a:rect l="l" t="t" r="r" b="b"/>
              <a:pathLst>
                <a:path w="1189" h="1236" extrusionOk="0">
                  <a:moveTo>
                    <a:pt x="594" y="1"/>
                  </a:moveTo>
                  <a:lnTo>
                    <a:pt x="417" y="448"/>
                  </a:lnTo>
                  <a:lnTo>
                    <a:pt x="0" y="618"/>
                  </a:lnTo>
                  <a:lnTo>
                    <a:pt x="417" y="788"/>
                  </a:lnTo>
                  <a:lnTo>
                    <a:pt x="594" y="1235"/>
                  </a:lnTo>
                  <a:lnTo>
                    <a:pt x="764" y="788"/>
                  </a:lnTo>
                  <a:lnTo>
                    <a:pt x="1188" y="618"/>
                  </a:lnTo>
                  <a:lnTo>
                    <a:pt x="764" y="448"/>
                  </a:lnTo>
                  <a:lnTo>
                    <a:pt x="594" y="1"/>
                  </a:ln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SzPts val="1400"/>
                <a:buFont typeface="Arial"/>
                <a:buNone/>
              </a:pPr>
              <a:endParaRPr sz="1867" kern="0" dirty="0">
                <a:solidFill>
                  <a:srgbClr val="000000"/>
                </a:solidFill>
                <a:latin typeface="UTM Avo" panose="02040603050506020204" pitchFamily="18" charset="0"/>
                <a:cs typeface="Arial"/>
                <a:sym typeface="Arial"/>
              </a:endParaRPr>
            </a:p>
          </p:txBody>
        </p:sp>
      </p:grpSp>
      <p:sp>
        <p:nvSpPr>
          <p:cNvPr id="63" name="Google Shape;733;p10">
            <a:extLst>
              <a:ext uri="{FF2B5EF4-FFF2-40B4-BE49-F238E27FC236}">
                <a16:creationId xmlns:a16="http://schemas.microsoft.com/office/drawing/2014/main" id="{AF83F5EC-A8F0-0532-4261-A0D73909B1C0}"/>
              </a:ext>
            </a:extLst>
          </p:cNvPr>
          <p:cNvSpPr txBox="1">
            <a:spLocks/>
          </p:cNvSpPr>
          <p:nvPr/>
        </p:nvSpPr>
        <p:spPr>
          <a:xfrm>
            <a:off x="4179634" y="1109223"/>
            <a:ext cx="4448303" cy="74074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609585" marR="0" lvl="0" indent="-397923" algn="l" rtl="0">
              <a:lnSpc>
                <a:spcPct val="100000"/>
              </a:lnSpc>
              <a:spcBef>
                <a:spcPts val="0"/>
              </a:spcBef>
              <a:spcAft>
                <a:spcPts val="0"/>
              </a:spcAft>
              <a:buClr>
                <a:schemeClr val="lt2"/>
              </a:buClr>
              <a:buSzPts val="1100"/>
              <a:buFont typeface="Oxygen"/>
              <a:buAutoNum type="arabicPeriod"/>
              <a:defRPr sz="1600" b="0" i="0" u="none" strike="noStrike" cap="none">
                <a:solidFill>
                  <a:schemeClr val="lt2"/>
                </a:solidFill>
                <a:latin typeface="Oxygen"/>
                <a:ea typeface="Oxygen"/>
                <a:cs typeface="Oxygen"/>
                <a:sym typeface="Oxygen"/>
              </a:defRPr>
            </a:lvl1pPr>
            <a:lvl2pPr marL="1219170" marR="0" lvl="1" indent="-423323" algn="l" rtl="0">
              <a:lnSpc>
                <a:spcPct val="115000"/>
              </a:lnSpc>
              <a:spcBef>
                <a:spcPts val="0"/>
              </a:spcBef>
              <a:spcAft>
                <a:spcPts val="0"/>
              </a:spcAft>
              <a:buClr>
                <a:schemeClr val="lt2"/>
              </a:buClr>
              <a:buSzPts val="1400"/>
              <a:buFont typeface="Oxygen"/>
              <a:buAutoNum type="alphaLcPeriod"/>
              <a:defRPr sz="1400" b="0" i="0" u="none" strike="noStrike" cap="none">
                <a:solidFill>
                  <a:schemeClr val="lt2"/>
                </a:solidFill>
                <a:latin typeface="Oxygen"/>
                <a:ea typeface="Oxygen"/>
                <a:cs typeface="Oxygen"/>
                <a:sym typeface="Oxygen"/>
              </a:defRPr>
            </a:lvl2pPr>
            <a:lvl3pPr marL="1828754" marR="0" lvl="2" indent="-423323" algn="l" rtl="0">
              <a:lnSpc>
                <a:spcPct val="115000"/>
              </a:lnSpc>
              <a:spcBef>
                <a:spcPts val="0"/>
              </a:spcBef>
              <a:spcAft>
                <a:spcPts val="0"/>
              </a:spcAft>
              <a:buClr>
                <a:schemeClr val="lt2"/>
              </a:buClr>
              <a:buSzPts val="1400"/>
              <a:buFont typeface="Oxygen"/>
              <a:buAutoNum type="romanLcPeriod"/>
              <a:defRPr sz="1400" b="0" i="0" u="none" strike="noStrike" cap="none">
                <a:solidFill>
                  <a:schemeClr val="lt2"/>
                </a:solidFill>
                <a:latin typeface="Oxygen"/>
                <a:ea typeface="Oxygen"/>
                <a:cs typeface="Oxygen"/>
                <a:sym typeface="Oxygen"/>
              </a:defRPr>
            </a:lvl3pPr>
            <a:lvl4pPr marL="2438339" marR="0" lvl="3" indent="-423323" algn="l" rtl="0">
              <a:lnSpc>
                <a:spcPct val="115000"/>
              </a:lnSpc>
              <a:spcBef>
                <a:spcPts val="0"/>
              </a:spcBef>
              <a:spcAft>
                <a:spcPts val="0"/>
              </a:spcAft>
              <a:buClr>
                <a:schemeClr val="lt2"/>
              </a:buClr>
              <a:buSzPts val="1400"/>
              <a:buFont typeface="Oxygen"/>
              <a:buAutoNum type="arabicPeriod"/>
              <a:defRPr sz="1400" b="0" i="0" u="none" strike="noStrike" cap="none">
                <a:solidFill>
                  <a:schemeClr val="lt2"/>
                </a:solidFill>
                <a:latin typeface="Oxygen"/>
                <a:ea typeface="Oxygen"/>
                <a:cs typeface="Oxygen"/>
                <a:sym typeface="Oxygen"/>
              </a:defRPr>
            </a:lvl4pPr>
            <a:lvl5pPr marL="3047924" marR="0" lvl="4" indent="-423323" algn="l" rtl="0">
              <a:lnSpc>
                <a:spcPct val="115000"/>
              </a:lnSpc>
              <a:spcBef>
                <a:spcPts val="0"/>
              </a:spcBef>
              <a:spcAft>
                <a:spcPts val="0"/>
              </a:spcAft>
              <a:buClr>
                <a:schemeClr val="lt2"/>
              </a:buClr>
              <a:buSzPts val="1400"/>
              <a:buFont typeface="Oxygen"/>
              <a:buAutoNum type="alphaLcPeriod"/>
              <a:defRPr sz="1400" b="0" i="0" u="none" strike="noStrike" cap="none">
                <a:solidFill>
                  <a:schemeClr val="lt2"/>
                </a:solidFill>
                <a:latin typeface="Oxygen"/>
                <a:ea typeface="Oxygen"/>
                <a:cs typeface="Oxygen"/>
                <a:sym typeface="Oxygen"/>
              </a:defRPr>
            </a:lvl5pPr>
            <a:lvl6pPr marL="3657509" marR="0" lvl="5" indent="-423323" algn="l" rtl="0">
              <a:lnSpc>
                <a:spcPct val="115000"/>
              </a:lnSpc>
              <a:spcBef>
                <a:spcPts val="0"/>
              </a:spcBef>
              <a:spcAft>
                <a:spcPts val="0"/>
              </a:spcAft>
              <a:buClr>
                <a:schemeClr val="lt2"/>
              </a:buClr>
              <a:buSzPts val="1400"/>
              <a:buFont typeface="Oxygen"/>
              <a:buAutoNum type="romanLcPeriod"/>
              <a:defRPr sz="1400" b="0" i="0" u="none" strike="noStrike" cap="none">
                <a:solidFill>
                  <a:schemeClr val="lt2"/>
                </a:solidFill>
                <a:latin typeface="Oxygen"/>
                <a:ea typeface="Oxygen"/>
                <a:cs typeface="Oxygen"/>
                <a:sym typeface="Oxygen"/>
              </a:defRPr>
            </a:lvl6pPr>
            <a:lvl7pPr marL="4267093" marR="0" lvl="6" indent="-423323" algn="l" rtl="0">
              <a:lnSpc>
                <a:spcPct val="115000"/>
              </a:lnSpc>
              <a:spcBef>
                <a:spcPts val="0"/>
              </a:spcBef>
              <a:spcAft>
                <a:spcPts val="0"/>
              </a:spcAft>
              <a:buClr>
                <a:schemeClr val="lt2"/>
              </a:buClr>
              <a:buSzPts val="1400"/>
              <a:buFont typeface="Oxygen"/>
              <a:buAutoNum type="arabicPeriod"/>
              <a:defRPr sz="1400" b="0" i="0" u="none" strike="noStrike" cap="none">
                <a:solidFill>
                  <a:schemeClr val="lt2"/>
                </a:solidFill>
                <a:latin typeface="Oxygen"/>
                <a:ea typeface="Oxygen"/>
                <a:cs typeface="Oxygen"/>
                <a:sym typeface="Oxygen"/>
              </a:defRPr>
            </a:lvl7pPr>
            <a:lvl8pPr marL="4876678" marR="0" lvl="7" indent="-423323" algn="l" rtl="0">
              <a:lnSpc>
                <a:spcPct val="115000"/>
              </a:lnSpc>
              <a:spcBef>
                <a:spcPts val="0"/>
              </a:spcBef>
              <a:spcAft>
                <a:spcPts val="0"/>
              </a:spcAft>
              <a:buClr>
                <a:schemeClr val="lt2"/>
              </a:buClr>
              <a:buSzPts val="1400"/>
              <a:buFont typeface="Oxygen"/>
              <a:buAutoNum type="alphaLcPeriod"/>
              <a:defRPr sz="1400" b="0" i="0" u="none" strike="noStrike" cap="none">
                <a:solidFill>
                  <a:schemeClr val="lt2"/>
                </a:solidFill>
                <a:latin typeface="Oxygen"/>
                <a:ea typeface="Oxygen"/>
                <a:cs typeface="Oxygen"/>
                <a:sym typeface="Oxygen"/>
              </a:defRPr>
            </a:lvl8pPr>
            <a:lvl9pPr marL="5486263" marR="0" lvl="8" indent="-423323" algn="l" rtl="0">
              <a:lnSpc>
                <a:spcPct val="115000"/>
              </a:lnSpc>
              <a:spcBef>
                <a:spcPts val="0"/>
              </a:spcBef>
              <a:spcAft>
                <a:spcPts val="0"/>
              </a:spcAft>
              <a:buClr>
                <a:schemeClr val="lt2"/>
              </a:buClr>
              <a:buSzPts val="1400"/>
              <a:buFont typeface="Oxygen"/>
              <a:buAutoNum type="romanLcPeriod"/>
              <a:defRPr sz="1400" b="0" i="0" u="none" strike="noStrike" cap="none">
                <a:solidFill>
                  <a:schemeClr val="lt2"/>
                </a:solidFill>
                <a:latin typeface="Oxygen"/>
                <a:ea typeface="Oxygen"/>
                <a:cs typeface="Oxygen"/>
                <a:sym typeface="Oxygen"/>
              </a:defRPr>
            </a:lvl9pPr>
          </a:lstStyle>
          <a:p>
            <a:pPr marL="0" lvl="0" indent="0" algn="ctr">
              <a:buClr>
                <a:srgbClr val="282828"/>
              </a:buClr>
              <a:buNone/>
            </a:pPr>
            <a:r>
              <a:rPr lang="vi-VN" sz="3200" b="1" kern="0" dirty="0">
                <a:solidFill>
                  <a:schemeClr val="accent2">
                    <a:lumMod val="50000"/>
                  </a:schemeClr>
                </a:solidFill>
                <a:latin typeface="UTM Avo" panose="02040603050506020204" pitchFamily="18" charset="0"/>
                <a:ea typeface="Arial"/>
                <a:cs typeface="Arial"/>
                <a:sym typeface="Arial"/>
              </a:rPr>
              <a:t>PHỎNG VẤN</a:t>
            </a:r>
          </a:p>
        </p:txBody>
      </p:sp>
      <p:sp>
        <p:nvSpPr>
          <p:cNvPr id="64" name="Google Shape;732;p10">
            <a:extLst>
              <a:ext uri="{FF2B5EF4-FFF2-40B4-BE49-F238E27FC236}">
                <a16:creationId xmlns:a16="http://schemas.microsoft.com/office/drawing/2014/main" id="{72CE5968-EF89-A55C-B454-480907E8A625}"/>
              </a:ext>
            </a:extLst>
          </p:cNvPr>
          <p:cNvSpPr/>
          <p:nvPr/>
        </p:nvSpPr>
        <p:spPr>
          <a:xfrm>
            <a:off x="2377430" y="1821930"/>
            <a:ext cx="2089491" cy="1916963"/>
          </a:xfrm>
          <a:prstGeom prst="ellipse">
            <a:avLst/>
          </a:prstGeom>
          <a:solidFill>
            <a:srgbClr val="FFFFFF"/>
          </a:solidFill>
          <a:ln w="25400" cap="flat" cmpd="sng">
            <a:solidFill>
              <a:srgbClr val="B42813"/>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Font typeface="Arial"/>
              <a:buNone/>
            </a:pPr>
            <a:endParaRPr sz="1867" kern="0" dirty="0">
              <a:solidFill>
                <a:srgbClr val="355C2E"/>
              </a:solidFill>
              <a:latin typeface="UTM Avo" panose="02040603050506020204" pitchFamily="18" charset="0"/>
              <a:cs typeface="Arial"/>
              <a:sym typeface="Arial"/>
            </a:endParaRPr>
          </a:p>
        </p:txBody>
      </p:sp>
      <p:sp>
        <p:nvSpPr>
          <p:cNvPr id="65" name="Google Shape;735;p10">
            <a:extLst>
              <a:ext uri="{FF2B5EF4-FFF2-40B4-BE49-F238E27FC236}">
                <a16:creationId xmlns:a16="http://schemas.microsoft.com/office/drawing/2014/main" id="{B65837F6-E2A8-2A6E-D160-BAC33DA01748}"/>
              </a:ext>
            </a:extLst>
          </p:cNvPr>
          <p:cNvSpPr/>
          <p:nvPr/>
        </p:nvSpPr>
        <p:spPr>
          <a:xfrm>
            <a:off x="7853754" y="1821930"/>
            <a:ext cx="2089491" cy="1916963"/>
          </a:xfrm>
          <a:prstGeom prst="ellipse">
            <a:avLst/>
          </a:prstGeom>
          <a:solidFill>
            <a:srgbClr val="FFFFFF"/>
          </a:solidFill>
          <a:ln w="25400" cap="flat" cmpd="sng">
            <a:solidFill>
              <a:srgbClr val="327879"/>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Font typeface="Arial"/>
              <a:buNone/>
            </a:pPr>
            <a:endParaRPr sz="1867" kern="0" dirty="0">
              <a:solidFill>
                <a:srgbClr val="355C2E"/>
              </a:solidFill>
              <a:latin typeface="UTM Avo" panose="02040603050506020204" pitchFamily="18" charset="0"/>
              <a:cs typeface="Arial"/>
              <a:sym typeface="Arial"/>
            </a:endParaRPr>
          </a:p>
        </p:txBody>
      </p:sp>
      <p:grpSp>
        <p:nvGrpSpPr>
          <p:cNvPr id="66" name="Google Shape;736;p10">
            <a:extLst>
              <a:ext uri="{FF2B5EF4-FFF2-40B4-BE49-F238E27FC236}">
                <a16:creationId xmlns:a16="http://schemas.microsoft.com/office/drawing/2014/main" id="{830834E6-910A-27F7-9CE8-C260E42A835F}"/>
              </a:ext>
            </a:extLst>
          </p:cNvPr>
          <p:cNvGrpSpPr/>
          <p:nvPr/>
        </p:nvGrpSpPr>
        <p:grpSpPr>
          <a:xfrm>
            <a:off x="2881407" y="2061892"/>
            <a:ext cx="1081536" cy="1397389"/>
            <a:chOff x="7606826" y="2419290"/>
            <a:chExt cx="274550" cy="354729"/>
          </a:xfrm>
        </p:grpSpPr>
        <p:sp>
          <p:nvSpPr>
            <p:cNvPr id="67" name="Google Shape;737;p10">
              <a:extLst>
                <a:ext uri="{FF2B5EF4-FFF2-40B4-BE49-F238E27FC236}">
                  <a16:creationId xmlns:a16="http://schemas.microsoft.com/office/drawing/2014/main" id="{81548264-010B-EB43-0D66-875B5EAD8E27}"/>
                </a:ext>
              </a:extLst>
            </p:cNvPr>
            <p:cNvSpPr/>
            <p:nvPr/>
          </p:nvSpPr>
          <p:spPr>
            <a:xfrm>
              <a:off x="7606826" y="2619370"/>
              <a:ext cx="274550" cy="154649"/>
            </a:xfrm>
            <a:custGeom>
              <a:avLst/>
              <a:gdLst/>
              <a:ahLst/>
              <a:cxnLst/>
              <a:rect l="l" t="t" r="r" b="b"/>
              <a:pathLst>
                <a:path w="10485" h="5906" extrusionOk="0">
                  <a:moveTo>
                    <a:pt x="3711" y="1"/>
                  </a:moveTo>
                  <a:lnTo>
                    <a:pt x="3711" y="1041"/>
                  </a:lnTo>
                  <a:cubicBezTo>
                    <a:pt x="3711" y="1336"/>
                    <a:pt x="3520" y="1584"/>
                    <a:pt x="3244" y="1670"/>
                  </a:cubicBezTo>
                  <a:lnTo>
                    <a:pt x="935" y="2348"/>
                  </a:lnTo>
                  <a:cubicBezTo>
                    <a:pt x="382" y="2510"/>
                    <a:pt x="0" y="3025"/>
                    <a:pt x="0" y="3607"/>
                  </a:cubicBezTo>
                  <a:lnTo>
                    <a:pt x="0" y="5248"/>
                  </a:lnTo>
                  <a:cubicBezTo>
                    <a:pt x="0" y="5610"/>
                    <a:pt x="286" y="5906"/>
                    <a:pt x="649" y="5906"/>
                  </a:cubicBezTo>
                  <a:lnTo>
                    <a:pt x="9826" y="5906"/>
                  </a:lnTo>
                  <a:cubicBezTo>
                    <a:pt x="10189" y="5906"/>
                    <a:pt x="10485" y="5610"/>
                    <a:pt x="10485" y="5248"/>
                  </a:cubicBezTo>
                  <a:lnTo>
                    <a:pt x="10485" y="3607"/>
                  </a:lnTo>
                  <a:cubicBezTo>
                    <a:pt x="10485" y="3025"/>
                    <a:pt x="10093" y="2510"/>
                    <a:pt x="9540" y="2348"/>
                  </a:cubicBezTo>
                  <a:lnTo>
                    <a:pt x="7241" y="1670"/>
                  </a:lnTo>
                  <a:cubicBezTo>
                    <a:pt x="6955" y="1584"/>
                    <a:pt x="6764" y="1336"/>
                    <a:pt x="6764" y="1041"/>
                  </a:cubicBezTo>
                  <a:lnTo>
                    <a:pt x="6764" y="1"/>
                  </a:lnTo>
                  <a:close/>
                </a:path>
              </a:pathLst>
            </a:custGeom>
            <a:solidFill>
              <a:srgbClr val="F8EEE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68" name="Google Shape;738;p10">
              <a:extLst>
                <a:ext uri="{FF2B5EF4-FFF2-40B4-BE49-F238E27FC236}">
                  <a16:creationId xmlns:a16="http://schemas.microsoft.com/office/drawing/2014/main" id="{0E38E12A-9BFE-6C7E-8062-108BAFD9B840}"/>
                </a:ext>
              </a:extLst>
            </p:cNvPr>
            <p:cNvSpPr/>
            <p:nvPr/>
          </p:nvSpPr>
          <p:spPr>
            <a:xfrm>
              <a:off x="7606826" y="2667576"/>
              <a:ext cx="274550" cy="106442"/>
            </a:xfrm>
            <a:custGeom>
              <a:avLst/>
              <a:gdLst/>
              <a:ahLst/>
              <a:cxnLst/>
              <a:rect l="l" t="t" r="r" b="b"/>
              <a:pathLst>
                <a:path w="10485" h="4065" extrusionOk="0">
                  <a:moveTo>
                    <a:pt x="2671" y="1"/>
                  </a:moveTo>
                  <a:lnTo>
                    <a:pt x="935" y="507"/>
                  </a:lnTo>
                  <a:cubicBezTo>
                    <a:pt x="382" y="669"/>
                    <a:pt x="0" y="1184"/>
                    <a:pt x="0" y="1766"/>
                  </a:cubicBezTo>
                  <a:lnTo>
                    <a:pt x="0" y="3407"/>
                  </a:lnTo>
                  <a:cubicBezTo>
                    <a:pt x="0" y="3769"/>
                    <a:pt x="286" y="4065"/>
                    <a:pt x="649" y="4065"/>
                  </a:cubicBezTo>
                  <a:lnTo>
                    <a:pt x="9826" y="4065"/>
                  </a:lnTo>
                  <a:cubicBezTo>
                    <a:pt x="10189" y="4065"/>
                    <a:pt x="10485" y="3769"/>
                    <a:pt x="10485" y="3407"/>
                  </a:cubicBezTo>
                  <a:lnTo>
                    <a:pt x="10485" y="1766"/>
                  </a:lnTo>
                  <a:cubicBezTo>
                    <a:pt x="10485" y="1184"/>
                    <a:pt x="10093" y="669"/>
                    <a:pt x="9540" y="507"/>
                  </a:cubicBezTo>
                  <a:lnTo>
                    <a:pt x="7804" y="1"/>
                  </a:lnTo>
                  <a:cubicBezTo>
                    <a:pt x="7556" y="1213"/>
                    <a:pt x="6478" y="2090"/>
                    <a:pt x="5238" y="2090"/>
                  </a:cubicBezTo>
                  <a:cubicBezTo>
                    <a:pt x="3997" y="2090"/>
                    <a:pt x="2919" y="1213"/>
                    <a:pt x="2671" y="1"/>
                  </a:cubicBezTo>
                  <a:close/>
                </a:path>
              </a:pathLst>
            </a:custGeom>
            <a:solidFill>
              <a:srgbClr val="E9574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69" name="Google Shape;739;p10">
              <a:extLst>
                <a:ext uri="{FF2B5EF4-FFF2-40B4-BE49-F238E27FC236}">
                  <a16:creationId xmlns:a16="http://schemas.microsoft.com/office/drawing/2014/main" id="{2960CCDD-EEB2-6EE3-BCAC-CCB62833761B}"/>
                </a:ext>
              </a:extLst>
            </p:cNvPr>
            <p:cNvSpPr/>
            <p:nvPr/>
          </p:nvSpPr>
          <p:spPr>
            <a:xfrm>
              <a:off x="7703998" y="2619370"/>
              <a:ext cx="79943" cy="22886"/>
            </a:xfrm>
            <a:custGeom>
              <a:avLst/>
              <a:gdLst/>
              <a:ahLst/>
              <a:cxnLst/>
              <a:rect l="l" t="t" r="r" b="b"/>
              <a:pathLst>
                <a:path w="3053" h="874" extrusionOk="0">
                  <a:moveTo>
                    <a:pt x="0" y="1"/>
                  </a:moveTo>
                  <a:lnTo>
                    <a:pt x="0" y="487"/>
                  </a:lnTo>
                  <a:cubicBezTo>
                    <a:pt x="477" y="745"/>
                    <a:pt x="1002" y="874"/>
                    <a:pt x="1527" y="874"/>
                  </a:cubicBezTo>
                  <a:cubicBezTo>
                    <a:pt x="2051" y="874"/>
                    <a:pt x="2576" y="745"/>
                    <a:pt x="3053" y="487"/>
                  </a:cubicBezTo>
                  <a:lnTo>
                    <a:pt x="3053" y="1"/>
                  </a:lnTo>
                  <a:close/>
                </a:path>
              </a:pathLst>
            </a:custGeom>
            <a:solidFill>
              <a:srgbClr val="F3E6D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0" name="Google Shape;740;p10">
              <a:extLst>
                <a:ext uri="{FF2B5EF4-FFF2-40B4-BE49-F238E27FC236}">
                  <a16:creationId xmlns:a16="http://schemas.microsoft.com/office/drawing/2014/main" id="{E6EA06CA-7B8A-2933-248C-0DFFAC914F5D}"/>
                </a:ext>
              </a:extLst>
            </p:cNvPr>
            <p:cNvSpPr/>
            <p:nvPr/>
          </p:nvSpPr>
          <p:spPr>
            <a:xfrm>
              <a:off x="7647543" y="2470744"/>
              <a:ext cx="192617" cy="160147"/>
            </a:xfrm>
            <a:custGeom>
              <a:avLst/>
              <a:gdLst/>
              <a:ahLst/>
              <a:cxnLst/>
              <a:rect l="l" t="t" r="r" b="b"/>
              <a:pathLst>
                <a:path w="7356" h="6116" extrusionOk="0">
                  <a:moveTo>
                    <a:pt x="840" y="1"/>
                  </a:moveTo>
                  <a:lnTo>
                    <a:pt x="840" y="2405"/>
                  </a:lnTo>
                  <a:lnTo>
                    <a:pt x="735" y="2405"/>
                  </a:lnTo>
                  <a:cubicBezTo>
                    <a:pt x="0" y="2405"/>
                    <a:pt x="0" y="3492"/>
                    <a:pt x="735" y="3492"/>
                  </a:cubicBezTo>
                  <a:lnTo>
                    <a:pt x="849" y="3492"/>
                  </a:lnTo>
                  <a:cubicBezTo>
                    <a:pt x="964" y="4971"/>
                    <a:pt x="2194" y="6116"/>
                    <a:pt x="3683" y="6116"/>
                  </a:cubicBezTo>
                  <a:cubicBezTo>
                    <a:pt x="5161" y="6116"/>
                    <a:pt x="6392" y="4971"/>
                    <a:pt x="6506" y="3492"/>
                  </a:cubicBezTo>
                  <a:lnTo>
                    <a:pt x="6630" y="3492"/>
                  </a:lnTo>
                  <a:cubicBezTo>
                    <a:pt x="7355" y="3492"/>
                    <a:pt x="7355" y="2405"/>
                    <a:pt x="6630" y="2405"/>
                  </a:cubicBezTo>
                  <a:lnTo>
                    <a:pt x="6525" y="2405"/>
                  </a:lnTo>
                  <a:lnTo>
                    <a:pt x="6525" y="1"/>
                  </a:lnTo>
                  <a:close/>
                </a:path>
              </a:pathLst>
            </a:custGeom>
            <a:solidFill>
              <a:srgbClr val="F8EEE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1" name="Google Shape;741;p10">
              <a:extLst>
                <a:ext uri="{FF2B5EF4-FFF2-40B4-BE49-F238E27FC236}">
                  <a16:creationId xmlns:a16="http://schemas.microsoft.com/office/drawing/2014/main" id="{0DA2C5DB-4AC5-B273-A94D-2898ADEB6866}"/>
                </a:ext>
              </a:extLst>
            </p:cNvPr>
            <p:cNvSpPr/>
            <p:nvPr/>
          </p:nvSpPr>
          <p:spPr>
            <a:xfrm>
              <a:off x="7651785" y="2470744"/>
              <a:ext cx="166379" cy="160121"/>
            </a:xfrm>
            <a:custGeom>
              <a:avLst/>
              <a:gdLst/>
              <a:ahLst/>
              <a:cxnLst/>
              <a:rect l="l" t="t" r="r" b="b"/>
              <a:pathLst>
                <a:path w="6354" h="6115" extrusionOk="0">
                  <a:moveTo>
                    <a:pt x="678" y="1"/>
                  </a:moveTo>
                  <a:lnTo>
                    <a:pt x="678" y="2405"/>
                  </a:lnTo>
                  <a:lnTo>
                    <a:pt x="601" y="2405"/>
                  </a:lnTo>
                  <a:cubicBezTo>
                    <a:pt x="595" y="2404"/>
                    <a:pt x="589" y="2404"/>
                    <a:pt x="583" y="2404"/>
                  </a:cubicBezTo>
                  <a:cubicBezTo>
                    <a:pt x="304" y="2404"/>
                    <a:pt x="66" y="2611"/>
                    <a:pt x="29" y="2891"/>
                  </a:cubicBezTo>
                  <a:cubicBezTo>
                    <a:pt x="0" y="3215"/>
                    <a:pt x="248" y="3492"/>
                    <a:pt x="573" y="3492"/>
                  </a:cubicBezTo>
                  <a:lnTo>
                    <a:pt x="687" y="3492"/>
                  </a:lnTo>
                  <a:cubicBezTo>
                    <a:pt x="800" y="4995"/>
                    <a:pt x="2046" y="6115"/>
                    <a:pt x="3499" y="6115"/>
                  </a:cubicBezTo>
                  <a:cubicBezTo>
                    <a:pt x="3650" y="6115"/>
                    <a:pt x="3804" y="6103"/>
                    <a:pt x="3959" y="6077"/>
                  </a:cubicBezTo>
                  <a:cubicBezTo>
                    <a:pt x="2576" y="5868"/>
                    <a:pt x="1555" y="4675"/>
                    <a:pt x="1555" y="3282"/>
                  </a:cubicBezTo>
                  <a:lnTo>
                    <a:pt x="1555" y="1527"/>
                  </a:lnTo>
                  <a:cubicBezTo>
                    <a:pt x="1555" y="1050"/>
                    <a:pt x="1946" y="659"/>
                    <a:pt x="2433" y="659"/>
                  </a:cubicBezTo>
                  <a:lnTo>
                    <a:pt x="3740" y="659"/>
                  </a:lnTo>
                  <a:cubicBezTo>
                    <a:pt x="3932" y="802"/>
                    <a:pt x="4163" y="875"/>
                    <a:pt x="4392" y="875"/>
                  </a:cubicBezTo>
                  <a:cubicBezTo>
                    <a:pt x="4562" y="875"/>
                    <a:pt x="4731" y="835"/>
                    <a:pt x="4885" y="754"/>
                  </a:cubicBezTo>
                  <a:cubicBezTo>
                    <a:pt x="5184" y="972"/>
                    <a:pt x="5547" y="1088"/>
                    <a:pt x="5914" y="1088"/>
                  </a:cubicBezTo>
                  <a:cubicBezTo>
                    <a:pt x="6061" y="1088"/>
                    <a:pt x="6209" y="1069"/>
                    <a:pt x="6354" y="1031"/>
                  </a:cubicBezTo>
                  <a:lnTo>
                    <a:pt x="6354" y="1"/>
                  </a:lnTo>
                  <a:close/>
                </a:path>
              </a:pathLst>
            </a:custGeom>
            <a:solidFill>
              <a:srgbClr val="F3E6D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2" name="Google Shape;742;p10">
              <a:extLst>
                <a:ext uri="{FF2B5EF4-FFF2-40B4-BE49-F238E27FC236}">
                  <a16:creationId xmlns:a16="http://schemas.microsoft.com/office/drawing/2014/main" id="{1D93AEC7-FFA6-333E-735D-978EA862E300}"/>
                </a:ext>
              </a:extLst>
            </p:cNvPr>
            <p:cNvSpPr/>
            <p:nvPr/>
          </p:nvSpPr>
          <p:spPr>
            <a:xfrm>
              <a:off x="7654770" y="2419290"/>
              <a:ext cx="174156" cy="114428"/>
            </a:xfrm>
            <a:custGeom>
              <a:avLst/>
              <a:gdLst/>
              <a:ahLst/>
              <a:cxnLst/>
              <a:rect l="l" t="t" r="r" b="b"/>
              <a:pathLst>
                <a:path w="6651" h="4370" extrusionOk="0">
                  <a:moveTo>
                    <a:pt x="1842" y="0"/>
                  </a:moveTo>
                  <a:cubicBezTo>
                    <a:pt x="812" y="0"/>
                    <a:pt x="1" y="897"/>
                    <a:pt x="106" y="1918"/>
                  </a:cubicBezTo>
                  <a:lnTo>
                    <a:pt x="344" y="4370"/>
                  </a:lnTo>
                  <a:lnTo>
                    <a:pt x="564" y="4370"/>
                  </a:lnTo>
                  <a:cubicBezTo>
                    <a:pt x="812" y="4370"/>
                    <a:pt x="1003" y="4169"/>
                    <a:pt x="1003" y="3931"/>
                  </a:cubicBezTo>
                  <a:lnTo>
                    <a:pt x="1003" y="2967"/>
                  </a:lnTo>
                  <a:cubicBezTo>
                    <a:pt x="1003" y="2481"/>
                    <a:pt x="1394" y="2090"/>
                    <a:pt x="1880" y="2090"/>
                  </a:cubicBezTo>
                  <a:lnTo>
                    <a:pt x="5811" y="2090"/>
                  </a:lnTo>
                  <a:lnTo>
                    <a:pt x="5811" y="3931"/>
                  </a:lnTo>
                  <a:cubicBezTo>
                    <a:pt x="5811" y="4169"/>
                    <a:pt x="6011" y="4370"/>
                    <a:pt x="6249" y="4370"/>
                  </a:cubicBezTo>
                  <a:lnTo>
                    <a:pt x="6469" y="4370"/>
                  </a:lnTo>
                  <a:lnTo>
                    <a:pt x="6650" y="2004"/>
                  </a:lnTo>
                  <a:lnTo>
                    <a:pt x="6631" y="2004"/>
                  </a:lnTo>
                  <a:lnTo>
                    <a:pt x="5811" y="0"/>
                  </a:lnTo>
                  <a:close/>
                </a:path>
              </a:pathLst>
            </a:custGeom>
            <a:solidFill>
              <a:srgbClr val="64421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3" name="Google Shape;743;p10">
              <a:extLst>
                <a:ext uri="{FF2B5EF4-FFF2-40B4-BE49-F238E27FC236}">
                  <a16:creationId xmlns:a16="http://schemas.microsoft.com/office/drawing/2014/main" id="{9087974F-0C7E-7689-060F-1FD5B2742B33}"/>
                </a:ext>
              </a:extLst>
            </p:cNvPr>
            <p:cNvSpPr/>
            <p:nvPr/>
          </p:nvSpPr>
          <p:spPr>
            <a:xfrm>
              <a:off x="7654770" y="2419290"/>
              <a:ext cx="71983" cy="114428"/>
            </a:xfrm>
            <a:custGeom>
              <a:avLst/>
              <a:gdLst/>
              <a:ahLst/>
              <a:cxnLst/>
              <a:rect l="l" t="t" r="r" b="b"/>
              <a:pathLst>
                <a:path w="2749" h="4370" extrusionOk="0">
                  <a:moveTo>
                    <a:pt x="1842" y="0"/>
                  </a:moveTo>
                  <a:cubicBezTo>
                    <a:pt x="812" y="0"/>
                    <a:pt x="1" y="888"/>
                    <a:pt x="106" y="1918"/>
                  </a:cubicBezTo>
                  <a:lnTo>
                    <a:pt x="344" y="4370"/>
                  </a:lnTo>
                  <a:lnTo>
                    <a:pt x="564" y="4370"/>
                  </a:lnTo>
                  <a:cubicBezTo>
                    <a:pt x="812" y="4370"/>
                    <a:pt x="1003" y="4169"/>
                    <a:pt x="1003" y="3931"/>
                  </a:cubicBezTo>
                  <a:lnTo>
                    <a:pt x="1003" y="1756"/>
                  </a:lnTo>
                  <a:cubicBezTo>
                    <a:pt x="1003" y="783"/>
                    <a:pt x="1785" y="0"/>
                    <a:pt x="2748" y="0"/>
                  </a:cubicBezTo>
                  <a:close/>
                </a:path>
              </a:pathLst>
            </a:custGeom>
            <a:solidFill>
              <a:srgbClr val="64421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4" name="Google Shape;744;p10">
              <a:extLst>
                <a:ext uri="{FF2B5EF4-FFF2-40B4-BE49-F238E27FC236}">
                  <a16:creationId xmlns:a16="http://schemas.microsoft.com/office/drawing/2014/main" id="{656A3421-608D-FBD6-D308-02A597E69A6A}"/>
                </a:ext>
              </a:extLst>
            </p:cNvPr>
            <p:cNvSpPr/>
            <p:nvPr/>
          </p:nvSpPr>
          <p:spPr>
            <a:xfrm>
              <a:off x="7703998" y="2533640"/>
              <a:ext cx="11495" cy="17308"/>
            </a:xfrm>
            <a:custGeom>
              <a:avLst/>
              <a:gdLst/>
              <a:ahLst/>
              <a:cxnLst/>
              <a:rect l="l" t="t" r="r" b="b"/>
              <a:pathLst>
                <a:path w="439" h="661" extrusionOk="0">
                  <a:moveTo>
                    <a:pt x="220" y="0"/>
                  </a:moveTo>
                  <a:cubicBezTo>
                    <a:pt x="110" y="0"/>
                    <a:pt x="0" y="74"/>
                    <a:pt x="0" y="222"/>
                  </a:cubicBezTo>
                  <a:lnTo>
                    <a:pt x="0" y="441"/>
                  </a:lnTo>
                  <a:cubicBezTo>
                    <a:pt x="0" y="556"/>
                    <a:pt x="96" y="661"/>
                    <a:pt x="220" y="661"/>
                  </a:cubicBezTo>
                  <a:cubicBezTo>
                    <a:pt x="334" y="661"/>
                    <a:pt x="439" y="556"/>
                    <a:pt x="439" y="441"/>
                  </a:cubicBezTo>
                  <a:lnTo>
                    <a:pt x="439" y="222"/>
                  </a:lnTo>
                  <a:cubicBezTo>
                    <a:pt x="439" y="74"/>
                    <a:pt x="329" y="0"/>
                    <a:pt x="220" y="0"/>
                  </a:cubicBezTo>
                  <a:close/>
                </a:path>
              </a:pathLst>
            </a:custGeom>
            <a:solidFill>
              <a:srgbClr val="213B5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5" name="Google Shape;745;p10">
              <a:extLst>
                <a:ext uri="{FF2B5EF4-FFF2-40B4-BE49-F238E27FC236}">
                  <a16:creationId xmlns:a16="http://schemas.microsoft.com/office/drawing/2014/main" id="{CC130B11-6D78-2452-75EC-3BD4A0590A5D}"/>
                </a:ext>
              </a:extLst>
            </p:cNvPr>
            <p:cNvSpPr/>
            <p:nvPr/>
          </p:nvSpPr>
          <p:spPr>
            <a:xfrm>
              <a:off x="7772681" y="2533640"/>
              <a:ext cx="11260" cy="17308"/>
            </a:xfrm>
            <a:custGeom>
              <a:avLst/>
              <a:gdLst/>
              <a:ahLst/>
              <a:cxnLst/>
              <a:rect l="l" t="t" r="r" b="b"/>
              <a:pathLst>
                <a:path w="430" h="661" extrusionOk="0">
                  <a:moveTo>
                    <a:pt x="215" y="0"/>
                  </a:moveTo>
                  <a:cubicBezTo>
                    <a:pt x="108" y="0"/>
                    <a:pt x="1" y="74"/>
                    <a:pt x="1" y="222"/>
                  </a:cubicBezTo>
                  <a:lnTo>
                    <a:pt x="1" y="441"/>
                  </a:lnTo>
                  <a:cubicBezTo>
                    <a:pt x="1" y="556"/>
                    <a:pt x="96" y="661"/>
                    <a:pt x="220" y="661"/>
                  </a:cubicBezTo>
                  <a:cubicBezTo>
                    <a:pt x="335" y="661"/>
                    <a:pt x="430" y="556"/>
                    <a:pt x="430" y="441"/>
                  </a:cubicBezTo>
                  <a:lnTo>
                    <a:pt x="430" y="222"/>
                  </a:lnTo>
                  <a:cubicBezTo>
                    <a:pt x="430" y="74"/>
                    <a:pt x="323" y="0"/>
                    <a:pt x="215" y="0"/>
                  </a:cubicBezTo>
                  <a:close/>
                </a:path>
              </a:pathLst>
            </a:custGeom>
            <a:solidFill>
              <a:srgbClr val="213B5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6" name="Google Shape;746;p10">
              <a:extLst>
                <a:ext uri="{FF2B5EF4-FFF2-40B4-BE49-F238E27FC236}">
                  <a16:creationId xmlns:a16="http://schemas.microsoft.com/office/drawing/2014/main" id="{15BB4405-9F34-EE5F-2BD3-4D533C259277}"/>
                </a:ext>
              </a:extLst>
            </p:cNvPr>
            <p:cNvSpPr/>
            <p:nvPr/>
          </p:nvSpPr>
          <p:spPr>
            <a:xfrm>
              <a:off x="7718714" y="2573598"/>
              <a:ext cx="50720" cy="17334"/>
            </a:xfrm>
            <a:custGeom>
              <a:avLst/>
              <a:gdLst/>
              <a:ahLst/>
              <a:cxnLst/>
              <a:rect l="l" t="t" r="r" b="b"/>
              <a:pathLst>
                <a:path w="1937" h="662" extrusionOk="0">
                  <a:moveTo>
                    <a:pt x="314" y="0"/>
                  </a:moveTo>
                  <a:cubicBezTo>
                    <a:pt x="144" y="0"/>
                    <a:pt x="0" y="221"/>
                    <a:pt x="154" y="375"/>
                  </a:cubicBezTo>
                  <a:cubicBezTo>
                    <a:pt x="372" y="566"/>
                    <a:pt x="643" y="662"/>
                    <a:pt x="924" y="662"/>
                  </a:cubicBezTo>
                  <a:cubicBezTo>
                    <a:pt x="938" y="662"/>
                    <a:pt x="951" y="662"/>
                    <a:pt x="965" y="661"/>
                  </a:cubicBezTo>
                  <a:cubicBezTo>
                    <a:pt x="978" y="662"/>
                    <a:pt x="991" y="662"/>
                    <a:pt x="1005" y="662"/>
                  </a:cubicBezTo>
                  <a:cubicBezTo>
                    <a:pt x="1286" y="662"/>
                    <a:pt x="1557" y="566"/>
                    <a:pt x="1775" y="375"/>
                  </a:cubicBezTo>
                  <a:cubicBezTo>
                    <a:pt x="1936" y="221"/>
                    <a:pt x="1789" y="0"/>
                    <a:pt x="1621" y="0"/>
                  </a:cubicBezTo>
                  <a:cubicBezTo>
                    <a:pt x="1570" y="0"/>
                    <a:pt x="1517" y="21"/>
                    <a:pt x="1470" y="70"/>
                  </a:cubicBezTo>
                  <a:cubicBezTo>
                    <a:pt x="1318" y="170"/>
                    <a:pt x="1141" y="220"/>
                    <a:pt x="966" y="220"/>
                  </a:cubicBezTo>
                  <a:cubicBezTo>
                    <a:pt x="790" y="220"/>
                    <a:pt x="616" y="170"/>
                    <a:pt x="469" y="70"/>
                  </a:cubicBezTo>
                  <a:cubicBezTo>
                    <a:pt x="420" y="21"/>
                    <a:pt x="365" y="0"/>
                    <a:pt x="314"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7" name="Google Shape;747;p10">
              <a:extLst>
                <a:ext uri="{FF2B5EF4-FFF2-40B4-BE49-F238E27FC236}">
                  <a16:creationId xmlns:a16="http://schemas.microsoft.com/office/drawing/2014/main" id="{A0BC5EDF-391E-5255-2284-C1571682AAF3}"/>
                </a:ext>
              </a:extLst>
            </p:cNvPr>
            <p:cNvSpPr/>
            <p:nvPr/>
          </p:nvSpPr>
          <p:spPr>
            <a:xfrm>
              <a:off x="7696483" y="2516463"/>
              <a:ext cx="26525" cy="11521"/>
            </a:xfrm>
            <a:custGeom>
              <a:avLst/>
              <a:gdLst/>
              <a:ahLst/>
              <a:cxnLst/>
              <a:rect l="l" t="t" r="r" b="b"/>
              <a:pathLst>
                <a:path w="1013" h="440" extrusionOk="0">
                  <a:moveTo>
                    <a:pt x="287" y="0"/>
                  </a:moveTo>
                  <a:cubicBezTo>
                    <a:pt x="1" y="0"/>
                    <a:pt x="1" y="439"/>
                    <a:pt x="287" y="439"/>
                  </a:cubicBezTo>
                  <a:lnTo>
                    <a:pt x="726" y="439"/>
                  </a:lnTo>
                  <a:cubicBezTo>
                    <a:pt x="1012" y="439"/>
                    <a:pt x="1012" y="0"/>
                    <a:pt x="726"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8" name="Google Shape;748;p10">
              <a:extLst>
                <a:ext uri="{FF2B5EF4-FFF2-40B4-BE49-F238E27FC236}">
                  <a16:creationId xmlns:a16="http://schemas.microsoft.com/office/drawing/2014/main" id="{41BBA29C-112B-5D78-A077-BC251DBB84FA}"/>
                </a:ext>
              </a:extLst>
            </p:cNvPr>
            <p:cNvSpPr/>
            <p:nvPr/>
          </p:nvSpPr>
          <p:spPr>
            <a:xfrm>
              <a:off x="7764931" y="2516463"/>
              <a:ext cx="26761" cy="11521"/>
            </a:xfrm>
            <a:custGeom>
              <a:avLst/>
              <a:gdLst/>
              <a:ahLst/>
              <a:cxnLst/>
              <a:rect l="l" t="t" r="r" b="b"/>
              <a:pathLst>
                <a:path w="1022" h="440" extrusionOk="0">
                  <a:moveTo>
                    <a:pt x="297" y="0"/>
                  </a:moveTo>
                  <a:cubicBezTo>
                    <a:pt x="1" y="0"/>
                    <a:pt x="1" y="439"/>
                    <a:pt x="297" y="439"/>
                  </a:cubicBezTo>
                  <a:lnTo>
                    <a:pt x="726" y="439"/>
                  </a:lnTo>
                  <a:cubicBezTo>
                    <a:pt x="1022" y="439"/>
                    <a:pt x="1022" y="0"/>
                    <a:pt x="726"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9" name="Google Shape;749;p10">
              <a:extLst>
                <a:ext uri="{FF2B5EF4-FFF2-40B4-BE49-F238E27FC236}">
                  <a16:creationId xmlns:a16="http://schemas.microsoft.com/office/drawing/2014/main" id="{9715CA42-DD89-5820-9EDB-A3EC100784E4}"/>
                </a:ext>
              </a:extLst>
            </p:cNvPr>
            <p:cNvSpPr/>
            <p:nvPr/>
          </p:nvSpPr>
          <p:spPr>
            <a:xfrm>
              <a:off x="7772681" y="2419290"/>
              <a:ext cx="68474" cy="68709"/>
            </a:xfrm>
            <a:custGeom>
              <a:avLst/>
              <a:gdLst/>
              <a:ahLst/>
              <a:cxnLst/>
              <a:rect l="l" t="t" r="r" b="b"/>
              <a:pathLst>
                <a:path w="2615" h="2624" extrusionOk="0">
                  <a:moveTo>
                    <a:pt x="1308" y="0"/>
                  </a:moveTo>
                  <a:cubicBezTo>
                    <a:pt x="583" y="0"/>
                    <a:pt x="1" y="582"/>
                    <a:pt x="1" y="1307"/>
                  </a:cubicBezTo>
                  <a:cubicBezTo>
                    <a:pt x="1" y="2032"/>
                    <a:pt x="583" y="2624"/>
                    <a:pt x="1308" y="2624"/>
                  </a:cubicBezTo>
                  <a:cubicBezTo>
                    <a:pt x="2033" y="2624"/>
                    <a:pt x="2615" y="2032"/>
                    <a:pt x="2615" y="1307"/>
                  </a:cubicBezTo>
                  <a:cubicBezTo>
                    <a:pt x="2615" y="582"/>
                    <a:pt x="2033" y="0"/>
                    <a:pt x="1308" y="0"/>
                  </a:cubicBezTo>
                  <a:close/>
                </a:path>
              </a:pathLst>
            </a:custGeom>
            <a:solidFill>
              <a:srgbClr val="56371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0" name="Google Shape;750;p10">
              <a:extLst>
                <a:ext uri="{FF2B5EF4-FFF2-40B4-BE49-F238E27FC236}">
                  <a16:creationId xmlns:a16="http://schemas.microsoft.com/office/drawing/2014/main" id="{A03FC519-18A0-2B2B-A074-A6F9FCA32451}"/>
                </a:ext>
              </a:extLst>
            </p:cNvPr>
            <p:cNvSpPr/>
            <p:nvPr/>
          </p:nvSpPr>
          <p:spPr>
            <a:xfrm>
              <a:off x="7749717" y="2447753"/>
              <a:ext cx="34224" cy="34512"/>
            </a:xfrm>
            <a:custGeom>
              <a:avLst/>
              <a:gdLst/>
              <a:ahLst/>
              <a:cxnLst/>
              <a:rect l="l" t="t" r="r" b="b"/>
              <a:pathLst>
                <a:path w="1307" h="1318" extrusionOk="0">
                  <a:moveTo>
                    <a:pt x="658" y="1"/>
                  </a:moveTo>
                  <a:cubicBezTo>
                    <a:pt x="296" y="1"/>
                    <a:pt x="0" y="297"/>
                    <a:pt x="0" y="659"/>
                  </a:cubicBezTo>
                  <a:cubicBezTo>
                    <a:pt x="0" y="1022"/>
                    <a:pt x="296" y="1317"/>
                    <a:pt x="658" y="1317"/>
                  </a:cubicBezTo>
                  <a:cubicBezTo>
                    <a:pt x="1021" y="1317"/>
                    <a:pt x="1307" y="1022"/>
                    <a:pt x="1307" y="659"/>
                  </a:cubicBezTo>
                  <a:cubicBezTo>
                    <a:pt x="1307" y="297"/>
                    <a:pt x="1021" y="1"/>
                    <a:pt x="658" y="1"/>
                  </a:cubicBezTo>
                  <a:close/>
                </a:path>
              </a:pathLst>
            </a:custGeom>
            <a:solidFill>
              <a:srgbClr val="56371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1" name="Google Shape;751;p10">
              <a:extLst>
                <a:ext uri="{FF2B5EF4-FFF2-40B4-BE49-F238E27FC236}">
                  <a16:creationId xmlns:a16="http://schemas.microsoft.com/office/drawing/2014/main" id="{7CDDD85A-F295-3FED-9265-0E8A879ACFC1}"/>
                </a:ext>
              </a:extLst>
            </p:cNvPr>
            <p:cNvSpPr/>
            <p:nvPr/>
          </p:nvSpPr>
          <p:spPr>
            <a:xfrm>
              <a:off x="7654770" y="2667576"/>
              <a:ext cx="178398" cy="77717"/>
            </a:xfrm>
            <a:custGeom>
              <a:avLst/>
              <a:gdLst/>
              <a:ahLst/>
              <a:cxnLst/>
              <a:rect l="l" t="t" r="r" b="b"/>
              <a:pathLst>
                <a:path w="6813" h="2968" extrusionOk="0">
                  <a:moveTo>
                    <a:pt x="840" y="1"/>
                  </a:moveTo>
                  <a:lnTo>
                    <a:pt x="1" y="249"/>
                  </a:lnTo>
                  <a:cubicBezTo>
                    <a:pt x="363" y="1833"/>
                    <a:pt x="1775" y="2968"/>
                    <a:pt x="3407" y="2968"/>
                  </a:cubicBezTo>
                  <a:cubicBezTo>
                    <a:pt x="5038" y="2968"/>
                    <a:pt x="6459" y="1833"/>
                    <a:pt x="6812" y="249"/>
                  </a:cubicBezTo>
                  <a:lnTo>
                    <a:pt x="5982" y="1"/>
                  </a:lnTo>
                  <a:cubicBezTo>
                    <a:pt x="5725" y="1213"/>
                    <a:pt x="4656" y="2090"/>
                    <a:pt x="3416" y="2090"/>
                  </a:cubicBezTo>
                  <a:cubicBezTo>
                    <a:pt x="2166" y="2090"/>
                    <a:pt x="1098" y="1213"/>
                    <a:pt x="840" y="1"/>
                  </a:cubicBezTo>
                  <a:close/>
                </a:path>
              </a:pathLst>
            </a:custGeom>
            <a:solidFill>
              <a:srgbClr val="DDA84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82" name="Google Shape;752;p10">
            <a:extLst>
              <a:ext uri="{FF2B5EF4-FFF2-40B4-BE49-F238E27FC236}">
                <a16:creationId xmlns:a16="http://schemas.microsoft.com/office/drawing/2014/main" id="{D6F1C9B1-B236-E22A-002D-639D3D3263FF}"/>
              </a:ext>
            </a:extLst>
          </p:cNvPr>
          <p:cNvGrpSpPr/>
          <p:nvPr/>
        </p:nvGrpSpPr>
        <p:grpSpPr>
          <a:xfrm>
            <a:off x="8379859" y="2127258"/>
            <a:ext cx="1037280" cy="1397387"/>
            <a:chOff x="8062968" y="2419290"/>
            <a:chExt cx="263316" cy="354729"/>
          </a:xfrm>
        </p:grpSpPr>
        <p:sp>
          <p:nvSpPr>
            <p:cNvPr id="83" name="Google Shape;753;p10">
              <a:extLst>
                <a:ext uri="{FF2B5EF4-FFF2-40B4-BE49-F238E27FC236}">
                  <a16:creationId xmlns:a16="http://schemas.microsoft.com/office/drawing/2014/main" id="{A8B350B5-EDC4-2B10-521E-1543BD335749}"/>
                </a:ext>
              </a:extLst>
            </p:cNvPr>
            <p:cNvSpPr/>
            <p:nvPr/>
          </p:nvSpPr>
          <p:spPr>
            <a:xfrm>
              <a:off x="8080198" y="2436520"/>
              <a:ext cx="97434" cy="257320"/>
            </a:xfrm>
            <a:custGeom>
              <a:avLst/>
              <a:gdLst/>
              <a:ahLst/>
              <a:cxnLst/>
              <a:rect l="l" t="t" r="r" b="b"/>
              <a:pathLst>
                <a:path w="3721" h="9827" extrusionOk="0">
                  <a:moveTo>
                    <a:pt x="2404" y="1"/>
                  </a:moveTo>
                  <a:cubicBezTo>
                    <a:pt x="878" y="869"/>
                    <a:pt x="0" y="2338"/>
                    <a:pt x="0" y="3988"/>
                  </a:cubicBezTo>
                  <a:cubicBezTo>
                    <a:pt x="0" y="6946"/>
                    <a:pt x="1527" y="9827"/>
                    <a:pt x="1527" y="9827"/>
                  </a:cubicBezTo>
                  <a:lnTo>
                    <a:pt x="3721" y="9827"/>
                  </a:lnTo>
                  <a:lnTo>
                    <a:pt x="3721" y="1"/>
                  </a:lnTo>
                  <a:close/>
                </a:path>
              </a:pathLst>
            </a:custGeom>
            <a:solidFill>
              <a:srgbClr val="22160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4" name="Google Shape;754;p10">
              <a:extLst>
                <a:ext uri="{FF2B5EF4-FFF2-40B4-BE49-F238E27FC236}">
                  <a16:creationId xmlns:a16="http://schemas.microsoft.com/office/drawing/2014/main" id="{0299C935-65B4-8C9F-0AAA-ADC2C6614018}"/>
                </a:ext>
              </a:extLst>
            </p:cNvPr>
            <p:cNvSpPr/>
            <p:nvPr/>
          </p:nvSpPr>
          <p:spPr>
            <a:xfrm>
              <a:off x="8131652" y="2419290"/>
              <a:ext cx="183138" cy="268815"/>
            </a:xfrm>
            <a:custGeom>
              <a:avLst/>
              <a:gdLst/>
              <a:ahLst/>
              <a:cxnLst/>
              <a:rect l="l" t="t" r="r" b="b"/>
              <a:pathLst>
                <a:path w="6994" h="10266" extrusionOk="0">
                  <a:moveTo>
                    <a:pt x="1966" y="0"/>
                  </a:moveTo>
                  <a:cubicBezTo>
                    <a:pt x="878" y="0"/>
                    <a:pt x="1" y="687"/>
                    <a:pt x="1" y="1527"/>
                  </a:cubicBezTo>
                  <a:cubicBezTo>
                    <a:pt x="1" y="2013"/>
                    <a:pt x="392" y="2404"/>
                    <a:pt x="878" y="2404"/>
                  </a:cubicBezTo>
                  <a:lnTo>
                    <a:pt x="1756" y="2404"/>
                  </a:lnTo>
                  <a:lnTo>
                    <a:pt x="1756" y="10265"/>
                  </a:lnTo>
                  <a:lnTo>
                    <a:pt x="5248" y="10265"/>
                  </a:lnTo>
                  <a:cubicBezTo>
                    <a:pt x="5248" y="10265"/>
                    <a:pt x="6993" y="7432"/>
                    <a:pt x="6993" y="4589"/>
                  </a:cubicBezTo>
                  <a:cubicBezTo>
                    <a:pt x="6993" y="2051"/>
                    <a:pt x="4942" y="0"/>
                    <a:pt x="2405" y="0"/>
                  </a:cubicBezTo>
                  <a:close/>
                </a:path>
              </a:pathLst>
            </a:custGeom>
            <a:solidFill>
              <a:srgbClr val="22160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5" name="Google Shape;755;p10">
              <a:extLst>
                <a:ext uri="{FF2B5EF4-FFF2-40B4-BE49-F238E27FC236}">
                  <a16:creationId xmlns:a16="http://schemas.microsoft.com/office/drawing/2014/main" id="{AACADB3B-78D7-F279-A68E-01408495060A}"/>
                </a:ext>
              </a:extLst>
            </p:cNvPr>
            <p:cNvSpPr/>
            <p:nvPr/>
          </p:nvSpPr>
          <p:spPr>
            <a:xfrm>
              <a:off x="8103188" y="2562182"/>
              <a:ext cx="22755" cy="45928"/>
            </a:xfrm>
            <a:custGeom>
              <a:avLst/>
              <a:gdLst/>
              <a:ahLst/>
              <a:cxnLst/>
              <a:rect l="l" t="t" r="r" b="b"/>
              <a:pathLst>
                <a:path w="869" h="1754" extrusionOk="0">
                  <a:moveTo>
                    <a:pt x="429" y="0"/>
                  </a:moveTo>
                  <a:cubicBezTo>
                    <a:pt x="429" y="0"/>
                    <a:pt x="0" y="878"/>
                    <a:pt x="0" y="1317"/>
                  </a:cubicBezTo>
                  <a:cubicBezTo>
                    <a:pt x="0" y="1608"/>
                    <a:pt x="217" y="1753"/>
                    <a:pt x="434" y="1753"/>
                  </a:cubicBezTo>
                  <a:cubicBezTo>
                    <a:pt x="651" y="1753"/>
                    <a:pt x="868" y="1608"/>
                    <a:pt x="868" y="1317"/>
                  </a:cubicBezTo>
                  <a:cubicBezTo>
                    <a:pt x="868" y="878"/>
                    <a:pt x="429" y="0"/>
                    <a:pt x="429" y="0"/>
                  </a:cubicBezTo>
                  <a:close/>
                </a:path>
              </a:pathLst>
            </a:custGeom>
            <a:solidFill>
              <a:srgbClr val="60792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6" name="Google Shape;756;p10">
              <a:extLst>
                <a:ext uri="{FF2B5EF4-FFF2-40B4-BE49-F238E27FC236}">
                  <a16:creationId xmlns:a16="http://schemas.microsoft.com/office/drawing/2014/main" id="{18D4BF13-D165-CCA0-263E-BA950D94299E}"/>
                </a:ext>
              </a:extLst>
            </p:cNvPr>
            <p:cNvSpPr/>
            <p:nvPr/>
          </p:nvSpPr>
          <p:spPr>
            <a:xfrm>
              <a:off x="8103188" y="2562182"/>
              <a:ext cx="11495" cy="45981"/>
            </a:xfrm>
            <a:custGeom>
              <a:avLst/>
              <a:gdLst/>
              <a:ahLst/>
              <a:cxnLst/>
              <a:rect l="l" t="t" r="r" b="b"/>
              <a:pathLst>
                <a:path w="439" h="1756" extrusionOk="0">
                  <a:moveTo>
                    <a:pt x="439" y="0"/>
                  </a:moveTo>
                  <a:cubicBezTo>
                    <a:pt x="439" y="0"/>
                    <a:pt x="0" y="878"/>
                    <a:pt x="0" y="1317"/>
                  </a:cubicBezTo>
                  <a:cubicBezTo>
                    <a:pt x="0" y="1555"/>
                    <a:pt x="191" y="1755"/>
                    <a:pt x="439" y="1755"/>
                  </a:cubicBezTo>
                  <a:lnTo>
                    <a:pt x="439" y="0"/>
                  </a:lnTo>
                  <a:close/>
                </a:path>
              </a:pathLst>
            </a:custGeom>
            <a:solidFill>
              <a:srgbClr val="60792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7" name="Google Shape;757;p10">
              <a:extLst>
                <a:ext uri="{FF2B5EF4-FFF2-40B4-BE49-F238E27FC236}">
                  <a16:creationId xmlns:a16="http://schemas.microsoft.com/office/drawing/2014/main" id="{54D9536E-555E-4CAA-9700-3D09CF359586}"/>
                </a:ext>
              </a:extLst>
            </p:cNvPr>
            <p:cNvSpPr/>
            <p:nvPr/>
          </p:nvSpPr>
          <p:spPr>
            <a:xfrm>
              <a:off x="8263310" y="2562182"/>
              <a:ext cx="22755" cy="45928"/>
            </a:xfrm>
            <a:custGeom>
              <a:avLst/>
              <a:gdLst/>
              <a:ahLst/>
              <a:cxnLst/>
              <a:rect l="l" t="t" r="r" b="b"/>
              <a:pathLst>
                <a:path w="869" h="1754" extrusionOk="0">
                  <a:moveTo>
                    <a:pt x="439" y="0"/>
                  </a:moveTo>
                  <a:cubicBezTo>
                    <a:pt x="439" y="0"/>
                    <a:pt x="0" y="878"/>
                    <a:pt x="0" y="1317"/>
                  </a:cubicBezTo>
                  <a:cubicBezTo>
                    <a:pt x="0" y="1608"/>
                    <a:pt x="217" y="1753"/>
                    <a:pt x="434" y="1753"/>
                  </a:cubicBezTo>
                  <a:cubicBezTo>
                    <a:pt x="651" y="1753"/>
                    <a:pt x="868" y="1608"/>
                    <a:pt x="868" y="1317"/>
                  </a:cubicBezTo>
                  <a:cubicBezTo>
                    <a:pt x="868" y="878"/>
                    <a:pt x="439" y="0"/>
                    <a:pt x="439" y="0"/>
                  </a:cubicBezTo>
                  <a:close/>
                </a:path>
              </a:pathLst>
            </a:custGeom>
            <a:solidFill>
              <a:srgbClr val="60792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8" name="Google Shape;758;p10">
              <a:extLst>
                <a:ext uri="{FF2B5EF4-FFF2-40B4-BE49-F238E27FC236}">
                  <a16:creationId xmlns:a16="http://schemas.microsoft.com/office/drawing/2014/main" id="{B36FD9CF-7E22-B9A8-40F0-EABA55FB4272}"/>
                </a:ext>
              </a:extLst>
            </p:cNvPr>
            <p:cNvSpPr/>
            <p:nvPr/>
          </p:nvSpPr>
          <p:spPr>
            <a:xfrm>
              <a:off x="8263310" y="2562182"/>
              <a:ext cx="11495" cy="45981"/>
            </a:xfrm>
            <a:custGeom>
              <a:avLst/>
              <a:gdLst/>
              <a:ahLst/>
              <a:cxnLst/>
              <a:rect l="l" t="t" r="r" b="b"/>
              <a:pathLst>
                <a:path w="439" h="1756" extrusionOk="0">
                  <a:moveTo>
                    <a:pt x="439" y="0"/>
                  </a:moveTo>
                  <a:cubicBezTo>
                    <a:pt x="439" y="0"/>
                    <a:pt x="0" y="878"/>
                    <a:pt x="0" y="1317"/>
                  </a:cubicBezTo>
                  <a:cubicBezTo>
                    <a:pt x="0" y="1555"/>
                    <a:pt x="191" y="1755"/>
                    <a:pt x="439" y="1755"/>
                  </a:cubicBezTo>
                  <a:lnTo>
                    <a:pt x="439" y="0"/>
                  </a:lnTo>
                  <a:close/>
                </a:path>
              </a:pathLst>
            </a:custGeom>
            <a:solidFill>
              <a:srgbClr val="60792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9" name="Google Shape;759;p10">
              <a:extLst>
                <a:ext uri="{FF2B5EF4-FFF2-40B4-BE49-F238E27FC236}">
                  <a16:creationId xmlns:a16="http://schemas.microsoft.com/office/drawing/2014/main" id="{4F6DF7E4-6508-C516-B2BA-E258F26EB095}"/>
                </a:ext>
              </a:extLst>
            </p:cNvPr>
            <p:cNvSpPr/>
            <p:nvPr/>
          </p:nvSpPr>
          <p:spPr>
            <a:xfrm>
              <a:off x="8062968" y="2625131"/>
              <a:ext cx="263316" cy="148888"/>
            </a:xfrm>
            <a:custGeom>
              <a:avLst/>
              <a:gdLst/>
              <a:ahLst/>
              <a:cxnLst/>
              <a:rect l="l" t="t" r="r" b="b"/>
              <a:pathLst>
                <a:path w="10056" h="5686" extrusionOk="0">
                  <a:moveTo>
                    <a:pt x="3711" y="0"/>
                  </a:moveTo>
                  <a:lnTo>
                    <a:pt x="3711" y="1135"/>
                  </a:lnTo>
                  <a:cubicBezTo>
                    <a:pt x="3711" y="1498"/>
                    <a:pt x="3482" y="1832"/>
                    <a:pt x="3129" y="1956"/>
                  </a:cubicBezTo>
                  <a:lnTo>
                    <a:pt x="878" y="2748"/>
                  </a:lnTo>
                  <a:cubicBezTo>
                    <a:pt x="353" y="2938"/>
                    <a:pt x="0" y="3435"/>
                    <a:pt x="0" y="3988"/>
                  </a:cubicBezTo>
                  <a:lnTo>
                    <a:pt x="0" y="5028"/>
                  </a:lnTo>
                  <a:cubicBezTo>
                    <a:pt x="0" y="5390"/>
                    <a:pt x="296" y="5686"/>
                    <a:pt x="658" y="5686"/>
                  </a:cubicBezTo>
                  <a:lnTo>
                    <a:pt x="9397" y="5686"/>
                  </a:lnTo>
                  <a:cubicBezTo>
                    <a:pt x="9759" y="5686"/>
                    <a:pt x="10055" y="5390"/>
                    <a:pt x="10055" y="5028"/>
                  </a:cubicBezTo>
                  <a:lnTo>
                    <a:pt x="10055" y="3988"/>
                  </a:lnTo>
                  <a:cubicBezTo>
                    <a:pt x="10046" y="3435"/>
                    <a:pt x="9702" y="2938"/>
                    <a:pt x="9178" y="2748"/>
                  </a:cubicBezTo>
                  <a:lnTo>
                    <a:pt x="6917" y="1956"/>
                  </a:lnTo>
                  <a:cubicBezTo>
                    <a:pt x="6573" y="1832"/>
                    <a:pt x="6335" y="1498"/>
                    <a:pt x="6335" y="1135"/>
                  </a:cubicBezTo>
                  <a:lnTo>
                    <a:pt x="6335" y="0"/>
                  </a:lnTo>
                  <a:close/>
                </a:path>
              </a:pathLst>
            </a:custGeom>
            <a:solidFill>
              <a:srgbClr val="F3E6D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0" name="Google Shape;760;p10">
              <a:extLst>
                <a:ext uri="{FF2B5EF4-FFF2-40B4-BE49-F238E27FC236}">
                  <a16:creationId xmlns:a16="http://schemas.microsoft.com/office/drawing/2014/main" id="{F4440AD5-5793-7076-DA5B-1F110CD6C6A9}"/>
                </a:ext>
              </a:extLst>
            </p:cNvPr>
            <p:cNvSpPr/>
            <p:nvPr/>
          </p:nvSpPr>
          <p:spPr>
            <a:xfrm>
              <a:off x="8160376" y="2625131"/>
              <a:ext cx="68736" cy="22990"/>
            </a:xfrm>
            <a:custGeom>
              <a:avLst/>
              <a:gdLst/>
              <a:ahLst/>
              <a:cxnLst/>
              <a:rect l="l" t="t" r="r" b="b"/>
              <a:pathLst>
                <a:path w="2625" h="878" extrusionOk="0">
                  <a:moveTo>
                    <a:pt x="1" y="0"/>
                  </a:moveTo>
                  <a:lnTo>
                    <a:pt x="1" y="601"/>
                  </a:lnTo>
                  <a:cubicBezTo>
                    <a:pt x="411" y="782"/>
                    <a:pt x="859" y="878"/>
                    <a:pt x="1308" y="878"/>
                  </a:cubicBezTo>
                  <a:cubicBezTo>
                    <a:pt x="1756" y="878"/>
                    <a:pt x="2204" y="782"/>
                    <a:pt x="2624" y="601"/>
                  </a:cubicBezTo>
                  <a:lnTo>
                    <a:pt x="2624" y="0"/>
                  </a:lnTo>
                  <a:close/>
                </a:path>
              </a:pathLst>
            </a:custGeom>
            <a:solidFill>
              <a:srgbClr val="F0DCC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1" name="Google Shape;761;p10">
              <a:extLst>
                <a:ext uri="{FF2B5EF4-FFF2-40B4-BE49-F238E27FC236}">
                  <a16:creationId xmlns:a16="http://schemas.microsoft.com/office/drawing/2014/main" id="{2245B89F-9086-063E-0E1E-7DA3F5D2D84D}"/>
                </a:ext>
              </a:extLst>
            </p:cNvPr>
            <p:cNvSpPr/>
            <p:nvPr/>
          </p:nvSpPr>
          <p:spPr>
            <a:xfrm>
              <a:off x="8098187" y="2482239"/>
              <a:ext cx="192617" cy="154387"/>
            </a:xfrm>
            <a:custGeom>
              <a:avLst/>
              <a:gdLst/>
              <a:ahLst/>
              <a:cxnLst/>
              <a:rect l="l" t="t" r="r" b="b"/>
              <a:pathLst>
                <a:path w="7356" h="5896" extrusionOk="0">
                  <a:moveTo>
                    <a:pt x="2156" y="0"/>
                  </a:moveTo>
                  <a:cubicBezTo>
                    <a:pt x="1431" y="0"/>
                    <a:pt x="840" y="582"/>
                    <a:pt x="840" y="1307"/>
                  </a:cubicBezTo>
                  <a:lnTo>
                    <a:pt x="840" y="2185"/>
                  </a:lnTo>
                  <a:lnTo>
                    <a:pt x="735" y="2185"/>
                  </a:lnTo>
                  <a:cubicBezTo>
                    <a:pt x="0" y="2185"/>
                    <a:pt x="0" y="3273"/>
                    <a:pt x="735" y="3273"/>
                  </a:cubicBezTo>
                  <a:lnTo>
                    <a:pt x="849" y="3273"/>
                  </a:lnTo>
                  <a:cubicBezTo>
                    <a:pt x="964" y="4751"/>
                    <a:pt x="2194" y="5896"/>
                    <a:pt x="3683" y="5896"/>
                  </a:cubicBezTo>
                  <a:cubicBezTo>
                    <a:pt x="5161" y="5896"/>
                    <a:pt x="6392" y="4751"/>
                    <a:pt x="6506" y="3273"/>
                  </a:cubicBezTo>
                  <a:lnTo>
                    <a:pt x="6630" y="3273"/>
                  </a:lnTo>
                  <a:cubicBezTo>
                    <a:pt x="7356" y="3273"/>
                    <a:pt x="7356" y="2185"/>
                    <a:pt x="6630" y="2185"/>
                  </a:cubicBezTo>
                  <a:lnTo>
                    <a:pt x="6526" y="2185"/>
                  </a:lnTo>
                  <a:lnTo>
                    <a:pt x="6526" y="1307"/>
                  </a:lnTo>
                  <a:cubicBezTo>
                    <a:pt x="6526" y="582"/>
                    <a:pt x="5934" y="0"/>
                    <a:pt x="5209" y="0"/>
                  </a:cubicBezTo>
                  <a:close/>
                </a:path>
              </a:pathLst>
            </a:custGeom>
            <a:solidFill>
              <a:srgbClr val="F8EEE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2" name="Google Shape;762;p10">
              <a:extLst>
                <a:ext uri="{FF2B5EF4-FFF2-40B4-BE49-F238E27FC236}">
                  <a16:creationId xmlns:a16="http://schemas.microsoft.com/office/drawing/2014/main" id="{D79D8A82-D619-FF42-35EB-E1B1E7FB9071}"/>
                </a:ext>
              </a:extLst>
            </p:cNvPr>
            <p:cNvSpPr/>
            <p:nvPr/>
          </p:nvSpPr>
          <p:spPr>
            <a:xfrm>
              <a:off x="8154642" y="2539872"/>
              <a:ext cx="11521" cy="17334"/>
            </a:xfrm>
            <a:custGeom>
              <a:avLst/>
              <a:gdLst/>
              <a:ahLst/>
              <a:cxnLst/>
              <a:rect l="l" t="t" r="r" b="b"/>
              <a:pathLst>
                <a:path w="440" h="662" extrusionOk="0">
                  <a:moveTo>
                    <a:pt x="220" y="1"/>
                  </a:moveTo>
                  <a:cubicBezTo>
                    <a:pt x="110" y="1"/>
                    <a:pt x="0" y="75"/>
                    <a:pt x="0" y="222"/>
                  </a:cubicBezTo>
                  <a:lnTo>
                    <a:pt x="0" y="442"/>
                  </a:lnTo>
                  <a:cubicBezTo>
                    <a:pt x="0" y="556"/>
                    <a:pt x="96" y="661"/>
                    <a:pt x="220" y="661"/>
                  </a:cubicBezTo>
                  <a:cubicBezTo>
                    <a:pt x="334" y="652"/>
                    <a:pt x="439" y="556"/>
                    <a:pt x="439" y="442"/>
                  </a:cubicBezTo>
                  <a:lnTo>
                    <a:pt x="439" y="222"/>
                  </a:lnTo>
                  <a:cubicBezTo>
                    <a:pt x="439" y="75"/>
                    <a:pt x="329" y="1"/>
                    <a:pt x="220" y="1"/>
                  </a:cubicBezTo>
                  <a:close/>
                </a:path>
              </a:pathLst>
            </a:custGeom>
            <a:solidFill>
              <a:srgbClr val="213B5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3" name="Google Shape;763;p10">
              <a:extLst>
                <a:ext uri="{FF2B5EF4-FFF2-40B4-BE49-F238E27FC236}">
                  <a16:creationId xmlns:a16="http://schemas.microsoft.com/office/drawing/2014/main" id="{0D2A9549-BFA0-945D-1837-FC61D73DDF92}"/>
                </a:ext>
              </a:extLst>
            </p:cNvPr>
            <p:cNvSpPr/>
            <p:nvPr/>
          </p:nvSpPr>
          <p:spPr>
            <a:xfrm>
              <a:off x="8223325" y="2539872"/>
              <a:ext cx="11286" cy="17334"/>
            </a:xfrm>
            <a:custGeom>
              <a:avLst/>
              <a:gdLst/>
              <a:ahLst/>
              <a:cxnLst/>
              <a:rect l="l" t="t" r="r" b="b"/>
              <a:pathLst>
                <a:path w="431" h="662" extrusionOk="0">
                  <a:moveTo>
                    <a:pt x="215" y="1"/>
                  </a:moveTo>
                  <a:cubicBezTo>
                    <a:pt x="108" y="1"/>
                    <a:pt x="1" y="75"/>
                    <a:pt x="1" y="222"/>
                  </a:cubicBezTo>
                  <a:lnTo>
                    <a:pt x="1" y="442"/>
                  </a:lnTo>
                  <a:cubicBezTo>
                    <a:pt x="1" y="556"/>
                    <a:pt x="96" y="661"/>
                    <a:pt x="220" y="661"/>
                  </a:cubicBezTo>
                  <a:cubicBezTo>
                    <a:pt x="335" y="652"/>
                    <a:pt x="430" y="556"/>
                    <a:pt x="430" y="442"/>
                  </a:cubicBezTo>
                  <a:lnTo>
                    <a:pt x="430" y="222"/>
                  </a:lnTo>
                  <a:cubicBezTo>
                    <a:pt x="430" y="75"/>
                    <a:pt x="323" y="1"/>
                    <a:pt x="215" y="1"/>
                  </a:cubicBezTo>
                  <a:close/>
                </a:path>
              </a:pathLst>
            </a:custGeom>
            <a:solidFill>
              <a:srgbClr val="213B5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4" name="Google Shape;764;p10">
              <a:extLst>
                <a:ext uri="{FF2B5EF4-FFF2-40B4-BE49-F238E27FC236}">
                  <a16:creationId xmlns:a16="http://schemas.microsoft.com/office/drawing/2014/main" id="{D488693A-539D-6A43-D40D-DF5BD99642DB}"/>
                </a:ext>
              </a:extLst>
            </p:cNvPr>
            <p:cNvSpPr/>
            <p:nvPr/>
          </p:nvSpPr>
          <p:spPr>
            <a:xfrm>
              <a:off x="8169358" y="2585094"/>
              <a:ext cx="50720" cy="17334"/>
            </a:xfrm>
            <a:custGeom>
              <a:avLst/>
              <a:gdLst/>
              <a:ahLst/>
              <a:cxnLst/>
              <a:rect l="l" t="t" r="r" b="b"/>
              <a:pathLst>
                <a:path w="1937" h="662" extrusionOk="0">
                  <a:moveTo>
                    <a:pt x="310" y="0"/>
                  </a:moveTo>
                  <a:cubicBezTo>
                    <a:pt x="144" y="0"/>
                    <a:pt x="0" y="221"/>
                    <a:pt x="154" y="375"/>
                  </a:cubicBezTo>
                  <a:cubicBezTo>
                    <a:pt x="373" y="558"/>
                    <a:pt x="645" y="662"/>
                    <a:pt x="928" y="662"/>
                  </a:cubicBezTo>
                  <a:cubicBezTo>
                    <a:pt x="940" y="662"/>
                    <a:pt x="952" y="661"/>
                    <a:pt x="965" y="661"/>
                  </a:cubicBezTo>
                  <a:cubicBezTo>
                    <a:pt x="977" y="661"/>
                    <a:pt x="989" y="662"/>
                    <a:pt x="1002" y="662"/>
                  </a:cubicBezTo>
                  <a:cubicBezTo>
                    <a:pt x="1284" y="662"/>
                    <a:pt x="1556" y="558"/>
                    <a:pt x="1776" y="375"/>
                  </a:cubicBezTo>
                  <a:cubicBezTo>
                    <a:pt x="1936" y="221"/>
                    <a:pt x="1789" y="0"/>
                    <a:pt x="1621" y="0"/>
                  </a:cubicBezTo>
                  <a:cubicBezTo>
                    <a:pt x="1570" y="0"/>
                    <a:pt x="1517" y="21"/>
                    <a:pt x="1470" y="70"/>
                  </a:cubicBezTo>
                  <a:cubicBezTo>
                    <a:pt x="1318" y="170"/>
                    <a:pt x="1141" y="220"/>
                    <a:pt x="965" y="220"/>
                  </a:cubicBezTo>
                  <a:cubicBezTo>
                    <a:pt x="788" y="220"/>
                    <a:pt x="612" y="170"/>
                    <a:pt x="459" y="70"/>
                  </a:cubicBezTo>
                  <a:cubicBezTo>
                    <a:pt x="412" y="21"/>
                    <a:pt x="360" y="0"/>
                    <a:pt x="310" y="0"/>
                  </a:cubicBezTo>
                  <a:close/>
                </a:path>
              </a:pathLst>
            </a:custGeom>
            <a:solidFill>
              <a:srgbClr val="E9574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5" name="Google Shape;765;p10">
              <a:extLst>
                <a:ext uri="{FF2B5EF4-FFF2-40B4-BE49-F238E27FC236}">
                  <a16:creationId xmlns:a16="http://schemas.microsoft.com/office/drawing/2014/main" id="{601D252B-D03E-7AA8-5C96-0E64F3343C6B}"/>
                </a:ext>
              </a:extLst>
            </p:cNvPr>
            <p:cNvSpPr/>
            <p:nvPr/>
          </p:nvSpPr>
          <p:spPr>
            <a:xfrm>
              <a:off x="8146734" y="2519317"/>
              <a:ext cx="23017" cy="14664"/>
            </a:xfrm>
            <a:custGeom>
              <a:avLst/>
              <a:gdLst/>
              <a:ahLst/>
              <a:cxnLst/>
              <a:rect l="l" t="t" r="r" b="b"/>
              <a:pathLst>
                <a:path w="879" h="560" extrusionOk="0">
                  <a:moveTo>
                    <a:pt x="566" y="1"/>
                  </a:moveTo>
                  <a:cubicBezTo>
                    <a:pt x="534" y="1"/>
                    <a:pt x="500" y="8"/>
                    <a:pt x="464" y="25"/>
                  </a:cubicBezTo>
                  <a:lnTo>
                    <a:pt x="207" y="149"/>
                  </a:lnTo>
                  <a:cubicBezTo>
                    <a:pt x="0" y="243"/>
                    <a:pt x="62" y="559"/>
                    <a:pt x="292" y="559"/>
                  </a:cubicBezTo>
                  <a:cubicBezTo>
                    <a:pt x="295" y="559"/>
                    <a:pt x="299" y="559"/>
                    <a:pt x="302" y="559"/>
                  </a:cubicBezTo>
                  <a:cubicBezTo>
                    <a:pt x="331" y="559"/>
                    <a:pt x="369" y="550"/>
                    <a:pt x="398" y="540"/>
                  </a:cubicBezTo>
                  <a:lnTo>
                    <a:pt x="655" y="426"/>
                  </a:lnTo>
                  <a:cubicBezTo>
                    <a:pt x="878" y="310"/>
                    <a:pt x="772" y="1"/>
                    <a:pt x="566"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6" name="Google Shape;766;p10">
              <a:extLst>
                <a:ext uri="{FF2B5EF4-FFF2-40B4-BE49-F238E27FC236}">
                  <a16:creationId xmlns:a16="http://schemas.microsoft.com/office/drawing/2014/main" id="{B174432B-B4B0-47E5-371C-572F2E94E2CF}"/>
                </a:ext>
              </a:extLst>
            </p:cNvPr>
            <p:cNvSpPr/>
            <p:nvPr/>
          </p:nvSpPr>
          <p:spPr>
            <a:xfrm>
              <a:off x="8219476" y="2519317"/>
              <a:ext cx="23278" cy="14664"/>
            </a:xfrm>
            <a:custGeom>
              <a:avLst/>
              <a:gdLst/>
              <a:ahLst/>
              <a:cxnLst/>
              <a:rect l="l" t="t" r="r" b="b"/>
              <a:pathLst>
                <a:path w="889" h="560" extrusionOk="0">
                  <a:moveTo>
                    <a:pt x="313" y="1"/>
                  </a:moveTo>
                  <a:cubicBezTo>
                    <a:pt x="107" y="1"/>
                    <a:pt x="1" y="310"/>
                    <a:pt x="224" y="426"/>
                  </a:cubicBezTo>
                  <a:lnTo>
                    <a:pt x="491" y="540"/>
                  </a:lnTo>
                  <a:cubicBezTo>
                    <a:pt x="520" y="550"/>
                    <a:pt x="548" y="559"/>
                    <a:pt x="577" y="559"/>
                  </a:cubicBezTo>
                  <a:cubicBezTo>
                    <a:pt x="580" y="559"/>
                    <a:pt x="584" y="559"/>
                    <a:pt x="587" y="559"/>
                  </a:cubicBezTo>
                  <a:cubicBezTo>
                    <a:pt x="818" y="559"/>
                    <a:pt x="889" y="243"/>
                    <a:pt x="672" y="149"/>
                  </a:cubicBezTo>
                  <a:lnTo>
                    <a:pt x="415" y="25"/>
                  </a:lnTo>
                  <a:cubicBezTo>
                    <a:pt x="379" y="8"/>
                    <a:pt x="345" y="1"/>
                    <a:pt x="31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35" name="Google Shape;767;p10">
              <a:extLst>
                <a:ext uri="{FF2B5EF4-FFF2-40B4-BE49-F238E27FC236}">
                  <a16:creationId xmlns:a16="http://schemas.microsoft.com/office/drawing/2014/main" id="{857A66D6-C2AA-C720-8D11-1D6DFF1C8F61}"/>
                </a:ext>
              </a:extLst>
            </p:cNvPr>
            <p:cNvSpPr/>
            <p:nvPr/>
          </p:nvSpPr>
          <p:spPr>
            <a:xfrm>
              <a:off x="8062968" y="2692321"/>
              <a:ext cx="263316" cy="81697"/>
            </a:xfrm>
            <a:custGeom>
              <a:avLst/>
              <a:gdLst/>
              <a:ahLst/>
              <a:cxnLst/>
              <a:rect l="l" t="t" r="r" b="b"/>
              <a:pathLst>
                <a:path w="10056" h="3120" extrusionOk="0">
                  <a:moveTo>
                    <a:pt x="1393" y="0"/>
                  </a:moveTo>
                  <a:lnTo>
                    <a:pt x="878" y="182"/>
                  </a:lnTo>
                  <a:cubicBezTo>
                    <a:pt x="353" y="372"/>
                    <a:pt x="0" y="869"/>
                    <a:pt x="0" y="1422"/>
                  </a:cubicBezTo>
                  <a:lnTo>
                    <a:pt x="0" y="2462"/>
                  </a:lnTo>
                  <a:cubicBezTo>
                    <a:pt x="0" y="2824"/>
                    <a:pt x="296" y="3120"/>
                    <a:pt x="658" y="3120"/>
                  </a:cubicBezTo>
                  <a:lnTo>
                    <a:pt x="9397" y="3120"/>
                  </a:lnTo>
                  <a:cubicBezTo>
                    <a:pt x="9759" y="3120"/>
                    <a:pt x="10055" y="2824"/>
                    <a:pt x="10055" y="2462"/>
                  </a:cubicBezTo>
                  <a:lnTo>
                    <a:pt x="10055" y="1422"/>
                  </a:lnTo>
                  <a:cubicBezTo>
                    <a:pt x="10055" y="869"/>
                    <a:pt x="9702" y="372"/>
                    <a:pt x="9178" y="182"/>
                  </a:cubicBezTo>
                  <a:lnTo>
                    <a:pt x="8662" y="0"/>
                  </a:lnTo>
                  <a:cubicBezTo>
                    <a:pt x="7747" y="1202"/>
                    <a:pt x="6387" y="1803"/>
                    <a:pt x="5028" y="1803"/>
                  </a:cubicBezTo>
                  <a:cubicBezTo>
                    <a:pt x="3668" y="1803"/>
                    <a:pt x="2309" y="1202"/>
                    <a:pt x="1393" y="0"/>
                  </a:cubicBezTo>
                  <a:close/>
                </a:path>
              </a:pathLst>
            </a:custGeom>
            <a:solidFill>
              <a:srgbClr val="4DB3B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36" name="Google Shape;768;p10">
              <a:extLst>
                <a:ext uri="{FF2B5EF4-FFF2-40B4-BE49-F238E27FC236}">
                  <a16:creationId xmlns:a16="http://schemas.microsoft.com/office/drawing/2014/main" id="{FCEA5491-E255-58EC-35AB-FCF2889A84FE}"/>
                </a:ext>
              </a:extLst>
            </p:cNvPr>
            <p:cNvSpPr/>
            <p:nvPr/>
          </p:nvSpPr>
          <p:spPr>
            <a:xfrm>
              <a:off x="8087949" y="2692557"/>
              <a:ext cx="213355" cy="58550"/>
            </a:xfrm>
            <a:custGeom>
              <a:avLst/>
              <a:gdLst/>
              <a:ahLst/>
              <a:cxnLst/>
              <a:rect l="l" t="t" r="r" b="b"/>
              <a:pathLst>
                <a:path w="8148" h="2236" extrusionOk="0">
                  <a:moveTo>
                    <a:pt x="439" y="1"/>
                  </a:moveTo>
                  <a:lnTo>
                    <a:pt x="0" y="154"/>
                  </a:lnTo>
                  <a:cubicBezTo>
                    <a:pt x="1002" y="1542"/>
                    <a:pt x="2538" y="2236"/>
                    <a:pt x="4074" y="2236"/>
                  </a:cubicBezTo>
                  <a:cubicBezTo>
                    <a:pt x="5610" y="2236"/>
                    <a:pt x="7146" y="1542"/>
                    <a:pt x="8147" y="154"/>
                  </a:cubicBezTo>
                  <a:lnTo>
                    <a:pt x="7708" y="1"/>
                  </a:lnTo>
                  <a:cubicBezTo>
                    <a:pt x="6850" y="1127"/>
                    <a:pt x="5505" y="1794"/>
                    <a:pt x="4074" y="1794"/>
                  </a:cubicBezTo>
                  <a:cubicBezTo>
                    <a:pt x="2652" y="1794"/>
                    <a:pt x="1307" y="1127"/>
                    <a:pt x="439" y="1"/>
                  </a:cubicBezTo>
                  <a:close/>
                </a:path>
              </a:pathLst>
            </a:custGeom>
            <a:solidFill>
              <a:srgbClr val="B8D37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37" name="Google Shape;769;p10">
              <a:extLst>
                <a:ext uri="{FF2B5EF4-FFF2-40B4-BE49-F238E27FC236}">
                  <a16:creationId xmlns:a16="http://schemas.microsoft.com/office/drawing/2014/main" id="{ED1E5574-B492-4A70-9538-889C13B3601A}"/>
                </a:ext>
              </a:extLst>
            </p:cNvPr>
            <p:cNvSpPr/>
            <p:nvPr/>
          </p:nvSpPr>
          <p:spPr>
            <a:xfrm>
              <a:off x="8102429" y="2482239"/>
              <a:ext cx="138152" cy="154387"/>
            </a:xfrm>
            <a:custGeom>
              <a:avLst/>
              <a:gdLst/>
              <a:ahLst/>
              <a:cxnLst/>
              <a:rect l="l" t="t" r="r" b="b"/>
              <a:pathLst>
                <a:path w="5276" h="5896" extrusionOk="0">
                  <a:moveTo>
                    <a:pt x="1994" y="0"/>
                  </a:moveTo>
                  <a:cubicBezTo>
                    <a:pt x="1269" y="0"/>
                    <a:pt x="678" y="582"/>
                    <a:pt x="678" y="1307"/>
                  </a:cubicBezTo>
                  <a:lnTo>
                    <a:pt x="678" y="2185"/>
                  </a:lnTo>
                  <a:lnTo>
                    <a:pt x="611" y="2185"/>
                  </a:lnTo>
                  <a:cubicBezTo>
                    <a:pt x="604" y="2185"/>
                    <a:pt x="598" y="2185"/>
                    <a:pt x="592" y="2185"/>
                  </a:cubicBezTo>
                  <a:cubicBezTo>
                    <a:pt x="304" y="2185"/>
                    <a:pt x="66" y="2392"/>
                    <a:pt x="29" y="2672"/>
                  </a:cubicBezTo>
                  <a:cubicBezTo>
                    <a:pt x="0" y="2996"/>
                    <a:pt x="248" y="3273"/>
                    <a:pt x="573" y="3273"/>
                  </a:cubicBezTo>
                  <a:lnTo>
                    <a:pt x="697" y="3273"/>
                  </a:lnTo>
                  <a:cubicBezTo>
                    <a:pt x="800" y="4776"/>
                    <a:pt x="2054" y="5895"/>
                    <a:pt x="3501" y="5895"/>
                  </a:cubicBezTo>
                  <a:cubicBezTo>
                    <a:pt x="3652" y="5895"/>
                    <a:pt x="3805" y="5883"/>
                    <a:pt x="3959" y="5858"/>
                  </a:cubicBezTo>
                  <a:cubicBezTo>
                    <a:pt x="2576" y="5648"/>
                    <a:pt x="1555" y="4455"/>
                    <a:pt x="1555" y="3053"/>
                  </a:cubicBezTo>
                  <a:lnTo>
                    <a:pt x="1555" y="1307"/>
                  </a:lnTo>
                  <a:cubicBezTo>
                    <a:pt x="1555" y="830"/>
                    <a:pt x="1947" y="439"/>
                    <a:pt x="2433" y="439"/>
                  </a:cubicBezTo>
                  <a:lnTo>
                    <a:pt x="4837" y="439"/>
                  </a:lnTo>
                  <a:cubicBezTo>
                    <a:pt x="5076" y="439"/>
                    <a:pt x="5276" y="239"/>
                    <a:pt x="5276" y="0"/>
                  </a:cubicBezTo>
                  <a:close/>
                </a:path>
              </a:pathLst>
            </a:custGeom>
            <a:solidFill>
              <a:srgbClr val="F0DCC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sp>
        <p:nvSpPr>
          <p:cNvPr id="138" name="Google Shape;814;p10">
            <a:extLst>
              <a:ext uri="{FF2B5EF4-FFF2-40B4-BE49-F238E27FC236}">
                <a16:creationId xmlns:a16="http://schemas.microsoft.com/office/drawing/2014/main" id="{4B3B5C61-371F-B667-92D9-473661E7113C}"/>
              </a:ext>
            </a:extLst>
          </p:cNvPr>
          <p:cNvSpPr txBox="1"/>
          <p:nvPr/>
        </p:nvSpPr>
        <p:spPr>
          <a:xfrm>
            <a:off x="1593375" y="3827446"/>
            <a:ext cx="3657600" cy="609600"/>
          </a:xfrm>
          <a:prstGeom prst="rect">
            <a:avLst/>
          </a:prstGeom>
          <a:noFill/>
          <a:ln>
            <a:noFill/>
          </a:ln>
        </p:spPr>
        <p:txBody>
          <a:bodyPr spcFirstLastPara="1" wrap="square" lIns="121900" tIns="121900" rIns="121900" bIns="121900" anchor="t" anchorCtr="0">
            <a:noAutofit/>
          </a:bodyPr>
          <a:lstStyle/>
          <a:p>
            <a:pPr algn="ctr">
              <a:buClr>
                <a:srgbClr val="282828"/>
              </a:buClr>
              <a:buSzPts val="1400"/>
              <a:buFont typeface="Arial"/>
              <a:buNone/>
            </a:pPr>
            <a:r>
              <a:rPr lang="en-US" sz="2400" b="1" kern="0" dirty="0" err="1">
                <a:solidFill>
                  <a:schemeClr val="bg1"/>
                </a:solidFill>
                <a:latin typeface="UTM Avo" panose="02040603050506020204" pitchFamily="18" charset="0"/>
                <a:cs typeface="Arial"/>
                <a:sym typeface="Arial"/>
              </a:rPr>
              <a:t>Phóng</a:t>
            </a:r>
            <a:r>
              <a:rPr lang="en-US" sz="2400" b="1" kern="0" dirty="0">
                <a:solidFill>
                  <a:schemeClr val="bg1"/>
                </a:solidFill>
                <a:latin typeface="UTM Avo" panose="02040603050506020204" pitchFamily="18" charset="0"/>
                <a:cs typeface="Arial"/>
                <a:sym typeface="Arial"/>
              </a:rPr>
              <a:t> </a:t>
            </a:r>
            <a:r>
              <a:rPr lang="en-US" sz="2400" b="1" kern="0" dirty="0" err="1">
                <a:solidFill>
                  <a:schemeClr val="bg1"/>
                </a:solidFill>
                <a:latin typeface="UTM Avo" panose="02040603050506020204" pitchFamily="18" charset="0"/>
                <a:cs typeface="Arial"/>
                <a:sym typeface="Arial"/>
              </a:rPr>
              <a:t>viên</a:t>
            </a:r>
            <a:r>
              <a:rPr lang="en-US" sz="2400" b="1" kern="0" dirty="0">
                <a:solidFill>
                  <a:schemeClr val="bg1"/>
                </a:solidFill>
                <a:latin typeface="UTM Avo" panose="02040603050506020204" pitchFamily="18" charset="0"/>
                <a:cs typeface="Arial"/>
                <a:sym typeface="Arial"/>
              </a:rPr>
              <a:t>: </a:t>
            </a:r>
            <a:r>
              <a:rPr lang="en-US" sz="2400" b="1" kern="0" dirty="0" err="1">
                <a:solidFill>
                  <a:srgbClr val="B42813"/>
                </a:solidFill>
                <a:latin typeface="UTM Avo" panose="02040603050506020204" pitchFamily="18" charset="0"/>
                <a:cs typeface="Arial"/>
                <a:sym typeface="Arial"/>
              </a:rPr>
              <a:t>Hỏi</a:t>
            </a:r>
            <a:endParaRPr lang="en-US" sz="2400" b="1" kern="0" dirty="0">
              <a:solidFill>
                <a:srgbClr val="B42813"/>
              </a:solidFill>
              <a:latin typeface="UTM Avo" panose="02040603050506020204" pitchFamily="18" charset="0"/>
              <a:cs typeface="Arial"/>
              <a:sym typeface="Arial"/>
            </a:endParaRPr>
          </a:p>
        </p:txBody>
      </p:sp>
      <p:sp>
        <p:nvSpPr>
          <p:cNvPr id="139" name="Google Shape;815;p10">
            <a:extLst>
              <a:ext uri="{FF2B5EF4-FFF2-40B4-BE49-F238E27FC236}">
                <a16:creationId xmlns:a16="http://schemas.microsoft.com/office/drawing/2014/main" id="{943C2835-0150-F9FD-2E61-36E68BC2EA46}"/>
              </a:ext>
            </a:extLst>
          </p:cNvPr>
          <p:cNvSpPr txBox="1"/>
          <p:nvPr/>
        </p:nvSpPr>
        <p:spPr>
          <a:xfrm>
            <a:off x="7069699" y="3803977"/>
            <a:ext cx="3657600" cy="609600"/>
          </a:xfrm>
          <a:prstGeom prst="rect">
            <a:avLst/>
          </a:prstGeom>
          <a:noFill/>
          <a:ln>
            <a:noFill/>
          </a:ln>
        </p:spPr>
        <p:txBody>
          <a:bodyPr spcFirstLastPara="1" wrap="square" lIns="121900" tIns="121900" rIns="121900" bIns="121900" anchor="t" anchorCtr="0">
            <a:noAutofit/>
          </a:bodyPr>
          <a:lstStyle/>
          <a:p>
            <a:pPr algn="ctr">
              <a:buClr>
                <a:srgbClr val="000000"/>
              </a:buClr>
              <a:buSzPts val="1400"/>
              <a:buFont typeface="Arial"/>
              <a:buNone/>
            </a:pPr>
            <a:r>
              <a:rPr lang="en-US" sz="2400" b="1" kern="0" dirty="0" err="1">
                <a:solidFill>
                  <a:schemeClr val="bg1"/>
                </a:solidFill>
                <a:latin typeface="UTM Avo" panose="02040603050506020204" pitchFamily="18" charset="0"/>
                <a:cs typeface="Arial"/>
                <a:sym typeface="Arial"/>
              </a:rPr>
              <a:t>Chuyên</a:t>
            </a:r>
            <a:r>
              <a:rPr lang="en-US" sz="2400" b="1" kern="0" dirty="0">
                <a:solidFill>
                  <a:schemeClr val="bg1"/>
                </a:solidFill>
                <a:latin typeface="UTM Avo" panose="02040603050506020204" pitchFamily="18" charset="0"/>
                <a:cs typeface="Arial"/>
                <a:sym typeface="Arial"/>
              </a:rPr>
              <a:t> </a:t>
            </a:r>
            <a:r>
              <a:rPr lang="en-US" sz="2400" b="1" kern="0" dirty="0" err="1">
                <a:solidFill>
                  <a:schemeClr val="bg1"/>
                </a:solidFill>
                <a:latin typeface="UTM Avo" panose="02040603050506020204" pitchFamily="18" charset="0"/>
                <a:cs typeface="Arial"/>
                <a:sym typeface="Arial"/>
              </a:rPr>
              <a:t>gia</a:t>
            </a:r>
            <a:r>
              <a:rPr lang="en-US" sz="2400" b="1" kern="0" dirty="0">
                <a:solidFill>
                  <a:schemeClr val="bg1"/>
                </a:solidFill>
                <a:latin typeface="UTM Avo" panose="02040603050506020204" pitchFamily="18" charset="0"/>
                <a:cs typeface="Arial"/>
                <a:sym typeface="Arial"/>
              </a:rPr>
              <a:t>: </a:t>
            </a:r>
            <a:r>
              <a:rPr lang="en-US" sz="2400" b="1" kern="0" dirty="0" err="1">
                <a:solidFill>
                  <a:srgbClr val="327879"/>
                </a:solidFill>
                <a:latin typeface="UTM Avo" panose="02040603050506020204" pitchFamily="18" charset="0"/>
                <a:cs typeface="Arial"/>
                <a:sym typeface="Arial"/>
              </a:rPr>
              <a:t>Trả</a:t>
            </a:r>
            <a:r>
              <a:rPr lang="en-US" sz="2400" b="1" kern="0" dirty="0">
                <a:solidFill>
                  <a:srgbClr val="327879"/>
                </a:solidFill>
                <a:latin typeface="UTM Avo" panose="02040603050506020204" pitchFamily="18" charset="0"/>
                <a:cs typeface="Arial"/>
                <a:sym typeface="Arial"/>
              </a:rPr>
              <a:t> </a:t>
            </a:r>
            <a:r>
              <a:rPr lang="en-US" sz="2400" b="1" kern="0" dirty="0" err="1">
                <a:solidFill>
                  <a:srgbClr val="327879"/>
                </a:solidFill>
                <a:latin typeface="UTM Avo" panose="02040603050506020204" pitchFamily="18" charset="0"/>
                <a:cs typeface="Arial"/>
                <a:sym typeface="Arial"/>
              </a:rPr>
              <a:t>lời</a:t>
            </a:r>
            <a:endParaRPr lang="en-US" sz="2400" b="1" kern="0" dirty="0">
              <a:solidFill>
                <a:srgbClr val="327879"/>
              </a:solidFill>
              <a:latin typeface="UTM Avo" panose="02040603050506020204" pitchFamily="18" charset="0"/>
              <a:cs typeface="Arial"/>
              <a:sym typeface="Arial"/>
            </a:endParaRPr>
          </a:p>
        </p:txBody>
      </p:sp>
      <p:sp>
        <p:nvSpPr>
          <p:cNvPr id="2" name="Teardrop 1">
            <a:extLst>
              <a:ext uri="{FF2B5EF4-FFF2-40B4-BE49-F238E27FC236}">
                <a16:creationId xmlns:a16="http://schemas.microsoft.com/office/drawing/2014/main" id="{C6F663E8-8559-5E75-25BA-1CDBB85B0B0E}"/>
              </a:ext>
            </a:extLst>
          </p:cNvPr>
          <p:cNvSpPr/>
          <p:nvPr/>
        </p:nvSpPr>
        <p:spPr>
          <a:xfrm>
            <a:off x="735834" y="1749228"/>
            <a:ext cx="728868" cy="695460"/>
          </a:xfrm>
          <a:prstGeom prst="teardrop">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1"/>
                </a:solidFill>
              </a:rPr>
              <a:t>5</a:t>
            </a:r>
          </a:p>
        </p:txBody>
      </p:sp>
    </p:spTree>
    <p:extLst>
      <p:ext uri="{BB962C8B-B14F-4D97-AF65-F5344CB8AC3E}">
        <p14:creationId xmlns:p14="http://schemas.microsoft.com/office/powerpoint/2010/main" val="380585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
                                            <p:txEl>
                                              <p:pRg st="0" end="0"/>
                                            </p:txEl>
                                          </p:spTgt>
                                        </p:tgtEl>
                                        <p:attrNameLst>
                                          <p:attrName>style.visibility</p:attrName>
                                        </p:attrNameLst>
                                      </p:cBhvr>
                                      <p:to>
                                        <p:strVal val="visible"/>
                                      </p:to>
                                    </p:set>
                                    <p:animEffect transition="in" filter="fade">
                                      <p:cBhvr>
                                        <p:cTn id="7" dur="500"/>
                                        <p:tgtEl>
                                          <p:spTgt spid="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par>
                                <p:cTn id="13" presetID="10" presetClass="entr" presetSubtype="0"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fade">
                                      <p:cBhvr>
                                        <p:cTn id="15" dur="500"/>
                                        <p:tgtEl>
                                          <p:spTgt spid="64"/>
                                        </p:tgtEl>
                                      </p:cBhvr>
                                    </p:animEffect>
                                  </p:childTnLst>
                                </p:cTn>
                              </p:par>
                              <p:par>
                                <p:cTn id="16" presetID="10" presetClass="entr" presetSubtype="0" fill="hold" nodeType="withEffect">
                                  <p:stCondLst>
                                    <p:cond delay="0"/>
                                  </p:stCondLst>
                                  <p:childTnLst>
                                    <p:set>
                                      <p:cBhvr>
                                        <p:cTn id="17" dur="1" fill="hold">
                                          <p:stCondLst>
                                            <p:cond delay="0"/>
                                          </p:stCondLst>
                                        </p:cTn>
                                        <p:tgtEl>
                                          <p:spTgt spid="82"/>
                                        </p:tgtEl>
                                        <p:attrNameLst>
                                          <p:attrName>style.visibility</p:attrName>
                                        </p:attrNameLst>
                                      </p:cBhvr>
                                      <p:to>
                                        <p:strVal val="visible"/>
                                      </p:to>
                                    </p:set>
                                    <p:animEffect transition="in" filter="fade">
                                      <p:cBhvr>
                                        <p:cTn id="18" dur="500"/>
                                        <p:tgtEl>
                                          <p:spTgt spid="82"/>
                                        </p:tgtEl>
                                      </p:cBhvr>
                                    </p:animEffect>
                                  </p:childTnLst>
                                </p:cTn>
                              </p:par>
                              <p:par>
                                <p:cTn id="19" presetID="10" presetClass="entr" presetSubtype="0" fill="hold" nodeType="with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500"/>
                                        <p:tgtEl>
                                          <p:spTgt spid="65"/>
                                        </p:tgtEl>
                                      </p:cBhvr>
                                    </p:animEffect>
                                  </p:childTnLst>
                                </p:cTn>
                              </p:par>
                              <p:par>
                                <p:cTn id="22" presetID="10" presetClass="entr" presetSubtype="0" fill="hold" nodeType="withEffect">
                                  <p:stCondLst>
                                    <p:cond delay="0"/>
                                  </p:stCondLst>
                                  <p:childTnLst>
                                    <p:set>
                                      <p:cBhvr>
                                        <p:cTn id="23" dur="1" fill="hold">
                                          <p:stCondLst>
                                            <p:cond delay="0"/>
                                          </p:stCondLst>
                                        </p:cTn>
                                        <p:tgtEl>
                                          <p:spTgt spid="139">
                                            <p:txEl>
                                              <p:pRg st="0" end="0"/>
                                            </p:txEl>
                                          </p:spTgt>
                                        </p:tgtEl>
                                        <p:attrNameLst>
                                          <p:attrName>style.visibility</p:attrName>
                                        </p:attrNameLst>
                                      </p:cBhvr>
                                      <p:to>
                                        <p:strVal val="visible"/>
                                      </p:to>
                                    </p:set>
                                    <p:animEffect transition="in" filter="fade">
                                      <p:cBhvr>
                                        <p:cTn id="24" dur="500"/>
                                        <p:tgtEl>
                                          <p:spTgt spid="139">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38">
                                            <p:txEl>
                                              <p:pRg st="0" end="0"/>
                                            </p:txEl>
                                          </p:spTgt>
                                        </p:tgtEl>
                                        <p:attrNameLst>
                                          <p:attrName>style.visibility</p:attrName>
                                        </p:attrNameLst>
                                      </p:cBhvr>
                                      <p:to>
                                        <p:strVal val="visible"/>
                                      </p:to>
                                    </p:set>
                                    <p:animEffect transition="in" filter="fade">
                                      <p:cBhvr>
                                        <p:cTn id="27" dur="500"/>
                                        <p:tgtEl>
                                          <p:spTgt spid="13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2">
                                            <p:txEl>
                                              <p:pRg st="0" end="0"/>
                                            </p:txEl>
                                          </p:spTgt>
                                        </p:tgtEl>
                                        <p:attrNameLst>
                                          <p:attrName>style.visibility</p:attrName>
                                        </p:attrNameLst>
                                      </p:cBhvr>
                                      <p:to>
                                        <p:strVal val="visible"/>
                                      </p:to>
                                    </p:set>
                                    <p:animEffect transition="in" filter="fade">
                                      <p:cBhvr>
                                        <p:cTn id="32" dur="500"/>
                                        <p:tgtEl>
                                          <p:spTgt spid="3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
                                            <p:txEl>
                                              <p:pRg st="0" end="0"/>
                                            </p:txEl>
                                          </p:spTgt>
                                        </p:tgtEl>
                                        <p:attrNameLst>
                                          <p:attrName>style.visibility</p:attrName>
                                        </p:attrNameLst>
                                      </p:cBhvr>
                                      <p:to>
                                        <p:strVal val="visible"/>
                                      </p:to>
                                    </p:set>
                                    <p:animEffect transition="in" filter="fade">
                                      <p:cBhvr>
                                        <p:cTn id="37"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145;p16">
            <a:extLst>
              <a:ext uri="{FF2B5EF4-FFF2-40B4-BE49-F238E27FC236}">
                <a16:creationId xmlns:a16="http://schemas.microsoft.com/office/drawing/2014/main" id="{DB802CDE-B03C-4A4F-C65E-CD85C7FEB008}"/>
              </a:ext>
            </a:extLst>
          </p:cNvPr>
          <p:cNvSpPr txBox="1">
            <a:spLocks/>
          </p:cNvSpPr>
          <p:nvPr/>
        </p:nvSpPr>
        <p:spPr>
          <a:xfrm>
            <a:off x="977657" y="1838634"/>
            <a:ext cx="10144663" cy="713119"/>
          </a:xfrm>
          <a:prstGeom prst="rect">
            <a:avLst/>
          </a:prstGeom>
          <a:solidFill>
            <a:srgbClr val="F8EEE4"/>
          </a:solidFill>
          <a:ln w="25400" cap="flat" cmpd="sng">
            <a:solidFill>
              <a:srgbClr val="355C2E"/>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Cairo"/>
              <a:buNone/>
              <a:defRPr sz="3600" b="1" i="0" u="none" strike="noStrike" cap="none">
                <a:solidFill>
                  <a:schemeClr val="dk1"/>
                </a:solidFill>
                <a:latin typeface="Cairo"/>
                <a:ea typeface="Cairo"/>
                <a:cs typeface="Cairo"/>
                <a:sym typeface="Cairo"/>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lvl="0">
              <a:buClr>
                <a:srgbClr val="355C2E"/>
              </a:buClr>
            </a:pPr>
            <a:r>
              <a:rPr lang="vi-VN" sz="2400" kern="0">
                <a:solidFill>
                  <a:srgbClr val="355C2E"/>
                </a:solidFill>
                <a:latin typeface="UTM Avo" panose="02040603050506020204" pitchFamily="18" charset="0"/>
                <a:ea typeface="Arial"/>
                <a:cs typeface="Arial"/>
                <a:sym typeface="Arial"/>
              </a:rPr>
              <a:t>Qua bài đọc, em hiểu nội dung bài thơ nói về điều gì?</a:t>
            </a:r>
            <a:endParaRPr lang="vi-VN" sz="2400" kern="0" dirty="0">
              <a:solidFill>
                <a:srgbClr val="355C2E"/>
              </a:solidFill>
              <a:latin typeface="UTM Avo" panose="02040603050506020204" pitchFamily="18" charset="0"/>
              <a:ea typeface="Arial"/>
              <a:cs typeface="Arial"/>
              <a:sym typeface="Arial"/>
            </a:endParaRPr>
          </a:p>
        </p:txBody>
      </p:sp>
      <p:sp>
        <p:nvSpPr>
          <p:cNvPr id="3" name="Google Shape;1146;p16">
            <a:extLst>
              <a:ext uri="{FF2B5EF4-FFF2-40B4-BE49-F238E27FC236}">
                <a16:creationId xmlns:a16="http://schemas.microsoft.com/office/drawing/2014/main" id="{69BA81D0-C2A1-680F-CF1B-D84867FCFD37}"/>
              </a:ext>
            </a:extLst>
          </p:cNvPr>
          <p:cNvSpPr txBox="1"/>
          <p:nvPr/>
        </p:nvSpPr>
        <p:spPr>
          <a:xfrm>
            <a:off x="977658" y="4381381"/>
            <a:ext cx="10144663" cy="1172475"/>
          </a:xfrm>
          <a:prstGeom prst="rect">
            <a:avLst/>
          </a:prstGeom>
          <a:solidFill>
            <a:srgbClr val="F8EEE4"/>
          </a:solidFill>
          <a:ln w="25400" cap="flat" cmpd="sng">
            <a:solidFill>
              <a:srgbClr val="355C2E"/>
            </a:solidFill>
            <a:prstDash val="solid"/>
            <a:round/>
            <a:headEnd type="none" w="sm" len="sm"/>
            <a:tailEnd type="none" w="sm" len="sm"/>
          </a:ln>
        </p:spPr>
        <p:txBody>
          <a:bodyPr spcFirstLastPara="1" wrap="square" lIns="121900" tIns="121900" rIns="121900" bIns="121900" anchor="ctr" anchorCtr="0">
            <a:noAutofit/>
          </a:bodyPr>
          <a:lstStyle/>
          <a:p>
            <a:pPr lvl="0" algn="just">
              <a:buClr>
                <a:srgbClr val="355C2E"/>
              </a:buClr>
              <a:buSzPts val="3600"/>
            </a:pPr>
            <a:r>
              <a:rPr lang="vi-VN" sz="2400" b="1" kern="0" dirty="0">
                <a:solidFill>
                  <a:srgbClr val="355C2E"/>
                </a:solidFill>
                <a:latin typeface="UTM Avo" panose="02040603050506020204" pitchFamily="18" charset="0"/>
                <a:cs typeface="Arial"/>
                <a:sym typeface="Arial"/>
              </a:rPr>
              <a:t>Để thể hiện nội dung câu chuyện, các em cần đọc với giọng như thế nào?</a:t>
            </a:r>
          </a:p>
        </p:txBody>
      </p:sp>
      <p:sp>
        <p:nvSpPr>
          <p:cNvPr id="4" name="Google Shape;1147;p16">
            <a:extLst>
              <a:ext uri="{FF2B5EF4-FFF2-40B4-BE49-F238E27FC236}">
                <a16:creationId xmlns:a16="http://schemas.microsoft.com/office/drawing/2014/main" id="{9243A4D7-6081-1607-51C7-85AAA783E810}"/>
              </a:ext>
            </a:extLst>
          </p:cNvPr>
          <p:cNvSpPr txBox="1"/>
          <p:nvPr/>
        </p:nvSpPr>
        <p:spPr>
          <a:xfrm>
            <a:off x="977658" y="2608899"/>
            <a:ext cx="10144663" cy="992989"/>
          </a:xfrm>
          <a:prstGeom prst="rect">
            <a:avLst/>
          </a:prstGeom>
          <a:solidFill>
            <a:srgbClr val="F8EEE4"/>
          </a:solidFill>
          <a:ln w="25400" cap="flat" cmpd="sng">
            <a:solidFill>
              <a:srgbClr val="3D2B0B"/>
            </a:solidFill>
            <a:prstDash val="solid"/>
            <a:round/>
            <a:headEnd type="none" w="sm" len="sm"/>
            <a:tailEnd type="none" w="sm" len="sm"/>
          </a:ln>
        </p:spPr>
        <p:txBody>
          <a:bodyPr spcFirstLastPara="1" wrap="square" lIns="121900" tIns="121900" rIns="121900" bIns="121900" anchor="ctr" anchorCtr="0">
            <a:noAutofit/>
          </a:bodyPr>
          <a:lstStyle/>
          <a:p>
            <a:pPr lvl="0" algn="just">
              <a:buClr>
                <a:srgbClr val="355C2E"/>
              </a:buClr>
              <a:buSzPts val="3600"/>
            </a:pPr>
            <a:r>
              <a:rPr lang="vi-VN" sz="2400" kern="0" dirty="0">
                <a:solidFill>
                  <a:srgbClr val="3D2B0B"/>
                </a:solidFill>
                <a:latin typeface="UTM Avo" panose="02040603050506020204" pitchFamily="18" charset="0"/>
                <a:cs typeface="Arial"/>
                <a:sym typeface="Arial"/>
              </a:rPr>
              <a:t>Bài thơ ngộ nghĩnh, đáng yêu, nói về ước mơ của các bạn nhỏ muốn có phép lạ để làm cho thế giới trở nên tốt đẹp.</a:t>
            </a:r>
          </a:p>
        </p:txBody>
      </p:sp>
      <p:sp>
        <p:nvSpPr>
          <p:cNvPr id="5" name="Google Shape;1148;p16">
            <a:extLst>
              <a:ext uri="{FF2B5EF4-FFF2-40B4-BE49-F238E27FC236}">
                <a16:creationId xmlns:a16="http://schemas.microsoft.com/office/drawing/2014/main" id="{EE62CBDA-0BE1-D4BF-916D-F0AE7DEA673F}"/>
              </a:ext>
            </a:extLst>
          </p:cNvPr>
          <p:cNvSpPr txBox="1"/>
          <p:nvPr/>
        </p:nvSpPr>
        <p:spPr>
          <a:xfrm>
            <a:off x="977658" y="5611002"/>
            <a:ext cx="10144663" cy="992989"/>
          </a:xfrm>
          <a:prstGeom prst="rect">
            <a:avLst/>
          </a:prstGeom>
          <a:solidFill>
            <a:srgbClr val="F8EEE4"/>
          </a:solidFill>
          <a:ln w="25400" cap="flat" cmpd="sng">
            <a:solidFill>
              <a:srgbClr val="3D2B0B"/>
            </a:solidFill>
            <a:prstDash val="solid"/>
            <a:round/>
            <a:headEnd type="none" w="sm" len="sm"/>
            <a:tailEnd type="none" w="sm" len="sm"/>
          </a:ln>
        </p:spPr>
        <p:txBody>
          <a:bodyPr spcFirstLastPara="1" wrap="square" lIns="121900" tIns="121900" rIns="121900" bIns="121900" anchor="ctr" anchorCtr="0">
            <a:noAutofit/>
          </a:bodyPr>
          <a:lstStyle/>
          <a:p>
            <a:pPr lvl="0" algn="just">
              <a:buClr>
                <a:srgbClr val="355C2E"/>
              </a:buClr>
              <a:buSzPts val="3600"/>
            </a:pPr>
            <a:r>
              <a:rPr lang="vi-VN" sz="2400" kern="0">
                <a:solidFill>
                  <a:srgbClr val="3D2B0B"/>
                </a:solidFill>
                <a:latin typeface="UTM Avo" panose="02040603050506020204" pitchFamily="18" charset="0"/>
                <a:cs typeface="Arial"/>
                <a:sym typeface="Arial"/>
              </a:rPr>
              <a:t>Cần đọc với giọng sôi nổi, vui tươi.</a:t>
            </a:r>
            <a:endParaRPr lang="vi-VN" sz="2400" kern="0" dirty="0">
              <a:solidFill>
                <a:srgbClr val="3D2B0B"/>
              </a:solidFill>
              <a:latin typeface="UTM Avo" panose="02040603050506020204" pitchFamily="18" charset="0"/>
              <a:cs typeface="Arial"/>
              <a:sym typeface="Arial"/>
            </a:endParaRPr>
          </a:p>
        </p:txBody>
      </p:sp>
      <p:sp>
        <p:nvSpPr>
          <p:cNvPr id="6" name="Google Shape;1149;p16">
            <a:extLst>
              <a:ext uri="{FF2B5EF4-FFF2-40B4-BE49-F238E27FC236}">
                <a16:creationId xmlns:a16="http://schemas.microsoft.com/office/drawing/2014/main" id="{47BBC507-B81B-55A4-88D5-4007E9C1CCFF}"/>
              </a:ext>
            </a:extLst>
          </p:cNvPr>
          <p:cNvSpPr/>
          <p:nvPr/>
        </p:nvSpPr>
        <p:spPr>
          <a:xfrm>
            <a:off x="5676181" y="3702889"/>
            <a:ext cx="839637" cy="552091"/>
          </a:xfrm>
          <a:prstGeom prst="downArrow">
            <a:avLst>
              <a:gd name="adj1" fmla="val 50000"/>
              <a:gd name="adj2" fmla="val 50000"/>
            </a:avLst>
          </a:prstGeom>
          <a:solidFill>
            <a:srgbClr val="F8EEE4"/>
          </a:solidFill>
          <a:ln w="25400" cap="flat" cmpd="sng">
            <a:solidFill>
              <a:srgbClr val="3D2B0B"/>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355C2E"/>
              </a:solidFill>
              <a:effectLst/>
              <a:uLnTx/>
              <a:uFillTx/>
              <a:latin typeface="UTM Avo" panose="02040603050506020204" pitchFamily="18" charset="0"/>
              <a:cs typeface="Arial"/>
              <a:sym typeface="Arial"/>
            </a:endParaRPr>
          </a:p>
        </p:txBody>
      </p:sp>
    </p:spTree>
    <p:extLst>
      <p:ext uri="{BB962C8B-B14F-4D97-AF65-F5344CB8AC3E}">
        <p14:creationId xmlns:p14="http://schemas.microsoft.com/office/powerpoint/2010/main" val="341738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BAAB5F2-66D9-5D8F-B99B-D75F2B6DE4DC}"/>
              </a:ext>
            </a:extLst>
          </p:cNvPr>
          <p:cNvGrpSpPr/>
          <p:nvPr/>
        </p:nvGrpSpPr>
        <p:grpSpPr>
          <a:xfrm>
            <a:off x="10866032" y="746200"/>
            <a:ext cx="1216041" cy="1432566"/>
            <a:chOff x="930253" y="1555705"/>
            <a:chExt cx="1279160" cy="1432566"/>
          </a:xfrm>
        </p:grpSpPr>
        <p:pic>
          <p:nvPicPr>
            <p:cNvPr id="6" name="Picture 5">
              <a:hlinkClick r:id="rId3"/>
              <a:extLst>
                <a:ext uri="{FF2B5EF4-FFF2-40B4-BE49-F238E27FC236}">
                  <a16:creationId xmlns:a16="http://schemas.microsoft.com/office/drawing/2014/main" id="{F8A7B3D0-E1EC-00D9-49CC-DF5C21CC88D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7" name="TextBox 6">
              <a:extLst>
                <a:ext uri="{FF2B5EF4-FFF2-40B4-BE49-F238E27FC236}">
                  <a16:creationId xmlns:a16="http://schemas.microsoft.com/office/drawing/2014/main" id="{A02A8559-AE15-9DC5-8F9F-D078A0E12A04}"/>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1652515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216;p18">
            <a:extLst>
              <a:ext uri="{FF2B5EF4-FFF2-40B4-BE49-F238E27FC236}">
                <a16:creationId xmlns:a16="http://schemas.microsoft.com/office/drawing/2014/main" id="{61EEF084-45DD-CB9D-84FD-3FC3A98E7AEF}"/>
              </a:ext>
            </a:extLst>
          </p:cNvPr>
          <p:cNvSpPr txBox="1">
            <a:spLocks/>
          </p:cNvSpPr>
          <p:nvPr/>
        </p:nvSpPr>
        <p:spPr>
          <a:xfrm>
            <a:off x="751097" y="1951114"/>
            <a:ext cx="11031714" cy="76126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Cairo"/>
              <a:buNone/>
              <a:defRPr sz="3600" b="1" i="0" u="none" strike="noStrike" cap="none">
                <a:solidFill>
                  <a:schemeClr val="dk1"/>
                </a:solidFill>
                <a:latin typeface="Cairo"/>
                <a:ea typeface="Cairo"/>
                <a:cs typeface="Cairo"/>
                <a:sym typeface="Cairo"/>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l">
              <a:lnSpc>
                <a:spcPct val="125000"/>
              </a:lnSpc>
            </a:pPr>
            <a:r>
              <a:rPr lang="vi-VN" sz="2000" kern="0" dirty="0">
                <a:latin typeface="UTM Avo" panose="02040603050506020204" pitchFamily="18" charset="0"/>
                <a:ea typeface="Arial"/>
                <a:cs typeface="Arial"/>
                <a:sym typeface="Arial"/>
              </a:rPr>
              <a:t>Chú ý cách ngắt nhịp thơ, nhấn giọng ở một số từ ngữ ở khổ thơ 1 và khổ thơ 5:</a:t>
            </a:r>
          </a:p>
        </p:txBody>
      </p:sp>
      <p:sp>
        <p:nvSpPr>
          <p:cNvPr id="14" name="Google Shape;1217;p18">
            <a:extLst>
              <a:ext uri="{FF2B5EF4-FFF2-40B4-BE49-F238E27FC236}">
                <a16:creationId xmlns:a16="http://schemas.microsoft.com/office/drawing/2014/main" id="{95F589FD-CB9A-B6D0-BE17-D1AD1911D3BD}"/>
              </a:ext>
            </a:extLst>
          </p:cNvPr>
          <p:cNvSpPr/>
          <p:nvPr/>
        </p:nvSpPr>
        <p:spPr>
          <a:xfrm>
            <a:off x="3128536" y="2529160"/>
            <a:ext cx="5934928" cy="4278040"/>
          </a:xfrm>
          <a:prstGeom prst="rect">
            <a:avLst/>
          </a:prstGeom>
          <a:noFill/>
          <a:ln>
            <a:noFill/>
          </a:ln>
        </p:spPr>
        <p:txBody>
          <a:bodyPr spcFirstLastPara="1" wrap="square" lIns="121900" tIns="60933" rIns="121900" bIns="60933" anchor="t" anchorCtr="0">
            <a:spAutoFit/>
          </a:bodyPr>
          <a:lstStyle/>
          <a:p>
            <a:pPr algn="just">
              <a:lnSpc>
                <a:spcPct val="125000"/>
              </a:lnSpc>
              <a:buClr>
                <a:srgbClr val="000000"/>
              </a:buClr>
              <a:buFont typeface="Arial"/>
              <a:buNone/>
            </a:pPr>
            <a:r>
              <a:rPr lang="en-US" sz="2400" kern="0" dirty="0" err="1">
                <a:solidFill>
                  <a:srgbClr val="000000"/>
                </a:solidFill>
                <a:latin typeface="UTM Avo" panose="02040603050506020204" pitchFamily="18" charset="0"/>
                <a:cs typeface="Arial"/>
                <a:sym typeface="Arial"/>
              </a:rPr>
              <a:t>Nếu</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chúng</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mình</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có</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phép</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lạ</a:t>
            </a:r>
            <a:r>
              <a:rPr lang="en-US" sz="2400" kern="0" dirty="0">
                <a:solidFill>
                  <a:srgbClr val="000000"/>
                </a:solidFill>
                <a:latin typeface="UTM Avo" panose="02040603050506020204" pitchFamily="18" charset="0"/>
                <a:cs typeface="Arial"/>
                <a:sym typeface="Arial"/>
              </a:rPr>
              <a:t> </a:t>
            </a:r>
            <a:r>
              <a:rPr lang="en-US" sz="2400" kern="0" dirty="0">
                <a:solidFill>
                  <a:srgbClr val="FF0000"/>
                </a:solidFill>
                <a:latin typeface="UTM Avo" panose="02040603050506020204" pitchFamily="18" charset="0"/>
                <a:cs typeface="Arial"/>
                <a:sym typeface="Arial"/>
              </a:rPr>
              <a:t>// </a:t>
            </a:r>
          </a:p>
          <a:p>
            <a:pPr algn="just">
              <a:lnSpc>
                <a:spcPct val="125000"/>
              </a:lnSpc>
              <a:buClr>
                <a:srgbClr val="000000"/>
              </a:buClr>
              <a:buFont typeface="Arial"/>
              <a:buNone/>
            </a:pPr>
            <a:r>
              <a:rPr lang="en-US" sz="2400" kern="0" dirty="0" err="1">
                <a:solidFill>
                  <a:srgbClr val="000000"/>
                </a:solidFill>
                <a:latin typeface="UTM Avo" panose="02040603050506020204" pitchFamily="18" charset="0"/>
                <a:cs typeface="Arial"/>
                <a:sym typeface="Arial"/>
              </a:rPr>
              <a:t>Bắt</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hạt</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giống</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nảy</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mầm</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nhanh</a:t>
            </a:r>
            <a:r>
              <a:rPr lang="en-US" sz="2400" kern="0" dirty="0">
                <a:solidFill>
                  <a:srgbClr val="000000"/>
                </a:solidFill>
                <a:latin typeface="UTM Avo" panose="02040603050506020204" pitchFamily="18" charset="0"/>
                <a:cs typeface="Arial"/>
                <a:sym typeface="Arial"/>
              </a:rPr>
              <a:t> </a:t>
            </a:r>
            <a:r>
              <a:rPr lang="en-US" sz="2400" kern="0" dirty="0">
                <a:solidFill>
                  <a:srgbClr val="FF0000"/>
                </a:solidFill>
                <a:latin typeface="UTM Avo" panose="02040603050506020204" pitchFamily="18" charset="0"/>
                <a:cs typeface="Arial"/>
                <a:sym typeface="Arial"/>
              </a:rPr>
              <a:t>// </a:t>
            </a:r>
          </a:p>
          <a:p>
            <a:pPr algn="just">
              <a:lnSpc>
                <a:spcPct val="125000"/>
              </a:lnSpc>
              <a:buClr>
                <a:srgbClr val="000000"/>
              </a:buClr>
              <a:buFont typeface="Arial"/>
              <a:buNone/>
            </a:pPr>
            <a:r>
              <a:rPr lang="en-US" sz="2400" kern="0" dirty="0" err="1">
                <a:solidFill>
                  <a:srgbClr val="000000"/>
                </a:solidFill>
                <a:latin typeface="UTM Avo" panose="02040603050506020204" pitchFamily="18" charset="0"/>
                <a:cs typeface="Arial"/>
                <a:sym typeface="Arial"/>
              </a:rPr>
              <a:t>Chớp</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mắt</a:t>
            </a:r>
            <a:r>
              <a:rPr lang="en-US" sz="2400" kern="0" dirty="0">
                <a:solidFill>
                  <a:srgbClr val="000000"/>
                </a:solidFill>
                <a:latin typeface="UTM Avo" panose="02040603050506020204" pitchFamily="18" charset="0"/>
                <a:cs typeface="Arial"/>
                <a:sym typeface="Arial"/>
              </a:rPr>
              <a:t> </a:t>
            </a:r>
            <a:r>
              <a:rPr lang="en-US" sz="2400" kern="0" dirty="0">
                <a:solidFill>
                  <a:srgbClr val="FF0000"/>
                </a:solidFill>
                <a:latin typeface="UTM Avo" panose="02040603050506020204" pitchFamily="18" charset="0"/>
                <a:cs typeface="Arial"/>
                <a:sym typeface="Arial"/>
              </a:rPr>
              <a:t>/</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thành</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cây</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đầy</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quả</a:t>
            </a:r>
            <a:r>
              <a:rPr lang="en-US" sz="2400" kern="0" dirty="0">
                <a:solidFill>
                  <a:srgbClr val="000000"/>
                </a:solidFill>
                <a:latin typeface="UTM Avo" panose="02040603050506020204" pitchFamily="18" charset="0"/>
                <a:cs typeface="Arial"/>
                <a:sym typeface="Arial"/>
              </a:rPr>
              <a:t> </a:t>
            </a:r>
            <a:r>
              <a:rPr lang="en-US" sz="2400" kern="0" dirty="0">
                <a:solidFill>
                  <a:srgbClr val="FF0000"/>
                </a:solidFill>
                <a:latin typeface="UTM Avo" panose="02040603050506020204" pitchFamily="18" charset="0"/>
                <a:cs typeface="Arial"/>
                <a:sym typeface="Arial"/>
              </a:rPr>
              <a:t>// </a:t>
            </a:r>
          </a:p>
          <a:p>
            <a:pPr algn="just">
              <a:lnSpc>
                <a:spcPct val="125000"/>
              </a:lnSpc>
              <a:buClr>
                <a:srgbClr val="000000"/>
              </a:buClr>
              <a:buFont typeface="Arial"/>
              <a:buNone/>
            </a:pPr>
            <a:r>
              <a:rPr lang="en-US" sz="2400" kern="0" dirty="0" err="1">
                <a:solidFill>
                  <a:srgbClr val="000000"/>
                </a:solidFill>
                <a:latin typeface="UTM Avo" panose="02040603050506020204" pitchFamily="18" charset="0"/>
                <a:cs typeface="Arial"/>
                <a:sym typeface="Arial"/>
              </a:rPr>
              <a:t>Tha</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hồ</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hái</a:t>
            </a:r>
            <a:r>
              <a:rPr lang="en-US" sz="2400" kern="0" dirty="0">
                <a:solidFill>
                  <a:srgbClr val="000000"/>
                </a:solidFill>
                <a:latin typeface="UTM Avo" panose="02040603050506020204" pitchFamily="18" charset="0"/>
                <a:cs typeface="Arial"/>
                <a:sym typeface="Arial"/>
              </a:rPr>
              <a:t> </a:t>
            </a:r>
            <a:r>
              <a:rPr lang="en-US" sz="2400" kern="0" dirty="0">
                <a:solidFill>
                  <a:srgbClr val="FF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chén</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ngọt</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lành</a:t>
            </a:r>
            <a:r>
              <a:rPr lang="en-US" sz="2400" kern="0" dirty="0">
                <a:solidFill>
                  <a:srgbClr val="000000"/>
                </a:solidFill>
                <a:latin typeface="UTM Avo" panose="02040603050506020204" pitchFamily="18" charset="0"/>
                <a:cs typeface="Arial"/>
                <a:sym typeface="Arial"/>
              </a:rPr>
              <a:t>. </a:t>
            </a:r>
          </a:p>
          <a:p>
            <a:pPr algn="just">
              <a:lnSpc>
                <a:spcPct val="125000"/>
              </a:lnSpc>
              <a:buClr>
                <a:srgbClr val="000000"/>
              </a:buClr>
              <a:buFont typeface="Arial"/>
              <a:buNone/>
            </a:pPr>
            <a:endParaRPr lang="en-US" sz="2400" kern="0" dirty="0">
              <a:solidFill>
                <a:srgbClr val="000000"/>
              </a:solidFill>
              <a:latin typeface="UTM Avo" panose="02040603050506020204" pitchFamily="18" charset="0"/>
              <a:cs typeface="Arial"/>
              <a:sym typeface="Arial"/>
            </a:endParaRPr>
          </a:p>
          <a:p>
            <a:pPr algn="just">
              <a:lnSpc>
                <a:spcPct val="125000"/>
              </a:lnSpc>
              <a:buClr>
                <a:srgbClr val="000000"/>
              </a:buClr>
              <a:buFont typeface="Arial"/>
              <a:buNone/>
            </a:pPr>
            <a:r>
              <a:rPr lang="en-US" sz="2400" kern="0" dirty="0" err="1">
                <a:solidFill>
                  <a:srgbClr val="000000"/>
                </a:solidFill>
                <a:latin typeface="UTM Avo" panose="02040603050506020204" pitchFamily="18" charset="0"/>
                <a:cs typeface="Arial"/>
                <a:sym typeface="Arial"/>
              </a:rPr>
              <a:t>Nếu</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chúng</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mình</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có</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phép</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lạ</a:t>
            </a:r>
            <a:r>
              <a:rPr lang="en-US" sz="2400" kern="0" dirty="0">
                <a:solidFill>
                  <a:srgbClr val="000000"/>
                </a:solidFill>
                <a:latin typeface="UTM Avo" panose="02040603050506020204" pitchFamily="18" charset="0"/>
                <a:cs typeface="Arial"/>
                <a:sym typeface="Arial"/>
              </a:rPr>
              <a:t> </a:t>
            </a:r>
            <a:r>
              <a:rPr lang="en-US" sz="2400" kern="0" dirty="0">
                <a:solidFill>
                  <a:srgbClr val="FF0000"/>
                </a:solidFill>
                <a:latin typeface="UTM Avo" panose="02040603050506020204" pitchFamily="18" charset="0"/>
                <a:cs typeface="Arial"/>
                <a:sym typeface="Arial"/>
              </a:rPr>
              <a:t>// </a:t>
            </a:r>
          </a:p>
          <a:p>
            <a:pPr algn="just">
              <a:lnSpc>
                <a:spcPct val="125000"/>
              </a:lnSpc>
              <a:buClr>
                <a:srgbClr val="000000"/>
              </a:buClr>
              <a:buFont typeface="Arial"/>
              <a:buNone/>
            </a:pPr>
            <a:r>
              <a:rPr lang="en-US" sz="2400" kern="0" dirty="0" err="1">
                <a:solidFill>
                  <a:srgbClr val="000000"/>
                </a:solidFill>
                <a:latin typeface="UTM Avo" panose="02040603050506020204" pitchFamily="18" charset="0"/>
                <a:cs typeface="Arial"/>
                <a:sym typeface="Arial"/>
              </a:rPr>
              <a:t>Hóa</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trái</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bom</a:t>
            </a:r>
            <a:r>
              <a:rPr lang="en-US" sz="2400" kern="0" dirty="0">
                <a:solidFill>
                  <a:srgbClr val="000000"/>
                </a:solidFill>
                <a:latin typeface="UTM Avo" panose="02040603050506020204" pitchFamily="18" charset="0"/>
                <a:cs typeface="Arial"/>
                <a:sym typeface="Arial"/>
              </a:rPr>
              <a:t> </a:t>
            </a:r>
            <a:r>
              <a:rPr lang="en-US" sz="2400" kern="0" dirty="0">
                <a:solidFill>
                  <a:srgbClr val="FF0000"/>
                </a:solidFill>
                <a:latin typeface="UTM Avo" panose="02040603050506020204" pitchFamily="18" charset="0"/>
                <a:cs typeface="Arial"/>
                <a:sym typeface="Arial"/>
              </a:rPr>
              <a:t>/</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thành</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trái</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ngon</a:t>
            </a:r>
            <a:r>
              <a:rPr lang="en-US" sz="2400" kern="0" dirty="0">
                <a:solidFill>
                  <a:srgbClr val="000000"/>
                </a:solidFill>
                <a:latin typeface="UTM Avo" panose="02040603050506020204" pitchFamily="18" charset="0"/>
                <a:cs typeface="Arial"/>
                <a:sym typeface="Arial"/>
              </a:rPr>
              <a:t> </a:t>
            </a:r>
            <a:r>
              <a:rPr lang="en-US" sz="2400" kern="0" dirty="0">
                <a:solidFill>
                  <a:srgbClr val="FF0000"/>
                </a:solidFill>
                <a:latin typeface="UTM Avo" panose="02040603050506020204" pitchFamily="18" charset="0"/>
                <a:cs typeface="Arial"/>
                <a:sym typeface="Arial"/>
              </a:rPr>
              <a:t>//</a:t>
            </a:r>
            <a:r>
              <a:rPr lang="en-US" sz="2400" kern="0" dirty="0">
                <a:solidFill>
                  <a:srgbClr val="000000"/>
                </a:solidFill>
                <a:latin typeface="UTM Avo" panose="02040603050506020204" pitchFamily="18" charset="0"/>
                <a:cs typeface="Arial"/>
                <a:sym typeface="Arial"/>
              </a:rPr>
              <a:t> </a:t>
            </a:r>
          </a:p>
          <a:p>
            <a:pPr algn="just">
              <a:lnSpc>
                <a:spcPct val="125000"/>
              </a:lnSpc>
              <a:buClr>
                <a:srgbClr val="000000"/>
              </a:buClr>
              <a:buFont typeface="Arial"/>
              <a:buNone/>
            </a:pPr>
            <a:r>
              <a:rPr lang="en-US" sz="2400" kern="0" dirty="0">
                <a:solidFill>
                  <a:srgbClr val="000000"/>
                </a:solidFill>
                <a:latin typeface="UTM Avo" panose="02040603050506020204" pitchFamily="18" charset="0"/>
                <a:cs typeface="Arial"/>
                <a:sym typeface="Arial"/>
              </a:rPr>
              <a:t>Trong </a:t>
            </a:r>
            <a:r>
              <a:rPr lang="en-US" sz="2400" kern="0" dirty="0" err="1">
                <a:solidFill>
                  <a:srgbClr val="000000"/>
                </a:solidFill>
                <a:latin typeface="UTM Avo" panose="02040603050506020204" pitchFamily="18" charset="0"/>
                <a:cs typeface="Arial"/>
                <a:sym typeface="Arial"/>
              </a:rPr>
              <a:t>ruột</a:t>
            </a:r>
            <a:r>
              <a:rPr lang="en-US" sz="2400" kern="0" dirty="0">
                <a:solidFill>
                  <a:srgbClr val="000000"/>
                </a:solidFill>
                <a:latin typeface="UTM Avo" panose="02040603050506020204" pitchFamily="18" charset="0"/>
                <a:cs typeface="Arial"/>
                <a:sym typeface="Arial"/>
              </a:rPr>
              <a:t> </a:t>
            </a:r>
            <a:r>
              <a:rPr lang="en-US" sz="2400" kern="0" dirty="0">
                <a:solidFill>
                  <a:srgbClr val="FF0000"/>
                </a:solidFill>
                <a:latin typeface="UTM Avo" panose="02040603050506020204" pitchFamily="18" charset="0"/>
                <a:cs typeface="Arial"/>
                <a:sym typeface="Arial"/>
              </a:rPr>
              <a:t>/</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không</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còn</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thuốc</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nổ</a:t>
            </a:r>
            <a:r>
              <a:rPr lang="en-US" sz="2400" kern="0" dirty="0">
                <a:solidFill>
                  <a:srgbClr val="000000"/>
                </a:solidFill>
                <a:latin typeface="UTM Avo" panose="02040603050506020204" pitchFamily="18" charset="0"/>
                <a:cs typeface="Arial"/>
                <a:sym typeface="Arial"/>
              </a:rPr>
              <a:t> </a:t>
            </a:r>
            <a:r>
              <a:rPr lang="en-US" sz="2400" kern="0" dirty="0">
                <a:solidFill>
                  <a:srgbClr val="FF0000"/>
                </a:solidFill>
                <a:latin typeface="UTM Avo" panose="02040603050506020204" pitchFamily="18" charset="0"/>
                <a:cs typeface="Arial"/>
                <a:sym typeface="Arial"/>
              </a:rPr>
              <a:t>//</a:t>
            </a:r>
          </a:p>
          <a:p>
            <a:pPr algn="just">
              <a:lnSpc>
                <a:spcPct val="125000"/>
              </a:lnSpc>
              <a:buClr>
                <a:srgbClr val="000000"/>
              </a:buClr>
              <a:buFont typeface="Arial"/>
              <a:buNone/>
            </a:pPr>
            <a:r>
              <a:rPr lang="en-US" sz="2400" kern="0" dirty="0" err="1">
                <a:solidFill>
                  <a:srgbClr val="000000"/>
                </a:solidFill>
                <a:latin typeface="UTM Avo" panose="02040603050506020204" pitchFamily="18" charset="0"/>
                <a:cs typeface="Arial"/>
                <a:sym typeface="Arial"/>
              </a:rPr>
              <a:t>Chỉ</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toàn</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kẹo</a:t>
            </a:r>
            <a:r>
              <a:rPr lang="en-US" sz="2400" kern="0" dirty="0">
                <a:solidFill>
                  <a:srgbClr val="000000"/>
                </a:solidFill>
                <a:latin typeface="UTM Avo" panose="02040603050506020204" pitchFamily="18" charset="0"/>
                <a:cs typeface="Arial"/>
                <a:sym typeface="Arial"/>
              </a:rPr>
              <a:t> </a:t>
            </a:r>
            <a:r>
              <a:rPr lang="en-US" sz="2400" kern="0" dirty="0">
                <a:solidFill>
                  <a:srgbClr val="FF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với</a:t>
            </a:r>
            <a:r>
              <a:rPr lang="en-US" sz="2400" kern="0" dirty="0">
                <a:solidFill>
                  <a:srgbClr val="000000"/>
                </a:solidFill>
                <a:latin typeface="UTM Avo" panose="02040603050506020204" pitchFamily="18" charset="0"/>
                <a:cs typeface="Arial"/>
                <a:sym typeface="Arial"/>
              </a:rPr>
              <a:t> bi </a:t>
            </a:r>
            <a:r>
              <a:rPr lang="en-US" sz="2400" kern="0" dirty="0" err="1">
                <a:solidFill>
                  <a:srgbClr val="000000"/>
                </a:solidFill>
                <a:latin typeface="UTM Avo" panose="02040603050506020204" pitchFamily="18" charset="0"/>
                <a:cs typeface="Arial"/>
                <a:sym typeface="Arial"/>
              </a:rPr>
              <a:t>tròn</a:t>
            </a:r>
            <a:r>
              <a:rPr lang="en-US" sz="2400" kern="0" dirty="0">
                <a:solidFill>
                  <a:srgbClr val="000000"/>
                </a:solidFill>
                <a:latin typeface="UTM Avo" panose="02040603050506020204" pitchFamily="18" charset="0"/>
                <a:cs typeface="Arial"/>
                <a:sym typeface="Arial"/>
              </a:rPr>
              <a:t>.</a:t>
            </a:r>
          </a:p>
        </p:txBody>
      </p:sp>
      <p:grpSp>
        <p:nvGrpSpPr>
          <p:cNvPr id="127" name="Google Shape;34;p23">
            <a:extLst>
              <a:ext uri="{FF2B5EF4-FFF2-40B4-BE49-F238E27FC236}">
                <a16:creationId xmlns:a16="http://schemas.microsoft.com/office/drawing/2014/main" id="{EC5D429F-87DD-D627-4FA4-3FAA47EEBB3A}"/>
              </a:ext>
            </a:extLst>
          </p:cNvPr>
          <p:cNvGrpSpPr/>
          <p:nvPr/>
        </p:nvGrpSpPr>
        <p:grpSpPr>
          <a:xfrm rot="9538921">
            <a:off x="-397914" y="4691722"/>
            <a:ext cx="2324649" cy="2724641"/>
            <a:chOff x="-7501642" y="749515"/>
            <a:chExt cx="2431070" cy="2849374"/>
          </a:xfrm>
        </p:grpSpPr>
        <p:sp>
          <p:nvSpPr>
            <p:cNvPr id="128" name="Google Shape;35;p23">
              <a:extLst>
                <a:ext uri="{FF2B5EF4-FFF2-40B4-BE49-F238E27FC236}">
                  <a16:creationId xmlns:a16="http://schemas.microsoft.com/office/drawing/2014/main" id="{6A798742-1A3D-258B-AAA8-0F0DFD49EB34}"/>
                </a:ext>
              </a:extLst>
            </p:cNvPr>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rgbClr val="C784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29" name="Google Shape;36;p23">
              <a:extLst>
                <a:ext uri="{FF2B5EF4-FFF2-40B4-BE49-F238E27FC236}">
                  <a16:creationId xmlns:a16="http://schemas.microsoft.com/office/drawing/2014/main" id="{51177DBD-E81A-5EE1-BCCE-0F6C1C03A024}"/>
                </a:ext>
              </a:extLst>
            </p:cNvPr>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rgbClr val="0069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30" name="Google Shape;37;p23">
              <a:extLst>
                <a:ext uri="{FF2B5EF4-FFF2-40B4-BE49-F238E27FC236}">
                  <a16:creationId xmlns:a16="http://schemas.microsoft.com/office/drawing/2014/main" id="{CD3474AB-E56B-C0E3-AED4-EEBCA7CBD7D2}"/>
                </a:ext>
              </a:extLst>
            </p:cNvPr>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rgbClr val="C784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31" name="Google Shape;38;p23">
              <a:extLst>
                <a:ext uri="{FF2B5EF4-FFF2-40B4-BE49-F238E27FC236}">
                  <a16:creationId xmlns:a16="http://schemas.microsoft.com/office/drawing/2014/main" id="{CCD32D24-4404-7694-2246-2D327CB390A5}"/>
                </a:ext>
              </a:extLst>
            </p:cNvPr>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rgbClr val="F4A7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32" name="Google Shape;39;p23">
              <a:extLst>
                <a:ext uri="{FF2B5EF4-FFF2-40B4-BE49-F238E27FC236}">
                  <a16:creationId xmlns:a16="http://schemas.microsoft.com/office/drawing/2014/main" id="{F2F6F316-F0B4-B10C-62BC-3F9ABCA7C772}"/>
                </a:ext>
              </a:extLst>
            </p:cNvPr>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rgbClr val="7A571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33" name="Google Shape;40;p23">
              <a:extLst>
                <a:ext uri="{FF2B5EF4-FFF2-40B4-BE49-F238E27FC236}">
                  <a16:creationId xmlns:a16="http://schemas.microsoft.com/office/drawing/2014/main" id="{DE4B68AF-1F12-321F-DAF0-825F738975EF}"/>
                </a:ext>
              </a:extLst>
            </p:cNvPr>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34" name="Google Shape;41;p23">
              <a:extLst>
                <a:ext uri="{FF2B5EF4-FFF2-40B4-BE49-F238E27FC236}">
                  <a16:creationId xmlns:a16="http://schemas.microsoft.com/office/drawing/2014/main" id="{377694A3-15DE-6C72-1B43-D6E5250FB971}"/>
                </a:ext>
              </a:extLst>
            </p:cNvPr>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35" name="Google Shape;42;p23">
              <a:extLst>
                <a:ext uri="{FF2B5EF4-FFF2-40B4-BE49-F238E27FC236}">
                  <a16:creationId xmlns:a16="http://schemas.microsoft.com/office/drawing/2014/main" id="{CCA49541-4AFD-AC94-1E5C-2FAD82D59D93}"/>
                </a:ext>
              </a:extLst>
            </p:cNvPr>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36" name="Google Shape;43;p23">
              <a:extLst>
                <a:ext uri="{FF2B5EF4-FFF2-40B4-BE49-F238E27FC236}">
                  <a16:creationId xmlns:a16="http://schemas.microsoft.com/office/drawing/2014/main" id="{B8E8C1A0-B3F7-FE91-84B2-DCAB36320385}"/>
                </a:ext>
              </a:extLst>
            </p:cNvPr>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37" name="Google Shape;44;p23">
              <a:extLst>
                <a:ext uri="{FF2B5EF4-FFF2-40B4-BE49-F238E27FC236}">
                  <a16:creationId xmlns:a16="http://schemas.microsoft.com/office/drawing/2014/main" id="{C869BC1B-1E53-08EE-B030-80134E1A435C}"/>
                </a:ext>
              </a:extLst>
            </p:cNvPr>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38" name="Google Shape;45;p23">
              <a:extLst>
                <a:ext uri="{FF2B5EF4-FFF2-40B4-BE49-F238E27FC236}">
                  <a16:creationId xmlns:a16="http://schemas.microsoft.com/office/drawing/2014/main" id="{B461C6B5-E296-CAFA-A41F-8C016052F8BC}"/>
                </a:ext>
              </a:extLst>
            </p:cNvPr>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39" name="Google Shape;46;p23">
              <a:extLst>
                <a:ext uri="{FF2B5EF4-FFF2-40B4-BE49-F238E27FC236}">
                  <a16:creationId xmlns:a16="http://schemas.microsoft.com/office/drawing/2014/main" id="{9B77A25F-78EC-6A71-CD9A-279D080D509C}"/>
                </a:ext>
              </a:extLst>
            </p:cNvPr>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40" name="Google Shape;47;p23">
              <a:extLst>
                <a:ext uri="{FF2B5EF4-FFF2-40B4-BE49-F238E27FC236}">
                  <a16:creationId xmlns:a16="http://schemas.microsoft.com/office/drawing/2014/main" id="{321E0687-AA50-8334-3F1E-2D64B1006722}"/>
                </a:ext>
              </a:extLst>
            </p:cNvPr>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rgbClr val="355C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41" name="Google Shape;48;p23">
              <a:extLst>
                <a:ext uri="{FF2B5EF4-FFF2-40B4-BE49-F238E27FC236}">
                  <a16:creationId xmlns:a16="http://schemas.microsoft.com/office/drawing/2014/main" id="{3253A94C-E8EB-888D-F30F-ABA3D07F7D30}"/>
                </a:ext>
              </a:extLst>
            </p:cNvPr>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rgbClr val="355C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42" name="Google Shape;49;p23">
              <a:extLst>
                <a:ext uri="{FF2B5EF4-FFF2-40B4-BE49-F238E27FC236}">
                  <a16:creationId xmlns:a16="http://schemas.microsoft.com/office/drawing/2014/main" id="{0E31841C-592B-8E94-832F-36829D547F30}"/>
                </a:ext>
              </a:extLst>
            </p:cNvPr>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43" name="Google Shape;50;p23">
              <a:extLst>
                <a:ext uri="{FF2B5EF4-FFF2-40B4-BE49-F238E27FC236}">
                  <a16:creationId xmlns:a16="http://schemas.microsoft.com/office/drawing/2014/main" id="{256920A2-EC4B-CAF5-FB7D-833715CFA888}"/>
                </a:ext>
              </a:extLst>
            </p:cNvPr>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44" name="Google Shape;51;p23">
              <a:extLst>
                <a:ext uri="{FF2B5EF4-FFF2-40B4-BE49-F238E27FC236}">
                  <a16:creationId xmlns:a16="http://schemas.microsoft.com/office/drawing/2014/main" id="{C3AC85B2-29B4-136F-EA1C-A0E470B1AB2C}"/>
                </a:ext>
              </a:extLst>
            </p:cNvPr>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45" name="Google Shape;52;p23">
              <a:extLst>
                <a:ext uri="{FF2B5EF4-FFF2-40B4-BE49-F238E27FC236}">
                  <a16:creationId xmlns:a16="http://schemas.microsoft.com/office/drawing/2014/main" id="{605F4E4E-DF27-4FD6-750F-1ACFE8414C75}"/>
                </a:ext>
              </a:extLst>
            </p:cNvPr>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rgbClr val="81A2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46" name="Google Shape;53;p23">
              <a:extLst>
                <a:ext uri="{FF2B5EF4-FFF2-40B4-BE49-F238E27FC236}">
                  <a16:creationId xmlns:a16="http://schemas.microsoft.com/office/drawing/2014/main" id="{369669EE-DBE3-817E-8A7A-FE08CCA3D6BC}"/>
                </a:ext>
              </a:extLst>
            </p:cNvPr>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rgbClr val="81A2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47" name="Google Shape;54;p23">
              <a:extLst>
                <a:ext uri="{FF2B5EF4-FFF2-40B4-BE49-F238E27FC236}">
                  <a16:creationId xmlns:a16="http://schemas.microsoft.com/office/drawing/2014/main" id="{FF2BAC38-A970-A35D-613F-7842887A6543}"/>
                </a:ext>
              </a:extLst>
            </p:cNvPr>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48" name="Google Shape;55;p23">
              <a:extLst>
                <a:ext uri="{FF2B5EF4-FFF2-40B4-BE49-F238E27FC236}">
                  <a16:creationId xmlns:a16="http://schemas.microsoft.com/office/drawing/2014/main" id="{9393B2D4-3CB8-B2E2-2295-46D5F9658A82}"/>
                </a:ext>
              </a:extLst>
            </p:cNvPr>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49" name="Google Shape;56;p23">
              <a:extLst>
                <a:ext uri="{FF2B5EF4-FFF2-40B4-BE49-F238E27FC236}">
                  <a16:creationId xmlns:a16="http://schemas.microsoft.com/office/drawing/2014/main" id="{7F721048-9139-CE0B-067A-C5539EADA9DD}"/>
                </a:ext>
              </a:extLst>
            </p:cNvPr>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rgbClr val="355C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50" name="Google Shape;57;p23">
              <a:extLst>
                <a:ext uri="{FF2B5EF4-FFF2-40B4-BE49-F238E27FC236}">
                  <a16:creationId xmlns:a16="http://schemas.microsoft.com/office/drawing/2014/main" id="{A446F2A7-DC07-F215-E51C-7E2F4A8EA51F}"/>
                </a:ext>
              </a:extLst>
            </p:cNvPr>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rgbClr val="355C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51" name="Google Shape;58;p23">
              <a:extLst>
                <a:ext uri="{FF2B5EF4-FFF2-40B4-BE49-F238E27FC236}">
                  <a16:creationId xmlns:a16="http://schemas.microsoft.com/office/drawing/2014/main" id="{7222DECD-22CB-8137-C236-3672B061E185}"/>
                </a:ext>
              </a:extLst>
            </p:cNvPr>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52" name="Google Shape;59;p23">
              <a:extLst>
                <a:ext uri="{FF2B5EF4-FFF2-40B4-BE49-F238E27FC236}">
                  <a16:creationId xmlns:a16="http://schemas.microsoft.com/office/drawing/2014/main" id="{66A80CEF-2223-875E-5302-4AA5564CBEB9}"/>
                </a:ext>
              </a:extLst>
            </p:cNvPr>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53" name="Google Shape;60;p23">
              <a:extLst>
                <a:ext uri="{FF2B5EF4-FFF2-40B4-BE49-F238E27FC236}">
                  <a16:creationId xmlns:a16="http://schemas.microsoft.com/office/drawing/2014/main" id="{EF2A447C-1E29-230D-50CC-3B90DB1F26B4}"/>
                </a:ext>
              </a:extLst>
            </p:cNvPr>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rgbClr val="355C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54" name="Google Shape;61;p23">
              <a:extLst>
                <a:ext uri="{FF2B5EF4-FFF2-40B4-BE49-F238E27FC236}">
                  <a16:creationId xmlns:a16="http://schemas.microsoft.com/office/drawing/2014/main" id="{3027308A-439D-FC0D-1F9A-0C7841816459}"/>
                </a:ext>
              </a:extLst>
            </p:cNvPr>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rgbClr val="355C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55" name="Google Shape;62;p23">
              <a:extLst>
                <a:ext uri="{FF2B5EF4-FFF2-40B4-BE49-F238E27FC236}">
                  <a16:creationId xmlns:a16="http://schemas.microsoft.com/office/drawing/2014/main" id="{DE7B3D25-FCE7-26E5-051F-FF8F73FE76D9}"/>
                </a:ext>
              </a:extLst>
            </p:cNvPr>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rgbClr val="81A2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56" name="Google Shape;63;p23">
              <a:extLst>
                <a:ext uri="{FF2B5EF4-FFF2-40B4-BE49-F238E27FC236}">
                  <a16:creationId xmlns:a16="http://schemas.microsoft.com/office/drawing/2014/main" id="{B0842804-C5FD-A9B8-4E58-30803781C0BF}"/>
                </a:ext>
              </a:extLst>
            </p:cNvPr>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rgbClr val="81A2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grpSp>
      <p:grpSp>
        <p:nvGrpSpPr>
          <p:cNvPr id="157" name="Google Shape;64;p23">
            <a:extLst>
              <a:ext uri="{FF2B5EF4-FFF2-40B4-BE49-F238E27FC236}">
                <a16:creationId xmlns:a16="http://schemas.microsoft.com/office/drawing/2014/main" id="{B0B1FC05-B9D8-4EC1-E93F-EA6FA69ECA02}"/>
              </a:ext>
            </a:extLst>
          </p:cNvPr>
          <p:cNvGrpSpPr/>
          <p:nvPr/>
        </p:nvGrpSpPr>
        <p:grpSpPr>
          <a:xfrm rot="5524136">
            <a:off x="10630308" y="5331214"/>
            <a:ext cx="1730035" cy="2027714"/>
            <a:chOff x="-7501642" y="749515"/>
            <a:chExt cx="2431070" cy="2849374"/>
          </a:xfrm>
        </p:grpSpPr>
        <p:sp>
          <p:nvSpPr>
            <p:cNvPr id="158" name="Google Shape;65;p23">
              <a:extLst>
                <a:ext uri="{FF2B5EF4-FFF2-40B4-BE49-F238E27FC236}">
                  <a16:creationId xmlns:a16="http://schemas.microsoft.com/office/drawing/2014/main" id="{1BD186F7-6A40-13A3-CF68-7D0687C11874}"/>
                </a:ext>
              </a:extLst>
            </p:cNvPr>
            <p:cNvSpPr/>
            <p:nvPr/>
          </p:nvSpPr>
          <p:spPr>
            <a:xfrm>
              <a:off x="-6039100" y="2068832"/>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rgbClr val="C784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59" name="Google Shape;66;p23">
              <a:extLst>
                <a:ext uri="{FF2B5EF4-FFF2-40B4-BE49-F238E27FC236}">
                  <a16:creationId xmlns:a16="http://schemas.microsoft.com/office/drawing/2014/main" id="{625096E1-4599-7B04-403D-7A8A35F1349F}"/>
                </a:ext>
              </a:extLst>
            </p:cNvPr>
            <p:cNvSpPr/>
            <p:nvPr/>
          </p:nvSpPr>
          <p:spPr>
            <a:xfrm>
              <a:off x="-6723125" y="1593361"/>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rgbClr val="0069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60" name="Google Shape;67;p23">
              <a:extLst>
                <a:ext uri="{FF2B5EF4-FFF2-40B4-BE49-F238E27FC236}">
                  <a16:creationId xmlns:a16="http://schemas.microsoft.com/office/drawing/2014/main" id="{FDDE2479-868B-F513-17CE-9945F985BDB2}"/>
                </a:ext>
              </a:extLst>
            </p:cNvPr>
            <p:cNvSpPr/>
            <p:nvPr/>
          </p:nvSpPr>
          <p:spPr>
            <a:xfrm>
              <a:off x="-7165333" y="1433642"/>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rgbClr val="C784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61" name="Google Shape;68;p23">
              <a:extLst>
                <a:ext uri="{FF2B5EF4-FFF2-40B4-BE49-F238E27FC236}">
                  <a16:creationId xmlns:a16="http://schemas.microsoft.com/office/drawing/2014/main" id="{BD473D6A-C169-496B-7FA7-951C2689B33B}"/>
                </a:ext>
              </a:extLst>
            </p:cNvPr>
            <p:cNvSpPr/>
            <p:nvPr/>
          </p:nvSpPr>
          <p:spPr>
            <a:xfrm>
              <a:off x="-7100960" y="74951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rgbClr val="F4A7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62" name="Google Shape;69;p23">
              <a:extLst>
                <a:ext uri="{FF2B5EF4-FFF2-40B4-BE49-F238E27FC236}">
                  <a16:creationId xmlns:a16="http://schemas.microsoft.com/office/drawing/2014/main" id="{C92C0EF4-1761-B285-773E-6FC75F1B7663}"/>
                </a:ext>
              </a:extLst>
            </p:cNvPr>
            <p:cNvSpPr/>
            <p:nvPr/>
          </p:nvSpPr>
          <p:spPr>
            <a:xfrm>
              <a:off x="-7015858" y="794319"/>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rgbClr val="7A571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63" name="Google Shape;70;p23">
              <a:extLst>
                <a:ext uri="{FF2B5EF4-FFF2-40B4-BE49-F238E27FC236}">
                  <a16:creationId xmlns:a16="http://schemas.microsoft.com/office/drawing/2014/main" id="{D6AB4BA0-40B8-BCBB-EED3-DBE838F6C65F}"/>
                </a:ext>
              </a:extLst>
            </p:cNvPr>
            <p:cNvSpPr/>
            <p:nvPr/>
          </p:nvSpPr>
          <p:spPr>
            <a:xfrm>
              <a:off x="-5642038" y="195982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64" name="Google Shape;71;p23">
              <a:extLst>
                <a:ext uri="{FF2B5EF4-FFF2-40B4-BE49-F238E27FC236}">
                  <a16:creationId xmlns:a16="http://schemas.microsoft.com/office/drawing/2014/main" id="{79465850-A975-67B1-A560-ECBEDA667781}"/>
                </a:ext>
              </a:extLst>
            </p:cNvPr>
            <p:cNvSpPr/>
            <p:nvPr/>
          </p:nvSpPr>
          <p:spPr>
            <a:xfrm>
              <a:off x="-5565747" y="2219331"/>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65" name="Google Shape;72;p23">
              <a:extLst>
                <a:ext uri="{FF2B5EF4-FFF2-40B4-BE49-F238E27FC236}">
                  <a16:creationId xmlns:a16="http://schemas.microsoft.com/office/drawing/2014/main" id="{265A7F06-F9BD-7FD1-A72A-B8F4D66DCBA0}"/>
                </a:ext>
              </a:extLst>
            </p:cNvPr>
            <p:cNvSpPr/>
            <p:nvPr/>
          </p:nvSpPr>
          <p:spPr>
            <a:xfrm>
              <a:off x="-5518005" y="2241699"/>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66" name="Google Shape;73;p23">
              <a:extLst>
                <a:ext uri="{FF2B5EF4-FFF2-40B4-BE49-F238E27FC236}">
                  <a16:creationId xmlns:a16="http://schemas.microsoft.com/office/drawing/2014/main" id="{856C9C9C-83D7-4619-BBA1-41F804EC1D11}"/>
                </a:ext>
              </a:extLst>
            </p:cNvPr>
            <p:cNvSpPr/>
            <p:nvPr/>
          </p:nvSpPr>
          <p:spPr>
            <a:xfrm>
              <a:off x="-5515922" y="2241699"/>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67" name="Google Shape;74;p23">
              <a:extLst>
                <a:ext uri="{FF2B5EF4-FFF2-40B4-BE49-F238E27FC236}">
                  <a16:creationId xmlns:a16="http://schemas.microsoft.com/office/drawing/2014/main" id="{6312A9E3-8217-EA0B-5B92-BB81FFFC8E7D}"/>
                </a:ext>
              </a:extLst>
            </p:cNvPr>
            <p:cNvSpPr/>
            <p:nvPr/>
          </p:nvSpPr>
          <p:spPr>
            <a:xfrm>
              <a:off x="-6345289" y="127501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68" name="Google Shape;75;p23">
              <a:extLst>
                <a:ext uri="{FF2B5EF4-FFF2-40B4-BE49-F238E27FC236}">
                  <a16:creationId xmlns:a16="http://schemas.microsoft.com/office/drawing/2014/main" id="{6E8973D2-1743-FEF2-471A-1EFFA13299C7}"/>
                </a:ext>
              </a:extLst>
            </p:cNvPr>
            <p:cNvSpPr/>
            <p:nvPr/>
          </p:nvSpPr>
          <p:spPr>
            <a:xfrm>
              <a:off x="-6237785" y="1894496"/>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69" name="Google Shape;76;p23">
              <a:extLst>
                <a:ext uri="{FF2B5EF4-FFF2-40B4-BE49-F238E27FC236}">
                  <a16:creationId xmlns:a16="http://schemas.microsoft.com/office/drawing/2014/main" id="{5CD49913-5DD2-97D3-8965-1E5B74415751}"/>
                </a:ext>
              </a:extLst>
            </p:cNvPr>
            <p:cNvSpPr/>
            <p:nvPr/>
          </p:nvSpPr>
          <p:spPr>
            <a:xfrm>
              <a:off x="-6241507" y="2776761"/>
              <a:ext cx="114232" cy="122496"/>
            </a:xfrm>
            <a:custGeom>
              <a:avLst/>
              <a:gdLst/>
              <a:ahLst/>
              <a:cxnLst/>
              <a:rect l="l" t="t" r="r" b="b"/>
              <a:pathLst>
                <a:path w="3345" h="3587" extrusionOk="0">
                  <a:moveTo>
                    <a:pt x="3344" y="0"/>
                  </a:moveTo>
                  <a:lnTo>
                    <a:pt x="1" y="2979"/>
                  </a:lnTo>
                  <a:lnTo>
                    <a:pt x="2220" y="3587"/>
                  </a:lnTo>
                  <a:lnTo>
                    <a:pt x="3344" y="0"/>
                  </a:ln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70" name="Google Shape;77;p23">
              <a:extLst>
                <a:ext uri="{FF2B5EF4-FFF2-40B4-BE49-F238E27FC236}">
                  <a16:creationId xmlns:a16="http://schemas.microsoft.com/office/drawing/2014/main" id="{42C8E284-E652-5C84-25E4-D953DE27480E}"/>
                </a:ext>
              </a:extLst>
            </p:cNvPr>
            <p:cNvSpPr/>
            <p:nvPr/>
          </p:nvSpPr>
          <p:spPr>
            <a:xfrm>
              <a:off x="-6536290" y="2818253"/>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rgbClr val="355C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71" name="Google Shape;78;p23">
              <a:extLst>
                <a:ext uri="{FF2B5EF4-FFF2-40B4-BE49-F238E27FC236}">
                  <a16:creationId xmlns:a16="http://schemas.microsoft.com/office/drawing/2014/main" id="{3E23989E-8F5C-24FC-FDB9-915E27066243}"/>
                </a:ext>
              </a:extLst>
            </p:cNvPr>
            <p:cNvSpPr/>
            <p:nvPr/>
          </p:nvSpPr>
          <p:spPr>
            <a:xfrm>
              <a:off x="-6536290" y="2819312"/>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rgbClr val="355C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72" name="Google Shape;79;p23">
              <a:extLst>
                <a:ext uri="{FF2B5EF4-FFF2-40B4-BE49-F238E27FC236}">
                  <a16:creationId xmlns:a16="http://schemas.microsoft.com/office/drawing/2014/main" id="{83841E5F-7AFF-F63B-74CA-F29414E9691D}"/>
                </a:ext>
              </a:extLst>
            </p:cNvPr>
            <p:cNvSpPr/>
            <p:nvPr/>
          </p:nvSpPr>
          <p:spPr>
            <a:xfrm>
              <a:off x="-5840825" y="2238011"/>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73" name="Google Shape;80;p23">
              <a:extLst>
                <a:ext uri="{FF2B5EF4-FFF2-40B4-BE49-F238E27FC236}">
                  <a16:creationId xmlns:a16="http://schemas.microsoft.com/office/drawing/2014/main" id="{CF46069B-906C-6C6B-A6F7-63DB1C4FAFA5}"/>
                </a:ext>
              </a:extLst>
            </p:cNvPr>
            <p:cNvSpPr/>
            <p:nvPr/>
          </p:nvSpPr>
          <p:spPr>
            <a:xfrm>
              <a:off x="-6335966" y="1707593"/>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74" name="Google Shape;81;p23">
              <a:extLst>
                <a:ext uri="{FF2B5EF4-FFF2-40B4-BE49-F238E27FC236}">
                  <a16:creationId xmlns:a16="http://schemas.microsoft.com/office/drawing/2014/main" id="{3AE4E3EB-E100-95F4-5C2A-652CD2939908}"/>
                </a:ext>
              </a:extLst>
            </p:cNvPr>
            <p:cNvSpPr/>
            <p:nvPr/>
          </p:nvSpPr>
          <p:spPr>
            <a:xfrm>
              <a:off x="-6279892" y="1523866"/>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75" name="Google Shape;82;p23">
              <a:extLst>
                <a:ext uri="{FF2B5EF4-FFF2-40B4-BE49-F238E27FC236}">
                  <a16:creationId xmlns:a16="http://schemas.microsoft.com/office/drawing/2014/main" id="{FB8CF58C-69B9-4190-2B93-3A929BF9F9A7}"/>
                </a:ext>
              </a:extLst>
            </p:cNvPr>
            <p:cNvSpPr/>
            <p:nvPr/>
          </p:nvSpPr>
          <p:spPr>
            <a:xfrm>
              <a:off x="-6018337" y="2278513"/>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rgbClr val="81A2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76" name="Google Shape;83;p23">
              <a:extLst>
                <a:ext uri="{FF2B5EF4-FFF2-40B4-BE49-F238E27FC236}">
                  <a16:creationId xmlns:a16="http://schemas.microsoft.com/office/drawing/2014/main" id="{AA034D1E-9A89-6EC2-0383-FA91719448C6}"/>
                </a:ext>
              </a:extLst>
            </p:cNvPr>
            <p:cNvSpPr/>
            <p:nvPr/>
          </p:nvSpPr>
          <p:spPr>
            <a:xfrm>
              <a:off x="-6017278" y="2280596"/>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rgbClr val="81A2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77" name="Google Shape;84;p23">
              <a:extLst>
                <a:ext uri="{FF2B5EF4-FFF2-40B4-BE49-F238E27FC236}">
                  <a16:creationId xmlns:a16="http://schemas.microsoft.com/office/drawing/2014/main" id="{5BC9158D-6823-1970-FE87-9C270DD474BF}"/>
                </a:ext>
              </a:extLst>
            </p:cNvPr>
            <p:cNvSpPr/>
            <p:nvPr/>
          </p:nvSpPr>
          <p:spPr>
            <a:xfrm>
              <a:off x="-6386815" y="880924"/>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78" name="Google Shape;85;p23">
              <a:extLst>
                <a:ext uri="{FF2B5EF4-FFF2-40B4-BE49-F238E27FC236}">
                  <a16:creationId xmlns:a16="http://schemas.microsoft.com/office/drawing/2014/main" id="{706A00FA-902E-DF3D-C97D-FE0CCC4DD3C6}"/>
                </a:ext>
              </a:extLst>
            </p:cNvPr>
            <p:cNvSpPr/>
            <p:nvPr/>
          </p:nvSpPr>
          <p:spPr>
            <a:xfrm>
              <a:off x="-6237341" y="880924"/>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79" name="Google Shape;86;p23">
              <a:extLst>
                <a:ext uri="{FF2B5EF4-FFF2-40B4-BE49-F238E27FC236}">
                  <a16:creationId xmlns:a16="http://schemas.microsoft.com/office/drawing/2014/main" id="{083E9D00-11D8-86D0-8B30-653618373450}"/>
                </a:ext>
              </a:extLst>
            </p:cNvPr>
            <p:cNvSpPr/>
            <p:nvPr/>
          </p:nvSpPr>
          <p:spPr>
            <a:xfrm>
              <a:off x="-6902720" y="1494599"/>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rgbClr val="355C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80" name="Google Shape;87;p23">
              <a:extLst>
                <a:ext uri="{FF2B5EF4-FFF2-40B4-BE49-F238E27FC236}">
                  <a16:creationId xmlns:a16="http://schemas.microsoft.com/office/drawing/2014/main" id="{F1A0A9C3-6CD0-8790-947E-0BF735750082}"/>
                </a:ext>
              </a:extLst>
            </p:cNvPr>
            <p:cNvSpPr/>
            <p:nvPr/>
          </p:nvSpPr>
          <p:spPr>
            <a:xfrm>
              <a:off x="-6902720" y="155603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rgbClr val="355C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81" name="Google Shape;88;p23">
              <a:extLst>
                <a:ext uri="{FF2B5EF4-FFF2-40B4-BE49-F238E27FC236}">
                  <a16:creationId xmlns:a16="http://schemas.microsoft.com/office/drawing/2014/main" id="{113D61CD-E2FB-09D7-E45F-6A1F867DE801}"/>
                </a:ext>
              </a:extLst>
            </p:cNvPr>
            <p:cNvSpPr/>
            <p:nvPr/>
          </p:nvSpPr>
          <p:spPr>
            <a:xfrm>
              <a:off x="-6677808" y="1846276"/>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82" name="Google Shape;89;p23">
              <a:extLst>
                <a:ext uri="{FF2B5EF4-FFF2-40B4-BE49-F238E27FC236}">
                  <a16:creationId xmlns:a16="http://schemas.microsoft.com/office/drawing/2014/main" id="{0AAF59AF-4DD2-F01C-E47D-C7CB251579E0}"/>
                </a:ext>
              </a:extLst>
            </p:cNvPr>
            <p:cNvSpPr/>
            <p:nvPr/>
          </p:nvSpPr>
          <p:spPr>
            <a:xfrm>
              <a:off x="-6878439" y="1874518"/>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83" name="Google Shape;90;p23">
              <a:extLst>
                <a:ext uri="{FF2B5EF4-FFF2-40B4-BE49-F238E27FC236}">
                  <a16:creationId xmlns:a16="http://schemas.microsoft.com/office/drawing/2014/main" id="{D0B874E8-3071-0316-D7F4-47C6D652B14B}"/>
                </a:ext>
              </a:extLst>
            </p:cNvPr>
            <p:cNvSpPr/>
            <p:nvPr/>
          </p:nvSpPr>
          <p:spPr>
            <a:xfrm>
              <a:off x="-7057180" y="187062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84" name="Google Shape;91;p23">
              <a:extLst>
                <a:ext uri="{FF2B5EF4-FFF2-40B4-BE49-F238E27FC236}">
                  <a16:creationId xmlns:a16="http://schemas.microsoft.com/office/drawing/2014/main" id="{B9E00B3A-037B-04FB-4607-77AA16342156}"/>
                </a:ext>
              </a:extLst>
            </p:cNvPr>
            <p:cNvSpPr/>
            <p:nvPr/>
          </p:nvSpPr>
          <p:spPr>
            <a:xfrm>
              <a:off x="-7167416" y="2528661"/>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rgbClr val="81A2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85" name="Google Shape;92;p23">
              <a:extLst>
                <a:ext uri="{FF2B5EF4-FFF2-40B4-BE49-F238E27FC236}">
                  <a16:creationId xmlns:a16="http://schemas.microsoft.com/office/drawing/2014/main" id="{07592AF5-EB80-0AF0-B46B-603901BB31C7}"/>
                </a:ext>
              </a:extLst>
            </p:cNvPr>
            <p:cNvSpPr/>
            <p:nvPr/>
          </p:nvSpPr>
          <p:spPr>
            <a:xfrm>
              <a:off x="-7166358" y="2528661"/>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rgbClr val="81A2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86" name="Google Shape;93;p23">
              <a:extLst>
                <a:ext uri="{FF2B5EF4-FFF2-40B4-BE49-F238E27FC236}">
                  <a16:creationId xmlns:a16="http://schemas.microsoft.com/office/drawing/2014/main" id="{B6782412-7621-9CCE-EB71-2F0108EEF5DD}"/>
                </a:ext>
              </a:extLst>
            </p:cNvPr>
            <p:cNvSpPr/>
            <p:nvPr/>
          </p:nvSpPr>
          <p:spPr>
            <a:xfrm>
              <a:off x="-7444543" y="224829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rgbClr val="355C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87" name="Google Shape;94;p23">
              <a:extLst>
                <a:ext uri="{FF2B5EF4-FFF2-40B4-BE49-F238E27FC236}">
                  <a16:creationId xmlns:a16="http://schemas.microsoft.com/office/drawing/2014/main" id="{D455C5A3-4A9B-4902-971A-D15A0CEE6563}"/>
                </a:ext>
              </a:extLst>
            </p:cNvPr>
            <p:cNvSpPr/>
            <p:nvPr/>
          </p:nvSpPr>
          <p:spPr>
            <a:xfrm>
              <a:off x="-7444543" y="238127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rgbClr val="355C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88" name="Google Shape;95;p23">
              <a:extLst>
                <a:ext uri="{FF2B5EF4-FFF2-40B4-BE49-F238E27FC236}">
                  <a16:creationId xmlns:a16="http://schemas.microsoft.com/office/drawing/2014/main" id="{AE190C9B-0D06-23B3-5837-07B699D0135C}"/>
                </a:ext>
              </a:extLst>
            </p:cNvPr>
            <p:cNvSpPr/>
            <p:nvPr/>
          </p:nvSpPr>
          <p:spPr>
            <a:xfrm>
              <a:off x="-7501642" y="1704827"/>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rgbClr val="81A2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sp>
          <p:nvSpPr>
            <p:cNvPr id="189" name="Google Shape;96;p23">
              <a:extLst>
                <a:ext uri="{FF2B5EF4-FFF2-40B4-BE49-F238E27FC236}">
                  <a16:creationId xmlns:a16="http://schemas.microsoft.com/office/drawing/2014/main" id="{BF42DE79-2510-46E8-58E7-0543B18872E6}"/>
                </a:ext>
              </a:extLst>
            </p:cNvPr>
            <p:cNvSpPr/>
            <p:nvPr/>
          </p:nvSpPr>
          <p:spPr>
            <a:xfrm>
              <a:off x="-7501642" y="177920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rgbClr val="81A2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endParaRPr>
            </a:p>
          </p:txBody>
        </p:sp>
      </p:grpSp>
      <p:sp>
        <p:nvSpPr>
          <p:cNvPr id="2" name="TextBox 1">
            <a:extLst>
              <a:ext uri="{FF2B5EF4-FFF2-40B4-BE49-F238E27FC236}">
                <a16:creationId xmlns:a16="http://schemas.microsoft.com/office/drawing/2014/main" id="{41CBB5D3-11B4-6E8E-CD41-F7F6F0E3D568}"/>
              </a:ext>
            </a:extLst>
          </p:cNvPr>
          <p:cNvSpPr txBox="1"/>
          <p:nvPr/>
        </p:nvSpPr>
        <p:spPr>
          <a:xfrm>
            <a:off x="4445991" y="1243228"/>
            <a:ext cx="4060446" cy="707886"/>
          </a:xfrm>
          <a:prstGeom prst="rect">
            <a:avLst/>
          </a:prstGeom>
          <a:noFill/>
        </p:spPr>
        <p:txBody>
          <a:bodyPr wrap="square" rtlCol="0">
            <a:spAutoFit/>
          </a:bodyPr>
          <a:lstStyle/>
          <a:p>
            <a:r>
              <a:rPr lang="en-US" sz="4000" b="1" dirty="0" err="1">
                <a:solidFill>
                  <a:schemeClr val="accent2">
                    <a:lumMod val="50000"/>
                  </a:schemeClr>
                </a:solidFill>
              </a:rPr>
              <a:t>Đọc</a:t>
            </a:r>
            <a:r>
              <a:rPr lang="en-US" sz="4000" b="1" dirty="0">
                <a:solidFill>
                  <a:schemeClr val="accent2">
                    <a:lumMod val="50000"/>
                  </a:schemeClr>
                </a:solidFill>
              </a:rPr>
              <a:t> </a:t>
            </a:r>
            <a:r>
              <a:rPr lang="en-US" sz="4000" b="1" dirty="0" err="1">
                <a:solidFill>
                  <a:schemeClr val="accent2">
                    <a:lumMod val="50000"/>
                  </a:schemeClr>
                </a:solidFill>
              </a:rPr>
              <a:t>nâng</a:t>
            </a:r>
            <a:r>
              <a:rPr lang="en-US" sz="4000" b="1" dirty="0">
                <a:solidFill>
                  <a:schemeClr val="accent2">
                    <a:lumMod val="50000"/>
                  </a:schemeClr>
                </a:solidFill>
              </a:rPr>
              <a:t> </a:t>
            </a:r>
            <a:r>
              <a:rPr lang="en-US" sz="4000" b="1" dirty="0" err="1">
                <a:solidFill>
                  <a:schemeClr val="accent2">
                    <a:lumMod val="50000"/>
                  </a:schemeClr>
                </a:solidFill>
              </a:rPr>
              <a:t>cao</a:t>
            </a:r>
            <a:endParaRPr lang="en-US" sz="4000" b="1" dirty="0">
              <a:solidFill>
                <a:schemeClr val="accent2">
                  <a:lumMod val="50000"/>
                </a:schemeClr>
              </a:solidFill>
            </a:endParaRPr>
          </a:p>
        </p:txBody>
      </p:sp>
    </p:spTree>
    <p:extLst>
      <p:ext uri="{BB962C8B-B14F-4D97-AF65-F5344CB8AC3E}">
        <p14:creationId xmlns:p14="http://schemas.microsoft.com/office/powerpoint/2010/main" val="380805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0B64F78-B618-0E2B-4888-B1D601134A1A}"/>
              </a:ext>
            </a:extLst>
          </p:cNvPr>
          <p:cNvGrpSpPr/>
          <p:nvPr/>
        </p:nvGrpSpPr>
        <p:grpSpPr>
          <a:xfrm>
            <a:off x="10866032" y="746200"/>
            <a:ext cx="1216041" cy="1432566"/>
            <a:chOff x="930253" y="1555705"/>
            <a:chExt cx="1279160" cy="1432566"/>
          </a:xfrm>
        </p:grpSpPr>
        <p:pic>
          <p:nvPicPr>
            <p:cNvPr id="7" name="Picture 6">
              <a:hlinkClick r:id="rId3"/>
              <a:extLst>
                <a:ext uri="{FF2B5EF4-FFF2-40B4-BE49-F238E27FC236}">
                  <a16:creationId xmlns:a16="http://schemas.microsoft.com/office/drawing/2014/main" id="{1738AA27-866A-4C4C-1C70-70F69DDBA02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8" name="TextBox 7">
              <a:extLst>
                <a:ext uri="{FF2B5EF4-FFF2-40B4-BE49-F238E27FC236}">
                  <a16:creationId xmlns:a16="http://schemas.microsoft.com/office/drawing/2014/main" id="{32D4188C-2420-AB8D-2E88-C39A817E9066}"/>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940220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D468CD7-5853-6C32-93ED-1E29A53C5AB4}"/>
              </a:ext>
            </a:extLst>
          </p:cNvPr>
          <p:cNvGrpSpPr/>
          <p:nvPr/>
        </p:nvGrpSpPr>
        <p:grpSpPr>
          <a:xfrm>
            <a:off x="1128135" y="2256619"/>
            <a:ext cx="8463188" cy="4664881"/>
            <a:chOff x="421481" y="1738145"/>
            <a:chExt cx="8463188" cy="4664881"/>
          </a:xfrm>
        </p:grpSpPr>
        <p:grpSp>
          <p:nvGrpSpPr>
            <p:cNvPr id="3" name="Group 14">
              <a:extLst>
                <a:ext uri="{FF2B5EF4-FFF2-40B4-BE49-F238E27FC236}">
                  <a16:creationId xmlns:a16="http://schemas.microsoft.com/office/drawing/2014/main" id="{8E30B7B4-21B2-E4CC-AE89-4EC937FFCB9A}"/>
                </a:ext>
              </a:extLst>
            </p:cNvPr>
            <p:cNvGrpSpPr/>
            <p:nvPr/>
          </p:nvGrpSpPr>
          <p:grpSpPr>
            <a:xfrm>
              <a:off x="953310" y="2045106"/>
              <a:ext cx="7931359" cy="4357920"/>
              <a:chOff x="0" y="-9525"/>
              <a:chExt cx="3788448" cy="822325"/>
            </a:xfrm>
          </p:grpSpPr>
          <p:sp>
            <p:nvSpPr>
              <p:cNvPr id="4" name="Freeform 15">
                <a:extLst>
                  <a:ext uri="{FF2B5EF4-FFF2-40B4-BE49-F238E27FC236}">
                    <a16:creationId xmlns:a16="http://schemas.microsoft.com/office/drawing/2014/main" id="{1FFFBA14-3783-D65B-2E26-5A54B69867C6}"/>
                  </a:ext>
                </a:extLst>
              </p:cNvPr>
              <p:cNvSpPr/>
              <p:nvPr/>
            </p:nvSpPr>
            <p:spPr>
              <a:xfrm>
                <a:off x="0" y="-158"/>
                <a:ext cx="3788448" cy="549592"/>
              </a:xfrm>
              <a:custGeom>
                <a:avLst/>
                <a:gdLst/>
                <a:ahLst/>
                <a:cxnLst/>
                <a:rect l="l" t="t" r="r" b="b"/>
                <a:pathLst>
                  <a:path w="4088885" h="643507">
                    <a:moveTo>
                      <a:pt x="0" y="0"/>
                    </a:moveTo>
                    <a:lnTo>
                      <a:pt x="4088885" y="0"/>
                    </a:lnTo>
                    <a:lnTo>
                      <a:pt x="4088885" y="643507"/>
                    </a:lnTo>
                    <a:lnTo>
                      <a:pt x="0" y="643507"/>
                    </a:lnTo>
                    <a:close/>
                  </a:path>
                </a:pathLst>
              </a:custGeom>
              <a:solidFill>
                <a:srgbClr val="D2EDFF"/>
              </a:solidFill>
            </p:spPr>
            <p:txBody>
              <a:bodyPr/>
              <a:lstStyle/>
              <a:p>
                <a:endParaRPr lang="en-US">
                  <a:latin typeface="UTM Avo" panose="02040603050506020204" pitchFamily="18" charset="0"/>
                </a:endParaRPr>
              </a:p>
            </p:txBody>
          </p:sp>
          <p:sp>
            <p:nvSpPr>
              <p:cNvPr id="5" name="TextBox 16">
                <a:extLst>
                  <a:ext uri="{FF2B5EF4-FFF2-40B4-BE49-F238E27FC236}">
                    <a16:creationId xmlns:a16="http://schemas.microsoft.com/office/drawing/2014/main" id="{25EC2F63-7F2A-C1BD-5DE5-BA536DDD0B70}"/>
                  </a:ext>
                </a:extLst>
              </p:cNvPr>
              <p:cNvSpPr txBox="1"/>
              <p:nvPr/>
            </p:nvSpPr>
            <p:spPr>
              <a:xfrm>
                <a:off x="0" y="-9525"/>
                <a:ext cx="812800" cy="822325"/>
              </a:xfrm>
              <a:prstGeom prst="rect">
                <a:avLst/>
              </a:prstGeom>
            </p:spPr>
            <p:txBody>
              <a:bodyPr lIns="27432" tIns="27432" rIns="27432" bIns="27432" rtlCol="0" anchor="t"/>
              <a:lstStyle/>
              <a:p>
                <a:pPr algn="ctr">
                  <a:lnSpc>
                    <a:spcPts val="1191"/>
                  </a:lnSpc>
                </a:pPr>
                <a:endParaRPr>
                  <a:latin typeface="UTM Avo" panose="02040603050506020204" pitchFamily="18" charset="0"/>
                </a:endParaRPr>
              </a:p>
            </p:txBody>
          </p:sp>
        </p:grpSp>
        <p:grpSp>
          <p:nvGrpSpPr>
            <p:cNvPr id="6" name="Group 17">
              <a:extLst>
                <a:ext uri="{FF2B5EF4-FFF2-40B4-BE49-F238E27FC236}">
                  <a16:creationId xmlns:a16="http://schemas.microsoft.com/office/drawing/2014/main" id="{6189131B-46E4-C3CC-FF3B-5BAEDCA07577}"/>
                </a:ext>
              </a:extLst>
            </p:cNvPr>
            <p:cNvGrpSpPr/>
            <p:nvPr/>
          </p:nvGrpSpPr>
          <p:grpSpPr>
            <a:xfrm>
              <a:off x="421481" y="1738145"/>
              <a:ext cx="1690855" cy="1690855"/>
              <a:chOff x="0" y="0"/>
              <a:chExt cx="812800" cy="812800"/>
            </a:xfrm>
          </p:grpSpPr>
          <p:sp>
            <p:nvSpPr>
              <p:cNvPr id="7" name="Freeform 18">
                <a:extLst>
                  <a:ext uri="{FF2B5EF4-FFF2-40B4-BE49-F238E27FC236}">
                    <a16:creationId xmlns:a16="http://schemas.microsoft.com/office/drawing/2014/main" id="{6645C2A2-2485-7B0F-A5AE-B1AAC410B46E}"/>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2EDFF"/>
              </a:solidFill>
            </p:spPr>
            <p:txBody>
              <a:bodyPr/>
              <a:lstStyle/>
              <a:p>
                <a:endParaRPr lang="en-US">
                  <a:latin typeface="UTM Avo" panose="02040603050506020204" pitchFamily="18" charset="0"/>
                </a:endParaRPr>
              </a:p>
            </p:txBody>
          </p:sp>
          <p:sp>
            <p:nvSpPr>
              <p:cNvPr id="8" name="TextBox 19">
                <a:extLst>
                  <a:ext uri="{FF2B5EF4-FFF2-40B4-BE49-F238E27FC236}">
                    <a16:creationId xmlns:a16="http://schemas.microsoft.com/office/drawing/2014/main" id="{DC1EEF0C-B850-C1AA-F5BB-5897011C4561}"/>
                  </a:ext>
                </a:extLst>
              </p:cNvPr>
              <p:cNvSpPr txBox="1"/>
              <p:nvPr/>
            </p:nvSpPr>
            <p:spPr>
              <a:xfrm>
                <a:off x="76200" y="-38100"/>
                <a:ext cx="660400" cy="774700"/>
              </a:xfrm>
              <a:prstGeom prst="rect">
                <a:avLst/>
              </a:prstGeom>
            </p:spPr>
            <p:txBody>
              <a:bodyPr lIns="50800" tIns="50800" rIns="50800" bIns="50800" rtlCol="0" anchor="ctr"/>
              <a:lstStyle/>
              <a:p>
                <a:pPr algn="ctr">
                  <a:lnSpc>
                    <a:spcPts val="3281"/>
                  </a:lnSpc>
                </a:pPr>
                <a:endParaRPr>
                  <a:latin typeface="UTM Avo" panose="02040603050506020204" pitchFamily="18" charset="0"/>
                </a:endParaRPr>
              </a:p>
            </p:txBody>
          </p:sp>
        </p:grpSp>
        <p:grpSp>
          <p:nvGrpSpPr>
            <p:cNvPr id="9" name="Group 20">
              <a:extLst>
                <a:ext uri="{FF2B5EF4-FFF2-40B4-BE49-F238E27FC236}">
                  <a16:creationId xmlns:a16="http://schemas.microsoft.com/office/drawing/2014/main" id="{71C24F3E-8D3B-7121-7FF5-582085BBF324}"/>
                </a:ext>
              </a:extLst>
            </p:cNvPr>
            <p:cNvGrpSpPr/>
            <p:nvPr/>
          </p:nvGrpSpPr>
          <p:grpSpPr>
            <a:xfrm>
              <a:off x="612360" y="1932516"/>
              <a:ext cx="1309097" cy="1309097"/>
              <a:chOff x="0" y="0"/>
              <a:chExt cx="1745463" cy="1745463"/>
            </a:xfrm>
          </p:grpSpPr>
          <p:grpSp>
            <p:nvGrpSpPr>
              <p:cNvPr id="10" name="Group 21">
                <a:extLst>
                  <a:ext uri="{FF2B5EF4-FFF2-40B4-BE49-F238E27FC236}">
                    <a16:creationId xmlns:a16="http://schemas.microsoft.com/office/drawing/2014/main" id="{FFF65B07-8D36-69A7-2EB3-9FE7A4A80FA2}"/>
                  </a:ext>
                </a:extLst>
              </p:cNvPr>
              <p:cNvGrpSpPr/>
              <p:nvPr/>
            </p:nvGrpSpPr>
            <p:grpSpPr>
              <a:xfrm>
                <a:off x="0" y="0"/>
                <a:ext cx="1745463" cy="1745463"/>
                <a:chOff x="0" y="0"/>
                <a:chExt cx="812800" cy="812800"/>
              </a:xfrm>
            </p:grpSpPr>
            <p:sp>
              <p:nvSpPr>
                <p:cNvPr id="12" name="Freeform 22">
                  <a:extLst>
                    <a:ext uri="{FF2B5EF4-FFF2-40B4-BE49-F238E27FC236}">
                      <a16:creationId xmlns:a16="http://schemas.microsoft.com/office/drawing/2014/main" id="{73B2694F-1A82-4A24-4A42-4D758C16765E}"/>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txBody>
                <a:bodyPr/>
                <a:lstStyle/>
                <a:p>
                  <a:endParaRPr lang="en-US">
                    <a:latin typeface="UTM Avo" panose="02040603050506020204" pitchFamily="18" charset="0"/>
                  </a:endParaRPr>
                </a:p>
              </p:txBody>
            </p:sp>
            <p:sp>
              <p:nvSpPr>
                <p:cNvPr id="13" name="TextBox 23">
                  <a:extLst>
                    <a:ext uri="{FF2B5EF4-FFF2-40B4-BE49-F238E27FC236}">
                      <a16:creationId xmlns:a16="http://schemas.microsoft.com/office/drawing/2014/main" id="{5D4C3A68-28CD-4760-6901-9B9617973558}"/>
                    </a:ext>
                  </a:extLst>
                </p:cNvPr>
                <p:cNvSpPr txBox="1"/>
                <p:nvPr/>
              </p:nvSpPr>
              <p:spPr>
                <a:xfrm>
                  <a:off x="76200" y="-38100"/>
                  <a:ext cx="660400" cy="774700"/>
                </a:xfrm>
                <a:prstGeom prst="rect">
                  <a:avLst/>
                </a:prstGeom>
              </p:spPr>
              <p:txBody>
                <a:bodyPr lIns="50800" tIns="50800" rIns="50800" bIns="50800" rtlCol="0" anchor="ctr"/>
                <a:lstStyle/>
                <a:p>
                  <a:pPr algn="ctr">
                    <a:lnSpc>
                      <a:spcPts val="3281"/>
                    </a:lnSpc>
                  </a:pPr>
                  <a:endParaRPr>
                    <a:latin typeface="UTM Avo" panose="02040603050506020204" pitchFamily="18" charset="0"/>
                  </a:endParaRPr>
                </a:p>
              </p:txBody>
            </p:sp>
          </p:grpSp>
          <p:sp>
            <p:nvSpPr>
              <p:cNvPr id="11" name="Freeform 24">
                <a:extLst>
                  <a:ext uri="{FF2B5EF4-FFF2-40B4-BE49-F238E27FC236}">
                    <a16:creationId xmlns:a16="http://schemas.microsoft.com/office/drawing/2014/main" id="{F5A8E442-7C43-3C24-1752-91498D9DD96C}"/>
                  </a:ext>
                </a:extLst>
              </p:cNvPr>
              <p:cNvSpPr/>
              <p:nvPr/>
            </p:nvSpPr>
            <p:spPr>
              <a:xfrm>
                <a:off x="197195" y="0"/>
                <a:ext cx="1351072" cy="1546291"/>
              </a:xfrm>
              <a:custGeom>
                <a:avLst/>
                <a:gdLst/>
                <a:ahLst/>
                <a:cxnLst/>
                <a:rect l="l" t="t" r="r" b="b"/>
                <a:pathLst>
                  <a:path w="1351072" h="1546291">
                    <a:moveTo>
                      <a:pt x="0" y="0"/>
                    </a:moveTo>
                    <a:lnTo>
                      <a:pt x="1351073" y="0"/>
                    </a:lnTo>
                    <a:lnTo>
                      <a:pt x="1351073" y="1546291"/>
                    </a:lnTo>
                    <a:lnTo>
                      <a:pt x="0" y="1546291"/>
                    </a:lnTo>
                    <a:lnTo>
                      <a:pt x="0" y="0"/>
                    </a:lnTo>
                    <a:close/>
                  </a:path>
                </a:pathLst>
              </a:custGeom>
              <a:blipFill>
                <a:blip r:embed="rId3"/>
                <a:stretch>
                  <a:fillRect/>
                </a:stretch>
              </a:blipFill>
            </p:spPr>
            <p:txBody>
              <a:bodyPr/>
              <a:lstStyle/>
              <a:p>
                <a:endParaRPr lang="en-US">
                  <a:latin typeface="UTM Avo" panose="02040603050506020204" pitchFamily="18" charset="0"/>
                </a:endParaRPr>
              </a:p>
            </p:txBody>
          </p:sp>
        </p:grpSp>
        <p:sp>
          <p:nvSpPr>
            <p:cNvPr id="15" name="TextBox 27">
              <a:extLst>
                <a:ext uri="{FF2B5EF4-FFF2-40B4-BE49-F238E27FC236}">
                  <a16:creationId xmlns:a16="http://schemas.microsoft.com/office/drawing/2014/main" id="{C55FCB79-9316-E4A8-4FF8-BCCAB83698D4}"/>
                </a:ext>
              </a:extLst>
            </p:cNvPr>
            <p:cNvSpPr txBox="1"/>
            <p:nvPr/>
          </p:nvSpPr>
          <p:spPr>
            <a:xfrm>
              <a:off x="1064114" y="2745250"/>
              <a:ext cx="7505629" cy="1381468"/>
            </a:xfrm>
            <a:prstGeom prst="rect">
              <a:avLst/>
            </a:prstGeom>
          </p:spPr>
          <p:txBody>
            <a:bodyPr wrap="square" lIns="0" tIns="0" rIns="0" bIns="0" rtlCol="0" anchor="t">
              <a:spAutoFit/>
            </a:bodyPr>
            <a:lstStyle/>
            <a:p>
              <a:pPr marL="259080" lvl="1" algn="ctr">
                <a:lnSpc>
                  <a:spcPct val="150000"/>
                </a:lnSpc>
              </a:pPr>
              <a:r>
                <a:rPr lang="vi-VN" sz="3200" dirty="0">
                  <a:solidFill>
                    <a:srgbClr val="000000"/>
                  </a:solidFill>
                  <a:latin typeface="UTM Avo" panose="02040603050506020204" pitchFamily="18" charset="0"/>
                </a:rPr>
                <a:t>Chuẩn bị cho </a:t>
              </a:r>
              <a:r>
                <a:rPr lang="en-US" sz="3200" i="1" dirty="0">
                  <a:solidFill>
                    <a:srgbClr val="000000"/>
                  </a:solidFill>
                  <a:latin typeface="UTM Avo" panose="02040603050506020204" pitchFamily="18" charset="0"/>
                </a:rPr>
                <a:t>B</a:t>
              </a:r>
              <a:r>
                <a:rPr lang="vi-VN" sz="3200" i="1" dirty="0">
                  <a:solidFill>
                    <a:srgbClr val="000000"/>
                  </a:solidFill>
                  <a:latin typeface="UTM Avo" panose="02040603050506020204" pitchFamily="18" charset="0"/>
                </a:rPr>
                <a:t>ài viết 3</a:t>
              </a:r>
              <a:r>
                <a:rPr lang="vi-VN" sz="3200" dirty="0">
                  <a:solidFill>
                    <a:srgbClr val="000000"/>
                  </a:solidFill>
                  <a:latin typeface="UTM Avo" panose="02040603050506020204" pitchFamily="18" charset="0"/>
                </a:rPr>
                <a:t>: </a:t>
              </a:r>
            </a:p>
            <a:p>
              <a:pPr marL="259080" lvl="1" algn="ctr">
                <a:lnSpc>
                  <a:spcPct val="150000"/>
                </a:lnSpc>
              </a:pPr>
              <a:r>
                <a:rPr lang="vi-VN" sz="3200" b="1" i="1" dirty="0">
                  <a:solidFill>
                    <a:srgbClr val="000000"/>
                  </a:solidFill>
                  <a:latin typeface="UTM Avo" panose="02040603050506020204" pitchFamily="18" charset="0"/>
                </a:rPr>
                <a:t>Viết đoạn văn tưởng tượng</a:t>
              </a:r>
            </a:p>
          </p:txBody>
        </p:sp>
      </p:grpSp>
      <p:sp>
        <p:nvSpPr>
          <p:cNvPr id="14" name="Freeform 25">
            <a:extLst>
              <a:ext uri="{FF2B5EF4-FFF2-40B4-BE49-F238E27FC236}">
                <a16:creationId xmlns:a16="http://schemas.microsoft.com/office/drawing/2014/main" id="{C5057E92-5E8C-3043-698A-4717A6DC1B8C}"/>
              </a:ext>
            </a:extLst>
          </p:cNvPr>
          <p:cNvSpPr/>
          <p:nvPr/>
        </p:nvSpPr>
        <p:spPr>
          <a:xfrm>
            <a:off x="9039535" y="2051401"/>
            <a:ext cx="2159690" cy="4499355"/>
          </a:xfrm>
          <a:custGeom>
            <a:avLst/>
            <a:gdLst/>
            <a:ahLst/>
            <a:cxnLst/>
            <a:rect l="l" t="t" r="r" b="b"/>
            <a:pathLst>
              <a:path w="2868373" h="5975778">
                <a:moveTo>
                  <a:pt x="0" y="0"/>
                </a:moveTo>
                <a:lnTo>
                  <a:pt x="2868374" y="0"/>
                </a:lnTo>
                <a:lnTo>
                  <a:pt x="2868374" y="5975778"/>
                </a:lnTo>
                <a:lnTo>
                  <a:pt x="0" y="59757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UTM Avo" panose="02040603050506020204" pitchFamily="18" charset="0"/>
            </a:endParaRPr>
          </a:p>
        </p:txBody>
      </p:sp>
    </p:spTree>
    <p:extLst>
      <p:ext uri="{BB962C8B-B14F-4D97-AF65-F5344CB8AC3E}">
        <p14:creationId xmlns:p14="http://schemas.microsoft.com/office/powerpoint/2010/main" val="51549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82444DB-566C-19B8-CD62-93C4D4222CAE}"/>
              </a:ext>
            </a:extLst>
          </p:cNvPr>
          <p:cNvGrpSpPr/>
          <p:nvPr/>
        </p:nvGrpSpPr>
        <p:grpSpPr>
          <a:xfrm>
            <a:off x="10866032" y="746200"/>
            <a:ext cx="1216041" cy="1432566"/>
            <a:chOff x="930253" y="1555705"/>
            <a:chExt cx="1279160" cy="1432566"/>
          </a:xfrm>
        </p:grpSpPr>
        <p:pic>
          <p:nvPicPr>
            <p:cNvPr id="4" name="Picture 3">
              <a:hlinkClick r:id="rId3"/>
              <a:extLst>
                <a:ext uri="{FF2B5EF4-FFF2-40B4-BE49-F238E27FC236}">
                  <a16:creationId xmlns:a16="http://schemas.microsoft.com/office/drawing/2014/main" id="{518C7FA6-8F2E-BFB3-CC32-2EFBDA7C4B4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5" name="TextBox 4">
              <a:extLst>
                <a:ext uri="{FF2B5EF4-FFF2-40B4-BE49-F238E27FC236}">
                  <a16:creationId xmlns:a16="http://schemas.microsoft.com/office/drawing/2014/main" id="{CD63156E-E17A-6EB7-7B6F-7DA08FCA37ED}"/>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1820456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Để</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kết</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nối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cộng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đồng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giáo</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viên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và</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nhận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thêm</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nhiều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tài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liệu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giảng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dạy</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mời</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quý</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thầy</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cô</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tham</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gia</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hlinkClick r:id="rId3"/>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32875A-4427-A797-26A3-6FCDC20AC8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5420" y="3722149"/>
            <a:ext cx="2684532" cy="2684532"/>
          </a:xfrm>
          <a:prstGeom prst="roundRect">
            <a:avLst>
              <a:gd name="adj" fmla="val 12957"/>
            </a:avLst>
          </a:prstGeom>
        </p:spPr>
      </p:pic>
    </p:spTree>
    <p:extLst>
      <p:ext uri="{BB962C8B-B14F-4D97-AF65-F5344CB8AC3E}">
        <p14:creationId xmlns:p14="http://schemas.microsoft.com/office/powerpoint/2010/main" val="2475335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y2mate.com - NẾU CHÚNG MÌNH CÓ PHÉP LẠ  TỐP CA_480p">
            <a:hlinkClick r:id="" action="ppaction://media"/>
            <a:extLst>
              <a:ext uri="{FF2B5EF4-FFF2-40B4-BE49-F238E27FC236}">
                <a16:creationId xmlns:a16="http://schemas.microsoft.com/office/drawing/2014/main" id="{8D37D548-5E9E-0118-7436-6D254996A83C}"/>
              </a:ext>
            </a:extLst>
          </p:cNvPr>
          <p:cNvPicPr>
            <a:picLocks noChangeAspect="1"/>
          </p:cNvPicPr>
          <p:nvPr>
            <a:videoFile r:link="rId1"/>
            <p:extLst>
              <p:ext uri="{DAA4B4D4-6D71-4841-9C94-3DE7FCFB9230}">
                <p14:media xmlns:p14="http://schemas.microsoft.com/office/powerpoint/2010/main" r:embed="rId2">
                  <p14:trim st="27418" end="188846"/>
                </p14:media>
              </p:ext>
            </p:extLst>
          </p:nvPr>
        </p:nvPicPr>
        <p:blipFill>
          <a:blip r:embed="rId5"/>
          <a:stretch>
            <a:fillRect/>
          </a:stretch>
        </p:blipFill>
        <p:spPr>
          <a:xfrm>
            <a:off x="2736427" y="1739862"/>
            <a:ext cx="6719145" cy="4931483"/>
          </a:xfrm>
          <a:prstGeom prst="rect">
            <a:avLst/>
          </a:prstGeom>
        </p:spPr>
      </p:pic>
    </p:spTree>
    <p:extLst>
      <p:ext uri="{BB962C8B-B14F-4D97-AF65-F5344CB8AC3E}">
        <p14:creationId xmlns:p14="http://schemas.microsoft.com/office/powerpoint/2010/main" val="419613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5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E2B9042-FCBB-190B-EEEE-7D865DDD4982}"/>
              </a:ext>
            </a:extLst>
          </p:cNvPr>
          <p:cNvGrpSpPr/>
          <p:nvPr/>
        </p:nvGrpSpPr>
        <p:grpSpPr>
          <a:xfrm>
            <a:off x="10866032" y="746200"/>
            <a:ext cx="1216041" cy="1432566"/>
            <a:chOff x="930253" y="1555705"/>
            <a:chExt cx="1279160" cy="1432566"/>
          </a:xfrm>
        </p:grpSpPr>
        <p:pic>
          <p:nvPicPr>
            <p:cNvPr id="6" name="Picture 5">
              <a:hlinkClick r:id="rId3"/>
              <a:extLst>
                <a:ext uri="{FF2B5EF4-FFF2-40B4-BE49-F238E27FC236}">
                  <a16:creationId xmlns:a16="http://schemas.microsoft.com/office/drawing/2014/main" id="{FA502299-1AFF-7CFC-309B-7526C09B761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7" name="TextBox 6">
              <a:extLst>
                <a:ext uri="{FF2B5EF4-FFF2-40B4-BE49-F238E27FC236}">
                  <a16:creationId xmlns:a16="http://schemas.microsoft.com/office/drawing/2014/main" id="{887F7C77-A5AE-1524-EF70-407FBBB07178}"/>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2473840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 name="Google Shape;536;p6">
            <a:extLst>
              <a:ext uri="{FF2B5EF4-FFF2-40B4-BE49-F238E27FC236}">
                <a16:creationId xmlns:a16="http://schemas.microsoft.com/office/drawing/2014/main" id="{9B71F276-C260-B9B3-38D6-32147F64B242}"/>
              </a:ext>
            </a:extLst>
          </p:cNvPr>
          <p:cNvSpPr txBox="1">
            <a:spLocks/>
          </p:cNvSpPr>
          <p:nvPr/>
        </p:nvSpPr>
        <p:spPr>
          <a:xfrm>
            <a:off x="7294451" y="2504798"/>
            <a:ext cx="2128601" cy="48292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Cairo"/>
              <a:buNone/>
              <a:defRPr sz="6133" b="1" i="0" u="none" strike="noStrike" cap="none">
                <a:solidFill>
                  <a:schemeClr val="dk1"/>
                </a:solidFill>
                <a:latin typeface="Cairo"/>
                <a:ea typeface="Cairo"/>
                <a:cs typeface="Cairo"/>
                <a:sym typeface="Cairo"/>
              </a:defRPr>
            </a:lvl1pPr>
            <a:lvl2pPr marR="0" lvl="1"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9pPr>
          </a:lstStyle>
          <a:p>
            <a:pPr algn="ctr"/>
            <a:r>
              <a:rPr lang="vi-VN" sz="3200" u="sng" kern="0" dirty="0">
                <a:solidFill>
                  <a:srgbClr val="C00000"/>
                </a:solidFill>
                <a:latin typeface="UTM Avo" panose="02040603050506020204" pitchFamily="18" charset="0"/>
                <a:ea typeface="Arial"/>
                <a:cs typeface="Arial"/>
                <a:sym typeface="Arial"/>
              </a:rPr>
              <a:t>LƯU Ý</a:t>
            </a:r>
          </a:p>
        </p:txBody>
      </p:sp>
      <p:sp>
        <p:nvSpPr>
          <p:cNvPr id="90" name="Google Shape;537;p6">
            <a:extLst>
              <a:ext uri="{FF2B5EF4-FFF2-40B4-BE49-F238E27FC236}">
                <a16:creationId xmlns:a16="http://schemas.microsoft.com/office/drawing/2014/main" id="{81C95BB4-624D-7BEF-81AE-385D3661B1B1}"/>
              </a:ext>
            </a:extLst>
          </p:cNvPr>
          <p:cNvSpPr txBox="1">
            <a:spLocks/>
          </p:cNvSpPr>
          <p:nvPr/>
        </p:nvSpPr>
        <p:spPr>
          <a:xfrm>
            <a:off x="4882456" y="2989062"/>
            <a:ext cx="6903758" cy="241047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r" rtl="0">
              <a:lnSpc>
                <a:spcPct val="100000"/>
              </a:lnSpc>
              <a:spcBef>
                <a:spcPts val="0"/>
              </a:spcBef>
              <a:spcAft>
                <a:spcPts val="0"/>
              </a:spcAft>
              <a:buClr>
                <a:schemeClr val="lt2"/>
              </a:buClr>
              <a:buSzPts val="1800"/>
              <a:buFont typeface="Oxygen"/>
              <a:buNone/>
              <a:defRPr sz="1800" b="0" i="0" u="none" strike="noStrike" cap="none">
                <a:solidFill>
                  <a:schemeClr val="lt2"/>
                </a:solidFill>
                <a:latin typeface="Oxygen"/>
                <a:ea typeface="Oxygen"/>
                <a:cs typeface="Oxygen"/>
                <a:sym typeface="Oxygen"/>
              </a:defRPr>
            </a:lvl1pPr>
            <a:lvl2pPr marL="914400" marR="0" lvl="1" indent="-317500" algn="ctr" rtl="0">
              <a:lnSpc>
                <a:spcPct val="100000"/>
              </a:lnSpc>
              <a:spcBef>
                <a:spcPts val="0"/>
              </a:spcBef>
              <a:spcAft>
                <a:spcPts val="0"/>
              </a:spcAft>
              <a:buClr>
                <a:schemeClr val="lt2"/>
              </a:buClr>
              <a:buSzPts val="1400"/>
              <a:buFont typeface="Oxygen"/>
              <a:buNone/>
              <a:defRPr sz="1400" b="0" i="0" u="none" strike="noStrike" cap="none">
                <a:solidFill>
                  <a:schemeClr val="lt2"/>
                </a:solidFill>
                <a:latin typeface="Oxygen"/>
                <a:ea typeface="Oxygen"/>
                <a:cs typeface="Oxygen"/>
                <a:sym typeface="Oxygen"/>
              </a:defRPr>
            </a:lvl2pPr>
            <a:lvl3pPr marL="1371600" marR="0" lvl="2" indent="-317500" algn="ctr" rtl="0">
              <a:lnSpc>
                <a:spcPct val="100000"/>
              </a:lnSpc>
              <a:spcBef>
                <a:spcPts val="0"/>
              </a:spcBef>
              <a:spcAft>
                <a:spcPts val="0"/>
              </a:spcAft>
              <a:buClr>
                <a:schemeClr val="lt2"/>
              </a:buClr>
              <a:buSzPts val="1400"/>
              <a:buFont typeface="Oxygen"/>
              <a:buNone/>
              <a:defRPr sz="1400" b="0" i="0" u="none" strike="noStrike" cap="none">
                <a:solidFill>
                  <a:schemeClr val="lt2"/>
                </a:solidFill>
                <a:latin typeface="Oxygen"/>
                <a:ea typeface="Oxygen"/>
                <a:cs typeface="Oxygen"/>
                <a:sym typeface="Oxygen"/>
              </a:defRPr>
            </a:lvl3pPr>
            <a:lvl4pPr marL="1828800" marR="0" lvl="3" indent="-317500" algn="ctr" rtl="0">
              <a:lnSpc>
                <a:spcPct val="100000"/>
              </a:lnSpc>
              <a:spcBef>
                <a:spcPts val="0"/>
              </a:spcBef>
              <a:spcAft>
                <a:spcPts val="0"/>
              </a:spcAft>
              <a:buClr>
                <a:schemeClr val="lt2"/>
              </a:buClr>
              <a:buSzPts val="1400"/>
              <a:buFont typeface="Oxygen"/>
              <a:buNone/>
              <a:defRPr sz="1400" b="0" i="0" u="none" strike="noStrike" cap="none">
                <a:solidFill>
                  <a:schemeClr val="lt2"/>
                </a:solidFill>
                <a:latin typeface="Oxygen"/>
                <a:ea typeface="Oxygen"/>
                <a:cs typeface="Oxygen"/>
                <a:sym typeface="Oxygen"/>
              </a:defRPr>
            </a:lvl4pPr>
            <a:lvl5pPr marL="2286000" marR="0" lvl="4" indent="-317500" algn="ctr" rtl="0">
              <a:lnSpc>
                <a:spcPct val="100000"/>
              </a:lnSpc>
              <a:spcBef>
                <a:spcPts val="0"/>
              </a:spcBef>
              <a:spcAft>
                <a:spcPts val="0"/>
              </a:spcAft>
              <a:buClr>
                <a:schemeClr val="lt2"/>
              </a:buClr>
              <a:buSzPts val="1400"/>
              <a:buFont typeface="Oxygen"/>
              <a:buNone/>
              <a:defRPr sz="1400" b="0" i="0" u="none" strike="noStrike" cap="none">
                <a:solidFill>
                  <a:schemeClr val="lt2"/>
                </a:solidFill>
                <a:latin typeface="Oxygen"/>
                <a:ea typeface="Oxygen"/>
                <a:cs typeface="Oxygen"/>
                <a:sym typeface="Oxygen"/>
              </a:defRPr>
            </a:lvl5pPr>
            <a:lvl6pPr marL="2743200" marR="0" lvl="5" indent="-317500" algn="ctr" rtl="0">
              <a:lnSpc>
                <a:spcPct val="100000"/>
              </a:lnSpc>
              <a:spcBef>
                <a:spcPts val="0"/>
              </a:spcBef>
              <a:spcAft>
                <a:spcPts val="0"/>
              </a:spcAft>
              <a:buClr>
                <a:schemeClr val="lt2"/>
              </a:buClr>
              <a:buSzPts val="1400"/>
              <a:buFont typeface="Oxygen"/>
              <a:buNone/>
              <a:defRPr sz="1400" b="0" i="0" u="none" strike="noStrike" cap="none">
                <a:solidFill>
                  <a:schemeClr val="lt2"/>
                </a:solidFill>
                <a:latin typeface="Oxygen"/>
                <a:ea typeface="Oxygen"/>
                <a:cs typeface="Oxygen"/>
                <a:sym typeface="Oxygen"/>
              </a:defRPr>
            </a:lvl6pPr>
            <a:lvl7pPr marL="3200400" marR="0" lvl="6" indent="-317500" algn="ctr" rtl="0">
              <a:lnSpc>
                <a:spcPct val="100000"/>
              </a:lnSpc>
              <a:spcBef>
                <a:spcPts val="0"/>
              </a:spcBef>
              <a:spcAft>
                <a:spcPts val="0"/>
              </a:spcAft>
              <a:buClr>
                <a:schemeClr val="lt2"/>
              </a:buClr>
              <a:buSzPts val="1400"/>
              <a:buFont typeface="Oxygen"/>
              <a:buNone/>
              <a:defRPr sz="1400" b="0" i="0" u="none" strike="noStrike" cap="none">
                <a:solidFill>
                  <a:schemeClr val="lt2"/>
                </a:solidFill>
                <a:latin typeface="Oxygen"/>
                <a:ea typeface="Oxygen"/>
                <a:cs typeface="Oxygen"/>
                <a:sym typeface="Oxygen"/>
              </a:defRPr>
            </a:lvl7pPr>
            <a:lvl8pPr marL="3657600" marR="0" lvl="7" indent="-317500" algn="ctr" rtl="0">
              <a:lnSpc>
                <a:spcPct val="100000"/>
              </a:lnSpc>
              <a:spcBef>
                <a:spcPts val="0"/>
              </a:spcBef>
              <a:spcAft>
                <a:spcPts val="0"/>
              </a:spcAft>
              <a:buClr>
                <a:schemeClr val="lt2"/>
              </a:buClr>
              <a:buSzPts val="1400"/>
              <a:buFont typeface="Oxygen"/>
              <a:buNone/>
              <a:defRPr sz="1400" b="0" i="0" u="none" strike="noStrike" cap="none">
                <a:solidFill>
                  <a:schemeClr val="lt2"/>
                </a:solidFill>
                <a:latin typeface="Oxygen"/>
                <a:ea typeface="Oxygen"/>
                <a:cs typeface="Oxygen"/>
                <a:sym typeface="Oxygen"/>
              </a:defRPr>
            </a:lvl8pPr>
            <a:lvl9pPr marL="4114800" marR="0" lvl="8" indent="-317500" algn="ctr" rtl="0">
              <a:lnSpc>
                <a:spcPct val="100000"/>
              </a:lnSpc>
              <a:spcBef>
                <a:spcPts val="0"/>
              </a:spcBef>
              <a:spcAft>
                <a:spcPts val="0"/>
              </a:spcAft>
              <a:buClr>
                <a:schemeClr val="lt2"/>
              </a:buClr>
              <a:buSzPts val="1400"/>
              <a:buFont typeface="Oxygen"/>
              <a:buNone/>
              <a:defRPr sz="1400" b="0" i="0" u="none" strike="noStrike" cap="none">
                <a:solidFill>
                  <a:schemeClr val="lt2"/>
                </a:solidFill>
                <a:latin typeface="Oxygen"/>
                <a:ea typeface="Oxygen"/>
                <a:cs typeface="Oxygen"/>
                <a:sym typeface="Oxygen"/>
              </a:defRPr>
            </a:lvl9pPr>
          </a:lstStyle>
          <a:p>
            <a:pPr marL="115888" indent="0" algn="just">
              <a:lnSpc>
                <a:spcPct val="150000"/>
              </a:lnSpc>
            </a:pPr>
            <a:r>
              <a:rPr lang="vi-VN" sz="2800" kern="0" dirty="0">
                <a:solidFill>
                  <a:srgbClr val="251709"/>
                </a:solidFill>
                <a:latin typeface="UTM Avo" panose="02040603050506020204" pitchFamily="18" charset="0"/>
                <a:ea typeface="Arial"/>
                <a:cs typeface="Arial"/>
                <a:sym typeface="Arial"/>
              </a:rPr>
              <a:t>Giọng đọc hồn nhiên, thể hiện niềm vui, niềm khao khát của các bạn nhỏ khi ước mơ về một tương lai tốt đẹp</a:t>
            </a:r>
            <a:r>
              <a:rPr lang="en-US" sz="2800" kern="0" dirty="0">
                <a:solidFill>
                  <a:srgbClr val="251709"/>
                </a:solidFill>
                <a:latin typeface="UTM Avo" panose="02040603050506020204" pitchFamily="18" charset="0"/>
                <a:ea typeface="Arial"/>
                <a:cs typeface="Arial"/>
                <a:sym typeface="Arial"/>
              </a:rPr>
              <a:t>.</a:t>
            </a:r>
            <a:endParaRPr lang="vi-VN" sz="2800" kern="0" dirty="0">
              <a:solidFill>
                <a:srgbClr val="251709"/>
              </a:solidFill>
              <a:latin typeface="UTM Avo" panose="02040603050506020204" pitchFamily="18" charset="0"/>
              <a:ea typeface="Arial"/>
              <a:cs typeface="Arial"/>
              <a:sym typeface="Arial"/>
            </a:endParaRPr>
          </a:p>
        </p:txBody>
      </p:sp>
      <p:grpSp>
        <p:nvGrpSpPr>
          <p:cNvPr id="91" name="Google Shape;538;p6">
            <a:extLst>
              <a:ext uri="{FF2B5EF4-FFF2-40B4-BE49-F238E27FC236}">
                <a16:creationId xmlns:a16="http://schemas.microsoft.com/office/drawing/2014/main" id="{1C29E183-6695-B416-D683-29CB1EBA12B2}"/>
              </a:ext>
            </a:extLst>
          </p:cNvPr>
          <p:cNvGrpSpPr/>
          <p:nvPr/>
        </p:nvGrpSpPr>
        <p:grpSpPr>
          <a:xfrm>
            <a:off x="98006" y="1742811"/>
            <a:ext cx="4770039" cy="4455858"/>
            <a:chOff x="-932304" y="-1020535"/>
            <a:chExt cx="4537899" cy="4546749"/>
          </a:xfrm>
        </p:grpSpPr>
        <p:sp>
          <p:nvSpPr>
            <p:cNvPr id="92" name="Google Shape;539;p6">
              <a:extLst>
                <a:ext uri="{FF2B5EF4-FFF2-40B4-BE49-F238E27FC236}">
                  <a16:creationId xmlns:a16="http://schemas.microsoft.com/office/drawing/2014/main" id="{77E89790-249F-8927-1D43-C8D480ED907B}"/>
                </a:ext>
              </a:extLst>
            </p:cNvPr>
            <p:cNvSpPr/>
            <p:nvPr/>
          </p:nvSpPr>
          <p:spPr>
            <a:xfrm rot="-8572764" flipH="1">
              <a:off x="23545" y="2013692"/>
              <a:ext cx="1211557" cy="1276242"/>
            </a:xfrm>
            <a:custGeom>
              <a:avLst/>
              <a:gdLst/>
              <a:ahLst/>
              <a:cxnLst/>
              <a:rect l="l" t="t" r="r" b="b"/>
              <a:pathLst>
                <a:path w="33341" h="35123" extrusionOk="0">
                  <a:moveTo>
                    <a:pt x="20483" y="22131"/>
                  </a:moveTo>
                  <a:cubicBezTo>
                    <a:pt x="20483" y="22132"/>
                    <a:pt x="20483" y="22133"/>
                    <a:pt x="20483" y="22134"/>
                  </a:cubicBezTo>
                  <a:lnTo>
                    <a:pt x="20483" y="22134"/>
                  </a:lnTo>
                  <a:cubicBezTo>
                    <a:pt x="20484" y="22133"/>
                    <a:pt x="20484" y="22132"/>
                    <a:pt x="20483" y="22131"/>
                  </a:cubicBezTo>
                  <a:close/>
                  <a:moveTo>
                    <a:pt x="15863" y="27724"/>
                  </a:moveTo>
                  <a:lnTo>
                    <a:pt x="15863" y="27724"/>
                  </a:lnTo>
                  <a:cubicBezTo>
                    <a:pt x="15863" y="27725"/>
                    <a:pt x="15863" y="27726"/>
                    <a:pt x="15863" y="27727"/>
                  </a:cubicBezTo>
                  <a:lnTo>
                    <a:pt x="15863" y="27727"/>
                  </a:lnTo>
                  <a:cubicBezTo>
                    <a:pt x="15863" y="27726"/>
                    <a:pt x="15864" y="27725"/>
                    <a:pt x="15863" y="27724"/>
                  </a:cubicBezTo>
                  <a:close/>
                  <a:moveTo>
                    <a:pt x="22390" y="1"/>
                  </a:moveTo>
                  <a:cubicBezTo>
                    <a:pt x="22176" y="1"/>
                    <a:pt x="18347" y="2625"/>
                    <a:pt x="17839" y="6629"/>
                  </a:cubicBezTo>
                  <a:cubicBezTo>
                    <a:pt x="17626" y="8666"/>
                    <a:pt x="17535" y="10702"/>
                    <a:pt x="17596" y="12709"/>
                  </a:cubicBezTo>
                  <a:lnTo>
                    <a:pt x="17596" y="13438"/>
                  </a:lnTo>
                  <a:lnTo>
                    <a:pt x="17596" y="13712"/>
                  </a:lnTo>
                  <a:cubicBezTo>
                    <a:pt x="16653" y="14593"/>
                    <a:pt x="15742" y="15535"/>
                    <a:pt x="14830" y="16478"/>
                  </a:cubicBezTo>
                  <a:cubicBezTo>
                    <a:pt x="14343" y="16994"/>
                    <a:pt x="13857" y="17541"/>
                    <a:pt x="13371" y="18058"/>
                  </a:cubicBezTo>
                  <a:cubicBezTo>
                    <a:pt x="14374" y="16478"/>
                    <a:pt x="14921" y="14684"/>
                    <a:pt x="15012" y="12830"/>
                  </a:cubicBezTo>
                  <a:cubicBezTo>
                    <a:pt x="15103" y="8836"/>
                    <a:pt x="15194" y="5474"/>
                    <a:pt x="15314" y="5474"/>
                  </a:cubicBezTo>
                  <a:cubicBezTo>
                    <a:pt x="15315" y="5474"/>
                    <a:pt x="15315" y="5474"/>
                    <a:pt x="15316" y="5474"/>
                  </a:cubicBezTo>
                  <a:cubicBezTo>
                    <a:pt x="15315" y="5474"/>
                    <a:pt x="15313" y="5473"/>
                    <a:pt x="15311" y="5473"/>
                  </a:cubicBezTo>
                  <a:cubicBezTo>
                    <a:pt x="15123" y="5473"/>
                    <a:pt x="11577" y="8464"/>
                    <a:pt x="11547" y="12526"/>
                  </a:cubicBezTo>
                  <a:cubicBezTo>
                    <a:pt x="11547" y="14593"/>
                    <a:pt x="11669" y="16630"/>
                    <a:pt x="11972" y="18666"/>
                  </a:cubicBezTo>
                  <a:cubicBezTo>
                    <a:pt x="12003" y="18940"/>
                    <a:pt x="12033" y="19183"/>
                    <a:pt x="12033" y="19365"/>
                  </a:cubicBezTo>
                  <a:lnTo>
                    <a:pt x="12064" y="19578"/>
                  </a:lnTo>
                  <a:lnTo>
                    <a:pt x="12064" y="19608"/>
                  </a:lnTo>
                  <a:cubicBezTo>
                    <a:pt x="10696" y="21250"/>
                    <a:pt x="9389" y="22921"/>
                    <a:pt x="8173" y="24624"/>
                  </a:cubicBezTo>
                  <a:cubicBezTo>
                    <a:pt x="8933" y="22982"/>
                    <a:pt x="9267" y="21128"/>
                    <a:pt x="9146" y="19304"/>
                  </a:cubicBezTo>
                  <a:cubicBezTo>
                    <a:pt x="8781" y="15323"/>
                    <a:pt x="8477" y="11949"/>
                    <a:pt x="8599" y="11949"/>
                  </a:cubicBezTo>
                  <a:cubicBezTo>
                    <a:pt x="8598" y="11948"/>
                    <a:pt x="8597" y="11948"/>
                    <a:pt x="8597" y="11948"/>
                  </a:cubicBezTo>
                  <a:cubicBezTo>
                    <a:pt x="8448" y="11948"/>
                    <a:pt x="5257" y="15310"/>
                    <a:pt x="5681" y="19396"/>
                  </a:cubicBezTo>
                  <a:cubicBezTo>
                    <a:pt x="5893" y="21432"/>
                    <a:pt x="6258" y="23469"/>
                    <a:pt x="6775" y="25444"/>
                  </a:cubicBezTo>
                  <a:cubicBezTo>
                    <a:pt x="6836" y="25748"/>
                    <a:pt x="6896" y="25991"/>
                    <a:pt x="6927" y="26174"/>
                  </a:cubicBezTo>
                  <a:lnTo>
                    <a:pt x="6988" y="26356"/>
                  </a:lnTo>
                  <a:cubicBezTo>
                    <a:pt x="6653" y="26812"/>
                    <a:pt x="6349" y="27298"/>
                    <a:pt x="6045" y="27785"/>
                  </a:cubicBezTo>
                  <a:cubicBezTo>
                    <a:pt x="5377" y="28879"/>
                    <a:pt x="4708" y="30004"/>
                    <a:pt x="4070" y="31159"/>
                  </a:cubicBezTo>
                  <a:lnTo>
                    <a:pt x="3918" y="31402"/>
                  </a:lnTo>
                  <a:cubicBezTo>
                    <a:pt x="4495" y="29700"/>
                    <a:pt x="4617" y="27846"/>
                    <a:pt x="4282" y="26052"/>
                  </a:cubicBezTo>
                  <a:cubicBezTo>
                    <a:pt x="3492" y="22131"/>
                    <a:pt x="2823" y="18788"/>
                    <a:pt x="2945" y="18757"/>
                  </a:cubicBezTo>
                  <a:cubicBezTo>
                    <a:pt x="2944" y="18757"/>
                    <a:pt x="2944" y="18757"/>
                    <a:pt x="2943" y="18757"/>
                  </a:cubicBezTo>
                  <a:cubicBezTo>
                    <a:pt x="2801" y="18757"/>
                    <a:pt x="0" y="22482"/>
                    <a:pt x="848" y="26508"/>
                  </a:cubicBezTo>
                  <a:cubicBezTo>
                    <a:pt x="1304" y="28545"/>
                    <a:pt x="1881" y="30520"/>
                    <a:pt x="2641" y="32466"/>
                  </a:cubicBezTo>
                  <a:cubicBezTo>
                    <a:pt x="2763" y="32861"/>
                    <a:pt x="2854" y="33134"/>
                    <a:pt x="2915" y="33317"/>
                  </a:cubicBezTo>
                  <a:cubicBezTo>
                    <a:pt x="2641" y="33833"/>
                    <a:pt x="2428" y="34350"/>
                    <a:pt x="2215" y="34897"/>
                  </a:cubicBezTo>
                  <a:cubicBezTo>
                    <a:pt x="2156" y="35016"/>
                    <a:pt x="2265" y="35123"/>
                    <a:pt x="2373" y="35123"/>
                  </a:cubicBezTo>
                  <a:cubicBezTo>
                    <a:pt x="2431" y="35123"/>
                    <a:pt x="2488" y="35093"/>
                    <a:pt x="2519" y="35019"/>
                  </a:cubicBezTo>
                  <a:cubicBezTo>
                    <a:pt x="2823" y="34533"/>
                    <a:pt x="3097" y="34016"/>
                    <a:pt x="3340" y="33499"/>
                  </a:cubicBezTo>
                  <a:lnTo>
                    <a:pt x="3492" y="33469"/>
                  </a:lnTo>
                  <a:cubicBezTo>
                    <a:pt x="3674" y="33408"/>
                    <a:pt x="3918" y="33317"/>
                    <a:pt x="4191" y="33226"/>
                  </a:cubicBezTo>
                  <a:cubicBezTo>
                    <a:pt x="5468" y="32891"/>
                    <a:pt x="7656" y="32344"/>
                    <a:pt x="10088" y="31767"/>
                  </a:cubicBezTo>
                  <a:cubicBezTo>
                    <a:pt x="13827" y="30832"/>
                    <a:pt x="15831" y="27892"/>
                    <a:pt x="15863" y="27727"/>
                  </a:cubicBezTo>
                  <a:lnTo>
                    <a:pt x="15863" y="27727"/>
                  </a:lnTo>
                  <a:cubicBezTo>
                    <a:pt x="15813" y="27817"/>
                    <a:pt x="12623" y="27887"/>
                    <a:pt x="8781" y="28788"/>
                  </a:cubicBezTo>
                  <a:cubicBezTo>
                    <a:pt x="7079" y="29213"/>
                    <a:pt x="5559" y="30156"/>
                    <a:pt x="4434" y="31493"/>
                  </a:cubicBezTo>
                  <a:cubicBezTo>
                    <a:pt x="4921" y="30581"/>
                    <a:pt x="5468" y="29669"/>
                    <a:pt x="5985" y="28788"/>
                  </a:cubicBezTo>
                  <a:cubicBezTo>
                    <a:pt x="6440" y="28028"/>
                    <a:pt x="6927" y="27298"/>
                    <a:pt x="7413" y="26569"/>
                  </a:cubicBezTo>
                  <a:cubicBezTo>
                    <a:pt x="7595" y="26539"/>
                    <a:pt x="7899" y="26478"/>
                    <a:pt x="8295" y="26387"/>
                  </a:cubicBezTo>
                  <a:cubicBezTo>
                    <a:pt x="9602" y="26174"/>
                    <a:pt x="11820" y="25870"/>
                    <a:pt x="14313" y="25535"/>
                  </a:cubicBezTo>
                  <a:cubicBezTo>
                    <a:pt x="18143" y="25023"/>
                    <a:pt x="20447" y="22296"/>
                    <a:pt x="20483" y="22134"/>
                  </a:cubicBezTo>
                  <a:lnTo>
                    <a:pt x="20483" y="22134"/>
                  </a:lnTo>
                  <a:cubicBezTo>
                    <a:pt x="20475" y="22147"/>
                    <a:pt x="20388" y="22152"/>
                    <a:pt x="20232" y="22152"/>
                  </a:cubicBezTo>
                  <a:cubicBezTo>
                    <a:pt x="19922" y="22152"/>
                    <a:pt x="19339" y="22135"/>
                    <a:pt x="18558" y="22135"/>
                  </a:cubicBezTo>
                  <a:cubicBezTo>
                    <a:pt x="17249" y="22135"/>
                    <a:pt x="15382" y="22182"/>
                    <a:pt x="13310" y="22435"/>
                  </a:cubicBezTo>
                  <a:cubicBezTo>
                    <a:pt x="11577" y="22678"/>
                    <a:pt x="9966" y="23469"/>
                    <a:pt x="8690" y="24684"/>
                  </a:cubicBezTo>
                  <a:cubicBezTo>
                    <a:pt x="9115" y="24076"/>
                    <a:pt x="9541" y="23469"/>
                    <a:pt x="9997" y="22891"/>
                  </a:cubicBezTo>
                  <a:cubicBezTo>
                    <a:pt x="10757" y="21827"/>
                    <a:pt x="11577" y="20824"/>
                    <a:pt x="12428" y="19821"/>
                  </a:cubicBezTo>
                  <a:lnTo>
                    <a:pt x="12550" y="19821"/>
                  </a:lnTo>
                  <a:cubicBezTo>
                    <a:pt x="12732" y="19791"/>
                    <a:pt x="13006" y="19760"/>
                    <a:pt x="13340" y="19730"/>
                  </a:cubicBezTo>
                  <a:cubicBezTo>
                    <a:pt x="14678" y="19669"/>
                    <a:pt x="16927" y="19608"/>
                    <a:pt x="19419" y="19548"/>
                  </a:cubicBezTo>
                  <a:cubicBezTo>
                    <a:pt x="23340" y="19426"/>
                    <a:pt x="25984" y="16934"/>
                    <a:pt x="25985" y="16812"/>
                  </a:cubicBezTo>
                  <a:lnTo>
                    <a:pt x="25985" y="16812"/>
                  </a:lnTo>
                  <a:cubicBezTo>
                    <a:pt x="25985" y="16823"/>
                    <a:pt x="25961" y="16827"/>
                    <a:pt x="25914" y="16827"/>
                  </a:cubicBezTo>
                  <a:cubicBezTo>
                    <a:pt x="25451" y="16827"/>
                    <a:pt x="22763" y="16352"/>
                    <a:pt x="19355" y="16352"/>
                  </a:cubicBezTo>
                  <a:cubicBezTo>
                    <a:pt x="19176" y="16352"/>
                    <a:pt x="18995" y="16353"/>
                    <a:pt x="18812" y="16356"/>
                  </a:cubicBezTo>
                  <a:cubicBezTo>
                    <a:pt x="17018" y="16417"/>
                    <a:pt x="15286" y="17055"/>
                    <a:pt x="13857" y="18149"/>
                  </a:cubicBezTo>
                  <a:cubicBezTo>
                    <a:pt x="15164" y="16690"/>
                    <a:pt x="16501" y="15292"/>
                    <a:pt x="17900" y="13955"/>
                  </a:cubicBezTo>
                  <a:lnTo>
                    <a:pt x="18872" y="13955"/>
                  </a:lnTo>
                  <a:cubicBezTo>
                    <a:pt x="20179" y="14016"/>
                    <a:pt x="22459" y="14198"/>
                    <a:pt x="24951" y="14380"/>
                  </a:cubicBezTo>
                  <a:cubicBezTo>
                    <a:pt x="25177" y="14396"/>
                    <a:pt x="25399" y="14404"/>
                    <a:pt x="25618" y="14404"/>
                  </a:cubicBezTo>
                  <a:cubicBezTo>
                    <a:pt x="29173" y="14404"/>
                    <a:pt x="31789" y="12429"/>
                    <a:pt x="31790" y="12313"/>
                  </a:cubicBezTo>
                  <a:lnTo>
                    <a:pt x="31790" y="12313"/>
                  </a:lnTo>
                  <a:cubicBezTo>
                    <a:pt x="31790" y="12321"/>
                    <a:pt x="31779" y="12324"/>
                    <a:pt x="31757" y="12324"/>
                  </a:cubicBezTo>
                  <a:cubicBezTo>
                    <a:pt x="31415" y="12324"/>
                    <a:pt x="28449" y="11474"/>
                    <a:pt x="24678" y="11189"/>
                  </a:cubicBezTo>
                  <a:cubicBezTo>
                    <a:pt x="24482" y="11176"/>
                    <a:pt x="24287" y="11170"/>
                    <a:pt x="24092" y="11170"/>
                  </a:cubicBezTo>
                  <a:cubicBezTo>
                    <a:pt x="22441" y="11170"/>
                    <a:pt x="20833" y="11629"/>
                    <a:pt x="19419" y="12526"/>
                  </a:cubicBezTo>
                  <a:lnTo>
                    <a:pt x="19571" y="12374"/>
                  </a:lnTo>
                  <a:cubicBezTo>
                    <a:pt x="20210" y="11797"/>
                    <a:pt x="20848" y="11250"/>
                    <a:pt x="21486" y="10702"/>
                  </a:cubicBezTo>
                  <a:cubicBezTo>
                    <a:pt x="21669" y="10672"/>
                    <a:pt x="21851" y="10581"/>
                    <a:pt x="22125" y="10490"/>
                  </a:cubicBezTo>
                  <a:lnTo>
                    <a:pt x="22216" y="10459"/>
                  </a:lnTo>
                  <a:cubicBezTo>
                    <a:pt x="24222" y="9730"/>
                    <a:pt x="26137" y="8757"/>
                    <a:pt x="27900" y="7572"/>
                  </a:cubicBezTo>
                  <a:cubicBezTo>
                    <a:pt x="29967" y="6082"/>
                    <a:pt x="31790" y="4319"/>
                    <a:pt x="33341" y="2283"/>
                  </a:cubicBezTo>
                  <a:lnTo>
                    <a:pt x="33341" y="2283"/>
                  </a:lnTo>
                  <a:cubicBezTo>
                    <a:pt x="30696" y="2587"/>
                    <a:pt x="28173" y="3499"/>
                    <a:pt x="25954" y="4988"/>
                  </a:cubicBezTo>
                  <a:cubicBezTo>
                    <a:pt x="24283" y="6173"/>
                    <a:pt x="22885" y="7663"/>
                    <a:pt x="21821" y="9365"/>
                  </a:cubicBezTo>
                  <a:cubicBezTo>
                    <a:pt x="21517" y="9851"/>
                    <a:pt x="21304" y="10216"/>
                    <a:pt x="21182" y="10459"/>
                  </a:cubicBezTo>
                  <a:lnTo>
                    <a:pt x="20027" y="11493"/>
                  </a:lnTo>
                  <a:cubicBezTo>
                    <a:pt x="19693" y="11797"/>
                    <a:pt x="19359" y="12101"/>
                    <a:pt x="19024" y="12374"/>
                  </a:cubicBezTo>
                  <a:cubicBezTo>
                    <a:pt x="20210" y="10915"/>
                    <a:pt x="21000" y="9152"/>
                    <a:pt x="21304" y="7268"/>
                  </a:cubicBezTo>
                  <a:cubicBezTo>
                    <a:pt x="21818" y="3334"/>
                    <a:pt x="22303" y="3"/>
                    <a:pt x="22397" y="3"/>
                  </a:cubicBezTo>
                  <a:cubicBezTo>
                    <a:pt x="22397" y="3"/>
                    <a:pt x="22398" y="3"/>
                    <a:pt x="22398" y="3"/>
                  </a:cubicBezTo>
                  <a:cubicBezTo>
                    <a:pt x="22397" y="2"/>
                    <a:pt x="22394" y="1"/>
                    <a:pt x="22390" y="1"/>
                  </a:cubicBezTo>
                  <a:close/>
                </a:path>
              </a:pathLst>
            </a:custGeom>
            <a:solidFill>
              <a:srgbClr val="C7843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3" name="Google Shape;540;p6">
              <a:extLst>
                <a:ext uri="{FF2B5EF4-FFF2-40B4-BE49-F238E27FC236}">
                  <a16:creationId xmlns:a16="http://schemas.microsoft.com/office/drawing/2014/main" id="{3E67DC0B-87DE-EEFC-6489-AF4035F80363}"/>
                </a:ext>
              </a:extLst>
            </p:cNvPr>
            <p:cNvSpPr/>
            <p:nvPr/>
          </p:nvSpPr>
          <p:spPr>
            <a:xfrm rot="-8572764" flipH="1">
              <a:off x="-669725" y="1730465"/>
              <a:ext cx="1211593" cy="1277005"/>
            </a:xfrm>
            <a:custGeom>
              <a:avLst/>
              <a:gdLst/>
              <a:ahLst/>
              <a:cxnLst/>
              <a:rect l="l" t="t" r="r" b="b"/>
              <a:pathLst>
                <a:path w="33342" h="35144" extrusionOk="0">
                  <a:moveTo>
                    <a:pt x="31822" y="12344"/>
                  </a:moveTo>
                  <a:lnTo>
                    <a:pt x="31822" y="12344"/>
                  </a:lnTo>
                  <a:cubicBezTo>
                    <a:pt x="31821" y="12345"/>
                    <a:pt x="31821" y="12346"/>
                    <a:pt x="31820" y="12348"/>
                  </a:cubicBezTo>
                  <a:lnTo>
                    <a:pt x="31820" y="12348"/>
                  </a:lnTo>
                  <a:cubicBezTo>
                    <a:pt x="31821" y="12347"/>
                    <a:pt x="31822" y="12345"/>
                    <a:pt x="31822" y="12344"/>
                  </a:cubicBezTo>
                  <a:close/>
                  <a:moveTo>
                    <a:pt x="26016" y="16812"/>
                  </a:moveTo>
                  <a:cubicBezTo>
                    <a:pt x="26016" y="16813"/>
                    <a:pt x="26015" y="16815"/>
                    <a:pt x="26014" y="16816"/>
                  </a:cubicBezTo>
                  <a:lnTo>
                    <a:pt x="26014" y="16816"/>
                  </a:lnTo>
                  <a:cubicBezTo>
                    <a:pt x="26015" y="16815"/>
                    <a:pt x="26016" y="16813"/>
                    <a:pt x="26016" y="16812"/>
                  </a:cubicBezTo>
                  <a:close/>
                  <a:moveTo>
                    <a:pt x="20514" y="22131"/>
                  </a:moveTo>
                  <a:cubicBezTo>
                    <a:pt x="20514" y="22132"/>
                    <a:pt x="20514" y="22134"/>
                    <a:pt x="20513" y="22136"/>
                  </a:cubicBezTo>
                  <a:lnTo>
                    <a:pt x="20513" y="22136"/>
                  </a:lnTo>
                  <a:cubicBezTo>
                    <a:pt x="20515" y="22135"/>
                    <a:pt x="20515" y="22133"/>
                    <a:pt x="20514" y="22131"/>
                  </a:cubicBezTo>
                  <a:close/>
                  <a:moveTo>
                    <a:pt x="15864" y="27754"/>
                  </a:moveTo>
                  <a:cubicBezTo>
                    <a:pt x="15864" y="27755"/>
                    <a:pt x="15864" y="27757"/>
                    <a:pt x="15864" y="27759"/>
                  </a:cubicBezTo>
                  <a:lnTo>
                    <a:pt x="15864" y="27759"/>
                  </a:lnTo>
                  <a:cubicBezTo>
                    <a:pt x="15865" y="27757"/>
                    <a:pt x="15865" y="27756"/>
                    <a:pt x="15864" y="27754"/>
                  </a:cubicBezTo>
                  <a:close/>
                  <a:moveTo>
                    <a:pt x="22420" y="1"/>
                  </a:moveTo>
                  <a:cubicBezTo>
                    <a:pt x="22177" y="1"/>
                    <a:pt x="18348" y="2624"/>
                    <a:pt x="17870" y="6629"/>
                  </a:cubicBezTo>
                  <a:cubicBezTo>
                    <a:pt x="17627" y="8666"/>
                    <a:pt x="17536" y="10702"/>
                    <a:pt x="17596" y="12708"/>
                  </a:cubicBezTo>
                  <a:lnTo>
                    <a:pt x="17596" y="13438"/>
                  </a:lnTo>
                  <a:lnTo>
                    <a:pt x="17596" y="13711"/>
                  </a:lnTo>
                  <a:cubicBezTo>
                    <a:pt x="16654" y="14593"/>
                    <a:pt x="15742" y="15535"/>
                    <a:pt x="14861" y="16477"/>
                  </a:cubicBezTo>
                  <a:cubicBezTo>
                    <a:pt x="14375" y="16994"/>
                    <a:pt x="13888" y="17541"/>
                    <a:pt x="13402" y="18058"/>
                  </a:cubicBezTo>
                  <a:cubicBezTo>
                    <a:pt x="14375" y="16477"/>
                    <a:pt x="14952" y="14684"/>
                    <a:pt x="15043" y="12830"/>
                  </a:cubicBezTo>
                  <a:cubicBezTo>
                    <a:pt x="15134" y="8836"/>
                    <a:pt x="15225" y="5474"/>
                    <a:pt x="15346" y="5474"/>
                  </a:cubicBezTo>
                  <a:cubicBezTo>
                    <a:pt x="15346" y="5474"/>
                    <a:pt x="15347" y="5474"/>
                    <a:pt x="15347" y="5474"/>
                  </a:cubicBezTo>
                  <a:cubicBezTo>
                    <a:pt x="15346" y="5474"/>
                    <a:pt x="15344" y="5473"/>
                    <a:pt x="15343" y="5473"/>
                  </a:cubicBezTo>
                  <a:cubicBezTo>
                    <a:pt x="15154" y="5473"/>
                    <a:pt x="11608" y="8463"/>
                    <a:pt x="11578" y="12526"/>
                  </a:cubicBezTo>
                  <a:cubicBezTo>
                    <a:pt x="11548" y="14593"/>
                    <a:pt x="11700" y="16629"/>
                    <a:pt x="11973" y="18666"/>
                  </a:cubicBezTo>
                  <a:cubicBezTo>
                    <a:pt x="12004" y="18939"/>
                    <a:pt x="12034" y="19183"/>
                    <a:pt x="12034" y="19365"/>
                  </a:cubicBezTo>
                  <a:lnTo>
                    <a:pt x="12064" y="19578"/>
                  </a:lnTo>
                  <a:lnTo>
                    <a:pt x="12064" y="19608"/>
                  </a:lnTo>
                  <a:cubicBezTo>
                    <a:pt x="10697" y="21249"/>
                    <a:pt x="9420" y="22921"/>
                    <a:pt x="8174" y="24623"/>
                  </a:cubicBezTo>
                  <a:cubicBezTo>
                    <a:pt x="8964" y="22982"/>
                    <a:pt x="9298" y="21128"/>
                    <a:pt x="9146" y="19304"/>
                  </a:cubicBezTo>
                  <a:cubicBezTo>
                    <a:pt x="8782" y="15322"/>
                    <a:pt x="8478" y="11948"/>
                    <a:pt x="8599" y="11948"/>
                  </a:cubicBezTo>
                  <a:cubicBezTo>
                    <a:pt x="8599" y="11948"/>
                    <a:pt x="8598" y="11948"/>
                    <a:pt x="8598" y="11948"/>
                  </a:cubicBezTo>
                  <a:cubicBezTo>
                    <a:pt x="8449" y="11948"/>
                    <a:pt x="5258" y="15310"/>
                    <a:pt x="5681" y="19395"/>
                  </a:cubicBezTo>
                  <a:cubicBezTo>
                    <a:pt x="5925" y="21432"/>
                    <a:pt x="6289" y="23468"/>
                    <a:pt x="6806" y="25444"/>
                  </a:cubicBezTo>
                  <a:cubicBezTo>
                    <a:pt x="6867" y="25748"/>
                    <a:pt x="6897" y="25991"/>
                    <a:pt x="6958" y="26174"/>
                  </a:cubicBezTo>
                  <a:lnTo>
                    <a:pt x="6988" y="26356"/>
                  </a:lnTo>
                  <a:cubicBezTo>
                    <a:pt x="6684" y="26812"/>
                    <a:pt x="6380" y="27298"/>
                    <a:pt x="6077" y="27785"/>
                  </a:cubicBezTo>
                  <a:cubicBezTo>
                    <a:pt x="5377" y="28879"/>
                    <a:pt x="4709" y="30003"/>
                    <a:pt x="4070" y="31158"/>
                  </a:cubicBezTo>
                  <a:lnTo>
                    <a:pt x="3918" y="31402"/>
                  </a:lnTo>
                  <a:cubicBezTo>
                    <a:pt x="4496" y="29699"/>
                    <a:pt x="4618" y="27845"/>
                    <a:pt x="4314" y="26052"/>
                  </a:cubicBezTo>
                  <a:cubicBezTo>
                    <a:pt x="3493" y="22131"/>
                    <a:pt x="2855" y="18787"/>
                    <a:pt x="2946" y="18757"/>
                  </a:cubicBezTo>
                  <a:cubicBezTo>
                    <a:pt x="2945" y="18757"/>
                    <a:pt x="2945" y="18757"/>
                    <a:pt x="2944" y="18757"/>
                  </a:cubicBezTo>
                  <a:cubicBezTo>
                    <a:pt x="2801" y="18757"/>
                    <a:pt x="1" y="22482"/>
                    <a:pt x="879" y="26508"/>
                  </a:cubicBezTo>
                  <a:cubicBezTo>
                    <a:pt x="1304" y="28514"/>
                    <a:pt x="1882" y="30520"/>
                    <a:pt x="2611" y="32435"/>
                  </a:cubicBezTo>
                  <a:cubicBezTo>
                    <a:pt x="2733" y="32830"/>
                    <a:pt x="2855" y="33104"/>
                    <a:pt x="2885" y="33316"/>
                  </a:cubicBezTo>
                  <a:cubicBezTo>
                    <a:pt x="2642" y="33803"/>
                    <a:pt x="2399" y="34320"/>
                    <a:pt x="2216" y="34867"/>
                  </a:cubicBezTo>
                  <a:cubicBezTo>
                    <a:pt x="2112" y="35012"/>
                    <a:pt x="2236" y="35144"/>
                    <a:pt x="2374" y="35144"/>
                  </a:cubicBezTo>
                  <a:cubicBezTo>
                    <a:pt x="2437" y="35144"/>
                    <a:pt x="2503" y="35116"/>
                    <a:pt x="2551" y="35049"/>
                  </a:cubicBezTo>
                  <a:cubicBezTo>
                    <a:pt x="2824" y="34563"/>
                    <a:pt x="3098" y="34046"/>
                    <a:pt x="3371" y="33529"/>
                  </a:cubicBezTo>
                  <a:lnTo>
                    <a:pt x="3493" y="33499"/>
                  </a:lnTo>
                  <a:cubicBezTo>
                    <a:pt x="3675" y="33438"/>
                    <a:pt x="3918" y="33347"/>
                    <a:pt x="4222" y="33256"/>
                  </a:cubicBezTo>
                  <a:cubicBezTo>
                    <a:pt x="5499" y="32921"/>
                    <a:pt x="7687" y="32374"/>
                    <a:pt x="10089" y="31797"/>
                  </a:cubicBezTo>
                  <a:cubicBezTo>
                    <a:pt x="13811" y="30866"/>
                    <a:pt x="15844" y="27919"/>
                    <a:pt x="15864" y="27759"/>
                  </a:cubicBezTo>
                  <a:lnTo>
                    <a:pt x="15864" y="27759"/>
                  </a:lnTo>
                  <a:cubicBezTo>
                    <a:pt x="15811" y="27847"/>
                    <a:pt x="12605" y="27892"/>
                    <a:pt x="8782" y="28788"/>
                  </a:cubicBezTo>
                  <a:cubicBezTo>
                    <a:pt x="7080" y="29213"/>
                    <a:pt x="5560" y="30155"/>
                    <a:pt x="4435" y="31493"/>
                  </a:cubicBezTo>
                  <a:cubicBezTo>
                    <a:pt x="4952" y="30581"/>
                    <a:pt x="5469" y="29699"/>
                    <a:pt x="6016" y="28818"/>
                  </a:cubicBezTo>
                  <a:cubicBezTo>
                    <a:pt x="6472" y="28058"/>
                    <a:pt x="6928" y="27329"/>
                    <a:pt x="7414" y="26599"/>
                  </a:cubicBezTo>
                  <a:cubicBezTo>
                    <a:pt x="7627" y="26538"/>
                    <a:pt x="7931" y="26477"/>
                    <a:pt x="8295" y="26417"/>
                  </a:cubicBezTo>
                  <a:cubicBezTo>
                    <a:pt x="9602" y="26204"/>
                    <a:pt x="11852" y="25900"/>
                    <a:pt x="14314" y="25566"/>
                  </a:cubicBezTo>
                  <a:cubicBezTo>
                    <a:pt x="18128" y="25025"/>
                    <a:pt x="20458" y="22318"/>
                    <a:pt x="20513" y="22136"/>
                  </a:cubicBezTo>
                  <a:lnTo>
                    <a:pt x="20513" y="22136"/>
                  </a:lnTo>
                  <a:cubicBezTo>
                    <a:pt x="20500" y="22157"/>
                    <a:pt x="20373" y="22163"/>
                    <a:pt x="20150" y="22163"/>
                  </a:cubicBezTo>
                  <a:cubicBezTo>
                    <a:pt x="19822" y="22163"/>
                    <a:pt x="19284" y="22150"/>
                    <a:pt x="18590" y="22150"/>
                  </a:cubicBezTo>
                  <a:cubicBezTo>
                    <a:pt x="17281" y="22150"/>
                    <a:pt x="15414" y="22196"/>
                    <a:pt x="13341" y="22465"/>
                  </a:cubicBezTo>
                  <a:cubicBezTo>
                    <a:pt x="11578" y="22708"/>
                    <a:pt x="9967" y="23499"/>
                    <a:pt x="8691" y="24684"/>
                  </a:cubicBezTo>
                  <a:cubicBezTo>
                    <a:pt x="9116" y="24107"/>
                    <a:pt x="9542" y="23499"/>
                    <a:pt x="9998" y="22891"/>
                  </a:cubicBezTo>
                  <a:cubicBezTo>
                    <a:pt x="10788" y="21857"/>
                    <a:pt x="11578" y="20824"/>
                    <a:pt x="12429" y="19821"/>
                  </a:cubicBezTo>
                  <a:lnTo>
                    <a:pt x="12551" y="19821"/>
                  </a:lnTo>
                  <a:cubicBezTo>
                    <a:pt x="12764" y="19821"/>
                    <a:pt x="13037" y="19790"/>
                    <a:pt x="13371" y="19760"/>
                  </a:cubicBezTo>
                  <a:cubicBezTo>
                    <a:pt x="14679" y="19699"/>
                    <a:pt x="16958" y="19608"/>
                    <a:pt x="19451" y="19547"/>
                  </a:cubicBezTo>
                  <a:cubicBezTo>
                    <a:pt x="23300" y="19427"/>
                    <a:pt x="25930" y="16985"/>
                    <a:pt x="26014" y="16816"/>
                  </a:cubicBezTo>
                  <a:lnTo>
                    <a:pt x="26014" y="16816"/>
                  </a:lnTo>
                  <a:cubicBezTo>
                    <a:pt x="26008" y="16824"/>
                    <a:pt x="25984" y="16827"/>
                    <a:pt x="25944" y="16827"/>
                  </a:cubicBezTo>
                  <a:cubicBezTo>
                    <a:pt x="25488" y="16827"/>
                    <a:pt x="22898" y="16377"/>
                    <a:pt x="19608" y="16377"/>
                  </a:cubicBezTo>
                  <a:cubicBezTo>
                    <a:pt x="19347" y="16377"/>
                    <a:pt x="19082" y="16380"/>
                    <a:pt x="18812" y="16386"/>
                  </a:cubicBezTo>
                  <a:cubicBezTo>
                    <a:pt x="17019" y="16447"/>
                    <a:pt x="15286" y="17055"/>
                    <a:pt x="13888" y="18149"/>
                  </a:cubicBezTo>
                  <a:cubicBezTo>
                    <a:pt x="15165" y="16721"/>
                    <a:pt x="16502" y="15322"/>
                    <a:pt x="17900" y="13985"/>
                  </a:cubicBezTo>
                  <a:lnTo>
                    <a:pt x="18873" y="13985"/>
                  </a:lnTo>
                  <a:cubicBezTo>
                    <a:pt x="20211" y="14046"/>
                    <a:pt x="22460" y="14198"/>
                    <a:pt x="24952" y="14380"/>
                  </a:cubicBezTo>
                  <a:cubicBezTo>
                    <a:pt x="25203" y="14400"/>
                    <a:pt x="25450" y="14409"/>
                    <a:pt x="25692" y="14409"/>
                  </a:cubicBezTo>
                  <a:cubicBezTo>
                    <a:pt x="29194" y="14409"/>
                    <a:pt x="31734" y="12502"/>
                    <a:pt x="31820" y="12348"/>
                  </a:cubicBezTo>
                  <a:lnTo>
                    <a:pt x="31820" y="12348"/>
                  </a:lnTo>
                  <a:cubicBezTo>
                    <a:pt x="31816" y="12352"/>
                    <a:pt x="31805" y="12354"/>
                    <a:pt x="31789" y="12354"/>
                  </a:cubicBezTo>
                  <a:cubicBezTo>
                    <a:pt x="31446" y="12354"/>
                    <a:pt x="28479" y="11503"/>
                    <a:pt x="24679" y="11189"/>
                  </a:cubicBezTo>
                  <a:cubicBezTo>
                    <a:pt x="24524" y="11181"/>
                    <a:pt x="24369" y="11177"/>
                    <a:pt x="24215" y="11177"/>
                  </a:cubicBezTo>
                  <a:cubicBezTo>
                    <a:pt x="22522" y="11177"/>
                    <a:pt x="20871" y="11635"/>
                    <a:pt x="19451" y="12526"/>
                  </a:cubicBezTo>
                  <a:lnTo>
                    <a:pt x="19603" y="12404"/>
                  </a:lnTo>
                  <a:cubicBezTo>
                    <a:pt x="20211" y="11827"/>
                    <a:pt x="20849" y="11280"/>
                    <a:pt x="21487" y="10733"/>
                  </a:cubicBezTo>
                  <a:cubicBezTo>
                    <a:pt x="21670" y="10672"/>
                    <a:pt x="21882" y="10611"/>
                    <a:pt x="22125" y="10520"/>
                  </a:cubicBezTo>
                  <a:lnTo>
                    <a:pt x="22247" y="10489"/>
                  </a:lnTo>
                  <a:cubicBezTo>
                    <a:pt x="24253" y="9760"/>
                    <a:pt x="26138" y="8787"/>
                    <a:pt x="27931" y="7602"/>
                  </a:cubicBezTo>
                  <a:cubicBezTo>
                    <a:pt x="29998" y="6112"/>
                    <a:pt x="31822" y="4319"/>
                    <a:pt x="33341" y="2313"/>
                  </a:cubicBezTo>
                  <a:lnTo>
                    <a:pt x="33341" y="2313"/>
                  </a:lnTo>
                  <a:cubicBezTo>
                    <a:pt x="30697" y="2587"/>
                    <a:pt x="28174" y="3529"/>
                    <a:pt x="25986" y="4988"/>
                  </a:cubicBezTo>
                  <a:cubicBezTo>
                    <a:pt x="24314" y="6173"/>
                    <a:pt x="22916" y="7663"/>
                    <a:pt x="21821" y="9365"/>
                  </a:cubicBezTo>
                  <a:cubicBezTo>
                    <a:pt x="21548" y="9851"/>
                    <a:pt x="21335" y="10216"/>
                    <a:pt x="21214" y="10459"/>
                  </a:cubicBezTo>
                  <a:lnTo>
                    <a:pt x="20028" y="11492"/>
                  </a:lnTo>
                  <a:cubicBezTo>
                    <a:pt x="19694" y="11796"/>
                    <a:pt x="19359" y="12100"/>
                    <a:pt x="19025" y="12374"/>
                  </a:cubicBezTo>
                  <a:cubicBezTo>
                    <a:pt x="20211" y="10915"/>
                    <a:pt x="21001" y="9152"/>
                    <a:pt x="21305" y="7267"/>
                  </a:cubicBezTo>
                  <a:cubicBezTo>
                    <a:pt x="21849" y="3334"/>
                    <a:pt x="22304" y="3"/>
                    <a:pt x="22428" y="3"/>
                  </a:cubicBezTo>
                  <a:cubicBezTo>
                    <a:pt x="22428" y="3"/>
                    <a:pt x="22429" y="3"/>
                    <a:pt x="22429" y="3"/>
                  </a:cubicBezTo>
                  <a:cubicBezTo>
                    <a:pt x="22427" y="1"/>
                    <a:pt x="22424" y="1"/>
                    <a:pt x="22420" y="1"/>
                  </a:cubicBezTo>
                  <a:close/>
                </a:path>
              </a:pathLst>
            </a:custGeom>
            <a:solidFill>
              <a:srgbClr val="F4A79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4" name="Google Shape;541;p6">
              <a:extLst>
                <a:ext uri="{FF2B5EF4-FFF2-40B4-BE49-F238E27FC236}">
                  <a16:creationId xmlns:a16="http://schemas.microsoft.com/office/drawing/2014/main" id="{CA1C4F31-132C-6CC9-775F-B9A42DB73B7F}"/>
                </a:ext>
              </a:extLst>
            </p:cNvPr>
            <p:cNvSpPr/>
            <p:nvPr/>
          </p:nvSpPr>
          <p:spPr>
            <a:xfrm rot="-8572764" flipH="1">
              <a:off x="269303" y="1853438"/>
              <a:ext cx="1599069" cy="741480"/>
            </a:xfrm>
            <a:custGeom>
              <a:avLst/>
              <a:gdLst/>
              <a:ahLst/>
              <a:cxnLst/>
              <a:rect l="l" t="t" r="r" b="b"/>
              <a:pathLst>
                <a:path w="44005" h="20406" extrusionOk="0">
                  <a:moveTo>
                    <a:pt x="37226" y="15444"/>
                  </a:moveTo>
                  <a:lnTo>
                    <a:pt x="37226" y="15444"/>
                  </a:lnTo>
                  <a:cubicBezTo>
                    <a:pt x="37225" y="15445"/>
                    <a:pt x="37222" y="15447"/>
                    <a:pt x="37219" y="15448"/>
                  </a:cubicBezTo>
                  <a:lnTo>
                    <a:pt x="37219" y="15448"/>
                  </a:lnTo>
                  <a:cubicBezTo>
                    <a:pt x="37222" y="15448"/>
                    <a:pt x="37225" y="15447"/>
                    <a:pt x="37226" y="15444"/>
                  </a:cubicBezTo>
                  <a:close/>
                  <a:moveTo>
                    <a:pt x="29901" y="16022"/>
                  </a:moveTo>
                  <a:cubicBezTo>
                    <a:pt x="29899" y="16023"/>
                    <a:pt x="29897" y="16024"/>
                    <a:pt x="29894" y="16026"/>
                  </a:cubicBezTo>
                  <a:lnTo>
                    <a:pt x="29894" y="16026"/>
                  </a:lnTo>
                  <a:cubicBezTo>
                    <a:pt x="29897" y="16025"/>
                    <a:pt x="29899" y="16024"/>
                    <a:pt x="29901" y="16022"/>
                  </a:cubicBezTo>
                  <a:close/>
                  <a:moveTo>
                    <a:pt x="22362" y="17481"/>
                  </a:moveTo>
                  <a:lnTo>
                    <a:pt x="22362" y="17481"/>
                  </a:lnTo>
                  <a:cubicBezTo>
                    <a:pt x="22361" y="17482"/>
                    <a:pt x="22360" y="17484"/>
                    <a:pt x="22357" y="17485"/>
                  </a:cubicBezTo>
                  <a:lnTo>
                    <a:pt x="22357" y="17485"/>
                  </a:lnTo>
                  <a:cubicBezTo>
                    <a:pt x="22360" y="17485"/>
                    <a:pt x="22362" y="17483"/>
                    <a:pt x="22362" y="17481"/>
                  </a:cubicBezTo>
                  <a:close/>
                  <a:moveTo>
                    <a:pt x="15432" y="19639"/>
                  </a:moveTo>
                  <a:cubicBezTo>
                    <a:pt x="15432" y="19640"/>
                    <a:pt x="15431" y="19641"/>
                    <a:pt x="15429" y="19643"/>
                  </a:cubicBezTo>
                  <a:lnTo>
                    <a:pt x="15429" y="19643"/>
                  </a:lnTo>
                  <a:cubicBezTo>
                    <a:pt x="15431" y="19642"/>
                    <a:pt x="15432" y="19640"/>
                    <a:pt x="15432" y="19639"/>
                  </a:cubicBezTo>
                  <a:close/>
                  <a:moveTo>
                    <a:pt x="35775" y="1"/>
                  </a:moveTo>
                  <a:cubicBezTo>
                    <a:pt x="34652" y="1"/>
                    <a:pt x="30898" y="447"/>
                    <a:pt x="28654" y="3103"/>
                  </a:cubicBezTo>
                  <a:cubicBezTo>
                    <a:pt x="27347" y="4654"/>
                    <a:pt x="26162" y="6295"/>
                    <a:pt x="25098" y="8028"/>
                  </a:cubicBezTo>
                  <a:lnTo>
                    <a:pt x="24733" y="8635"/>
                  </a:lnTo>
                  <a:lnTo>
                    <a:pt x="24581" y="8848"/>
                  </a:lnTo>
                  <a:cubicBezTo>
                    <a:pt x="23305" y="9091"/>
                    <a:pt x="22058" y="9365"/>
                    <a:pt x="20782" y="9669"/>
                  </a:cubicBezTo>
                  <a:cubicBezTo>
                    <a:pt x="20083" y="9851"/>
                    <a:pt x="19384" y="10034"/>
                    <a:pt x="18685" y="10216"/>
                  </a:cubicBezTo>
                  <a:cubicBezTo>
                    <a:pt x="20387" y="9426"/>
                    <a:pt x="21846" y="8210"/>
                    <a:pt x="22940" y="6720"/>
                  </a:cubicBezTo>
                  <a:cubicBezTo>
                    <a:pt x="25165" y="3443"/>
                    <a:pt x="27063" y="701"/>
                    <a:pt x="27192" y="701"/>
                  </a:cubicBezTo>
                  <a:cubicBezTo>
                    <a:pt x="27193" y="701"/>
                    <a:pt x="27194" y="702"/>
                    <a:pt x="27195" y="702"/>
                  </a:cubicBezTo>
                  <a:cubicBezTo>
                    <a:pt x="27191" y="696"/>
                    <a:pt x="27168" y="693"/>
                    <a:pt x="27128" y="693"/>
                  </a:cubicBezTo>
                  <a:cubicBezTo>
                    <a:pt x="26544" y="693"/>
                    <a:pt x="22307" y="1379"/>
                    <a:pt x="20174" y="4593"/>
                  </a:cubicBezTo>
                  <a:cubicBezTo>
                    <a:pt x="19049" y="6265"/>
                    <a:pt x="18046" y="8058"/>
                    <a:pt x="17195" y="9912"/>
                  </a:cubicBezTo>
                  <a:lnTo>
                    <a:pt x="16861" y="10520"/>
                  </a:lnTo>
                  <a:lnTo>
                    <a:pt x="16770" y="10702"/>
                  </a:lnTo>
                  <a:lnTo>
                    <a:pt x="16770" y="10733"/>
                  </a:lnTo>
                  <a:cubicBezTo>
                    <a:pt x="14733" y="11341"/>
                    <a:pt x="12727" y="12040"/>
                    <a:pt x="10782" y="12830"/>
                  </a:cubicBezTo>
                  <a:cubicBezTo>
                    <a:pt x="12332" y="11857"/>
                    <a:pt x="13608" y="10520"/>
                    <a:pt x="14490" y="8909"/>
                  </a:cubicBezTo>
                  <a:cubicBezTo>
                    <a:pt x="16347" y="5435"/>
                    <a:pt x="17908" y="2463"/>
                    <a:pt x="18041" y="2463"/>
                  </a:cubicBezTo>
                  <a:cubicBezTo>
                    <a:pt x="18043" y="2463"/>
                    <a:pt x="18045" y="2464"/>
                    <a:pt x="18046" y="2465"/>
                  </a:cubicBezTo>
                  <a:cubicBezTo>
                    <a:pt x="18044" y="2462"/>
                    <a:pt x="18035" y="2460"/>
                    <a:pt x="18020" y="2460"/>
                  </a:cubicBezTo>
                  <a:cubicBezTo>
                    <a:pt x="17638" y="2460"/>
                    <a:pt x="13353" y="3580"/>
                    <a:pt x="11542" y="7116"/>
                  </a:cubicBezTo>
                  <a:cubicBezTo>
                    <a:pt x="10599" y="8939"/>
                    <a:pt x="9809" y="10824"/>
                    <a:pt x="9140" y="12769"/>
                  </a:cubicBezTo>
                  <a:lnTo>
                    <a:pt x="8867" y="13468"/>
                  </a:lnTo>
                  <a:lnTo>
                    <a:pt x="8806" y="13620"/>
                  </a:lnTo>
                  <a:cubicBezTo>
                    <a:pt x="8320" y="13833"/>
                    <a:pt x="7803" y="14076"/>
                    <a:pt x="7286" y="14319"/>
                  </a:cubicBezTo>
                  <a:cubicBezTo>
                    <a:pt x="6101" y="14836"/>
                    <a:pt x="4915" y="15414"/>
                    <a:pt x="3760" y="16052"/>
                  </a:cubicBezTo>
                  <a:lnTo>
                    <a:pt x="3487" y="16174"/>
                  </a:lnTo>
                  <a:cubicBezTo>
                    <a:pt x="4915" y="15049"/>
                    <a:pt x="6010" y="13590"/>
                    <a:pt x="6739" y="11918"/>
                  </a:cubicBezTo>
                  <a:cubicBezTo>
                    <a:pt x="8214" y="8215"/>
                    <a:pt x="9481" y="5078"/>
                    <a:pt x="9593" y="5078"/>
                  </a:cubicBezTo>
                  <a:cubicBezTo>
                    <a:pt x="9594" y="5078"/>
                    <a:pt x="9595" y="5079"/>
                    <a:pt x="9596" y="5079"/>
                  </a:cubicBezTo>
                  <a:cubicBezTo>
                    <a:pt x="9594" y="5077"/>
                    <a:pt x="9588" y="5075"/>
                    <a:pt x="9579" y="5075"/>
                  </a:cubicBezTo>
                  <a:cubicBezTo>
                    <a:pt x="9264" y="5075"/>
                    <a:pt x="5057" y="6645"/>
                    <a:pt x="3608" y="10398"/>
                  </a:cubicBezTo>
                  <a:cubicBezTo>
                    <a:pt x="2879" y="12344"/>
                    <a:pt x="2271" y="14319"/>
                    <a:pt x="1815" y="16325"/>
                  </a:cubicBezTo>
                  <a:cubicBezTo>
                    <a:pt x="1724" y="16721"/>
                    <a:pt x="1633" y="17025"/>
                    <a:pt x="1602" y="17207"/>
                  </a:cubicBezTo>
                  <a:cubicBezTo>
                    <a:pt x="1085" y="17511"/>
                    <a:pt x="569" y="17815"/>
                    <a:pt x="113" y="18180"/>
                  </a:cubicBezTo>
                  <a:cubicBezTo>
                    <a:pt x="0" y="18292"/>
                    <a:pt x="96" y="18457"/>
                    <a:pt x="231" y="18457"/>
                  </a:cubicBezTo>
                  <a:cubicBezTo>
                    <a:pt x="242" y="18457"/>
                    <a:pt x="253" y="18455"/>
                    <a:pt x="265" y="18453"/>
                  </a:cubicBezTo>
                  <a:cubicBezTo>
                    <a:pt x="781" y="18210"/>
                    <a:pt x="1298" y="17936"/>
                    <a:pt x="1785" y="17633"/>
                  </a:cubicBezTo>
                  <a:lnTo>
                    <a:pt x="1906" y="17663"/>
                  </a:lnTo>
                  <a:cubicBezTo>
                    <a:pt x="2088" y="17724"/>
                    <a:pt x="2362" y="17784"/>
                    <a:pt x="2636" y="17876"/>
                  </a:cubicBezTo>
                  <a:cubicBezTo>
                    <a:pt x="3912" y="18271"/>
                    <a:pt x="6040" y="19031"/>
                    <a:pt x="8380" y="19851"/>
                  </a:cubicBezTo>
                  <a:cubicBezTo>
                    <a:pt x="9527" y="20262"/>
                    <a:pt x="10643" y="20406"/>
                    <a:pt x="11637" y="20406"/>
                  </a:cubicBezTo>
                  <a:cubicBezTo>
                    <a:pt x="13774" y="20406"/>
                    <a:pt x="15345" y="19741"/>
                    <a:pt x="15429" y="19643"/>
                  </a:cubicBezTo>
                  <a:lnTo>
                    <a:pt x="15429" y="19643"/>
                  </a:lnTo>
                  <a:cubicBezTo>
                    <a:pt x="15427" y="19644"/>
                    <a:pt x="15424" y="19645"/>
                    <a:pt x="15420" y="19645"/>
                  </a:cubicBezTo>
                  <a:cubicBezTo>
                    <a:pt x="15218" y="19645"/>
                    <a:pt x="12540" y="17982"/>
                    <a:pt x="8897" y="16660"/>
                  </a:cubicBezTo>
                  <a:cubicBezTo>
                    <a:pt x="8008" y="16347"/>
                    <a:pt x="7075" y="16186"/>
                    <a:pt x="6140" y="16186"/>
                  </a:cubicBezTo>
                  <a:cubicBezTo>
                    <a:pt x="5349" y="16186"/>
                    <a:pt x="4557" y="16301"/>
                    <a:pt x="3791" y="16538"/>
                  </a:cubicBezTo>
                  <a:cubicBezTo>
                    <a:pt x="4702" y="16052"/>
                    <a:pt x="5645" y="15566"/>
                    <a:pt x="6587" y="15110"/>
                  </a:cubicBezTo>
                  <a:cubicBezTo>
                    <a:pt x="7377" y="14745"/>
                    <a:pt x="8168" y="14380"/>
                    <a:pt x="8958" y="14046"/>
                  </a:cubicBezTo>
                  <a:cubicBezTo>
                    <a:pt x="9171" y="14107"/>
                    <a:pt x="9444" y="14228"/>
                    <a:pt x="9809" y="14380"/>
                  </a:cubicBezTo>
                  <a:cubicBezTo>
                    <a:pt x="11025" y="14927"/>
                    <a:pt x="13061" y="15900"/>
                    <a:pt x="15311" y="16964"/>
                  </a:cubicBezTo>
                  <a:cubicBezTo>
                    <a:pt x="16834" y="17686"/>
                    <a:pt x="18346" y="17898"/>
                    <a:pt x="19578" y="17898"/>
                  </a:cubicBezTo>
                  <a:cubicBezTo>
                    <a:pt x="21152" y="17898"/>
                    <a:pt x="22267" y="17552"/>
                    <a:pt x="22357" y="17485"/>
                  </a:cubicBezTo>
                  <a:lnTo>
                    <a:pt x="22357" y="17485"/>
                  </a:lnTo>
                  <a:cubicBezTo>
                    <a:pt x="22356" y="17486"/>
                    <a:pt x="22355" y="17486"/>
                    <a:pt x="22353" y="17486"/>
                  </a:cubicBezTo>
                  <a:cubicBezTo>
                    <a:pt x="22183" y="17486"/>
                    <a:pt x="19675" y="15545"/>
                    <a:pt x="16192" y="13833"/>
                  </a:cubicBezTo>
                  <a:cubicBezTo>
                    <a:pt x="15051" y="13295"/>
                    <a:pt x="13833" y="13031"/>
                    <a:pt x="12605" y="13031"/>
                  </a:cubicBezTo>
                  <a:cubicBezTo>
                    <a:pt x="12099" y="13031"/>
                    <a:pt x="11591" y="13076"/>
                    <a:pt x="11086" y="13164"/>
                  </a:cubicBezTo>
                  <a:cubicBezTo>
                    <a:pt x="11754" y="12891"/>
                    <a:pt x="12453" y="12617"/>
                    <a:pt x="13153" y="12374"/>
                  </a:cubicBezTo>
                  <a:cubicBezTo>
                    <a:pt x="14368" y="11918"/>
                    <a:pt x="15615" y="11523"/>
                    <a:pt x="16861" y="11128"/>
                  </a:cubicBezTo>
                  <a:lnTo>
                    <a:pt x="16891" y="11128"/>
                  </a:lnTo>
                  <a:lnTo>
                    <a:pt x="16982" y="11189"/>
                  </a:lnTo>
                  <a:cubicBezTo>
                    <a:pt x="17165" y="11280"/>
                    <a:pt x="17408" y="11401"/>
                    <a:pt x="17712" y="11553"/>
                  </a:cubicBezTo>
                  <a:cubicBezTo>
                    <a:pt x="18837" y="12222"/>
                    <a:pt x="20782" y="13408"/>
                    <a:pt x="22910" y="14715"/>
                  </a:cubicBezTo>
                  <a:cubicBezTo>
                    <a:pt x="24868" y="15918"/>
                    <a:pt x="26922" y="16188"/>
                    <a:pt x="28293" y="16188"/>
                  </a:cubicBezTo>
                  <a:cubicBezTo>
                    <a:pt x="29207" y="16188"/>
                    <a:pt x="29817" y="16068"/>
                    <a:pt x="29894" y="16026"/>
                  </a:cubicBezTo>
                  <a:lnTo>
                    <a:pt x="29894" y="16026"/>
                  </a:lnTo>
                  <a:cubicBezTo>
                    <a:pt x="29893" y="16026"/>
                    <a:pt x="29892" y="16026"/>
                    <a:pt x="29891" y="16026"/>
                  </a:cubicBezTo>
                  <a:cubicBezTo>
                    <a:pt x="29720" y="16026"/>
                    <a:pt x="27442" y="13809"/>
                    <a:pt x="24095" y="11736"/>
                  </a:cubicBezTo>
                  <a:cubicBezTo>
                    <a:pt x="22777" y="10918"/>
                    <a:pt x="21252" y="10490"/>
                    <a:pt x="19701" y="10490"/>
                  </a:cubicBezTo>
                  <a:cubicBezTo>
                    <a:pt x="19464" y="10490"/>
                    <a:pt x="19226" y="10500"/>
                    <a:pt x="18988" y="10520"/>
                  </a:cubicBezTo>
                  <a:cubicBezTo>
                    <a:pt x="20873" y="10003"/>
                    <a:pt x="22758" y="9578"/>
                    <a:pt x="24672" y="9213"/>
                  </a:cubicBezTo>
                  <a:lnTo>
                    <a:pt x="24855" y="9335"/>
                  </a:lnTo>
                  <a:cubicBezTo>
                    <a:pt x="25007" y="9426"/>
                    <a:pt x="25220" y="9578"/>
                    <a:pt x="25463" y="9730"/>
                  </a:cubicBezTo>
                  <a:cubicBezTo>
                    <a:pt x="26557" y="10520"/>
                    <a:pt x="28350" y="11888"/>
                    <a:pt x="30356" y="13408"/>
                  </a:cubicBezTo>
                  <a:cubicBezTo>
                    <a:pt x="32671" y="15200"/>
                    <a:pt x="35307" y="15502"/>
                    <a:pt x="36533" y="15502"/>
                  </a:cubicBezTo>
                  <a:cubicBezTo>
                    <a:pt x="36924" y="15502"/>
                    <a:pt x="37172" y="15471"/>
                    <a:pt x="37219" y="15448"/>
                  </a:cubicBezTo>
                  <a:lnTo>
                    <a:pt x="37219" y="15448"/>
                  </a:lnTo>
                  <a:cubicBezTo>
                    <a:pt x="37219" y="15448"/>
                    <a:pt x="37219" y="15448"/>
                    <a:pt x="37218" y="15448"/>
                  </a:cubicBezTo>
                  <a:cubicBezTo>
                    <a:pt x="37066" y="15448"/>
                    <a:pt x="34993" y="13015"/>
                    <a:pt x="31876" y="10581"/>
                  </a:cubicBezTo>
                  <a:cubicBezTo>
                    <a:pt x="30387" y="9486"/>
                    <a:pt x="28594" y="8879"/>
                    <a:pt x="26770" y="8848"/>
                  </a:cubicBezTo>
                  <a:lnTo>
                    <a:pt x="26952" y="8818"/>
                  </a:lnTo>
                  <a:cubicBezTo>
                    <a:pt x="27773" y="8666"/>
                    <a:pt x="28624" y="8575"/>
                    <a:pt x="29445" y="8453"/>
                  </a:cubicBezTo>
                  <a:cubicBezTo>
                    <a:pt x="29627" y="8514"/>
                    <a:pt x="29840" y="8575"/>
                    <a:pt x="30113" y="8635"/>
                  </a:cubicBezTo>
                  <a:lnTo>
                    <a:pt x="30235" y="8666"/>
                  </a:lnTo>
                  <a:cubicBezTo>
                    <a:pt x="32187" y="9125"/>
                    <a:pt x="34193" y="9367"/>
                    <a:pt x="36227" y="9367"/>
                  </a:cubicBezTo>
                  <a:cubicBezTo>
                    <a:pt x="36347" y="9367"/>
                    <a:pt x="36467" y="9367"/>
                    <a:pt x="36588" y="9365"/>
                  </a:cubicBezTo>
                  <a:cubicBezTo>
                    <a:pt x="39110" y="9243"/>
                    <a:pt x="41603" y="8787"/>
                    <a:pt x="44004" y="7936"/>
                  </a:cubicBezTo>
                  <a:cubicBezTo>
                    <a:pt x="41741" y="6776"/>
                    <a:pt x="39229" y="6169"/>
                    <a:pt x="36679" y="6169"/>
                  </a:cubicBezTo>
                  <a:cubicBezTo>
                    <a:pt x="36558" y="6169"/>
                    <a:pt x="36436" y="6171"/>
                    <a:pt x="36314" y="6173"/>
                  </a:cubicBezTo>
                  <a:cubicBezTo>
                    <a:pt x="34308" y="6234"/>
                    <a:pt x="32302" y="6690"/>
                    <a:pt x="30448" y="7541"/>
                  </a:cubicBezTo>
                  <a:cubicBezTo>
                    <a:pt x="29961" y="7784"/>
                    <a:pt x="29566" y="7967"/>
                    <a:pt x="29323" y="8119"/>
                  </a:cubicBezTo>
                  <a:lnTo>
                    <a:pt x="27803" y="8331"/>
                  </a:lnTo>
                  <a:cubicBezTo>
                    <a:pt x="27378" y="8392"/>
                    <a:pt x="26922" y="8453"/>
                    <a:pt x="26496" y="8544"/>
                  </a:cubicBezTo>
                  <a:cubicBezTo>
                    <a:pt x="28290" y="7936"/>
                    <a:pt x="29901" y="6903"/>
                    <a:pt x="31177" y="5505"/>
                  </a:cubicBezTo>
                  <a:cubicBezTo>
                    <a:pt x="33746" y="2548"/>
                    <a:pt x="35962" y="31"/>
                    <a:pt x="36096" y="31"/>
                  </a:cubicBezTo>
                  <a:cubicBezTo>
                    <a:pt x="36098" y="31"/>
                    <a:pt x="36100" y="32"/>
                    <a:pt x="36101" y="33"/>
                  </a:cubicBezTo>
                  <a:cubicBezTo>
                    <a:pt x="36092" y="15"/>
                    <a:pt x="35975" y="1"/>
                    <a:pt x="35775" y="1"/>
                  </a:cubicBezTo>
                  <a:close/>
                </a:path>
              </a:pathLst>
            </a:custGeom>
            <a:solidFill>
              <a:srgbClr val="00693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5" name="Google Shape;542;p6">
              <a:extLst>
                <a:ext uri="{FF2B5EF4-FFF2-40B4-BE49-F238E27FC236}">
                  <a16:creationId xmlns:a16="http://schemas.microsoft.com/office/drawing/2014/main" id="{E18E1D35-F2E8-0A29-EC23-C4776FA4B3C4}"/>
                </a:ext>
              </a:extLst>
            </p:cNvPr>
            <p:cNvSpPr/>
            <p:nvPr/>
          </p:nvSpPr>
          <p:spPr>
            <a:xfrm rot="-8572764" flipH="1">
              <a:off x="-86368" y="1536489"/>
              <a:ext cx="228568" cy="455949"/>
            </a:xfrm>
            <a:custGeom>
              <a:avLst/>
              <a:gdLst/>
              <a:ahLst/>
              <a:cxnLst/>
              <a:rect l="l" t="t" r="r" b="b"/>
              <a:pathLst>
                <a:path w="6290" h="12548" extrusionOk="0">
                  <a:moveTo>
                    <a:pt x="571" y="1"/>
                  </a:moveTo>
                  <a:cubicBezTo>
                    <a:pt x="232" y="1"/>
                    <a:pt x="1" y="515"/>
                    <a:pt x="363" y="722"/>
                  </a:cubicBezTo>
                  <a:cubicBezTo>
                    <a:pt x="2247" y="1786"/>
                    <a:pt x="3980" y="3457"/>
                    <a:pt x="4709" y="5524"/>
                  </a:cubicBezTo>
                  <a:cubicBezTo>
                    <a:pt x="5439" y="7561"/>
                    <a:pt x="4497" y="10023"/>
                    <a:pt x="3980" y="12059"/>
                  </a:cubicBezTo>
                  <a:cubicBezTo>
                    <a:pt x="3906" y="12353"/>
                    <a:pt x="4144" y="12547"/>
                    <a:pt x="4370" y="12547"/>
                  </a:cubicBezTo>
                  <a:cubicBezTo>
                    <a:pt x="4518" y="12547"/>
                    <a:pt x="4661" y="12464"/>
                    <a:pt x="4709" y="12272"/>
                  </a:cubicBezTo>
                  <a:cubicBezTo>
                    <a:pt x="5287" y="9992"/>
                    <a:pt x="6290" y="7348"/>
                    <a:pt x="5348" y="5038"/>
                  </a:cubicBezTo>
                  <a:cubicBezTo>
                    <a:pt x="4405" y="2910"/>
                    <a:pt x="2794" y="1178"/>
                    <a:pt x="758" y="53"/>
                  </a:cubicBezTo>
                  <a:cubicBezTo>
                    <a:pt x="694" y="17"/>
                    <a:pt x="631" y="1"/>
                    <a:pt x="571" y="1"/>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6" name="Google Shape;543;p6">
              <a:extLst>
                <a:ext uri="{FF2B5EF4-FFF2-40B4-BE49-F238E27FC236}">
                  <a16:creationId xmlns:a16="http://schemas.microsoft.com/office/drawing/2014/main" id="{1E8C9F05-41C3-1194-0670-FD120A5F0C19}"/>
                </a:ext>
              </a:extLst>
            </p:cNvPr>
            <p:cNvSpPr/>
            <p:nvPr/>
          </p:nvSpPr>
          <p:spPr>
            <a:xfrm rot="9955824">
              <a:off x="832605" y="1955930"/>
              <a:ext cx="88373" cy="121540"/>
            </a:xfrm>
            <a:custGeom>
              <a:avLst/>
              <a:gdLst/>
              <a:ahLst/>
              <a:cxnLst/>
              <a:rect l="l" t="t" r="r" b="b"/>
              <a:pathLst>
                <a:path w="2432" h="3345" extrusionOk="0">
                  <a:moveTo>
                    <a:pt x="1034" y="1"/>
                  </a:moveTo>
                  <a:lnTo>
                    <a:pt x="0" y="1490"/>
                  </a:lnTo>
                  <a:cubicBezTo>
                    <a:pt x="760" y="1673"/>
                    <a:pt x="2432" y="3344"/>
                    <a:pt x="2432" y="3344"/>
                  </a:cubicBezTo>
                  <a:lnTo>
                    <a:pt x="1034" y="1"/>
                  </a:lnTo>
                  <a:close/>
                </a:path>
              </a:pathLst>
            </a:custGeom>
            <a:solidFill>
              <a:srgbClr val="00173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7" name="Google Shape;544;p6">
              <a:extLst>
                <a:ext uri="{FF2B5EF4-FFF2-40B4-BE49-F238E27FC236}">
                  <a16:creationId xmlns:a16="http://schemas.microsoft.com/office/drawing/2014/main" id="{7370DBAC-98A9-874A-5690-7388BE3680FE}"/>
                </a:ext>
              </a:extLst>
            </p:cNvPr>
            <p:cNvSpPr/>
            <p:nvPr/>
          </p:nvSpPr>
          <p:spPr>
            <a:xfrm rot="9955824">
              <a:off x="901633" y="1958751"/>
              <a:ext cx="407597" cy="327523"/>
            </a:xfrm>
            <a:custGeom>
              <a:avLst/>
              <a:gdLst/>
              <a:ahLst/>
              <a:cxnLst/>
              <a:rect l="l" t="t" r="r" b="b"/>
              <a:pathLst>
                <a:path w="11217" h="9014" extrusionOk="0">
                  <a:moveTo>
                    <a:pt x="1814" y="1"/>
                  </a:moveTo>
                  <a:cubicBezTo>
                    <a:pt x="1356" y="1"/>
                    <a:pt x="903" y="132"/>
                    <a:pt x="517" y="381"/>
                  </a:cubicBezTo>
                  <a:cubicBezTo>
                    <a:pt x="396" y="503"/>
                    <a:pt x="274" y="655"/>
                    <a:pt x="213" y="807"/>
                  </a:cubicBezTo>
                  <a:cubicBezTo>
                    <a:pt x="1" y="1324"/>
                    <a:pt x="244" y="1932"/>
                    <a:pt x="517" y="2418"/>
                  </a:cubicBezTo>
                  <a:cubicBezTo>
                    <a:pt x="2736" y="6278"/>
                    <a:pt x="6748" y="8740"/>
                    <a:pt x="11186" y="8983"/>
                  </a:cubicBezTo>
                  <a:lnTo>
                    <a:pt x="11217" y="9014"/>
                  </a:lnTo>
                  <a:cubicBezTo>
                    <a:pt x="10943" y="6673"/>
                    <a:pt x="9910" y="4515"/>
                    <a:pt x="8268" y="2843"/>
                  </a:cubicBezTo>
                  <a:cubicBezTo>
                    <a:pt x="6627" y="1263"/>
                    <a:pt x="4530" y="260"/>
                    <a:pt x="2280" y="47"/>
                  </a:cubicBezTo>
                  <a:cubicBezTo>
                    <a:pt x="2126" y="16"/>
                    <a:pt x="1969" y="1"/>
                    <a:pt x="1814" y="1"/>
                  </a:cubicBezTo>
                  <a:close/>
                </a:path>
              </a:pathLst>
            </a:custGeom>
            <a:solidFill>
              <a:srgbClr val="00693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8" name="Google Shape;545;p6">
              <a:extLst>
                <a:ext uri="{FF2B5EF4-FFF2-40B4-BE49-F238E27FC236}">
                  <a16:creationId xmlns:a16="http://schemas.microsoft.com/office/drawing/2014/main" id="{6755408B-4810-CDA3-1F34-DE10940ADBC1}"/>
                </a:ext>
              </a:extLst>
            </p:cNvPr>
            <p:cNvSpPr/>
            <p:nvPr/>
          </p:nvSpPr>
          <p:spPr>
            <a:xfrm rot="9955824">
              <a:off x="901157" y="1959900"/>
              <a:ext cx="406507" cy="312590"/>
            </a:xfrm>
            <a:custGeom>
              <a:avLst/>
              <a:gdLst/>
              <a:ahLst/>
              <a:cxnLst/>
              <a:rect l="l" t="t" r="r" b="b"/>
              <a:pathLst>
                <a:path w="11187" h="8603" extrusionOk="0">
                  <a:moveTo>
                    <a:pt x="517" y="0"/>
                  </a:moveTo>
                  <a:cubicBezTo>
                    <a:pt x="396" y="92"/>
                    <a:pt x="274" y="243"/>
                    <a:pt x="213" y="426"/>
                  </a:cubicBezTo>
                  <a:cubicBezTo>
                    <a:pt x="1" y="943"/>
                    <a:pt x="244" y="1520"/>
                    <a:pt x="517" y="2006"/>
                  </a:cubicBezTo>
                  <a:cubicBezTo>
                    <a:pt x="2736" y="5867"/>
                    <a:pt x="6748" y="8359"/>
                    <a:pt x="11186" y="8602"/>
                  </a:cubicBezTo>
                  <a:lnTo>
                    <a:pt x="517" y="0"/>
                  </a:lnTo>
                  <a:close/>
                </a:path>
              </a:pathLst>
            </a:custGeom>
            <a:solidFill>
              <a:srgbClr val="355C2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9" name="Google Shape;546;p6">
              <a:extLst>
                <a:ext uri="{FF2B5EF4-FFF2-40B4-BE49-F238E27FC236}">
                  <a16:creationId xmlns:a16="http://schemas.microsoft.com/office/drawing/2014/main" id="{FBD05956-A318-4627-E970-56A47CA139B2}"/>
                </a:ext>
              </a:extLst>
            </p:cNvPr>
            <p:cNvSpPr/>
            <p:nvPr/>
          </p:nvSpPr>
          <p:spPr>
            <a:xfrm rot="-8572764" flipH="1">
              <a:off x="717060" y="1051099"/>
              <a:ext cx="345469" cy="621134"/>
            </a:xfrm>
            <a:custGeom>
              <a:avLst/>
              <a:gdLst/>
              <a:ahLst/>
              <a:cxnLst/>
              <a:rect l="l" t="t" r="r" b="b"/>
              <a:pathLst>
                <a:path w="9507" h="17094" extrusionOk="0">
                  <a:moveTo>
                    <a:pt x="567" y="1"/>
                  </a:moveTo>
                  <a:cubicBezTo>
                    <a:pt x="228" y="1"/>
                    <a:pt x="1" y="515"/>
                    <a:pt x="388" y="722"/>
                  </a:cubicBezTo>
                  <a:lnTo>
                    <a:pt x="358" y="722"/>
                  </a:lnTo>
                  <a:cubicBezTo>
                    <a:pt x="6103" y="3761"/>
                    <a:pt x="8686" y="10570"/>
                    <a:pt x="6437" y="16618"/>
                  </a:cubicBezTo>
                  <a:cubicBezTo>
                    <a:pt x="6327" y="16911"/>
                    <a:pt x="6547" y="17093"/>
                    <a:pt x="6780" y="17093"/>
                  </a:cubicBezTo>
                  <a:cubicBezTo>
                    <a:pt x="6934" y="17093"/>
                    <a:pt x="7094" y="17013"/>
                    <a:pt x="7166" y="16831"/>
                  </a:cubicBezTo>
                  <a:cubicBezTo>
                    <a:pt x="9507" y="10418"/>
                    <a:pt x="6771" y="3275"/>
                    <a:pt x="753" y="53"/>
                  </a:cubicBezTo>
                  <a:cubicBezTo>
                    <a:pt x="689" y="16"/>
                    <a:pt x="626" y="1"/>
                    <a:pt x="567" y="1"/>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00" name="Google Shape;547;p6">
              <a:extLst>
                <a:ext uri="{FF2B5EF4-FFF2-40B4-BE49-F238E27FC236}">
                  <a16:creationId xmlns:a16="http://schemas.microsoft.com/office/drawing/2014/main" id="{118CEEF1-E584-D734-7C5E-8BA0A882C2E6}"/>
                </a:ext>
              </a:extLst>
            </p:cNvPr>
            <p:cNvSpPr/>
            <p:nvPr/>
          </p:nvSpPr>
          <p:spPr>
            <a:xfrm rot="-8572764" flipH="1">
              <a:off x="3506" y="1740024"/>
              <a:ext cx="824299" cy="870001"/>
            </a:xfrm>
            <a:custGeom>
              <a:avLst/>
              <a:gdLst/>
              <a:ahLst/>
              <a:cxnLst/>
              <a:rect l="l" t="t" r="r" b="b"/>
              <a:pathLst>
                <a:path w="22684" h="23943" extrusionOk="0">
                  <a:moveTo>
                    <a:pt x="22142" y="0"/>
                  </a:moveTo>
                  <a:cubicBezTo>
                    <a:pt x="22083" y="0"/>
                    <a:pt x="22021" y="16"/>
                    <a:pt x="21957" y="53"/>
                  </a:cubicBezTo>
                  <a:cubicBezTo>
                    <a:pt x="19525" y="1329"/>
                    <a:pt x="17397" y="3092"/>
                    <a:pt x="15665" y="5189"/>
                  </a:cubicBezTo>
                  <a:cubicBezTo>
                    <a:pt x="13811" y="7469"/>
                    <a:pt x="12747" y="10144"/>
                    <a:pt x="11409" y="12727"/>
                  </a:cubicBezTo>
                  <a:cubicBezTo>
                    <a:pt x="10194" y="14977"/>
                    <a:pt x="8613" y="17044"/>
                    <a:pt x="6698" y="18776"/>
                  </a:cubicBezTo>
                  <a:cubicBezTo>
                    <a:pt x="4874" y="20539"/>
                    <a:pt x="2777" y="22272"/>
                    <a:pt x="406" y="23184"/>
                  </a:cubicBezTo>
                  <a:cubicBezTo>
                    <a:pt x="0" y="23346"/>
                    <a:pt x="100" y="23942"/>
                    <a:pt x="449" y="23942"/>
                  </a:cubicBezTo>
                  <a:cubicBezTo>
                    <a:pt x="492" y="23942"/>
                    <a:pt x="539" y="23933"/>
                    <a:pt x="589" y="23913"/>
                  </a:cubicBezTo>
                  <a:cubicBezTo>
                    <a:pt x="2777" y="23092"/>
                    <a:pt x="4662" y="21633"/>
                    <a:pt x="6394" y="20083"/>
                  </a:cubicBezTo>
                  <a:cubicBezTo>
                    <a:pt x="8279" y="18472"/>
                    <a:pt x="9920" y="16588"/>
                    <a:pt x="11257" y="14521"/>
                  </a:cubicBezTo>
                  <a:cubicBezTo>
                    <a:pt x="12868" y="11907"/>
                    <a:pt x="13811" y="8958"/>
                    <a:pt x="15634" y="6466"/>
                  </a:cubicBezTo>
                  <a:cubicBezTo>
                    <a:pt x="17397" y="4065"/>
                    <a:pt x="19677" y="2089"/>
                    <a:pt x="22321" y="691"/>
                  </a:cubicBezTo>
                  <a:cubicBezTo>
                    <a:pt x="22683" y="510"/>
                    <a:pt x="22474" y="0"/>
                    <a:pt x="221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01" name="Google Shape;548;p6">
              <a:extLst>
                <a:ext uri="{FF2B5EF4-FFF2-40B4-BE49-F238E27FC236}">
                  <a16:creationId xmlns:a16="http://schemas.microsoft.com/office/drawing/2014/main" id="{EDD6F73E-AC52-BDA8-3885-37B888C8F8F0}"/>
                </a:ext>
              </a:extLst>
            </p:cNvPr>
            <p:cNvSpPr/>
            <p:nvPr/>
          </p:nvSpPr>
          <p:spPr>
            <a:xfrm rot="-8572764" flipH="1">
              <a:off x="370928" y="2634336"/>
              <a:ext cx="149133" cy="110463"/>
            </a:xfrm>
            <a:custGeom>
              <a:avLst/>
              <a:gdLst/>
              <a:ahLst/>
              <a:cxnLst/>
              <a:rect l="l" t="t" r="r" b="b"/>
              <a:pathLst>
                <a:path w="4104" h="3040" extrusionOk="0">
                  <a:moveTo>
                    <a:pt x="2189" y="0"/>
                  </a:moveTo>
                  <a:lnTo>
                    <a:pt x="1" y="3040"/>
                  </a:lnTo>
                  <a:lnTo>
                    <a:pt x="4104" y="1277"/>
                  </a:lnTo>
                  <a:lnTo>
                    <a:pt x="2189" y="0"/>
                  </a:lnTo>
                  <a:close/>
                </a:path>
              </a:pathLst>
            </a:custGeom>
            <a:solidFill>
              <a:srgbClr val="00173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02" name="Google Shape;549;p6">
              <a:extLst>
                <a:ext uri="{FF2B5EF4-FFF2-40B4-BE49-F238E27FC236}">
                  <a16:creationId xmlns:a16="http://schemas.microsoft.com/office/drawing/2014/main" id="{AF690594-9B9B-4526-773C-FBAA67EC2E12}"/>
                </a:ext>
              </a:extLst>
            </p:cNvPr>
            <p:cNvSpPr/>
            <p:nvPr/>
          </p:nvSpPr>
          <p:spPr>
            <a:xfrm rot="-8572764" flipH="1">
              <a:off x="239845" y="2773983"/>
              <a:ext cx="555613" cy="453078"/>
            </a:xfrm>
            <a:custGeom>
              <a:avLst/>
              <a:gdLst/>
              <a:ahLst/>
              <a:cxnLst/>
              <a:rect l="l" t="t" r="r" b="b"/>
              <a:pathLst>
                <a:path w="15290" h="12469" extrusionOk="0">
                  <a:moveTo>
                    <a:pt x="12783" y="1"/>
                  </a:moveTo>
                  <a:cubicBezTo>
                    <a:pt x="12571" y="1"/>
                    <a:pt x="12361" y="14"/>
                    <a:pt x="12159" y="36"/>
                  </a:cubicBezTo>
                  <a:cubicBezTo>
                    <a:pt x="9059" y="401"/>
                    <a:pt x="6171" y="1769"/>
                    <a:pt x="3982" y="3957"/>
                  </a:cubicBezTo>
                  <a:cubicBezTo>
                    <a:pt x="1794" y="6146"/>
                    <a:pt x="365" y="9398"/>
                    <a:pt x="1" y="12468"/>
                  </a:cubicBezTo>
                  <a:lnTo>
                    <a:pt x="61" y="12468"/>
                  </a:lnTo>
                  <a:cubicBezTo>
                    <a:pt x="6141" y="12073"/>
                    <a:pt x="11612" y="8608"/>
                    <a:pt x="14591" y="3289"/>
                  </a:cubicBezTo>
                  <a:cubicBezTo>
                    <a:pt x="14955" y="2590"/>
                    <a:pt x="15290" y="1799"/>
                    <a:pt x="14986" y="1070"/>
                  </a:cubicBezTo>
                  <a:cubicBezTo>
                    <a:pt x="14895" y="857"/>
                    <a:pt x="14743" y="644"/>
                    <a:pt x="14530" y="492"/>
                  </a:cubicBezTo>
                  <a:cubicBezTo>
                    <a:pt x="14094" y="125"/>
                    <a:pt x="13434" y="1"/>
                    <a:pt x="12783" y="1"/>
                  </a:cubicBezTo>
                  <a:close/>
                </a:path>
              </a:pathLst>
            </a:custGeom>
            <a:solidFill>
              <a:srgbClr val="355C2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03" name="Google Shape;550;p6">
              <a:extLst>
                <a:ext uri="{FF2B5EF4-FFF2-40B4-BE49-F238E27FC236}">
                  <a16:creationId xmlns:a16="http://schemas.microsoft.com/office/drawing/2014/main" id="{759A54BB-F25A-2C04-6F8B-7A2CA5445700}"/>
                </a:ext>
              </a:extLst>
            </p:cNvPr>
            <p:cNvSpPr/>
            <p:nvPr/>
          </p:nvSpPr>
          <p:spPr>
            <a:xfrm rot="-8572764" flipH="1">
              <a:off x="247561" y="2776574"/>
              <a:ext cx="553397" cy="434110"/>
            </a:xfrm>
            <a:custGeom>
              <a:avLst/>
              <a:gdLst/>
              <a:ahLst/>
              <a:cxnLst/>
              <a:rect l="l" t="t" r="r" b="b"/>
              <a:pathLst>
                <a:path w="15229" h="11947" extrusionOk="0">
                  <a:moveTo>
                    <a:pt x="14499" y="1"/>
                  </a:moveTo>
                  <a:lnTo>
                    <a:pt x="0" y="11946"/>
                  </a:lnTo>
                  <a:cubicBezTo>
                    <a:pt x="6080" y="11551"/>
                    <a:pt x="11551" y="8086"/>
                    <a:pt x="14530" y="2767"/>
                  </a:cubicBezTo>
                  <a:cubicBezTo>
                    <a:pt x="14894" y="2098"/>
                    <a:pt x="15229" y="1277"/>
                    <a:pt x="14925" y="578"/>
                  </a:cubicBezTo>
                  <a:cubicBezTo>
                    <a:pt x="14834" y="335"/>
                    <a:pt x="14682" y="153"/>
                    <a:pt x="14499" y="1"/>
                  </a:cubicBezTo>
                  <a:close/>
                </a:path>
              </a:pathLst>
            </a:custGeom>
            <a:solidFill>
              <a:srgbClr val="355C2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04" name="Google Shape;551;p6">
              <a:extLst>
                <a:ext uri="{FF2B5EF4-FFF2-40B4-BE49-F238E27FC236}">
                  <a16:creationId xmlns:a16="http://schemas.microsoft.com/office/drawing/2014/main" id="{58FB1CC2-4F3F-C600-E830-B4072868ECB2}"/>
                </a:ext>
              </a:extLst>
            </p:cNvPr>
            <p:cNvSpPr/>
            <p:nvPr/>
          </p:nvSpPr>
          <p:spPr>
            <a:xfrm rot="-8572764" flipH="1">
              <a:off x="195168" y="1956872"/>
              <a:ext cx="111595" cy="123725"/>
            </a:xfrm>
            <a:custGeom>
              <a:avLst/>
              <a:gdLst/>
              <a:ahLst/>
              <a:cxnLst/>
              <a:rect l="l" t="t" r="r" b="b"/>
              <a:pathLst>
                <a:path w="3071" h="3405" extrusionOk="0">
                  <a:moveTo>
                    <a:pt x="700" y="1"/>
                  </a:moveTo>
                  <a:cubicBezTo>
                    <a:pt x="700" y="1"/>
                    <a:pt x="761" y="2280"/>
                    <a:pt x="1" y="3405"/>
                  </a:cubicBezTo>
                  <a:cubicBezTo>
                    <a:pt x="1" y="3405"/>
                    <a:pt x="1764" y="3131"/>
                    <a:pt x="3071" y="700"/>
                  </a:cubicBezTo>
                  <a:lnTo>
                    <a:pt x="700" y="1"/>
                  </a:lnTo>
                  <a:close/>
                </a:path>
              </a:pathLst>
            </a:custGeom>
            <a:solidFill>
              <a:srgbClr val="00173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05" name="Google Shape;552;p6">
              <a:extLst>
                <a:ext uri="{FF2B5EF4-FFF2-40B4-BE49-F238E27FC236}">
                  <a16:creationId xmlns:a16="http://schemas.microsoft.com/office/drawing/2014/main" id="{D2C052DE-BDD6-A3E6-9DF2-E26139EF1513}"/>
                </a:ext>
              </a:extLst>
            </p:cNvPr>
            <p:cNvSpPr/>
            <p:nvPr/>
          </p:nvSpPr>
          <p:spPr>
            <a:xfrm rot="-8572764" flipH="1">
              <a:off x="854587" y="1559850"/>
              <a:ext cx="140339" cy="92803"/>
            </a:xfrm>
            <a:custGeom>
              <a:avLst/>
              <a:gdLst/>
              <a:ahLst/>
              <a:cxnLst/>
              <a:rect l="l" t="t" r="r" b="b"/>
              <a:pathLst>
                <a:path w="3862" h="2554" extrusionOk="0">
                  <a:moveTo>
                    <a:pt x="1" y="1"/>
                  </a:moveTo>
                  <a:cubicBezTo>
                    <a:pt x="1" y="1"/>
                    <a:pt x="2676" y="1916"/>
                    <a:pt x="2858" y="2554"/>
                  </a:cubicBezTo>
                  <a:lnTo>
                    <a:pt x="3861" y="1064"/>
                  </a:lnTo>
                  <a:cubicBezTo>
                    <a:pt x="2524" y="912"/>
                    <a:pt x="1217" y="548"/>
                    <a:pt x="1" y="1"/>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06" name="Google Shape;553;p6">
              <a:extLst>
                <a:ext uri="{FF2B5EF4-FFF2-40B4-BE49-F238E27FC236}">
                  <a16:creationId xmlns:a16="http://schemas.microsoft.com/office/drawing/2014/main" id="{05275D52-00F4-C738-D8FF-5F8721719704}"/>
                </a:ext>
              </a:extLst>
            </p:cNvPr>
            <p:cNvSpPr/>
            <p:nvPr/>
          </p:nvSpPr>
          <p:spPr>
            <a:xfrm rot="-8572764" flipH="1">
              <a:off x="916503" y="1362340"/>
              <a:ext cx="59668" cy="110499"/>
            </a:xfrm>
            <a:custGeom>
              <a:avLst/>
              <a:gdLst/>
              <a:ahLst/>
              <a:cxnLst/>
              <a:rect l="l" t="t" r="r" b="b"/>
              <a:pathLst>
                <a:path w="1642" h="3041" extrusionOk="0">
                  <a:moveTo>
                    <a:pt x="609" y="1"/>
                  </a:moveTo>
                  <a:lnTo>
                    <a:pt x="609" y="1"/>
                  </a:lnTo>
                  <a:cubicBezTo>
                    <a:pt x="639" y="700"/>
                    <a:pt x="426" y="1369"/>
                    <a:pt x="1" y="1946"/>
                  </a:cubicBezTo>
                  <a:lnTo>
                    <a:pt x="1612" y="3040"/>
                  </a:lnTo>
                  <a:cubicBezTo>
                    <a:pt x="1642" y="1916"/>
                    <a:pt x="1308" y="852"/>
                    <a:pt x="609" y="1"/>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07" name="Google Shape;554;p6">
              <a:extLst>
                <a:ext uri="{FF2B5EF4-FFF2-40B4-BE49-F238E27FC236}">
                  <a16:creationId xmlns:a16="http://schemas.microsoft.com/office/drawing/2014/main" id="{729B719D-5EE4-86E0-ED20-FAC05BE1C263}"/>
                </a:ext>
              </a:extLst>
            </p:cNvPr>
            <p:cNvSpPr/>
            <p:nvPr/>
          </p:nvSpPr>
          <p:spPr>
            <a:xfrm rot="-8572764" flipH="1">
              <a:off x="-92310" y="1999496"/>
              <a:ext cx="460589" cy="816478"/>
            </a:xfrm>
            <a:custGeom>
              <a:avLst/>
              <a:gdLst/>
              <a:ahLst/>
              <a:cxnLst/>
              <a:rect l="l" t="t" r="r" b="b"/>
              <a:pathLst>
                <a:path w="12675" h="22470" extrusionOk="0">
                  <a:moveTo>
                    <a:pt x="10499" y="0"/>
                  </a:moveTo>
                  <a:cubicBezTo>
                    <a:pt x="9632" y="0"/>
                    <a:pt x="8692" y="456"/>
                    <a:pt x="7933" y="980"/>
                  </a:cubicBezTo>
                  <a:cubicBezTo>
                    <a:pt x="4681" y="3259"/>
                    <a:pt x="2280" y="6603"/>
                    <a:pt x="1125" y="10433"/>
                  </a:cubicBezTo>
                  <a:cubicBezTo>
                    <a:pt x="0" y="14232"/>
                    <a:pt x="365" y="18792"/>
                    <a:pt x="1854" y="22469"/>
                  </a:cubicBezTo>
                  <a:lnTo>
                    <a:pt x="1915" y="22409"/>
                  </a:lnTo>
                  <a:cubicBezTo>
                    <a:pt x="8541" y="18214"/>
                    <a:pt x="12584" y="10980"/>
                    <a:pt x="12675" y="3138"/>
                  </a:cubicBezTo>
                  <a:cubicBezTo>
                    <a:pt x="12675" y="2135"/>
                    <a:pt x="12553" y="1041"/>
                    <a:pt x="11794" y="402"/>
                  </a:cubicBezTo>
                  <a:cubicBezTo>
                    <a:pt x="11520" y="220"/>
                    <a:pt x="11216" y="68"/>
                    <a:pt x="10912" y="37"/>
                  </a:cubicBezTo>
                  <a:cubicBezTo>
                    <a:pt x="10777" y="12"/>
                    <a:pt x="10639" y="0"/>
                    <a:pt x="10499" y="0"/>
                  </a:cubicBezTo>
                  <a:close/>
                </a:path>
              </a:pathLst>
            </a:custGeom>
            <a:solidFill>
              <a:srgbClr val="355C2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08" name="Google Shape;555;p6">
              <a:extLst>
                <a:ext uri="{FF2B5EF4-FFF2-40B4-BE49-F238E27FC236}">
                  <a16:creationId xmlns:a16="http://schemas.microsoft.com/office/drawing/2014/main" id="{328BCFBF-7211-8E36-7042-93628CB01338}"/>
                </a:ext>
              </a:extLst>
            </p:cNvPr>
            <p:cNvSpPr/>
            <p:nvPr/>
          </p:nvSpPr>
          <p:spPr>
            <a:xfrm rot="-8572764" flipH="1">
              <a:off x="-30072" y="2022613"/>
              <a:ext cx="391037" cy="812917"/>
            </a:xfrm>
            <a:custGeom>
              <a:avLst/>
              <a:gdLst/>
              <a:ahLst/>
              <a:cxnLst/>
              <a:rect l="l" t="t" r="r" b="b"/>
              <a:pathLst>
                <a:path w="10761" h="22372" extrusionOk="0">
                  <a:moveTo>
                    <a:pt x="9028" y="0"/>
                  </a:moveTo>
                  <a:lnTo>
                    <a:pt x="1" y="22372"/>
                  </a:lnTo>
                  <a:cubicBezTo>
                    <a:pt x="6627" y="18177"/>
                    <a:pt x="10670" y="10943"/>
                    <a:pt x="10761" y="3101"/>
                  </a:cubicBezTo>
                  <a:cubicBezTo>
                    <a:pt x="10761" y="2098"/>
                    <a:pt x="10639" y="1004"/>
                    <a:pt x="9880" y="365"/>
                  </a:cubicBezTo>
                  <a:cubicBezTo>
                    <a:pt x="9636" y="183"/>
                    <a:pt x="9332" y="31"/>
                    <a:pt x="9028" y="0"/>
                  </a:cubicBezTo>
                  <a:close/>
                </a:path>
              </a:pathLst>
            </a:custGeom>
            <a:solidFill>
              <a:srgbClr val="355C2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09" name="Google Shape;556;p6">
              <a:extLst>
                <a:ext uri="{FF2B5EF4-FFF2-40B4-BE49-F238E27FC236}">
                  <a16:creationId xmlns:a16="http://schemas.microsoft.com/office/drawing/2014/main" id="{2D770729-C1F4-BC34-28B3-358B73E43F47}"/>
                </a:ext>
              </a:extLst>
            </p:cNvPr>
            <p:cNvSpPr/>
            <p:nvPr/>
          </p:nvSpPr>
          <p:spPr>
            <a:xfrm rot="-8572764" flipH="1">
              <a:off x="860665" y="729651"/>
              <a:ext cx="383333" cy="698748"/>
            </a:xfrm>
            <a:custGeom>
              <a:avLst/>
              <a:gdLst/>
              <a:ahLst/>
              <a:cxnLst/>
              <a:rect l="l" t="t" r="r" b="b"/>
              <a:pathLst>
                <a:path w="10549" h="19230" extrusionOk="0">
                  <a:moveTo>
                    <a:pt x="8724" y="0"/>
                  </a:moveTo>
                  <a:lnTo>
                    <a:pt x="8664" y="31"/>
                  </a:lnTo>
                  <a:cubicBezTo>
                    <a:pt x="3223" y="3769"/>
                    <a:pt x="1" y="10000"/>
                    <a:pt x="153" y="16627"/>
                  </a:cubicBezTo>
                  <a:cubicBezTo>
                    <a:pt x="183" y="17478"/>
                    <a:pt x="335" y="18420"/>
                    <a:pt x="1004" y="18906"/>
                  </a:cubicBezTo>
                  <a:cubicBezTo>
                    <a:pt x="1217" y="19089"/>
                    <a:pt x="1490" y="19180"/>
                    <a:pt x="1733" y="19210"/>
                  </a:cubicBezTo>
                  <a:cubicBezTo>
                    <a:pt x="1823" y="19223"/>
                    <a:pt x="1913" y="19229"/>
                    <a:pt x="2005" y="19229"/>
                  </a:cubicBezTo>
                  <a:cubicBezTo>
                    <a:pt x="2780" y="19229"/>
                    <a:pt x="3600" y="18791"/>
                    <a:pt x="4226" y="18329"/>
                  </a:cubicBezTo>
                  <a:cubicBezTo>
                    <a:pt x="6931" y="16292"/>
                    <a:pt x="8846" y="13405"/>
                    <a:pt x="9727" y="10122"/>
                  </a:cubicBezTo>
                  <a:cubicBezTo>
                    <a:pt x="10548" y="6900"/>
                    <a:pt x="10092" y="3040"/>
                    <a:pt x="8724" y="0"/>
                  </a:cubicBezTo>
                  <a:close/>
                </a:path>
              </a:pathLst>
            </a:custGeom>
            <a:solidFill>
              <a:srgbClr val="8CB03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10" name="Google Shape;557;p6">
              <a:extLst>
                <a:ext uri="{FF2B5EF4-FFF2-40B4-BE49-F238E27FC236}">
                  <a16:creationId xmlns:a16="http://schemas.microsoft.com/office/drawing/2014/main" id="{4E205FE3-44E1-AAC5-63D3-361DD5E8C81E}"/>
                </a:ext>
              </a:extLst>
            </p:cNvPr>
            <p:cNvSpPr/>
            <p:nvPr/>
          </p:nvSpPr>
          <p:spPr>
            <a:xfrm rot="-8572764" flipH="1">
              <a:off x="867726" y="709713"/>
              <a:ext cx="314835" cy="696968"/>
            </a:xfrm>
            <a:custGeom>
              <a:avLst/>
              <a:gdLst/>
              <a:ahLst/>
              <a:cxnLst/>
              <a:rect l="l" t="t" r="r" b="b"/>
              <a:pathLst>
                <a:path w="8664" h="19181" extrusionOk="0">
                  <a:moveTo>
                    <a:pt x="8664" y="1"/>
                  </a:moveTo>
                  <a:lnTo>
                    <a:pt x="8664" y="1"/>
                  </a:lnTo>
                  <a:cubicBezTo>
                    <a:pt x="3223" y="3739"/>
                    <a:pt x="1" y="9970"/>
                    <a:pt x="153" y="16597"/>
                  </a:cubicBezTo>
                  <a:cubicBezTo>
                    <a:pt x="183" y="17448"/>
                    <a:pt x="335" y="18390"/>
                    <a:pt x="1004" y="18876"/>
                  </a:cubicBezTo>
                  <a:cubicBezTo>
                    <a:pt x="1217" y="19059"/>
                    <a:pt x="1490" y="19150"/>
                    <a:pt x="1733" y="19180"/>
                  </a:cubicBezTo>
                  <a:lnTo>
                    <a:pt x="8664" y="1"/>
                  </a:lnTo>
                  <a:close/>
                </a:path>
              </a:pathLst>
            </a:custGeom>
            <a:solidFill>
              <a:srgbClr val="81A23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11" name="Google Shape;558;p6">
              <a:extLst>
                <a:ext uri="{FF2B5EF4-FFF2-40B4-BE49-F238E27FC236}">
                  <a16:creationId xmlns:a16="http://schemas.microsoft.com/office/drawing/2014/main" id="{6CAB2B0B-8F6E-A62F-81BF-94249DF06BE8}"/>
                </a:ext>
              </a:extLst>
            </p:cNvPr>
            <p:cNvSpPr/>
            <p:nvPr/>
          </p:nvSpPr>
          <p:spPr>
            <a:xfrm rot="-8572764" flipH="1">
              <a:off x="996480" y="1413865"/>
              <a:ext cx="578834" cy="424300"/>
            </a:xfrm>
            <a:custGeom>
              <a:avLst/>
              <a:gdLst/>
              <a:ahLst/>
              <a:cxnLst/>
              <a:rect l="l" t="t" r="r" b="b"/>
              <a:pathLst>
                <a:path w="15929" h="11677" extrusionOk="0">
                  <a:moveTo>
                    <a:pt x="1" y="1"/>
                  </a:moveTo>
                  <a:cubicBezTo>
                    <a:pt x="548" y="3040"/>
                    <a:pt x="2189" y="6201"/>
                    <a:pt x="4499" y="8238"/>
                  </a:cubicBezTo>
                  <a:cubicBezTo>
                    <a:pt x="6840" y="10305"/>
                    <a:pt x="9788" y="11521"/>
                    <a:pt x="12888" y="11673"/>
                  </a:cubicBezTo>
                  <a:cubicBezTo>
                    <a:pt x="12965" y="11675"/>
                    <a:pt x="13043" y="11677"/>
                    <a:pt x="13121" y="11677"/>
                  </a:cubicBezTo>
                  <a:cubicBezTo>
                    <a:pt x="13887" y="11677"/>
                    <a:pt x="14736" y="11533"/>
                    <a:pt x="15259" y="11065"/>
                  </a:cubicBezTo>
                  <a:cubicBezTo>
                    <a:pt x="15442" y="10913"/>
                    <a:pt x="15594" y="10700"/>
                    <a:pt x="15685" y="10457"/>
                  </a:cubicBezTo>
                  <a:cubicBezTo>
                    <a:pt x="15928" y="9727"/>
                    <a:pt x="15533" y="8937"/>
                    <a:pt x="15138" y="8299"/>
                  </a:cubicBezTo>
                  <a:cubicBezTo>
                    <a:pt x="11825" y="3162"/>
                    <a:pt x="6171" y="31"/>
                    <a:pt x="62" y="1"/>
                  </a:cubicBezTo>
                  <a:close/>
                </a:path>
              </a:pathLst>
            </a:custGeom>
            <a:solidFill>
              <a:srgbClr val="355C2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12" name="Google Shape;559;p6">
              <a:extLst>
                <a:ext uri="{FF2B5EF4-FFF2-40B4-BE49-F238E27FC236}">
                  <a16:creationId xmlns:a16="http://schemas.microsoft.com/office/drawing/2014/main" id="{518E06E2-F4E5-BEA1-F5F7-BD22525C40F0}"/>
                </a:ext>
              </a:extLst>
            </p:cNvPr>
            <p:cNvSpPr/>
            <p:nvPr/>
          </p:nvSpPr>
          <p:spPr>
            <a:xfrm rot="-8572764" flipH="1">
              <a:off x="991762" y="1434519"/>
              <a:ext cx="576617" cy="402062"/>
            </a:xfrm>
            <a:custGeom>
              <a:avLst/>
              <a:gdLst/>
              <a:ahLst/>
              <a:cxnLst/>
              <a:rect l="l" t="t" r="r" b="b"/>
              <a:pathLst>
                <a:path w="15868" h="11065" extrusionOk="0">
                  <a:moveTo>
                    <a:pt x="1" y="1"/>
                  </a:moveTo>
                  <a:lnTo>
                    <a:pt x="15198" y="11065"/>
                  </a:lnTo>
                  <a:cubicBezTo>
                    <a:pt x="15411" y="10913"/>
                    <a:pt x="15533" y="10700"/>
                    <a:pt x="15624" y="10457"/>
                  </a:cubicBezTo>
                  <a:cubicBezTo>
                    <a:pt x="15867" y="9727"/>
                    <a:pt x="15502" y="8937"/>
                    <a:pt x="15077" y="8299"/>
                  </a:cubicBezTo>
                  <a:cubicBezTo>
                    <a:pt x="11794" y="3162"/>
                    <a:pt x="6110" y="31"/>
                    <a:pt x="1" y="1"/>
                  </a:cubicBezTo>
                  <a:close/>
                </a:path>
              </a:pathLst>
            </a:custGeom>
            <a:solidFill>
              <a:srgbClr val="355C2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13" name="Google Shape;560;p6">
              <a:extLst>
                <a:ext uri="{FF2B5EF4-FFF2-40B4-BE49-F238E27FC236}">
                  <a16:creationId xmlns:a16="http://schemas.microsoft.com/office/drawing/2014/main" id="{C769049F-6148-EF7A-43A4-603BE5077FBE}"/>
                </a:ext>
              </a:extLst>
            </p:cNvPr>
            <p:cNvSpPr/>
            <p:nvPr/>
          </p:nvSpPr>
          <p:spPr>
            <a:xfrm rot="-8572764" flipH="1">
              <a:off x="136343" y="1840226"/>
              <a:ext cx="1150218" cy="519465"/>
            </a:xfrm>
            <a:custGeom>
              <a:avLst/>
              <a:gdLst/>
              <a:ahLst/>
              <a:cxnLst/>
              <a:rect l="l" t="t" r="r" b="b"/>
              <a:pathLst>
                <a:path w="31653" h="14296" extrusionOk="0">
                  <a:moveTo>
                    <a:pt x="31150" y="0"/>
                  </a:moveTo>
                  <a:cubicBezTo>
                    <a:pt x="31088" y="0"/>
                    <a:pt x="31022" y="20"/>
                    <a:pt x="30955" y="67"/>
                  </a:cubicBezTo>
                  <a:cubicBezTo>
                    <a:pt x="26304" y="3441"/>
                    <a:pt x="21714" y="7362"/>
                    <a:pt x="16365" y="9611"/>
                  </a:cubicBezTo>
                  <a:cubicBezTo>
                    <a:pt x="11319" y="11769"/>
                    <a:pt x="5848" y="12651"/>
                    <a:pt x="468" y="13563"/>
                  </a:cubicBezTo>
                  <a:cubicBezTo>
                    <a:pt x="1" y="13621"/>
                    <a:pt x="178" y="14296"/>
                    <a:pt x="597" y="14296"/>
                  </a:cubicBezTo>
                  <a:cubicBezTo>
                    <a:pt x="614" y="14296"/>
                    <a:pt x="632" y="14294"/>
                    <a:pt x="650" y="14292"/>
                  </a:cubicBezTo>
                  <a:cubicBezTo>
                    <a:pt x="6091" y="13380"/>
                    <a:pt x="11562" y="12468"/>
                    <a:pt x="16669" y="10310"/>
                  </a:cubicBezTo>
                  <a:cubicBezTo>
                    <a:pt x="22049" y="8031"/>
                    <a:pt x="26639" y="4140"/>
                    <a:pt x="31350" y="736"/>
                  </a:cubicBezTo>
                  <a:cubicBezTo>
                    <a:pt x="31653" y="483"/>
                    <a:pt x="31453" y="0"/>
                    <a:pt x="31150"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14" name="Google Shape;561;p6">
              <a:extLst>
                <a:ext uri="{FF2B5EF4-FFF2-40B4-BE49-F238E27FC236}">
                  <a16:creationId xmlns:a16="http://schemas.microsoft.com/office/drawing/2014/main" id="{D06043BB-38B4-A4E1-2DEB-73AA06A3A046}"/>
                </a:ext>
              </a:extLst>
            </p:cNvPr>
            <p:cNvSpPr/>
            <p:nvPr/>
          </p:nvSpPr>
          <p:spPr>
            <a:xfrm rot="-8572764" flipH="1">
              <a:off x="404902" y="1739298"/>
              <a:ext cx="1065186" cy="264601"/>
            </a:xfrm>
            <a:custGeom>
              <a:avLst/>
              <a:gdLst/>
              <a:ahLst/>
              <a:cxnLst/>
              <a:rect l="l" t="t" r="r" b="b"/>
              <a:pathLst>
                <a:path w="29313" h="7282" extrusionOk="0">
                  <a:moveTo>
                    <a:pt x="9169" y="1"/>
                  </a:moveTo>
                  <a:cubicBezTo>
                    <a:pt x="6249" y="1"/>
                    <a:pt x="3314" y="385"/>
                    <a:pt x="441" y="1168"/>
                  </a:cubicBezTo>
                  <a:cubicBezTo>
                    <a:pt x="0" y="1306"/>
                    <a:pt x="109" y="1918"/>
                    <a:pt x="495" y="1918"/>
                  </a:cubicBezTo>
                  <a:cubicBezTo>
                    <a:pt x="535" y="1918"/>
                    <a:pt x="578" y="1912"/>
                    <a:pt x="623" y="1897"/>
                  </a:cubicBezTo>
                  <a:lnTo>
                    <a:pt x="654" y="1928"/>
                  </a:lnTo>
                  <a:cubicBezTo>
                    <a:pt x="3479" y="1152"/>
                    <a:pt x="6361" y="772"/>
                    <a:pt x="9227" y="772"/>
                  </a:cubicBezTo>
                  <a:cubicBezTo>
                    <a:pt x="16136" y="772"/>
                    <a:pt x="22946" y="2984"/>
                    <a:pt x="28618" y="7217"/>
                  </a:cubicBezTo>
                  <a:cubicBezTo>
                    <a:pt x="28678" y="7262"/>
                    <a:pt x="28738" y="7281"/>
                    <a:pt x="28796" y="7281"/>
                  </a:cubicBezTo>
                  <a:cubicBezTo>
                    <a:pt x="29091" y="7281"/>
                    <a:pt x="29313" y="6777"/>
                    <a:pt x="28982" y="6548"/>
                  </a:cubicBezTo>
                  <a:cubicBezTo>
                    <a:pt x="23199" y="2248"/>
                    <a:pt x="16228" y="1"/>
                    <a:pt x="9169"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15" name="Google Shape;562;p6">
              <a:extLst>
                <a:ext uri="{FF2B5EF4-FFF2-40B4-BE49-F238E27FC236}">
                  <a16:creationId xmlns:a16="http://schemas.microsoft.com/office/drawing/2014/main" id="{D9F95D31-BC90-9CF3-BF3B-DBCC615C4B81}"/>
                </a:ext>
              </a:extLst>
            </p:cNvPr>
            <p:cNvSpPr/>
            <p:nvPr/>
          </p:nvSpPr>
          <p:spPr>
            <a:xfrm rot="-8572764" flipH="1">
              <a:off x="165946" y="1982862"/>
              <a:ext cx="1457022" cy="234806"/>
            </a:xfrm>
            <a:custGeom>
              <a:avLst/>
              <a:gdLst/>
              <a:ahLst/>
              <a:cxnLst/>
              <a:rect l="l" t="t" r="r" b="b"/>
              <a:pathLst>
                <a:path w="40096" h="6462" extrusionOk="0">
                  <a:moveTo>
                    <a:pt x="26455" y="0"/>
                  </a:moveTo>
                  <a:cubicBezTo>
                    <a:pt x="24524" y="0"/>
                    <a:pt x="22576" y="201"/>
                    <a:pt x="20639" y="594"/>
                  </a:cubicBezTo>
                  <a:cubicBezTo>
                    <a:pt x="13861" y="1992"/>
                    <a:pt x="7477" y="5184"/>
                    <a:pt x="486" y="5701"/>
                  </a:cubicBezTo>
                  <a:cubicBezTo>
                    <a:pt x="10" y="5730"/>
                    <a:pt x="0" y="6461"/>
                    <a:pt x="458" y="6461"/>
                  </a:cubicBezTo>
                  <a:cubicBezTo>
                    <a:pt x="468" y="6461"/>
                    <a:pt x="477" y="6461"/>
                    <a:pt x="486" y="6461"/>
                  </a:cubicBezTo>
                  <a:cubicBezTo>
                    <a:pt x="7113" y="5974"/>
                    <a:pt x="13192" y="3147"/>
                    <a:pt x="19575" y="1628"/>
                  </a:cubicBezTo>
                  <a:cubicBezTo>
                    <a:pt x="21885" y="1071"/>
                    <a:pt x="24210" y="780"/>
                    <a:pt x="26509" y="780"/>
                  </a:cubicBezTo>
                  <a:cubicBezTo>
                    <a:pt x="30986" y="780"/>
                    <a:pt x="35366" y="1882"/>
                    <a:pt x="39363" y="4272"/>
                  </a:cubicBezTo>
                  <a:cubicBezTo>
                    <a:pt x="39424" y="4303"/>
                    <a:pt x="39484" y="4316"/>
                    <a:pt x="39541" y="4316"/>
                  </a:cubicBezTo>
                  <a:cubicBezTo>
                    <a:pt x="39878" y="4316"/>
                    <a:pt x="40096" y="3837"/>
                    <a:pt x="39758" y="3603"/>
                  </a:cubicBezTo>
                  <a:lnTo>
                    <a:pt x="39758" y="3603"/>
                  </a:lnTo>
                  <a:lnTo>
                    <a:pt x="39758" y="3634"/>
                  </a:lnTo>
                  <a:cubicBezTo>
                    <a:pt x="35657" y="1165"/>
                    <a:pt x="31102" y="0"/>
                    <a:pt x="26455"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16" name="Google Shape;563;p6">
              <a:extLst>
                <a:ext uri="{FF2B5EF4-FFF2-40B4-BE49-F238E27FC236}">
                  <a16:creationId xmlns:a16="http://schemas.microsoft.com/office/drawing/2014/main" id="{0D61215D-A343-C3EA-2907-FE9828F21468}"/>
                </a:ext>
              </a:extLst>
            </p:cNvPr>
            <p:cNvSpPr/>
            <p:nvPr/>
          </p:nvSpPr>
          <p:spPr>
            <a:xfrm rot="-8572764" flipH="1">
              <a:off x="752325" y="2692589"/>
              <a:ext cx="768810" cy="508273"/>
            </a:xfrm>
            <a:custGeom>
              <a:avLst/>
              <a:gdLst/>
              <a:ahLst/>
              <a:cxnLst/>
              <a:rect l="l" t="t" r="r" b="b"/>
              <a:pathLst>
                <a:path w="21157" h="13988" extrusionOk="0">
                  <a:moveTo>
                    <a:pt x="17282" y="1"/>
                  </a:moveTo>
                  <a:cubicBezTo>
                    <a:pt x="13347" y="1"/>
                    <a:pt x="9509" y="1306"/>
                    <a:pt x="6384" y="3740"/>
                  </a:cubicBezTo>
                  <a:cubicBezTo>
                    <a:pt x="3253" y="6171"/>
                    <a:pt x="913" y="10092"/>
                    <a:pt x="1" y="13953"/>
                  </a:cubicBezTo>
                  <a:lnTo>
                    <a:pt x="61" y="13953"/>
                  </a:lnTo>
                  <a:cubicBezTo>
                    <a:pt x="482" y="13976"/>
                    <a:pt x="902" y="13987"/>
                    <a:pt x="1321" y="13987"/>
                  </a:cubicBezTo>
                  <a:cubicBezTo>
                    <a:pt x="8674" y="13987"/>
                    <a:pt x="15631" y="10481"/>
                    <a:pt x="20031" y="4500"/>
                  </a:cubicBezTo>
                  <a:cubicBezTo>
                    <a:pt x="20609" y="3709"/>
                    <a:pt x="21156" y="2737"/>
                    <a:pt x="20882" y="1764"/>
                  </a:cubicBezTo>
                  <a:cubicBezTo>
                    <a:pt x="20791" y="1460"/>
                    <a:pt x="20609" y="1187"/>
                    <a:pt x="20396" y="943"/>
                  </a:cubicBezTo>
                  <a:cubicBezTo>
                    <a:pt x="19697" y="244"/>
                    <a:pt x="18481" y="1"/>
                    <a:pt x="17417" y="1"/>
                  </a:cubicBezTo>
                  <a:cubicBezTo>
                    <a:pt x="17372" y="1"/>
                    <a:pt x="17327" y="1"/>
                    <a:pt x="17282" y="1"/>
                  </a:cubicBezTo>
                  <a:close/>
                </a:path>
              </a:pathLst>
            </a:custGeom>
            <a:solidFill>
              <a:srgbClr val="81A23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17" name="Google Shape;564;p6">
              <a:extLst>
                <a:ext uri="{FF2B5EF4-FFF2-40B4-BE49-F238E27FC236}">
                  <a16:creationId xmlns:a16="http://schemas.microsoft.com/office/drawing/2014/main" id="{ABF89FFD-2A0A-11A2-B1C7-E0EE67CE570B}"/>
                </a:ext>
              </a:extLst>
            </p:cNvPr>
            <p:cNvSpPr/>
            <p:nvPr/>
          </p:nvSpPr>
          <p:spPr>
            <a:xfrm rot="-8572764" flipH="1">
              <a:off x="764657" y="2696731"/>
              <a:ext cx="766594" cy="474008"/>
            </a:xfrm>
            <a:custGeom>
              <a:avLst/>
              <a:gdLst/>
              <a:ahLst/>
              <a:cxnLst/>
              <a:rect l="l" t="t" r="r" b="b"/>
              <a:pathLst>
                <a:path w="21096" h="13045" extrusionOk="0">
                  <a:moveTo>
                    <a:pt x="20335" y="0"/>
                  </a:moveTo>
                  <a:lnTo>
                    <a:pt x="0" y="13010"/>
                  </a:lnTo>
                  <a:cubicBezTo>
                    <a:pt x="423" y="13033"/>
                    <a:pt x="844" y="13044"/>
                    <a:pt x="1265" y="13044"/>
                  </a:cubicBezTo>
                  <a:cubicBezTo>
                    <a:pt x="8643" y="13044"/>
                    <a:pt x="15599" y="9538"/>
                    <a:pt x="19970" y="3557"/>
                  </a:cubicBezTo>
                  <a:cubicBezTo>
                    <a:pt x="20548" y="2766"/>
                    <a:pt x="21095" y="1763"/>
                    <a:pt x="20821" y="821"/>
                  </a:cubicBezTo>
                  <a:cubicBezTo>
                    <a:pt x="20730" y="517"/>
                    <a:pt x="20548" y="244"/>
                    <a:pt x="20335" y="0"/>
                  </a:cubicBezTo>
                  <a:close/>
                </a:path>
              </a:pathLst>
            </a:custGeom>
            <a:solidFill>
              <a:srgbClr val="81A23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18" name="Google Shape;565;p6">
              <a:extLst>
                <a:ext uri="{FF2B5EF4-FFF2-40B4-BE49-F238E27FC236}">
                  <a16:creationId xmlns:a16="http://schemas.microsoft.com/office/drawing/2014/main" id="{4B5CCD4D-6586-11F8-3BD4-647723553D91}"/>
                </a:ext>
              </a:extLst>
            </p:cNvPr>
            <p:cNvSpPr/>
            <p:nvPr/>
          </p:nvSpPr>
          <p:spPr>
            <a:xfrm rot="-8572764" flipH="1">
              <a:off x="1239531" y="2383244"/>
              <a:ext cx="653909" cy="313583"/>
            </a:xfrm>
            <a:custGeom>
              <a:avLst/>
              <a:gdLst/>
              <a:ahLst/>
              <a:cxnLst/>
              <a:rect l="l" t="t" r="r" b="b"/>
              <a:pathLst>
                <a:path w="17995" h="8630" extrusionOk="0">
                  <a:moveTo>
                    <a:pt x="5037" y="0"/>
                  </a:moveTo>
                  <a:cubicBezTo>
                    <a:pt x="3364" y="0"/>
                    <a:pt x="1679" y="234"/>
                    <a:pt x="30" y="712"/>
                  </a:cubicBezTo>
                  <a:lnTo>
                    <a:pt x="0" y="712"/>
                  </a:lnTo>
                  <a:cubicBezTo>
                    <a:pt x="1368" y="3448"/>
                    <a:pt x="3830" y="6032"/>
                    <a:pt x="6626" y="7339"/>
                  </a:cubicBezTo>
                  <a:cubicBezTo>
                    <a:pt x="8449" y="8191"/>
                    <a:pt x="10441" y="8629"/>
                    <a:pt x="12448" y="8629"/>
                  </a:cubicBezTo>
                  <a:cubicBezTo>
                    <a:pt x="13520" y="8629"/>
                    <a:pt x="14596" y="8504"/>
                    <a:pt x="15654" y="8250"/>
                  </a:cubicBezTo>
                  <a:cubicBezTo>
                    <a:pt x="16444" y="8068"/>
                    <a:pt x="17326" y="7673"/>
                    <a:pt x="17721" y="7035"/>
                  </a:cubicBezTo>
                  <a:cubicBezTo>
                    <a:pt x="17873" y="6822"/>
                    <a:pt x="17934" y="6579"/>
                    <a:pt x="17964" y="6305"/>
                  </a:cubicBezTo>
                  <a:cubicBezTo>
                    <a:pt x="17994" y="5545"/>
                    <a:pt x="17417" y="4907"/>
                    <a:pt x="16809" y="4390"/>
                  </a:cubicBezTo>
                  <a:cubicBezTo>
                    <a:pt x="13509" y="1528"/>
                    <a:pt x="9314" y="0"/>
                    <a:pt x="5037" y="0"/>
                  </a:cubicBezTo>
                  <a:close/>
                </a:path>
              </a:pathLst>
            </a:custGeom>
            <a:solidFill>
              <a:srgbClr val="355C2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19" name="Google Shape;566;p6">
              <a:extLst>
                <a:ext uri="{FF2B5EF4-FFF2-40B4-BE49-F238E27FC236}">
                  <a16:creationId xmlns:a16="http://schemas.microsoft.com/office/drawing/2014/main" id="{4CDAFC61-2984-D0C3-2411-B4F7968B26D1}"/>
                </a:ext>
              </a:extLst>
            </p:cNvPr>
            <p:cNvSpPr/>
            <p:nvPr/>
          </p:nvSpPr>
          <p:spPr>
            <a:xfrm rot="-8572764" flipH="1">
              <a:off x="1223021" y="2435657"/>
              <a:ext cx="652818" cy="255626"/>
            </a:xfrm>
            <a:custGeom>
              <a:avLst/>
              <a:gdLst/>
              <a:ahLst/>
              <a:cxnLst/>
              <a:rect l="l" t="t" r="r" b="b"/>
              <a:pathLst>
                <a:path w="17965" h="7035" extrusionOk="0">
                  <a:moveTo>
                    <a:pt x="5007" y="0"/>
                  </a:moveTo>
                  <a:cubicBezTo>
                    <a:pt x="3334" y="0"/>
                    <a:pt x="1649" y="234"/>
                    <a:pt x="0" y="712"/>
                  </a:cubicBezTo>
                  <a:lnTo>
                    <a:pt x="17691" y="7035"/>
                  </a:lnTo>
                  <a:cubicBezTo>
                    <a:pt x="17843" y="6822"/>
                    <a:pt x="17904" y="6579"/>
                    <a:pt x="17934" y="6335"/>
                  </a:cubicBezTo>
                  <a:cubicBezTo>
                    <a:pt x="17964" y="5576"/>
                    <a:pt x="17387" y="4907"/>
                    <a:pt x="16779" y="4390"/>
                  </a:cubicBezTo>
                  <a:cubicBezTo>
                    <a:pt x="13479" y="1528"/>
                    <a:pt x="9284" y="0"/>
                    <a:pt x="5007" y="0"/>
                  </a:cubicBezTo>
                  <a:close/>
                </a:path>
              </a:pathLst>
            </a:custGeom>
            <a:solidFill>
              <a:srgbClr val="355C2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20" name="Google Shape;567;p6">
              <a:extLst>
                <a:ext uri="{FF2B5EF4-FFF2-40B4-BE49-F238E27FC236}">
                  <a16:creationId xmlns:a16="http://schemas.microsoft.com/office/drawing/2014/main" id="{BC87BDDC-AC2D-14EF-7678-AB8B6ECEB4E6}"/>
                </a:ext>
              </a:extLst>
            </p:cNvPr>
            <p:cNvSpPr/>
            <p:nvPr/>
          </p:nvSpPr>
          <p:spPr>
            <a:xfrm rot="-8572764" flipH="1">
              <a:off x="1348438" y="1783414"/>
              <a:ext cx="735634" cy="553802"/>
            </a:xfrm>
            <a:custGeom>
              <a:avLst/>
              <a:gdLst/>
              <a:ahLst/>
              <a:cxnLst/>
              <a:rect l="l" t="t" r="r" b="b"/>
              <a:pathLst>
                <a:path w="20244" h="15241" extrusionOk="0">
                  <a:moveTo>
                    <a:pt x="0" y="0"/>
                  </a:moveTo>
                  <a:lnTo>
                    <a:pt x="0" y="0"/>
                  </a:lnTo>
                  <a:cubicBezTo>
                    <a:pt x="639" y="3921"/>
                    <a:pt x="2675" y="7994"/>
                    <a:pt x="5593" y="10669"/>
                  </a:cubicBezTo>
                  <a:cubicBezTo>
                    <a:pt x="8572" y="13344"/>
                    <a:pt x="12341" y="14955"/>
                    <a:pt x="16323" y="15229"/>
                  </a:cubicBezTo>
                  <a:cubicBezTo>
                    <a:pt x="16463" y="15237"/>
                    <a:pt x="16606" y="15241"/>
                    <a:pt x="16750" y="15241"/>
                  </a:cubicBezTo>
                  <a:cubicBezTo>
                    <a:pt x="17699" y="15241"/>
                    <a:pt x="18703" y="15053"/>
                    <a:pt x="19363" y="14499"/>
                  </a:cubicBezTo>
                  <a:cubicBezTo>
                    <a:pt x="19606" y="14286"/>
                    <a:pt x="19788" y="14043"/>
                    <a:pt x="19910" y="13739"/>
                  </a:cubicBezTo>
                  <a:cubicBezTo>
                    <a:pt x="20244" y="12827"/>
                    <a:pt x="19788" y="11794"/>
                    <a:pt x="19271" y="10943"/>
                  </a:cubicBezTo>
                  <a:cubicBezTo>
                    <a:pt x="15138" y="4286"/>
                    <a:pt x="7903" y="183"/>
                    <a:pt x="61" y="31"/>
                  </a:cubicBezTo>
                  <a:lnTo>
                    <a:pt x="0" y="0"/>
                  </a:lnTo>
                  <a:close/>
                </a:path>
              </a:pathLst>
            </a:custGeom>
            <a:solidFill>
              <a:srgbClr val="81A23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21" name="Google Shape;568;p6">
              <a:extLst>
                <a:ext uri="{FF2B5EF4-FFF2-40B4-BE49-F238E27FC236}">
                  <a16:creationId xmlns:a16="http://schemas.microsoft.com/office/drawing/2014/main" id="{201076FF-572C-3A71-C4A6-39455B351C1C}"/>
                </a:ext>
              </a:extLst>
            </p:cNvPr>
            <p:cNvSpPr/>
            <p:nvPr/>
          </p:nvSpPr>
          <p:spPr>
            <a:xfrm rot="-8572764" flipH="1">
              <a:off x="1343284" y="1808609"/>
              <a:ext cx="732327" cy="526877"/>
            </a:xfrm>
            <a:custGeom>
              <a:avLst/>
              <a:gdLst/>
              <a:ahLst/>
              <a:cxnLst/>
              <a:rect l="l" t="t" r="r" b="b"/>
              <a:pathLst>
                <a:path w="20153" h="14500" extrusionOk="0">
                  <a:moveTo>
                    <a:pt x="1" y="0"/>
                  </a:moveTo>
                  <a:lnTo>
                    <a:pt x="19272" y="14499"/>
                  </a:lnTo>
                  <a:cubicBezTo>
                    <a:pt x="19515" y="14286"/>
                    <a:pt x="19697" y="14013"/>
                    <a:pt x="19819" y="13739"/>
                  </a:cubicBezTo>
                  <a:cubicBezTo>
                    <a:pt x="20153" y="12797"/>
                    <a:pt x="19697" y="11794"/>
                    <a:pt x="19180" y="10943"/>
                  </a:cubicBezTo>
                  <a:cubicBezTo>
                    <a:pt x="15047" y="4286"/>
                    <a:pt x="7812" y="152"/>
                    <a:pt x="1" y="0"/>
                  </a:cubicBezTo>
                  <a:close/>
                </a:path>
              </a:pathLst>
            </a:custGeom>
            <a:solidFill>
              <a:srgbClr val="81A23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22" name="Google Shape;569;p6">
              <a:extLst>
                <a:ext uri="{FF2B5EF4-FFF2-40B4-BE49-F238E27FC236}">
                  <a16:creationId xmlns:a16="http://schemas.microsoft.com/office/drawing/2014/main" id="{E80C16A5-ACE5-F386-D9F7-DE96809D25E8}"/>
                </a:ext>
              </a:extLst>
            </p:cNvPr>
            <p:cNvSpPr/>
            <p:nvPr/>
          </p:nvSpPr>
          <p:spPr>
            <a:xfrm rot="9955824">
              <a:off x="946691" y="-939157"/>
              <a:ext cx="870391" cy="1627951"/>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rgbClr val="C7843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23" name="Google Shape;570;p6">
              <a:extLst>
                <a:ext uri="{FF2B5EF4-FFF2-40B4-BE49-F238E27FC236}">
                  <a16:creationId xmlns:a16="http://schemas.microsoft.com/office/drawing/2014/main" id="{752FBFF3-E70F-0128-A6BC-7651994CAD04}"/>
                </a:ext>
              </a:extLst>
            </p:cNvPr>
            <p:cNvSpPr/>
            <p:nvPr/>
          </p:nvSpPr>
          <p:spPr>
            <a:xfrm rot="9955824">
              <a:off x="1523222" y="-354633"/>
              <a:ext cx="1156258" cy="1388359"/>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rgbClr val="00693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24" name="Google Shape;571;p6">
              <a:extLst>
                <a:ext uri="{FF2B5EF4-FFF2-40B4-BE49-F238E27FC236}">
                  <a16:creationId xmlns:a16="http://schemas.microsoft.com/office/drawing/2014/main" id="{65EB3D99-1547-0EBA-C74D-FEFCC56EE378}"/>
                </a:ext>
              </a:extLst>
            </p:cNvPr>
            <p:cNvSpPr/>
            <p:nvPr/>
          </p:nvSpPr>
          <p:spPr>
            <a:xfrm rot="9955824">
              <a:off x="1676314" y="223094"/>
              <a:ext cx="1565963" cy="903614"/>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rgbClr val="C7843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25" name="Google Shape;572;p6">
              <a:extLst>
                <a:ext uri="{FF2B5EF4-FFF2-40B4-BE49-F238E27FC236}">
                  <a16:creationId xmlns:a16="http://schemas.microsoft.com/office/drawing/2014/main" id="{2B241962-45A4-308D-D916-BA7643AC2CA9}"/>
                </a:ext>
              </a:extLst>
            </p:cNvPr>
            <p:cNvSpPr/>
            <p:nvPr/>
          </p:nvSpPr>
          <p:spPr>
            <a:xfrm rot="9955824">
              <a:off x="2265827" y="739105"/>
              <a:ext cx="1061453" cy="1051207"/>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rgbClr val="F4A79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26" name="Google Shape;573;p6">
              <a:extLst>
                <a:ext uri="{FF2B5EF4-FFF2-40B4-BE49-F238E27FC236}">
                  <a16:creationId xmlns:a16="http://schemas.microsoft.com/office/drawing/2014/main" id="{246D84B9-2CCB-54B4-0C72-6851592FDC0D}"/>
                </a:ext>
              </a:extLst>
            </p:cNvPr>
            <p:cNvSpPr/>
            <p:nvPr/>
          </p:nvSpPr>
          <p:spPr>
            <a:xfrm rot="9955824">
              <a:off x="2336492" y="688038"/>
              <a:ext cx="888051" cy="1057057"/>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rgbClr val="7A57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27" name="Google Shape;574;p6">
              <a:extLst>
                <a:ext uri="{FF2B5EF4-FFF2-40B4-BE49-F238E27FC236}">
                  <a16:creationId xmlns:a16="http://schemas.microsoft.com/office/drawing/2014/main" id="{786D4EB7-4F27-DE8C-57D3-BDCE0197DCED}"/>
                </a:ext>
              </a:extLst>
            </p:cNvPr>
            <p:cNvSpPr/>
            <p:nvPr/>
          </p:nvSpPr>
          <p:spPr>
            <a:xfrm rot="9955824">
              <a:off x="1277520" y="427013"/>
              <a:ext cx="299966" cy="389075"/>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28" name="Google Shape;575;p6">
              <a:extLst>
                <a:ext uri="{FF2B5EF4-FFF2-40B4-BE49-F238E27FC236}">
                  <a16:creationId xmlns:a16="http://schemas.microsoft.com/office/drawing/2014/main" id="{DB7E8CD0-7DA9-B66F-C91B-833A09CED3D0}"/>
                </a:ext>
              </a:extLst>
            </p:cNvPr>
            <p:cNvSpPr/>
            <p:nvPr/>
          </p:nvSpPr>
          <p:spPr>
            <a:xfrm rot="9955824">
              <a:off x="1358957" y="440497"/>
              <a:ext cx="104943" cy="9944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29" name="Google Shape;576;p6">
              <a:extLst>
                <a:ext uri="{FF2B5EF4-FFF2-40B4-BE49-F238E27FC236}">
                  <a16:creationId xmlns:a16="http://schemas.microsoft.com/office/drawing/2014/main" id="{699960CD-A2D4-E763-9068-B94BECDE6582}"/>
                </a:ext>
              </a:extLst>
            </p:cNvPr>
            <p:cNvSpPr/>
            <p:nvPr/>
          </p:nvSpPr>
          <p:spPr>
            <a:xfrm rot="9955824">
              <a:off x="922042" y="343024"/>
              <a:ext cx="476093" cy="23330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00693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30" name="Google Shape;577;p6">
              <a:extLst>
                <a:ext uri="{FF2B5EF4-FFF2-40B4-BE49-F238E27FC236}">
                  <a16:creationId xmlns:a16="http://schemas.microsoft.com/office/drawing/2014/main" id="{715EB195-D26B-8093-6140-82CBEC0E15DB}"/>
                </a:ext>
              </a:extLst>
            </p:cNvPr>
            <p:cNvSpPr/>
            <p:nvPr/>
          </p:nvSpPr>
          <p:spPr>
            <a:xfrm rot="9955824">
              <a:off x="927008" y="383271"/>
              <a:ext cx="473877" cy="192721"/>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31" name="Google Shape;578;p6">
              <a:extLst>
                <a:ext uri="{FF2B5EF4-FFF2-40B4-BE49-F238E27FC236}">
                  <a16:creationId xmlns:a16="http://schemas.microsoft.com/office/drawing/2014/main" id="{AF9D8FA5-5C42-1DDB-B7DA-BD944F1309E1}"/>
                </a:ext>
              </a:extLst>
            </p:cNvPr>
            <p:cNvSpPr/>
            <p:nvPr/>
          </p:nvSpPr>
          <p:spPr>
            <a:xfrm rot="9955824">
              <a:off x="2022571" y="840224"/>
              <a:ext cx="444116" cy="520208"/>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32" name="Google Shape;579;p6">
              <a:extLst>
                <a:ext uri="{FF2B5EF4-FFF2-40B4-BE49-F238E27FC236}">
                  <a16:creationId xmlns:a16="http://schemas.microsoft.com/office/drawing/2014/main" id="{60CA9450-8E97-075F-4151-26B0D4BBFB10}"/>
                </a:ext>
              </a:extLst>
            </p:cNvPr>
            <p:cNvSpPr/>
            <p:nvPr/>
          </p:nvSpPr>
          <p:spPr>
            <a:xfrm rot="9955824">
              <a:off x="1608111" y="-306868"/>
              <a:ext cx="521297" cy="1073444"/>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33" name="Google Shape;580;p6">
              <a:extLst>
                <a:ext uri="{FF2B5EF4-FFF2-40B4-BE49-F238E27FC236}">
                  <a16:creationId xmlns:a16="http://schemas.microsoft.com/office/drawing/2014/main" id="{325C99B7-55CB-C7E9-9380-E1D33D5C4B74}"/>
                </a:ext>
              </a:extLst>
            </p:cNvPr>
            <p:cNvSpPr/>
            <p:nvPr/>
          </p:nvSpPr>
          <p:spPr>
            <a:xfrm rot="9955824">
              <a:off x="1892139" y="-338009"/>
              <a:ext cx="121549" cy="130333"/>
            </a:xfrm>
            <a:custGeom>
              <a:avLst/>
              <a:gdLst/>
              <a:ahLst/>
              <a:cxnLst/>
              <a:rect l="l" t="t" r="r" b="b"/>
              <a:pathLst>
                <a:path w="3345" h="3587" extrusionOk="0">
                  <a:moveTo>
                    <a:pt x="3344" y="0"/>
                  </a:moveTo>
                  <a:lnTo>
                    <a:pt x="1" y="2979"/>
                  </a:lnTo>
                  <a:lnTo>
                    <a:pt x="2220" y="3587"/>
                  </a:lnTo>
                  <a:lnTo>
                    <a:pt x="3344" y="0"/>
                  </a:lnTo>
                  <a:close/>
                </a:path>
              </a:pathLst>
            </a:custGeom>
            <a:solidFill>
              <a:srgbClr val="28282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34" name="Google Shape;581;p6">
              <a:extLst>
                <a:ext uri="{FF2B5EF4-FFF2-40B4-BE49-F238E27FC236}">
                  <a16:creationId xmlns:a16="http://schemas.microsoft.com/office/drawing/2014/main" id="{E39D939B-6F03-6CA0-AC05-9379206AAB79}"/>
                </a:ext>
              </a:extLst>
            </p:cNvPr>
            <p:cNvSpPr/>
            <p:nvPr/>
          </p:nvSpPr>
          <p:spPr>
            <a:xfrm rot="9955824">
              <a:off x="1828152" y="-866282"/>
              <a:ext cx="428564" cy="583648"/>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rgbClr val="355C2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35" name="Google Shape;582;p6">
              <a:extLst>
                <a:ext uri="{FF2B5EF4-FFF2-40B4-BE49-F238E27FC236}">
                  <a16:creationId xmlns:a16="http://schemas.microsoft.com/office/drawing/2014/main" id="{8E5CC5AF-DF25-4A89-F1F4-4D6792A6FE96}"/>
                </a:ext>
              </a:extLst>
            </p:cNvPr>
            <p:cNvSpPr/>
            <p:nvPr/>
          </p:nvSpPr>
          <p:spPr>
            <a:xfrm rot="9955824">
              <a:off x="1853493" y="-865630"/>
              <a:ext cx="403164" cy="578743"/>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rgbClr val="355C2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36" name="Google Shape;583;p6">
              <a:extLst>
                <a:ext uri="{FF2B5EF4-FFF2-40B4-BE49-F238E27FC236}">
                  <a16:creationId xmlns:a16="http://schemas.microsoft.com/office/drawing/2014/main" id="{25159558-74F7-C296-5B1E-0A4D1487E034}"/>
                </a:ext>
              </a:extLst>
            </p:cNvPr>
            <p:cNvSpPr/>
            <p:nvPr/>
          </p:nvSpPr>
          <p:spPr>
            <a:xfrm rot="9955824">
              <a:off x="1647583" y="320181"/>
              <a:ext cx="91716" cy="128153"/>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37" name="Google Shape;584;p6">
              <a:extLst>
                <a:ext uri="{FF2B5EF4-FFF2-40B4-BE49-F238E27FC236}">
                  <a16:creationId xmlns:a16="http://schemas.microsoft.com/office/drawing/2014/main" id="{958EEC34-FF7E-E9CF-831E-0700B41BB87E}"/>
                </a:ext>
              </a:extLst>
            </p:cNvPr>
            <p:cNvSpPr/>
            <p:nvPr/>
          </p:nvSpPr>
          <p:spPr>
            <a:xfrm rot="9955824">
              <a:off x="2250453" y="810275"/>
              <a:ext cx="145822" cy="63005"/>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00173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38" name="Google Shape;585;p6">
              <a:extLst>
                <a:ext uri="{FF2B5EF4-FFF2-40B4-BE49-F238E27FC236}">
                  <a16:creationId xmlns:a16="http://schemas.microsoft.com/office/drawing/2014/main" id="{6045B2EB-583E-D1CB-E530-2B6A707DB6AD}"/>
                </a:ext>
              </a:extLst>
            </p:cNvPr>
            <p:cNvSpPr/>
            <p:nvPr/>
          </p:nvSpPr>
          <p:spPr>
            <a:xfrm rot="9955824">
              <a:off x="2311397" y="974678"/>
              <a:ext cx="69623" cy="93926"/>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00173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39" name="Google Shape;586;p6">
              <a:extLst>
                <a:ext uri="{FF2B5EF4-FFF2-40B4-BE49-F238E27FC236}">
                  <a16:creationId xmlns:a16="http://schemas.microsoft.com/office/drawing/2014/main" id="{8B0043A5-2817-2D0E-B5A2-506107C88EF4}"/>
                </a:ext>
              </a:extLst>
            </p:cNvPr>
            <p:cNvSpPr/>
            <p:nvPr/>
          </p:nvSpPr>
          <p:spPr>
            <a:xfrm rot="9955824">
              <a:off x="1420178" y="-468039"/>
              <a:ext cx="405417" cy="878034"/>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rgbClr val="81A23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40" name="Google Shape;587;p6">
              <a:extLst>
                <a:ext uri="{FF2B5EF4-FFF2-40B4-BE49-F238E27FC236}">
                  <a16:creationId xmlns:a16="http://schemas.microsoft.com/office/drawing/2014/main" id="{91255A95-1B90-3AA4-C0F2-3AF3DB4FA82C}"/>
                </a:ext>
              </a:extLst>
            </p:cNvPr>
            <p:cNvSpPr/>
            <p:nvPr/>
          </p:nvSpPr>
          <p:spPr>
            <a:xfrm rot="9955824">
              <a:off x="1585323" y="-488279"/>
              <a:ext cx="236375" cy="875818"/>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rgbClr val="81A23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41" name="Google Shape;588;p6">
              <a:extLst>
                <a:ext uri="{FF2B5EF4-FFF2-40B4-BE49-F238E27FC236}">
                  <a16:creationId xmlns:a16="http://schemas.microsoft.com/office/drawing/2014/main" id="{7B5000AB-7B74-D45E-79D0-AE76922C1546}"/>
                </a:ext>
              </a:extLst>
            </p:cNvPr>
            <p:cNvSpPr/>
            <p:nvPr/>
          </p:nvSpPr>
          <p:spPr>
            <a:xfrm rot="9955824">
              <a:off x="2238057" y="1002826"/>
              <a:ext cx="344624" cy="744867"/>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42" name="Google Shape;589;p6">
              <a:extLst>
                <a:ext uri="{FF2B5EF4-FFF2-40B4-BE49-F238E27FC236}">
                  <a16:creationId xmlns:a16="http://schemas.microsoft.com/office/drawing/2014/main" id="{DCD10817-2169-2AD0-38B9-DCA24D506233}"/>
                </a:ext>
              </a:extLst>
            </p:cNvPr>
            <p:cNvSpPr/>
            <p:nvPr/>
          </p:nvSpPr>
          <p:spPr>
            <a:xfrm rot="9955824">
              <a:off x="2240712" y="1024342"/>
              <a:ext cx="185575" cy="742650"/>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43" name="Google Shape;590;p6">
              <a:extLst>
                <a:ext uri="{FF2B5EF4-FFF2-40B4-BE49-F238E27FC236}">
                  <a16:creationId xmlns:a16="http://schemas.microsoft.com/office/drawing/2014/main" id="{0ECAB2F1-025B-65DA-DFBA-7BC8B424729B}"/>
                </a:ext>
              </a:extLst>
            </p:cNvPr>
            <p:cNvSpPr/>
            <p:nvPr/>
          </p:nvSpPr>
          <p:spPr>
            <a:xfrm rot="9955824">
              <a:off x="2355175" y="707310"/>
              <a:ext cx="659416" cy="305250"/>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rgbClr val="355C2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44" name="Google Shape;591;p6">
              <a:extLst>
                <a:ext uri="{FF2B5EF4-FFF2-40B4-BE49-F238E27FC236}">
                  <a16:creationId xmlns:a16="http://schemas.microsoft.com/office/drawing/2014/main" id="{2F4D4F6F-9B44-F0D2-1904-73D08A1FB3D2}"/>
                </a:ext>
              </a:extLst>
            </p:cNvPr>
            <p:cNvSpPr/>
            <p:nvPr/>
          </p:nvSpPr>
          <p:spPr>
            <a:xfrm rot="9955824">
              <a:off x="2349373" y="707990"/>
              <a:ext cx="657236" cy="239920"/>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rgbClr val="355C2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45" name="Google Shape;592;p6">
              <a:extLst>
                <a:ext uri="{FF2B5EF4-FFF2-40B4-BE49-F238E27FC236}">
                  <a16:creationId xmlns:a16="http://schemas.microsoft.com/office/drawing/2014/main" id="{CDA812B7-8D36-5EC4-E125-B84C9C49D996}"/>
                </a:ext>
              </a:extLst>
            </p:cNvPr>
            <p:cNvSpPr/>
            <p:nvPr/>
          </p:nvSpPr>
          <p:spPr>
            <a:xfrm rot="9955824">
              <a:off x="1690024" y="-92503"/>
              <a:ext cx="940377" cy="842499"/>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46" name="Google Shape;593;p6">
              <a:extLst>
                <a:ext uri="{FF2B5EF4-FFF2-40B4-BE49-F238E27FC236}">
                  <a16:creationId xmlns:a16="http://schemas.microsoft.com/office/drawing/2014/main" id="{0718EB97-81B9-98EF-4E47-78A264A69E3E}"/>
                </a:ext>
              </a:extLst>
            </p:cNvPr>
            <p:cNvSpPr/>
            <p:nvPr/>
          </p:nvSpPr>
          <p:spPr>
            <a:xfrm rot="9955824">
              <a:off x="1832972" y="449305"/>
              <a:ext cx="1074063" cy="226657"/>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47" name="Google Shape;594;p6">
              <a:extLst>
                <a:ext uri="{FF2B5EF4-FFF2-40B4-BE49-F238E27FC236}">
                  <a16:creationId xmlns:a16="http://schemas.microsoft.com/office/drawing/2014/main" id="{B8969BE3-96EC-B0C8-CEF1-1DFF6EEAEBF6}"/>
                </a:ext>
              </a:extLst>
            </p:cNvPr>
            <p:cNvSpPr/>
            <p:nvPr/>
          </p:nvSpPr>
          <p:spPr>
            <a:xfrm rot="9955824">
              <a:off x="1693911" y="103009"/>
              <a:ext cx="1361092" cy="570786"/>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48" name="Google Shape;595;p6">
              <a:extLst>
                <a:ext uri="{FF2B5EF4-FFF2-40B4-BE49-F238E27FC236}">
                  <a16:creationId xmlns:a16="http://schemas.microsoft.com/office/drawing/2014/main" id="{2991AC3E-4EE9-9D6D-D1C1-10703E7F2E4C}"/>
                </a:ext>
              </a:extLst>
            </p:cNvPr>
            <p:cNvSpPr/>
            <p:nvPr/>
          </p:nvSpPr>
          <p:spPr>
            <a:xfrm rot="9955824">
              <a:off x="2358620" y="-813862"/>
              <a:ext cx="614139" cy="691018"/>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rgbClr val="81A23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49" name="Google Shape;596;p6">
              <a:extLst>
                <a:ext uri="{FF2B5EF4-FFF2-40B4-BE49-F238E27FC236}">
                  <a16:creationId xmlns:a16="http://schemas.microsoft.com/office/drawing/2014/main" id="{4E91037E-B020-5527-027D-53D3DE1CF3E2}"/>
                </a:ext>
              </a:extLst>
            </p:cNvPr>
            <p:cNvSpPr/>
            <p:nvPr/>
          </p:nvSpPr>
          <p:spPr>
            <a:xfrm rot="9955824">
              <a:off x="2375010" y="-806189"/>
              <a:ext cx="597569" cy="681462"/>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rgbClr val="81A23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50" name="Google Shape;597;p6">
              <a:extLst>
                <a:ext uri="{FF2B5EF4-FFF2-40B4-BE49-F238E27FC236}">
                  <a16:creationId xmlns:a16="http://schemas.microsoft.com/office/drawing/2014/main" id="{B0A4E3ED-6454-B6B4-44D8-4BA0D68538A9}"/>
                </a:ext>
              </a:extLst>
            </p:cNvPr>
            <p:cNvSpPr/>
            <p:nvPr/>
          </p:nvSpPr>
          <p:spPr>
            <a:xfrm rot="9955824">
              <a:off x="2696268" y="-174882"/>
              <a:ext cx="687032" cy="272294"/>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rgbClr val="355C2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51" name="Google Shape;598;p6">
              <a:extLst>
                <a:ext uri="{FF2B5EF4-FFF2-40B4-BE49-F238E27FC236}">
                  <a16:creationId xmlns:a16="http://schemas.microsoft.com/office/drawing/2014/main" id="{4FEE5A2C-0CE5-6C0C-571D-F5C980247E5D}"/>
                </a:ext>
              </a:extLst>
            </p:cNvPr>
            <p:cNvSpPr/>
            <p:nvPr/>
          </p:nvSpPr>
          <p:spPr>
            <a:xfrm rot="9955824">
              <a:off x="2680180" y="-172897"/>
              <a:ext cx="685906" cy="130806"/>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rgbClr val="355C2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52" name="Google Shape;599;p6">
              <a:extLst>
                <a:ext uri="{FF2B5EF4-FFF2-40B4-BE49-F238E27FC236}">
                  <a16:creationId xmlns:a16="http://schemas.microsoft.com/office/drawing/2014/main" id="{37680501-50E3-EBF2-27EB-50C9AF95A68C}"/>
                </a:ext>
              </a:extLst>
            </p:cNvPr>
            <p:cNvSpPr/>
            <p:nvPr/>
          </p:nvSpPr>
          <p:spPr>
            <a:xfrm rot="9955824">
              <a:off x="2725015" y="267533"/>
              <a:ext cx="844991" cy="397068"/>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rgbClr val="81A23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53" name="Google Shape;600;p6">
              <a:extLst>
                <a:ext uri="{FF2B5EF4-FFF2-40B4-BE49-F238E27FC236}">
                  <a16:creationId xmlns:a16="http://schemas.microsoft.com/office/drawing/2014/main" id="{38E1F2B8-9255-C9F0-198C-7EF3B20F9E38}"/>
                </a:ext>
              </a:extLst>
            </p:cNvPr>
            <p:cNvSpPr/>
            <p:nvPr/>
          </p:nvSpPr>
          <p:spPr>
            <a:xfrm rot="9955824">
              <a:off x="2717690" y="269346"/>
              <a:ext cx="842775" cy="317022"/>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rgbClr val="81A23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54" name="Google Shape;601;p6">
              <a:extLst>
                <a:ext uri="{FF2B5EF4-FFF2-40B4-BE49-F238E27FC236}">
                  <a16:creationId xmlns:a16="http://schemas.microsoft.com/office/drawing/2014/main" id="{2955C83A-3E5F-C1F7-D4B1-2C0338FA9A98}"/>
                </a:ext>
              </a:extLst>
            </p:cNvPr>
            <p:cNvSpPr/>
            <p:nvPr/>
          </p:nvSpPr>
          <p:spPr>
            <a:xfrm rot="-844176">
              <a:off x="-337441" y="-501439"/>
              <a:ext cx="2943516" cy="2943313"/>
            </a:xfrm>
            <a:custGeom>
              <a:avLst/>
              <a:gdLst/>
              <a:ahLst/>
              <a:cxnLst/>
              <a:rect l="l" t="t" r="r" b="b"/>
              <a:pathLst>
                <a:path w="81005" h="81005" extrusionOk="0">
                  <a:moveTo>
                    <a:pt x="40487" y="0"/>
                  </a:moveTo>
                  <a:cubicBezTo>
                    <a:pt x="18146" y="0"/>
                    <a:pt x="0" y="18147"/>
                    <a:pt x="0" y="40518"/>
                  </a:cubicBezTo>
                  <a:cubicBezTo>
                    <a:pt x="0" y="62889"/>
                    <a:pt x="18146" y="81005"/>
                    <a:pt x="40487" y="81005"/>
                  </a:cubicBezTo>
                  <a:cubicBezTo>
                    <a:pt x="62858" y="81005"/>
                    <a:pt x="81005" y="62889"/>
                    <a:pt x="81005" y="40518"/>
                  </a:cubicBezTo>
                  <a:cubicBezTo>
                    <a:pt x="81005" y="18147"/>
                    <a:pt x="62858" y="0"/>
                    <a:pt x="40487" y="0"/>
                  </a:cubicBezTo>
                  <a:close/>
                </a:path>
              </a:pathLst>
            </a:custGeom>
            <a:solidFill>
              <a:srgbClr val="8ACDC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55" name="Google Shape;602;p6">
              <a:extLst>
                <a:ext uri="{FF2B5EF4-FFF2-40B4-BE49-F238E27FC236}">
                  <a16:creationId xmlns:a16="http://schemas.microsoft.com/office/drawing/2014/main" id="{6AF76968-2AF7-694F-A83E-952D2A14C58C}"/>
                </a:ext>
              </a:extLst>
            </p:cNvPr>
            <p:cNvSpPr/>
            <p:nvPr/>
          </p:nvSpPr>
          <p:spPr>
            <a:xfrm rot="-844176">
              <a:off x="1629422" y="-495612"/>
              <a:ext cx="1145429" cy="2366387"/>
            </a:xfrm>
            <a:custGeom>
              <a:avLst/>
              <a:gdLst/>
              <a:ahLst/>
              <a:cxnLst/>
              <a:rect l="l" t="t" r="r" b="b"/>
              <a:pathLst>
                <a:path w="31522" h="65127" extrusionOk="0">
                  <a:moveTo>
                    <a:pt x="8907" y="0"/>
                  </a:moveTo>
                  <a:cubicBezTo>
                    <a:pt x="6414" y="548"/>
                    <a:pt x="6262" y="2918"/>
                    <a:pt x="6323" y="5137"/>
                  </a:cubicBezTo>
                  <a:cubicBezTo>
                    <a:pt x="6354" y="6049"/>
                    <a:pt x="6080" y="6931"/>
                    <a:pt x="6262" y="7812"/>
                  </a:cubicBezTo>
                  <a:cubicBezTo>
                    <a:pt x="6417" y="8559"/>
                    <a:pt x="7074" y="9285"/>
                    <a:pt x="7770" y="9285"/>
                  </a:cubicBezTo>
                  <a:cubicBezTo>
                    <a:pt x="7896" y="9285"/>
                    <a:pt x="8022" y="9261"/>
                    <a:pt x="8147" y="9210"/>
                  </a:cubicBezTo>
                  <a:cubicBezTo>
                    <a:pt x="8542" y="9028"/>
                    <a:pt x="8846" y="8633"/>
                    <a:pt x="9241" y="8633"/>
                  </a:cubicBezTo>
                  <a:cubicBezTo>
                    <a:pt x="9253" y="8632"/>
                    <a:pt x="9264" y="8632"/>
                    <a:pt x="9275" y="8632"/>
                  </a:cubicBezTo>
                  <a:cubicBezTo>
                    <a:pt x="9947" y="8632"/>
                    <a:pt x="10152" y="9525"/>
                    <a:pt x="10092" y="10183"/>
                  </a:cubicBezTo>
                  <a:cubicBezTo>
                    <a:pt x="10001" y="10852"/>
                    <a:pt x="9910" y="11703"/>
                    <a:pt x="10457" y="12037"/>
                  </a:cubicBezTo>
                  <a:cubicBezTo>
                    <a:pt x="9150" y="13526"/>
                    <a:pt x="7600" y="14803"/>
                    <a:pt x="5898" y="15837"/>
                  </a:cubicBezTo>
                  <a:cubicBezTo>
                    <a:pt x="7022" y="16870"/>
                    <a:pt x="7691" y="18299"/>
                    <a:pt x="7752" y="19818"/>
                  </a:cubicBezTo>
                  <a:cubicBezTo>
                    <a:pt x="7397" y="20072"/>
                    <a:pt x="6977" y="20128"/>
                    <a:pt x="6543" y="20128"/>
                  </a:cubicBezTo>
                  <a:cubicBezTo>
                    <a:pt x="6196" y="20128"/>
                    <a:pt x="5840" y="20092"/>
                    <a:pt x="5503" y="20092"/>
                  </a:cubicBezTo>
                  <a:cubicBezTo>
                    <a:pt x="4651" y="20092"/>
                    <a:pt x="2189" y="21673"/>
                    <a:pt x="3800" y="22524"/>
                  </a:cubicBezTo>
                  <a:cubicBezTo>
                    <a:pt x="4044" y="22615"/>
                    <a:pt x="4287" y="22706"/>
                    <a:pt x="4530" y="22828"/>
                  </a:cubicBezTo>
                  <a:cubicBezTo>
                    <a:pt x="4773" y="23071"/>
                    <a:pt x="4955" y="23344"/>
                    <a:pt x="5077" y="23679"/>
                  </a:cubicBezTo>
                  <a:cubicBezTo>
                    <a:pt x="5478" y="24480"/>
                    <a:pt x="6254" y="24883"/>
                    <a:pt x="7033" y="24883"/>
                  </a:cubicBezTo>
                  <a:cubicBezTo>
                    <a:pt x="7790" y="24883"/>
                    <a:pt x="8548" y="24503"/>
                    <a:pt x="8968" y="23739"/>
                  </a:cubicBezTo>
                  <a:cubicBezTo>
                    <a:pt x="9393" y="22919"/>
                    <a:pt x="9302" y="21946"/>
                    <a:pt x="9545" y="21065"/>
                  </a:cubicBezTo>
                  <a:cubicBezTo>
                    <a:pt x="9745" y="20366"/>
                    <a:pt x="10415" y="19647"/>
                    <a:pt x="11086" y="19647"/>
                  </a:cubicBezTo>
                  <a:cubicBezTo>
                    <a:pt x="11233" y="19647"/>
                    <a:pt x="11379" y="19681"/>
                    <a:pt x="11521" y="19758"/>
                  </a:cubicBezTo>
                  <a:cubicBezTo>
                    <a:pt x="11946" y="19970"/>
                    <a:pt x="12190" y="20457"/>
                    <a:pt x="12676" y="20548"/>
                  </a:cubicBezTo>
                  <a:cubicBezTo>
                    <a:pt x="12717" y="20554"/>
                    <a:pt x="12758" y="20557"/>
                    <a:pt x="12799" y="20557"/>
                  </a:cubicBezTo>
                  <a:cubicBezTo>
                    <a:pt x="13237" y="20557"/>
                    <a:pt x="13674" y="20216"/>
                    <a:pt x="14081" y="20216"/>
                  </a:cubicBezTo>
                  <a:cubicBezTo>
                    <a:pt x="14172" y="20216"/>
                    <a:pt x="14260" y="20233"/>
                    <a:pt x="14348" y="20274"/>
                  </a:cubicBezTo>
                  <a:cubicBezTo>
                    <a:pt x="14652" y="20852"/>
                    <a:pt x="14986" y="21460"/>
                    <a:pt x="15564" y="21703"/>
                  </a:cubicBezTo>
                  <a:cubicBezTo>
                    <a:pt x="15837" y="21794"/>
                    <a:pt x="16080" y="21855"/>
                    <a:pt x="16354" y="21885"/>
                  </a:cubicBezTo>
                  <a:cubicBezTo>
                    <a:pt x="17326" y="22098"/>
                    <a:pt x="18147" y="22706"/>
                    <a:pt x="18634" y="23587"/>
                  </a:cubicBezTo>
                  <a:cubicBezTo>
                    <a:pt x="18482" y="23071"/>
                    <a:pt x="18512" y="22554"/>
                    <a:pt x="18725" y="22068"/>
                  </a:cubicBezTo>
                  <a:cubicBezTo>
                    <a:pt x="18883" y="21772"/>
                    <a:pt x="19233" y="21565"/>
                    <a:pt x="19551" y="21565"/>
                  </a:cubicBezTo>
                  <a:cubicBezTo>
                    <a:pt x="19722" y="21565"/>
                    <a:pt x="19884" y="21625"/>
                    <a:pt x="20001" y="21764"/>
                  </a:cubicBezTo>
                  <a:cubicBezTo>
                    <a:pt x="20396" y="22220"/>
                    <a:pt x="19941" y="22980"/>
                    <a:pt x="20153" y="23557"/>
                  </a:cubicBezTo>
                  <a:cubicBezTo>
                    <a:pt x="20488" y="24347"/>
                    <a:pt x="21734" y="24135"/>
                    <a:pt x="22372" y="24712"/>
                  </a:cubicBezTo>
                  <a:cubicBezTo>
                    <a:pt x="23010" y="25259"/>
                    <a:pt x="22676" y="26475"/>
                    <a:pt x="22220" y="27265"/>
                  </a:cubicBezTo>
                  <a:cubicBezTo>
                    <a:pt x="22099" y="27508"/>
                    <a:pt x="21947" y="27691"/>
                    <a:pt x="21764" y="27812"/>
                  </a:cubicBezTo>
                  <a:cubicBezTo>
                    <a:pt x="21638" y="27886"/>
                    <a:pt x="21514" y="27918"/>
                    <a:pt x="21390" y="27918"/>
                  </a:cubicBezTo>
                  <a:cubicBezTo>
                    <a:pt x="20645" y="27918"/>
                    <a:pt x="19919" y="26779"/>
                    <a:pt x="19059" y="26779"/>
                  </a:cubicBezTo>
                  <a:cubicBezTo>
                    <a:pt x="18857" y="27589"/>
                    <a:pt x="18103" y="28151"/>
                    <a:pt x="17271" y="28151"/>
                  </a:cubicBezTo>
                  <a:cubicBezTo>
                    <a:pt x="17229" y="28151"/>
                    <a:pt x="17187" y="28150"/>
                    <a:pt x="17144" y="28147"/>
                  </a:cubicBezTo>
                  <a:cubicBezTo>
                    <a:pt x="16080" y="27995"/>
                    <a:pt x="15412" y="26931"/>
                    <a:pt x="14834" y="26019"/>
                  </a:cubicBezTo>
                  <a:cubicBezTo>
                    <a:pt x="14295" y="25091"/>
                    <a:pt x="13520" y="24103"/>
                    <a:pt x="12451" y="24103"/>
                  </a:cubicBezTo>
                  <a:cubicBezTo>
                    <a:pt x="12435" y="24103"/>
                    <a:pt x="12419" y="24104"/>
                    <a:pt x="12402" y="24104"/>
                  </a:cubicBezTo>
                  <a:cubicBezTo>
                    <a:pt x="11339" y="24165"/>
                    <a:pt x="10548" y="25138"/>
                    <a:pt x="9515" y="25198"/>
                  </a:cubicBezTo>
                  <a:cubicBezTo>
                    <a:pt x="9288" y="25198"/>
                    <a:pt x="9052" y="25164"/>
                    <a:pt x="8826" y="25164"/>
                  </a:cubicBezTo>
                  <a:cubicBezTo>
                    <a:pt x="8629" y="25164"/>
                    <a:pt x="8439" y="25190"/>
                    <a:pt x="8269" y="25290"/>
                  </a:cubicBezTo>
                  <a:cubicBezTo>
                    <a:pt x="8056" y="25442"/>
                    <a:pt x="7934" y="25715"/>
                    <a:pt x="7721" y="25867"/>
                  </a:cubicBezTo>
                  <a:cubicBezTo>
                    <a:pt x="7521" y="26034"/>
                    <a:pt x="7280" y="26087"/>
                    <a:pt x="7020" y="26087"/>
                  </a:cubicBezTo>
                  <a:cubicBezTo>
                    <a:pt x="6568" y="26087"/>
                    <a:pt x="6056" y="25928"/>
                    <a:pt x="5594" y="25928"/>
                  </a:cubicBezTo>
                  <a:cubicBezTo>
                    <a:pt x="3952" y="25958"/>
                    <a:pt x="3375" y="28967"/>
                    <a:pt x="2645" y="30153"/>
                  </a:cubicBezTo>
                  <a:cubicBezTo>
                    <a:pt x="1794" y="31521"/>
                    <a:pt x="882" y="33010"/>
                    <a:pt x="974" y="34651"/>
                  </a:cubicBezTo>
                  <a:cubicBezTo>
                    <a:pt x="1004" y="35442"/>
                    <a:pt x="1308" y="36323"/>
                    <a:pt x="974" y="37053"/>
                  </a:cubicBezTo>
                  <a:cubicBezTo>
                    <a:pt x="700" y="37661"/>
                    <a:pt x="92" y="38086"/>
                    <a:pt x="1" y="38724"/>
                  </a:cubicBezTo>
                  <a:cubicBezTo>
                    <a:pt x="1" y="39059"/>
                    <a:pt x="62" y="39393"/>
                    <a:pt x="214" y="39697"/>
                  </a:cubicBezTo>
                  <a:lnTo>
                    <a:pt x="1338" y="42737"/>
                  </a:lnTo>
                  <a:cubicBezTo>
                    <a:pt x="1582" y="43345"/>
                    <a:pt x="1916" y="44074"/>
                    <a:pt x="2554" y="44196"/>
                  </a:cubicBezTo>
                  <a:cubicBezTo>
                    <a:pt x="2889" y="44196"/>
                    <a:pt x="3192" y="44196"/>
                    <a:pt x="3496" y="44226"/>
                  </a:cubicBezTo>
                  <a:cubicBezTo>
                    <a:pt x="3983" y="44348"/>
                    <a:pt x="4196" y="44864"/>
                    <a:pt x="4591" y="45168"/>
                  </a:cubicBezTo>
                  <a:cubicBezTo>
                    <a:pt x="4914" y="45384"/>
                    <a:pt x="5290" y="45451"/>
                    <a:pt x="5681" y="45451"/>
                  </a:cubicBezTo>
                  <a:cubicBezTo>
                    <a:pt x="5953" y="45451"/>
                    <a:pt x="6232" y="45418"/>
                    <a:pt x="6506" y="45381"/>
                  </a:cubicBezTo>
                  <a:lnTo>
                    <a:pt x="9758" y="44925"/>
                  </a:lnTo>
                  <a:cubicBezTo>
                    <a:pt x="9915" y="44903"/>
                    <a:pt x="10074" y="44892"/>
                    <a:pt x="10234" y="44892"/>
                  </a:cubicBezTo>
                  <a:cubicBezTo>
                    <a:pt x="11623" y="44892"/>
                    <a:pt x="13015" y="45721"/>
                    <a:pt x="12524" y="47357"/>
                  </a:cubicBezTo>
                  <a:cubicBezTo>
                    <a:pt x="12342" y="48025"/>
                    <a:pt x="11946" y="48603"/>
                    <a:pt x="11825" y="49272"/>
                  </a:cubicBezTo>
                  <a:cubicBezTo>
                    <a:pt x="11187" y="52250"/>
                    <a:pt x="12098" y="54652"/>
                    <a:pt x="9606" y="57144"/>
                  </a:cubicBezTo>
                  <a:cubicBezTo>
                    <a:pt x="8907" y="57843"/>
                    <a:pt x="7995" y="58664"/>
                    <a:pt x="8208" y="59606"/>
                  </a:cubicBezTo>
                  <a:cubicBezTo>
                    <a:pt x="8299" y="59910"/>
                    <a:pt x="8512" y="60184"/>
                    <a:pt x="8573" y="60518"/>
                  </a:cubicBezTo>
                  <a:cubicBezTo>
                    <a:pt x="8755" y="61339"/>
                    <a:pt x="7995" y="62068"/>
                    <a:pt x="7417" y="62707"/>
                  </a:cubicBezTo>
                  <a:cubicBezTo>
                    <a:pt x="6870" y="63314"/>
                    <a:pt x="6445" y="64439"/>
                    <a:pt x="7114" y="64956"/>
                  </a:cubicBezTo>
                  <a:cubicBezTo>
                    <a:pt x="7279" y="65075"/>
                    <a:pt x="7456" y="65127"/>
                    <a:pt x="7636" y="65127"/>
                  </a:cubicBezTo>
                  <a:cubicBezTo>
                    <a:pt x="8281" y="65127"/>
                    <a:pt x="8979" y="64469"/>
                    <a:pt x="9454" y="63922"/>
                  </a:cubicBezTo>
                  <a:cubicBezTo>
                    <a:pt x="10731" y="62463"/>
                    <a:pt x="12433" y="61673"/>
                    <a:pt x="13861" y="60396"/>
                  </a:cubicBezTo>
                  <a:cubicBezTo>
                    <a:pt x="15168" y="59211"/>
                    <a:pt x="15716" y="58238"/>
                    <a:pt x="17509" y="57630"/>
                  </a:cubicBezTo>
                  <a:lnTo>
                    <a:pt x="17630" y="57600"/>
                  </a:lnTo>
                  <a:cubicBezTo>
                    <a:pt x="31521" y="39393"/>
                    <a:pt x="27600" y="13314"/>
                    <a:pt x="8968" y="31"/>
                  </a:cubicBezTo>
                  <a:lnTo>
                    <a:pt x="8907" y="0"/>
                  </a:lnTo>
                  <a:close/>
                </a:path>
              </a:pathLst>
            </a:custGeom>
            <a:solidFill>
              <a:srgbClr val="81A23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56" name="Google Shape;603;p6">
              <a:extLst>
                <a:ext uri="{FF2B5EF4-FFF2-40B4-BE49-F238E27FC236}">
                  <a16:creationId xmlns:a16="http://schemas.microsoft.com/office/drawing/2014/main" id="{BF5379BD-C4DE-A74D-8006-9BA58FD0609B}"/>
                </a:ext>
              </a:extLst>
            </p:cNvPr>
            <p:cNvSpPr/>
            <p:nvPr/>
          </p:nvSpPr>
          <p:spPr>
            <a:xfrm rot="-844176">
              <a:off x="-259845" y="-253642"/>
              <a:ext cx="1537510" cy="2795321"/>
            </a:xfrm>
            <a:custGeom>
              <a:avLst/>
              <a:gdLst/>
              <a:ahLst/>
              <a:cxnLst/>
              <a:rect l="l" t="t" r="r" b="b"/>
              <a:pathLst>
                <a:path w="42312" h="76932" extrusionOk="0">
                  <a:moveTo>
                    <a:pt x="24986" y="1"/>
                  </a:moveTo>
                  <a:cubicBezTo>
                    <a:pt x="12858" y="4499"/>
                    <a:pt x="3557" y="14499"/>
                    <a:pt x="1" y="26962"/>
                  </a:cubicBezTo>
                  <a:cubicBezTo>
                    <a:pt x="669" y="28360"/>
                    <a:pt x="700" y="30123"/>
                    <a:pt x="821" y="31734"/>
                  </a:cubicBezTo>
                  <a:cubicBezTo>
                    <a:pt x="973" y="34165"/>
                    <a:pt x="1490" y="36536"/>
                    <a:pt x="2311" y="38846"/>
                  </a:cubicBezTo>
                  <a:cubicBezTo>
                    <a:pt x="2858" y="40397"/>
                    <a:pt x="3648" y="42007"/>
                    <a:pt x="5107" y="42828"/>
                  </a:cubicBezTo>
                  <a:cubicBezTo>
                    <a:pt x="5745" y="43132"/>
                    <a:pt x="6444" y="43375"/>
                    <a:pt x="7144" y="43588"/>
                  </a:cubicBezTo>
                  <a:cubicBezTo>
                    <a:pt x="9241" y="44287"/>
                    <a:pt x="11125" y="45594"/>
                    <a:pt x="12524" y="47327"/>
                  </a:cubicBezTo>
                  <a:cubicBezTo>
                    <a:pt x="12829" y="47687"/>
                    <a:pt x="13184" y="48098"/>
                    <a:pt x="13614" y="48098"/>
                  </a:cubicBezTo>
                  <a:cubicBezTo>
                    <a:pt x="13655" y="48098"/>
                    <a:pt x="13697" y="48095"/>
                    <a:pt x="13739" y="48087"/>
                  </a:cubicBezTo>
                  <a:cubicBezTo>
                    <a:pt x="13922" y="48026"/>
                    <a:pt x="14104" y="47965"/>
                    <a:pt x="14287" y="47874"/>
                  </a:cubicBezTo>
                  <a:cubicBezTo>
                    <a:pt x="14428" y="47810"/>
                    <a:pt x="14572" y="47781"/>
                    <a:pt x="14714" y="47781"/>
                  </a:cubicBezTo>
                  <a:cubicBezTo>
                    <a:pt x="15458" y="47781"/>
                    <a:pt x="16155" y="48572"/>
                    <a:pt x="16232" y="49363"/>
                  </a:cubicBezTo>
                  <a:cubicBezTo>
                    <a:pt x="16414" y="51065"/>
                    <a:pt x="15229" y="52129"/>
                    <a:pt x="15746" y="53923"/>
                  </a:cubicBezTo>
                  <a:cubicBezTo>
                    <a:pt x="16080" y="55047"/>
                    <a:pt x="16414" y="56233"/>
                    <a:pt x="17174" y="57175"/>
                  </a:cubicBezTo>
                  <a:cubicBezTo>
                    <a:pt x="17600" y="57661"/>
                    <a:pt x="18116" y="58087"/>
                    <a:pt x="18542" y="58603"/>
                  </a:cubicBezTo>
                  <a:cubicBezTo>
                    <a:pt x="19028" y="59211"/>
                    <a:pt x="19363" y="59941"/>
                    <a:pt x="19879" y="60549"/>
                  </a:cubicBezTo>
                  <a:cubicBezTo>
                    <a:pt x="21095" y="61947"/>
                    <a:pt x="23162" y="62373"/>
                    <a:pt x="24317" y="63832"/>
                  </a:cubicBezTo>
                  <a:cubicBezTo>
                    <a:pt x="24955" y="64622"/>
                    <a:pt x="25259" y="65686"/>
                    <a:pt x="25533" y="66689"/>
                  </a:cubicBezTo>
                  <a:cubicBezTo>
                    <a:pt x="26110" y="68816"/>
                    <a:pt x="26718" y="70944"/>
                    <a:pt x="27813" y="72859"/>
                  </a:cubicBezTo>
                  <a:cubicBezTo>
                    <a:pt x="28907" y="74744"/>
                    <a:pt x="30639" y="76385"/>
                    <a:pt x="32797" y="76932"/>
                  </a:cubicBezTo>
                  <a:cubicBezTo>
                    <a:pt x="33162" y="76324"/>
                    <a:pt x="32615" y="75534"/>
                    <a:pt x="32038" y="75078"/>
                  </a:cubicBezTo>
                  <a:cubicBezTo>
                    <a:pt x="31490" y="74622"/>
                    <a:pt x="30791" y="74136"/>
                    <a:pt x="30822" y="73406"/>
                  </a:cubicBezTo>
                  <a:cubicBezTo>
                    <a:pt x="30852" y="73072"/>
                    <a:pt x="30974" y="72737"/>
                    <a:pt x="31187" y="72464"/>
                  </a:cubicBezTo>
                  <a:cubicBezTo>
                    <a:pt x="31642" y="71734"/>
                    <a:pt x="32220" y="71126"/>
                    <a:pt x="32919" y="70579"/>
                  </a:cubicBezTo>
                  <a:cubicBezTo>
                    <a:pt x="33253" y="70367"/>
                    <a:pt x="33557" y="70093"/>
                    <a:pt x="33801" y="69759"/>
                  </a:cubicBezTo>
                  <a:cubicBezTo>
                    <a:pt x="34256" y="69090"/>
                    <a:pt x="34105" y="68178"/>
                    <a:pt x="34439" y="67449"/>
                  </a:cubicBezTo>
                  <a:cubicBezTo>
                    <a:pt x="34864" y="66567"/>
                    <a:pt x="36019" y="65625"/>
                    <a:pt x="35381" y="64865"/>
                  </a:cubicBezTo>
                  <a:lnTo>
                    <a:pt x="35381" y="64865"/>
                  </a:lnTo>
                  <a:cubicBezTo>
                    <a:pt x="35694" y="64994"/>
                    <a:pt x="36016" y="65055"/>
                    <a:pt x="36332" y="65055"/>
                  </a:cubicBezTo>
                  <a:cubicBezTo>
                    <a:pt x="37426" y="65055"/>
                    <a:pt x="38442" y="64325"/>
                    <a:pt x="38725" y="63193"/>
                  </a:cubicBezTo>
                  <a:cubicBezTo>
                    <a:pt x="38816" y="62616"/>
                    <a:pt x="38725" y="62038"/>
                    <a:pt x="38785" y="61461"/>
                  </a:cubicBezTo>
                  <a:cubicBezTo>
                    <a:pt x="39120" y="59363"/>
                    <a:pt x="42311" y="57752"/>
                    <a:pt x="40974" y="55625"/>
                  </a:cubicBezTo>
                  <a:cubicBezTo>
                    <a:pt x="40191" y="54362"/>
                    <a:pt x="37730" y="53792"/>
                    <a:pt x="36048" y="53792"/>
                  </a:cubicBezTo>
                  <a:cubicBezTo>
                    <a:pt x="35705" y="53792"/>
                    <a:pt x="35395" y="53815"/>
                    <a:pt x="35138" y="53862"/>
                  </a:cubicBezTo>
                  <a:cubicBezTo>
                    <a:pt x="34834" y="53923"/>
                    <a:pt x="34560" y="53953"/>
                    <a:pt x="34287" y="53953"/>
                  </a:cubicBezTo>
                  <a:cubicBezTo>
                    <a:pt x="33740" y="53831"/>
                    <a:pt x="33284" y="53527"/>
                    <a:pt x="32949" y="53102"/>
                  </a:cubicBezTo>
                  <a:cubicBezTo>
                    <a:pt x="32828" y="52980"/>
                    <a:pt x="32706" y="52859"/>
                    <a:pt x="32646" y="52707"/>
                  </a:cubicBezTo>
                  <a:cubicBezTo>
                    <a:pt x="32585" y="52494"/>
                    <a:pt x="32554" y="52251"/>
                    <a:pt x="32615" y="52038"/>
                  </a:cubicBezTo>
                  <a:cubicBezTo>
                    <a:pt x="32842" y="49694"/>
                    <a:pt x="32106" y="49299"/>
                    <a:pt x="31031" y="49299"/>
                  </a:cubicBezTo>
                  <a:cubicBezTo>
                    <a:pt x="30485" y="49299"/>
                    <a:pt x="29851" y="49401"/>
                    <a:pt x="29212" y="49401"/>
                  </a:cubicBezTo>
                  <a:cubicBezTo>
                    <a:pt x="28583" y="49401"/>
                    <a:pt x="27948" y="49301"/>
                    <a:pt x="27387" y="48907"/>
                  </a:cubicBezTo>
                  <a:cubicBezTo>
                    <a:pt x="27022" y="48634"/>
                    <a:pt x="26749" y="48178"/>
                    <a:pt x="26354" y="47904"/>
                  </a:cubicBezTo>
                  <a:cubicBezTo>
                    <a:pt x="25867" y="47600"/>
                    <a:pt x="25168" y="47600"/>
                    <a:pt x="24743" y="47205"/>
                  </a:cubicBezTo>
                  <a:cubicBezTo>
                    <a:pt x="24530" y="46992"/>
                    <a:pt x="24408" y="46719"/>
                    <a:pt x="24196" y="46536"/>
                  </a:cubicBezTo>
                  <a:cubicBezTo>
                    <a:pt x="23898" y="46239"/>
                    <a:pt x="23509" y="46140"/>
                    <a:pt x="23088" y="46140"/>
                  </a:cubicBezTo>
                  <a:cubicBezTo>
                    <a:pt x="22606" y="46140"/>
                    <a:pt x="22083" y="46271"/>
                    <a:pt x="21612" y="46384"/>
                  </a:cubicBezTo>
                  <a:cubicBezTo>
                    <a:pt x="21419" y="46431"/>
                    <a:pt x="21250" y="46451"/>
                    <a:pt x="21097" y="46451"/>
                  </a:cubicBezTo>
                  <a:cubicBezTo>
                    <a:pt x="20453" y="46451"/>
                    <a:pt x="20092" y="46100"/>
                    <a:pt x="19454" y="45929"/>
                  </a:cubicBezTo>
                  <a:cubicBezTo>
                    <a:pt x="19054" y="45789"/>
                    <a:pt x="18642" y="45715"/>
                    <a:pt x="18225" y="45715"/>
                  </a:cubicBezTo>
                  <a:cubicBezTo>
                    <a:pt x="18007" y="45715"/>
                    <a:pt x="17788" y="45735"/>
                    <a:pt x="17569" y="45777"/>
                  </a:cubicBezTo>
                  <a:cubicBezTo>
                    <a:pt x="17387" y="46506"/>
                    <a:pt x="16779" y="47053"/>
                    <a:pt x="16049" y="47144"/>
                  </a:cubicBezTo>
                  <a:cubicBezTo>
                    <a:pt x="15583" y="46577"/>
                    <a:pt x="14888" y="46266"/>
                    <a:pt x="14178" y="46266"/>
                  </a:cubicBezTo>
                  <a:cubicBezTo>
                    <a:pt x="13824" y="46266"/>
                    <a:pt x="13466" y="46344"/>
                    <a:pt x="13131" y="46506"/>
                  </a:cubicBezTo>
                  <a:cubicBezTo>
                    <a:pt x="12372" y="45746"/>
                    <a:pt x="12250" y="44561"/>
                    <a:pt x="12858" y="43649"/>
                  </a:cubicBezTo>
                  <a:cubicBezTo>
                    <a:pt x="12702" y="43463"/>
                    <a:pt x="12498" y="43399"/>
                    <a:pt x="12269" y="43399"/>
                  </a:cubicBezTo>
                  <a:cubicBezTo>
                    <a:pt x="11761" y="43399"/>
                    <a:pt x="11126" y="43713"/>
                    <a:pt x="10596" y="43713"/>
                  </a:cubicBezTo>
                  <a:cubicBezTo>
                    <a:pt x="10387" y="43713"/>
                    <a:pt x="10194" y="43664"/>
                    <a:pt x="10031" y="43527"/>
                  </a:cubicBezTo>
                  <a:cubicBezTo>
                    <a:pt x="8998" y="42676"/>
                    <a:pt x="11399" y="40640"/>
                    <a:pt x="10274" y="39880"/>
                  </a:cubicBezTo>
                  <a:cubicBezTo>
                    <a:pt x="10061" y="39552"/>
                    <a:pt x="9715" y="39383"/>
                    <a:pt x="9370" y="39383"/>
                  </a:cubicBezTo>
                  <a:cubicBezTo>
                    <a:pt x="9076" y="39383"/>
                    <a:pt x="8782" y="39506"/>
                    <a:pt x="8572" y="39758"/>
                  </a:cubicBezTo>
                  <a:cubicBezTo>
                    <a:pt x="8086" y="40275"/>
                    <a:pt x="8268" y="41126"/>
                    <a:pt x="8906" y="41430"/>
                  </a:cubicBezTo>
                  <a:lnTo>
                    <a:pt x="8268" y="41856"/>
                  </a:lnTo>
                  <a:cubicBezTo>
                    <a:pt x="7144" y="41004"/>
                    <a:pt x="5897" y="39880"/>
                    <a:pt x="6019" y="38482"/>
                  </a:cubicBezTo>
                  <a:cubicBezTo>
                    <a:pt x="6080" y="37722"/>
                    <a:pt x="6536" y="37023"/>
                    <a:pt x="6444" y="36293"/>
                  </a:cubicBezTo>
                  <a:cubicBezTo>
                    <a:pt x="6323" y="35989"/>
                    <a:pt x="6323" y="35655"/>
                    <a:pt x="6353" y="35320"/>
                  </a:cubicBezTo>
                  <a:cubicBezTo>
                    <a:pt x="6505" y="35047"/>
                    <a:pt x="6748" y="34834"/>
                    <a:pt x="7083" y="34743"/>
                  </a:cubicBezTo>
                  <a:cubicBezTo>
                    <a:pt x="7903" y="34287"/>
                    <a:pt x="8785" y="34013"/>
                    <a:pt x="9727" y="33922"/>
                  </a:cubicBezTo>
                  <a:cubicBezTo>
                    <a:pt x="9773" y="33920"/>
                    <a:pt x="9819" y="33919"/>
                    <a:pt x="9864" y="33919"/>
                  </a:cubicBezTo>
                  <a:cubicBezTo>
                    <a:pt x="11679" y="33919"/>
                    <a:pt x="12431" y="35684"/>
                    <a:pt x="13587" y="36871"/>
                  </a:cubicBezTo>
                  <a:cubicBezTo>
                    <a:pt x="14074" y="36688"/>
                    <a:pt x="14165" y="35989"/>
                    <a:pt x="13983" y="35503"/>
                  </a:cubicBezTo>
                  <a:cubicBezTo>
                    <a:pt x="13831" y="34986"/>
                    <a:pt x="13496" y="34530"/>
                    <a:pt x="13466" y="34013"/>
                  </a:cubicBezTo>
                  <a:cubicBezTo>
                    <a:pt x="13375" y="33284"/>
                    <a:pt x="13831" y="32676"/>
                    <a:pt x="14256" y="32099"/>
                  </a:cubicBezTo>
                  <a:lnTo>
                    <a:pt x="17478" y="27782"/>
                  </a:lnTo>
                  <a:cubicBezTo>
                    <a:pt x="18420" y="26567"/>
                    <a:pt x="19363" y="25320"/>
                    <a:pt x="20609" y="24408"/>
                  </a:cubicBezTo>
                  <a:cubicBezTo>
                    <a:pt x="20943" y="24135"/>
                    <a:pt x="21308" y="23953"/>
                    <a:pt x="21733" y="23831"/>
                  </a:cubicBezTo>
                  <a:cubicBezTo>
                    <a:pt x="22706" y="23618"/>
                    <a:pt x="24074" y="24013"/>
                    <a:pt x="24499" y="23071"/>
                  </a:cubicBezTo>
                  <a:cubicBezTo>
                    <a:pt x="23831" y="22342"/>
                    <a:pt x="23831" y="21217"/>
                    <a:pt x="24499" y="20487"/>
                  </a:cubicBezTo>
                  <a:cubicBezTo>
                    <a:pt x="24349" y="20465"/>
                    <a:pt x="24198" y="20453"/>
                    <a:pt x="24048" y="20453"/>
                  </a:cubicBezTo>
                  <a:cubicBezTo>
                    <a:pt x="23195" y="20453"/>
                    <a:pt x="22363" y="20814"/>
                    <a:pt x="21794" y="21460"/>
                  </a:cubicBezTo>
                  <a:cubicBezTo>
                    <a:pt x="21429" y="20518"/>
                    <a:pt x="22737" y="19849"/>
                    <a:pt x="23679" y="19697"/>
                  </a:cubicBezTo>
                  <a:lnTo>
                    <a:pt x="29150" y="18724"/>
                  </a:lnTo>
                  <a:cubicBezTo>
                    <a:pt x="29363" y="17995"/>
                    <a:pt x="28177" y="17813"/>
                    <a:pt x="27630" y="17296"/>
                  </a:cubicBezTo>
                  <a:cubicBezTo>
                    <a:pt x="27113" y="16779"/>
                    <a:pt x="27265" y="15898"/>
                    <a:pt x="27326" y="15138"/>
                  </a:cubicBezTo>
                  <a:cubicBezTo>
                    <a:pt x="27417" y="14408"/>
                    <a:pt x="27144" y="13405"/>
                    <a:pt x="26384" y="13375"/>
                  </a:cubicBezTo>
                  <a:cubicBezTo>
                    <a:pt x="26080" y="13436"/>
                    <a:pt x="25806" y="13466"/>
                    <a:pt x="25503" y="13557"/>
                  </a:cubicBezTo>
                  <a:cubicBezTo>
                    <a:pt x="25480" y="13559"/>
                    <a:pt x="25457" y="13559"/>
                    <a:pt x="25435" y="13559"/>
                  </a:cubicBezTo>
                  <a:cubicBezTo>
                    <a:pt x="24065" y="13559"/>
                    <a:pt x="23789" y="10879"/>
                    <a:pt x="22459" y="10879"/>
                  </a:cubicBezTo>
                  <a:cubicBezTo>
                    <a:pt x="22430" y="10879"/>
                    <a:pt x="22401" y="10880"/>
                    <a:pt x="22372" y="10882"/>
                  </a:cubicBezTo>
                  <a:cubicBezTo>
                    <a:pt x="21095" y="11004"/>
                    <a:pt x="21338" y="13101"/>
                    <a:pt x="20396" y="13983"/>
                  </a:cubicBezTo>
                  <a:cubicBezTo>
                    <a:pt x="19940" y="14408"/>
                    <a:pt x="19211" y="14530"/>
                    <a:pt x="18876" y="15077"/>
                  </a:cubicBezTo>
                  <a:cubicBezTo>
                    <a:pt x="18755" y="15411"/>
                    <a:pt x="18694" y="15776"/>
                    <a:pt x="18663" y="16110"/>
                  </a:cubicBezTo>
                  <a:cubicBezTo>
                    <a:pt x="18445" y="17255"/>
                    <a:pt x="17421" y="18058"/>
                    <a:pt x="16291" y="18058"/>
                  </a:cubicBezTo>
                  <a:cubicBezTo>
                    <a:pt x="16161" y="18058"/>
                    <a:pt x="16029" y="18047"/>
                    <a:pt x="15897" y="18025"/>
                  </a:cubicBezTo>
                  <a:lnTo>
                    <a:pt x="16414" y="15685"/>
                  </a:lnTo>
                  <a:cubicBezTo>
                    <a:pt x="15624" y="15685"/>
                    <a:pt x="14742" y="15685"/>
                    <a:pt x="14074" y="15259"/>
                  </a:cubicBezTo>
                  <a:cubicBezTo>
                    <a:pt x="13375" y="14834"/>
                    <a:pt x="13010" y="13800"/>
                    <a:pt x="13527" y="13192"/>
                  </a:cubicBezTo>
                  <a:cubicBezTo>
                    <a:pt x="14165" y="12463"/>
                    <a:pt x="15624" y="12706"/>
                    <a:pt x="15958" y="11794"/>
                  </a:cubicBezTo>
                  <a:cubicBezTo>
                    <a:pt x="16110" y="11430"/>
                    <a:pt x="15958" y="11004"/>
                    <a:pt x="15989" y="10609"/>
                  </a:cubicBezTo>
                  <a:cubicBezTo>
                    <a:pt x="16118" y="9243"/>
                    <a:pt x="17820" y="8773"/>
                    <a:pt x="19095" y="8773"/>
                  </a:cubicBezTo>
                  <a:cubicBezTo>
                    <a:pt x="19323" y="8773"/>
                    <a:pt x="19538" y="8788"/>
                    <a:pt x="19727" y="8816"/>
                  </a:cubicBezTo>
                  <a:cubicBezTo>
                    <a:pt x="20285" y="8912"/>
                    <a:pt x="20866" y="9044"/>
                    <a:pt x="21426" y="9044"/>
                  </a:cubicBezTo>
                  <a:cubicBezTo>
                    <a:pt x="21752" y="9044"/>
                    <a:pt x="22070" y="8999"/>
                    <a:pt x="22372" y="8876"/>
                  </a:cubicBezTo>
                  <a:cubicBezTo>
                    <a:pt x="23192" y="8542"/>
                    <a:pt x="23740" y="7357"/>
                    <a:pt x="23101" y="6718"/>
                  </a:cubicBezTo>
                  <a:cubicBezTo>
                    <a:pt x="23259" y="6519"/>
                    <a:pt x="23500" y="6471"/>
                    <a:pt x="23766" y="6471"/>
                  </a:cubicBezTo>
                  <a:cubicBezTo>
                    <a:pt x="24003" y="6471"/>
                    <a:pt x="24260" y="6509"/>
                    <a:pt x="24494" y="6509"/>
                  </a:cubicBezTo>
                  <a:cubicBezTo>
                    <a:pt x="24756" y="6509"/>
                    <a:pt x="24991" y="6462"/>
                    <a:pt x="25138" y="6262"/>
                  </a:cubicBezTo>
                  <a:cubicBezTo>
                    <a:pt x="25563" y="5654"/>
                    <a:pt x="24469" y="5016"/>
                    <a:pt x="24256" y="4287"/>
                  </a:cubicBezTo>
                  <a:cubicBezTo>
                    <a:pt x="24074" y="3679"/>
                    <a:pt x="24560" y="3101"/>
                    <a:pt x="24864" y="2524"/>
                  </a:cubicBezTo>
                  <a:cubicBezTo>
                    <a:pt x="25229" y="1733"/>
                    <a:pt x="25290" y="852"/>
                    <a:pt x="24986" y="1"/>
                  </a:cubicBezTo>
                  <a:close/>
                </a:path>
              </a:pathLst>
            </a:custGeom>
            <a:solidFill>
              <a:srgbClr val="81A23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57" name="Google Shape;604;p6">
              <a:extLst>
                <a:ext uri="{FF2B5EF4-FFF2-40B4-BE49-F238E27FC236}">
                  <a16:creationId xmlns:a16="http://schemas.microsoft.com/office/drawing/2014/main" id="{C94968E1-FC6F-F482-9050-CBF0005FF7C7}"/>
                </a:ext>
              </a:extLst>
            </p:cNvPr>
            <p:cNvSpPr/>
            <p:nvPr/>
          </p:nvSpPr>
          <p:spPr>
            <a:xfrm rot="-844176">
              <a:off x="338175" y="-474955"/>
              <a:ext cx="1087980" cy="569296"/>
            </a:xfrm>
            <a:custGeom>
              <a:avLst/>
              <a:gdLst/>
              <a:ahLst/>
              <a:cxnLst/>
              <a:rect l="l" t="t" r="r" b="b"/>
              <a:pathLst>
                <a:path w="29941" h="15668" extrusionOk="0">
                  <a:moveTo>
                    <a:pt x="13953" y="0"/>
                  </a:moveTo>
                  <a:cubicBezTo>
                    <a:pt x="9180" y="0"/>
                    <a:pt x="4469" y="851"/>
                    <a:pt x="1" y="2493"/>
                  </a:cubicBezTo>
                  <a:cubicBezTo>
                    <a:pt x="1" y="2949"/>
                    <a:pt x="244" y="3405"/>
                    <a:pt x="609" y="3709"/>
                  </a:cubicBezTo>
                  <a:cubicBezTo>
                    <a:pt x="1019" y="3982"/>
                    <a:pt x="1498" y="4081"/>
                    <a:pt x="1996" y="4081"/>
                  </a:cubicBezTo>
                  <a:cubicBezTo>
                    <a:pt x="2493" y="4081"/>
                    <a:pt x="3010" y="3982"/>
                    <a:pt x="3496" y="3861"/>
                  </a:cubicBezTo>
                  <a:cubicBezTo>
                    <a:pt x="4161" y="3694"/>
                    <a:pt x="4840" y="3500"/>
                    <a:pt x="5503" y="3500"/>
                  </a:cubicBezTo>
                  <a:cubicBezTo>
                    <a:pt x="5811" y="3500"/>
                    <a:pt x="6116" y="3542"/>
                    <a:pt x="6414" y="3648"/>
                  </a:cubicBezTo>
                  <a:cubicBezTo>
                    <a:pt x="7661" y="4104"/>
                    <a:pt x="8238" y="5502"/>
                    <a:pt x="8694" y="6748"/>
                  </a:cubicBezTo>
                  <a:cubicBezTo>
                    <a:pt x="8755" y="6931"/>
                    <a:pt x="8785" y="7113"/>
                    <a:pt x="8755" y="7326"/>
                  </a:cubicBezTo>
                  <a:cubicBezTo>
                    <a:pt x="8694" y="7569"/>
                    <a:pt x="8451" y="7751"/>
                    <a:pt x="8299" y="7964"/>
                  </a:cubicBezTo>
                  <a:cubicBezTo>
                    <a:pt x="7934" y="8542"/>
                    <a:pt x="8238" y="9301"/>
                    <a:pt x="8907" y="9484"/>
                  </a:cubicBezTo>
                  <a:cubicBezTo>
                    <a:pt x="8025" y="10001"/>
                    <a:pt x="8208" y="11277"/>
                    <a:pt x="8512" y="12250"/>
                  </a:cubicBezTo>
                  <a:cubicBezTo>
                    <a:pt x="8816" y="13222"/>
                    <a:pt x="9120" y="14225"/>
                    <a:pt x="9819" y="14925"/>
                  </a:cubicBezTo>
                  <a:cubicBezTo>
                    <a:pt x="10254" y="15378"/>
                    <a:pt x="10900" y="15668"/>
                    <a:pt x="11517" y="15668"/>
                  </a:cubicBezTo>
                  <a:cubicBezTo>
                    <a:pt x="11892" y="15668"/>
                    <a:pt x="12256" y="15561"/>
                    <a:pt x="12554" y="15320"/>
                  </a:cubicBezTo>
                  <a:cubicBezTo>
                    <a:pt x="13162" y="14803"/>
                    <a:pt x="13314" y="13952"/>
                    <a:pt x="13497" y="13192"/>
                  </a:cubicBezTo>
                  <a:cubicBezTo>
                    <a:pt x="13679" y="12402"/>
                    <a:pt x="14196" y="11551"/>
                    <a:pt x="14986" y="11520"/>
                  </a:cubicBezTo>
                  <a:cubicBezTo>
                    <a:pt x="15018" y="11518"/>
                    <a:pt x="15049" y="11517"/>
                    <a:pt x="15080" y="11517"/>
                  </a:cubicBezTo>
                  <a:cubicBezTo>
                    <a:pt x="15321" y="11517"/>
                    <a:pt x="15552" y="11582"/>
                    <a:pt x="15780" y="11582"/>
                  </a:cubicBezTo>
                  <a:cubicBezTo>
                    <a:pt x="15891" y="11582"/>
                    <a:pt x="16001" y="11566"/>
                    <a:pt x="16111" y="11520"/>
                  </a:cubicBezTo>
                  <a:cubicBezTo>
                    <a:pt x="16536" y="11338"/>
                    <a:pt x="16658" y="10821"/>
                    <a:pt x="16931" y="10456"/>
                  </a:cubicBezTo>
                  <a:cubicBezTo>
                    <a:pt x="17418" y="9818"/>
                    <a:pt x="18269" y="9727"/>
                    <a:pt x="19029" y="9545"/>
                  </a:cubicBezTo>
                  <a:cubicBezTo>
                    <a:pt x="19789" y="9362"/>
                    <a:pt x="20609" y="8845"/>
                    <a:pt x="20609" y="8086"/>
                  </a:cubicBezTo>
                  <a:cubicBezTo>
                    <a:pt x="20609" y="7569"/>
                    <a:pt x="20275" y="6870"/>
                    <a:pt x="20761" y="6687"/>
                  </a:cubicBezTo>
                  <a:cubicBezTo>
                    <a:pt x="20807" y="6672"/>
                    <a:pt x="20851" y="6665"/>
                    <a:pt x="20894" y="6665"/>
                  </a:cubicBezTo>
                  <a:cubicBezTo>
                    <a:pt x="21274" y="6665"/>
                    <a:pt x="21534" y="7222"/>
                    <a:pt x="21916" y="7386"/>
                  </a:cubicBezTo>
                  <a:cubicBezTo>
                    <a:pt x="22002" y="7422"/>
                    <a:pt x="22083" y="7438"/>
                    <a:pt x="22161" y="7438"/>
                  </a:cubicBezTo>
                  <a:cubicBezTo>
                    <a:pt x="22747" y="7438"/>
                    <a:pt x="23105" y="6504"/>
                    <a:pt x="23132" y="5806"/>
                  </a:cubicBezTo>
                  <a:cubicBezTo>
                    <a:pt x="23558" y="6262"/>
                    <a:pt x="24105" y="6627"/>
                    <a:pt x="24743" y="6809"/>
                  </a:cubicBezTo>
                  <a:cubicBezTo>
                    <a:pt x="24826" y="6826"/>
                    <a:pt x="24912" y="6834"/>
                    <a:pt x="25000" y="6834"/>
                  </a:cubicBezTo>
                  <a:cubicBezTo>
                    <a:pt x="25554" y="6834"/>
                    <a:pt x="26158" y="6509"/>
                    <a:pt x="26263" y="5958"/>
                  </a:cubicBezTo>
                  <a:cubicBezTo>
                    <a:pt x="26324" y="5593"/>
                    <a:pt x="26141" y="5198"/>
                    <a:pt x="26293" y="4864"/>
                  </a:cubicBezTo>
                  <a:cubicBezTo>
                    <a:pt x="26435" y="4510"/>
                    <a:pt x="26850" y="4376"/>
                    <a:pt x="27256" y="4376"/>
                  </a:cubicBezTo>
                  <a:cubicBezTo>
                    <a:pt x="27374" y="4376"/>
                    <a:pt x="27491" y="4387"/>
                    <a:pt x="27600" y="4408"/>
                  </a:cubicBezTo>
                  <a:cubicBezTo>
                    <a:pt x="27967" y="4499"/>
                    <a:pt x="28351" y="4643"/>
                    <a:pt x="28726" y="4643"/>
                  </a:cubicBezTo>
                  <a:cubicBezTo>
                    <a:pt x="28848" y="4643"/>
                    <a:pt x="28970" y="4628"/>
                    <a:pt x="29090" y="4590"/>
                  </a:cubicBezTo>
                  <a:cubicBezTo>
                    <a:pt x="29606" y="4377"/>
                    <a:pt x="29941" y="3861"/>
                    <a:pt x="29910" y="3283"/>
                  </a:cubicBezTo>
                  <a:cubicBezTo>
                    <a:pt x="24865" y="1125"/>
                    <a:pt x="19454" y="0"/>
                    <a:pt x="13953" y="0"/>
                  </a:cubicBezTo>
                  <a:close/>
                </a:path>
              </a:pathLst>
            </a:custGeom>
            <a:solidFill>
              <a:srgbClr val="81A23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58" name="Google Shape;605;p6">
              <a:extLst>
                <a:ext uri="{FF2B5EF4-FFF2-40B4-BE49-F238E27FC236}">
                  <a16:creationId xmlns:a16="http://schemas.microsoft.com/office/drawing/2014/main" id="{032D2EF6-C7B7-5A4B-AB04-6E02DF3643ED}"/>
                </a:ext>
              </a:extLst>
            </p:cNvPr>
            <p:cNvSpPr/>
            <p:nvPr/>
          </p:nvSpPr>
          <p:spPr>
            <a:xfrm rot="-844176">
              <a:off x="-179662" y="-125833"/>
              <a:ext cx="1168613" cy="926178"/>
            </a:xfrm>
            <a:custGeom>
              <a:avLst/>
              <a:gdLst/>
              <a:ahLst/>
              <a:cxnLst/>
              <a:rect l="l" t="t" r="r" b="b"/>
              <a:pathLst>
                <a:path w="32160" h="25490" extrusionOk="0">
                  <a:moveTo>
                    <a:pt x="21511" y="1"/>
                  </a:moveTo>
                  <a:cubicBezTo>
                    <a:pt x="19503" y="1"/>
                    <a:pt x="17464" y="352"/>
                    <a:pt x="15563" y="892"/>
                  </a:cubicBezTo>
                  <a:cubicBezTo>
                    <a:pt x="8299" y="2928"/>
                    <a:pt x="1824" y="9038"/>
                    <a:pt x="487" y="16637"/>
                  </a:cubicBezTo>
                  <a:cubicBezTo>
                    <a:pt x="122" y="18734"/>
                    <a:pt x="1" y="20983"/>
                    <a:pt x="973" y="22898"/>
                  </a:cubicBezTo>
                  <a:cubicBezTo>
                    <a:pt x="1733" y="24370"/>
                    <a:pt x="3345" y="25489"/>
                    <a:pt x="4942" y="25489"/>
                  </a:cubicBezTo>
                  <a:cubicBezTo>
                    <a:pt x="5389" y="25489"/>
                    <a:pt x="5836" y="25401"/>
                    <a:pt x="6262" y="25208"/>
                  </a:cubicBezTo>
                  <a:cubicBezTo>
                    <a:pt x="7356" y="24752"/>
                    <a:pt x="8086" y="23719"/>
                    <a:pt x="8755" y="22746"/>
                  </a:cubicBezTo>
                  <a:cubicBezTo>
                    <a:pt x="10791" y="19798"/>
                    <a:pt x="13162" y="16424"/>
                    <a:pt x="16718" y="15269"/>
                  </a:cubicBezTo>
                  <a:cubicBezTo>
                    <a:pt x="20396" y="14114"/>
                    <a:pt x="24469" y="14691"/>
                    <a:pt x="28025" y="13020"/>
                  </a:cubicBezTo>
                  <a:cubicBezTo>
                    <a:pt x="29484" y="12351"/>
                    <a:pt x="30640" y="11135"/>
                    <a:pt x="31217" y="9646"/>
                  </a:cubicBezTo>
                  <a:cubicBezTo>
                    <a:pt x="32159" y="7275"/>
                    <a:pt x="31521" y="4570"/>
                    <a:pt x="29667" y="2837"/>
                  </a:cubicBezTo>
                  <a:cubicBezTo>
                    <a:pt x="27382" y="770"/>
                    <a:pt x="24480" y="1"/>
                    <a:pt x="21511" y="1"/>
                  </a:cubicBezTo>
                  <a:close/>
                </a:path>
              </a:pathLst>
            </a:custGeom>
            <a:solidFill>
              <a:srgbClr val="FFFFFF">
                <a:alpha val="31764"/>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164" name="Google Shape;611;p6">
            <a:extLst>
              <a:ext uri="{FF2B5EF4-FFF2-40B4-BE49-F238E27FC236}">
                <a16:creationId xmlns:a16="http://schemas.microsoft.com/office/drawing/2014/main" id="{86589320-2728-BDAF-845B-46CBEDBF1098}"/>
              </a:ext>
            </a:extLst>
          </p:cNvPr>
          <p:cNvGrpSpPr/>
          <p:nvPr/>
        </p:nvGrpSpPr>
        <p:grpSpPr>
          <a:xfrm>
            <a:off x="1749394" y="4422039"/>
            <a:ext cx="1091932" cy="321387"/>
            <a:chOff x="7611835" y="470711"/>
            <a:chExt cx="818949" cy="241040"/>
          </a:xfrm>
        </p:grpSpPr>
        <p:sp>
          <p:nvSpPr>
            <p:cNvPr id="165" name="Google Shape;612;p6">
              <a:extLst>
                <a:ext uri="{FF2B5EF4-FFF2-40B4-BE49-F238E27FC236}">
                  <a16:creationId xmlns:a16="http://schemas.microsoft.com/office/drawing/2014/main" id="{4BBD9A8A-8FB2-A2A0-DA90-24C02C3A02B1}"/>
                </a:ext>
              </a:extLst>
            </p:cNvPr>
            <p:cNvSpPr/>
            <p:nvPr/>
          </p:nvSpPr>
          <p:spPr>
            <a:xfrm>
              <a:off x="7611835" y="470711"/>
              <a:ext cx="230542" cy="241040"/>
            </a:xfrm>
            <a:custGeom>
              <a:avLst/>
              <a:gdLst/>
              <a:ahLst/>
              <a:cxnLst/>
              <a:rect l="l" t="t" r="r" b="b"/>
              <a:pathLst>
                <a:path w="2524" h="2639" extrusionOk="0">
                  <a:moveTo>
                    <a:pt x="1258" y="0"/>
                  </a:moveTo>
                  <a:lnTo>
                    <a:pt x="895" y="964"/>
                  </a:lnTo>
                  <a:lnTo>
                    <a:pt x="0" y="1327"/>
                  </a:lnTo>
                  <a:lnTo>
                    <a:pt x="895" y="1674"/>
                  </a:lnTo>
                  <a:lnTo>
                    <a:pt x="1258" y="2639"/>
                  </a:lnTo>
                  <a:lnTo>
                    <a:pt x="1628" y="1674"/>
                  </a:lnTo>
                  <a:lnTo>
                    <a:pt x="2523" y="1327"/>
                  </a:lnTo>
                  <a:lnTo>
                    <a:pt x="1628" y="964"/>
                  </a:lnTo>
                  <a:lnTo>
                    <a:pt x="1258" y="0"/>
                  </a:ln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SzPts val="1400"/>
                <a:buFont typeface="Arial"/>
                <a:buNone/>
              </a:pPr>
              <a:endParaRPr sz="1867" kern="0" dirty="0">
                <a:solidFill>
                  <a:srgbClr val="000000"/>
                </a:solidFill>
                <a:latin typeface="UTM Avo" panose="02040603050506020204" pitchFamily="18" charset="0"/>
                <a:cs typeface="Arial"/>
                <a:sym typeface="Arial"/>
              </a:endParaRPr>
            </a:p>
          </p:txBody>
        </p:sp>
        <p:sp>
          <p:nvSpPr>
            <p:cNvPr id="166" name="Google Shape;613;p6">
              <a:extLst>
                <a:ext uri="{FF2B5EF4-FFF2-40B4-BE49-F238E27FC236}">
                  <a16:creationId xmlns:a16="http://schemas.microsoft.com/office/drawing/2014/main" id="{017618EA-A657-A46A-AD8F-7FDDE43B6436}"/>
                </a:ext>
              </a:extLst>
            </p:cNvPr>
            <p:cNvSpPr/>
            <p:nvPr/>
          </p:nvSpPr>
          <p:spPr>
            <a:xfrm>
              <a:off x="8322181" y="510810"/>
              <a:ext cx="108603" cy="112893"/>
            </a:xfrm>
            <a:custGeom>
              <a:avLst/>
              <a:gdLst/>
              <a:ahLst/>
              <a:cxnLst/>
              <a:rect l="l" t="t" r="r" b="b"/>
              <a:pathLst>
                <a:path w="1189" h="1236" extrusionOk="0">
                  <a:moveTo>
                    <a:pt x="594" y="1"/>
                  </a:moveTo>
                  <a:lnTo>
                    <a:pt x="417" y="448"/>
                  </a:lnTo>
                  <a:lnTo>
                    <a:pt x="0" y="618"/>
                  </a:lnTo>
                  <a:lnTo>
                    <a:pt x="417" y="788"/>
                  </a:lnTo>
                  <a:lnTo>
                    <a:pt x="594" y="1235"/>
                  </a:lnTo>
                  <a:lnTo>
                    <a:pt x="764" y="788"/>
                  </a:lnTo>
                  <a:lnTo>
                    <a:pt x="1188" y="618"/>
                  </a:lnTo>
                  <a:lnTo>
                    <a:pt x="764" y="448"/>
                  </a:lnTo>
                  <a:lnTo>
                    <a:pt x="594" y="1"/>
                  </a:ln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SzPts val="1400"/>
                <a:buFont typeface="Arial"/>
                <a:buNone/>
              </a:pPr>
              <a:endParaRPr sz="1867" kern="0" dirty="0">
                <a:solidFill>
                  <a:srgbClr val="000000"/>
                </a:solidFill>
                <a:latin typeface="UTM Avo" panose="02040603050506020204" pitchFamily="18" charset="0"/>
                <a:cs typeface="Arial"/>
                <a:sym typeface="Arial"/>
              </a:endParaRPr>
            </a:p>
          </p:txBody>
        </p:sp>
      </p:grpSp>
    </p:spTree>
    <p:extLst>
      <p:ext uri="{BB962C8B-B14F-4D97-AF65-F5344CB8AC3E}">
        <p14:creationId xmlns:p14="http://schemas.microsoft.com/office/powerpoint/2010/main" val="61548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0">
                                            <p:txEl>
                                              <p:pRg st="0" end="0"/>
                                            </p:txEl>
                                          </p:spTgt>
                                        </p:tgtEl>
                                        <p:attrNameLst>
                                          <p:attrName>style.visibility</p:attrName>
                                        </p:attrNameLst>
                                      </p:cBhvr>
                                      <p:to>
                                        <p:strVal val="visible"/>
                                      </p:to>
                                    </p:set>
                                    <p:animEffect transition="in" filter="fade">
                                      <p:cBhvr>
                                        <p:cTn id="12" dur="500"/>
                                        <p:tgtEl>
                                          <p:spTgt spid="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18;p7">
            <a:extLst>
              <a:ext uri="{FF2B5EF4-FFF2-40B4-BE49-F238E27FC236}">
                <a16:creationId xmlns:a16="http://schemas.microsoft.com/office/drawing/2014/main" id="{109CBC69-E66A-308A-180D-59D2FCF9D750}"/>
              </a:ext>
            </a:extLst>
          </p:cNvPr>
          <p:cNvSpPr txBox="1">
            <a:spLocks/>
          </p:cNvSpPr>
          <p:nvPr/>
        </p:nvSpPr>
        <p:spPr>
          <a:xfrm>
            <a:off x="2609385" y="1554529"/>
            <a:ext cx="6973229" cy="70396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Cairo"/>
              <a:buNone/>
              <a:defRPr sz="3600" b="1" i="0" u="none" strike="noStrike" cap="none">
                <a:solidFill>
                  <a:schemeClr val="dk1"/>
                </a:solidFill>
                <a:latin typeface="Cairo"/>
                <a:ea typeface="Cairo"/>
                <a:cs typeface="Cairo"/>
                <a:sym typeface="Cairo"/>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vi-VN" sz="3200" kern="0" dirty="0">
                <a:solidFill>
                  <a:schemeClr val="accent2">
                    <a:lumMod val="50000"/>
                  </a:schemeClr>
                </a:solidFill>
                <a:latin typeface="UTM Avo" panose="02040603050506020204" pitchFamily="18" charset="0"/>
                <a:ea typeface="Arial"/>
                <a:cs typeface="Arial"/>
                <a:sym typeface="Arial"/>
              </a:rPr>
              <a:t>GIẢI NGHĨA TỪ NGỮ KHÓ</a:t>
            </a:r>
          </a:p>
        </p:txBody>
      </p:sp>
      <p:pic>
        <p:nvPicPr>
          <p:cNvPr id="3" name="Google Shape;619;p7">
            <a:extLst>
              <a:ext uri="{FF2B5EF4-FFF2-40B4-BE49-F238E27FC236}">
                <a16:creationId xmlns:a16="http://schemas.microsoft.com/office/drawing/2014/main" id="{3DD68529-FFBD-D9D3-FBF2-870EB9C73E91}"/>
              </a:ext>
            </a:extLst>
          </p:cNvPr>
          <p:cNvPicPr preferRelativeResize="0"/>
          <p:nvPr/>
        </p:nvPicPr>
        <p:blipFill rotWithShape="1">
          <a:blip r:embed="rId3">
            <a:alphaModFix/>
          </a:blip>
          <a:srcRect l="18621" r="19539"/>
          <a:stretch/>
        </p:blipFill>
        <p:spPr>
          <a:xfrm>
            <a:off x="1882399" y="2377438"/>
            <a:ext cx="2457584" cy="2460469"/>
          </a:xfrm>
          <a:prstGeom prst="rect">
            <a:avLst/>
          </a:prstGeom>
          <a:noFill/>
          <a:ln>
            <a:noFill/>
          </a:ln>
        </p:spPr>
      </p:pic>
      <p:pic>
        <p:nvPicPr>
          <p:cNvPr id="4" name="Google Shape;620;p7">
            <a:extLst>
              <a:ext uri="{FF2B5EF4-FFF2-40B4-BE49-F238E27FC236}">
                <a16:creationId xmlns:a16="http://schemas.microsoft.com/office/drawing/2014/main" id="{CA07A7D7-0421-CA9C-AAC9-17D7221548C8}"/>
              </a:ext>
            </a:extLst>
          </p:cNvPr>
          <p:cNvPicPr preferRelativeResize="0"/>
          <p:nvPr/>
        </p:nvPicPr>
        <p:blipFill rotWithShape="1">
          <a:blip r:embed="rId4">
            <a:alphaModFix/>
          </a:blip>
          <a:srcRect l="18365" r="19080"/>
          <a:stretch/>
        </p:blipFill>
        <p:spPr>
          <a:xfrm>
            <a:off x="8063889" y="2325441"/>
            <a:ext cx="2457584" cy="2460469"/>
          </a:xfrm>
          <a:prstGeom prst="rect">
            <a:avLst/>
          </a:prstGeom>
          <a:noFill/>
          <a:ln>
            <a:noFill/>
          </a:ln>
        </p:spPr>
      </p:pic>
      <p:sp>
        <p:nvSpPr>
          <p:cNvPr id="5" name="Google Shape;621;p7">
            <a:extLst>
              <a:ext uri="{FF2B5EF4-FFF2-40B4-BE49-F238E27FC236}">
                <a16:creationId xmlns:a16="http://schemas.microsoft.com/office/drawing/2014/main" id="{84289630-6A0D-8F77-C37B-5566FDD475F5}"/>
              </a:ext>
            </a:extLst>
          </p:cNvPr>
          <p:cNvSpPr/>
          <p:nvPr/>
        </p:nvSpPr>
        <p:spPr>
          <a:xfrm>
            <a:off x="126382" y="5357130"/>
            <a:ext cx="5969618" cy="1046386"/>
          </a:xfrm>
          <a:prstGeom prst="rect">
            <a:avLst/>
          </a:prstGeom>
          <a:noFill/>
          <a:ln>
            <a:noFill/>
          </a:ln>
        </p:spPr>
        <p:txBody>
          <a:bodyPr spcFirstLastPara="1" wrap="square" lIns="121900" tIns="60933" rIns="121900" bIns="60933" anchor="t" anchorCtr="0">
            <a:spAutoFit/>
          </a:bodyPr>
          <a:lstStyle/>
          <a:p>
            <a:pPr algn="ctr">
              <a:lnSpc>
                <a:spcPct val="150000"/>
              </a:lnSpc>
              <a:buClr>
                <a:srgbClr val="000000"/>
              </a:buClr>
              <a:buFont typeface="Arial"/>
              <a:buNone/>
            </a:pPr>
            <a:r>
              <a:rPr lang="en-US" sz="2000" kern="0" dirty="0" err="1">
                <a:solidFill>
                  <a:srgbClr val="5B4110"/>
                </a:solidFill>
                <a:latin typeface="UTM Avo" panose="02040603050506020204" pitchFamily="18" charset="0"/>
                <a:cs typeface="Arial"/>
                <a:sym typeface="Arial"/>
              </a:rPr>
              <a:t>Chế</a:t>
            </a:r>
            <a:r>
              <a:rPr lang="en-US" sz="2000" kern="0" dirty="0">
                <a:solidFill>
                  <a:srgbClr val="5B4110"/>
                </a:solidFill>
                <a:latin typeface="UTM Avo" panose="02040603050506020204" pitchFamily="18" charset="0"/>
                <a:cs typeface="Arial"/>
                <a:sym typeface="Arial"/>
              </a:rPr>
              <a:t> </a:t>
            </a:r>
            <a:r>
              <a:rPr lang="en-US" sz="2000" kern="0" dirty="0" err="1">
                <a:solidFill>
                  <a:srgbClr val="5B4110"/>
                </a:solidFill>
                <a:latin typeface="UTM Avo" panose="02040603050506020204" pitchFamily="18" charset="0"/>
                <a:cs typeface="Arial"/>
                <a:sym typeface="Arial"/>
              </a:rPr>
              <a:t>tạo</a:t>
            </a:r>
            <a:r>
              <a:rPr lang="en-US" sz="2000" kern="0" dirty="0">
                <a:solidFill>
                  <a:srgbClr val="5B4110"/>
                </a:solidFill>
                <a:latin typeface="UTM Avo" panose="02040603050506020204" pitchFamily="18" charset="0"/>
                <a:cs typeface="Arial"/>
                <a:sym typeface="Arial"/>
              </a:rPr>
              <a:t> </a:t>
            </a:r>
            <a:r>
              <a:rPr lang="en-US" sz="2000" kern="0" dirty="0" err="1">
                <a:solidFill>
                  <a:srgbClr val="5B4110"/>
                </a:solidFill>
                <a:latin typeface="UTM Avo" panose="02040603050506020204" pitchFamily="18" charset="0"/>
                <a:cs typeface="Arial"/>
                <a:sym typeface="Arial"/>
              </a:rPr>
              <a:t>bằng</a:t>
            </a:r>
            <a:r>
              <a:rPr lang="en-US" sz="2000" kern="0" dirty="0">
                <a:solidFill>
                  <a:srgbClr val="5B4110"/>
                </a:solidFill>
                <a:latin typeface="UTM Avo" panose="02040603050506020204" pitchFamily="18" charset="0"/>
                <a:cs typeface="Arial"/>
                <a:sym typeface="Arial"/>
              </a:rPr>
              <a:t> </a:t>
            </a:r>
            <a:r>
              <a:rPr lang="en-US" sz="2000" kern="0" dirty="0" err="1">
                <a:solidFill>
                  <a:srgbClr val="5B4110"/>
                </a:solidFill>
                <a:latin typeface="UTM Avo" panose="02040603050506020204" pitchFamily="18" charset="0"/>
                <a:cs typeface="Arial"/>
                <a:sym typeface="Arial"/>
              </a:rPr>
              <a:t>cách</a:t>
            </a:r>
            <a:r>
              <a:rPr lang="en-US" sz="2000" kern="0" dirty="0">
                <a:solidFill>
                  <a:srgbClr val="5B4110"/>
                </a:solidFill>
                <a:latin typeface="UTM Avo" panose="02040603050506020204" pitchFamily="18" charset="0"/>
                <a:cs typeface="Arial"/>
                <a:sym typeface="Arial"/>
              </a:rPr>
              <a:t> </a:t>
            </a:r>
            <a:r>
              <a:rPr lang="en-US" sz="2000" kern="0" dirty="0" err="1">
                <a:solidFill>
                  <a:srgbClr val="5B4110"/>
                </a:solidFill>
                <a:latin typeface="UTM Avo" panose="02040603050506020204" pitchFamily="18" charset="0"/>
                <a:cs typeface="Arial"/>
                <a:sym typeface="Arial"/>
              </a:rPr>
              <a:t>đổ</a:t>
            </a:r>
            <a:r>
              <a:rPr lang="en-US" sz="2000" kern="0" dirty="0">
                <a:solidFill>
                  <a:srgbClr val="5B4110"/>
                </a:solidFill>
                <a:latin typeface="UTM Avo" panose="02040603050506020204" pitchFamily="18" charset="0"/>
                <a:cs typeface="Arial"/>
                <a:sym typeface="Arial"/>
              </a:rPr>
              <a:t> </a:t>
            </a:r>
            <a:r>
              <a:rPr lang="en-US" sz="2000" kern="0" dirty="0" err="1">
                <a:solidFill>
                  <a:srgbClr val="5B4110"/>
                </a:solidFill>
                <a:latin typeface="UTM Avo" panose="02040603050506020204" pitchFamily="18" charset="0"/>
                <a:cs typeface="Arial"/>
                <a:sym typeface="Arial"/>
              </a:rPr>
              <a:t>vật</a:t>
            </a:r>
            <a:r>
              <a:rPr lang="en-US" sz="2000" kern="0" dirty="0">
                <a:solidFill>
                  <a:srgbClr val="5B4110"/>
                </a:solidFill>
                <a:latin typeface="UTM Avo" panose="02040603050506020204" pitchFamily="18" charset="0"/>
                <a:cs typeface="Arial"/>
                <a:sym typeface="Arial"/>
              </a:rPr>
              <a:t> </a:t>
            </a:r>
            <a:r>
              <a:rPr lang="en-US" sz="2000" kern="0" dirty="0" err="1">
                <a:solidFill>
                  <a:srgbClr val="5B4110"/>
                </a:solidFill>
                <a:latin typeface="UTM Avo" panose="02040603050506020204" pitchFamily="18" charset="0"/>
                <a:cs typeface="Arial"/>
                <a:sym typeface="Arial"/>
              </a:rPr>
              <a:t>liệu</a:t>
            </a:r>
            <a:r>
              <a:rPr lang="en-US" sz="2000" kern="0" dirty="0">
                <a:solidFill>
                  <a:srgbClr val="5B4110"/>
                </a:solidFill>
                <a:latin typeface="UTM Avo" panose="02040603050506020204" pitchFamily="18" charset="0"/>
                <a:cs typeface="Arial"/>
                <a:sym typeface="Arial"/>
              </a:rPr>
              <a:t> </a:t>
            </a:r>
            <a:r>
              <a:rPr lang="en-US" sz="2000" kern="0" dirty="0" err="1">
                <a:solidFill>
                  <a:srgbClr val="5B4110"/>
                </a:solidFill>
                <a:latin typeface="UTM Avo" panose="02040603050506020204" pitchFamily="18" charset="0"/>
                <a:cs typeface="Arial"/>
                <a:sym typeface="Arial"/>
              </a:rPr>
              <a:t>nóng</a:t>
            </a:r>
            <a:r>
              <a:rPr lang="en-US" sz="2000" kern="0" dirty="0">
                <a:solidFill>
                  <a:srgbClr val="5B4110"/>
                </a:solidFill>
                <a:latin typeface="UTM Avo" panose="02040603050506020204" pitchFamily="18" charset="0"/>
                <a:cs typeface="Arial"/>
                <a:sym typeface="Arial"/>
              </a:rPr>
              <a:t> </a:t>
            </a:r>
            <a:r>
              <a:rPr lang="en-US" sz="2000" kern="0" dirty="0" err="1">
                <a:solidFill>
                  <a:srgbClr val="5B4110"/>
                </a:solidFill>
                <a:latin typeface="UTM Avo" panose="02040603050506020204" pitchFamily="18" charset="0"/>
                <a:cs typeface="Arial"/>
                <a:sym typeface="Arial"/>
              </a:rPr>
              <a:t>chảy</a:t>
            </a:r>
            <a:r>
              <a:rPr lang="en-US" sz="2000" kern="0" dirty="0">
                <a:solidFill>
                  <a:srgbClr val="5B4110"/>
                </a:solidFill>
                <a:latin typeface="UTM Avo" panose="02040603050506020204" pitchFamily="18" charset="0"/>
                <a:cs typeface="Arial"/>
                <a:sym typeface="Arial"/>
              </a:rPr>
              <a:t> </a:t>
            </a:r>
            <a:r>
              <a:rPr lang="en-US" sz="2000" kern="0" dirty="0" err="1">
                <a:solidFill>
                  <a:srgbClr val="5B4110"/>
                </a:solidFill>
                <a:latin typeface="UTM Avo" panose="02040603050506020204" pitchFamily="18" charset="0"/>
                <a:cs typeface="Arial"/>
                <a:sym typeface="Arial"/>
              </a:rPr>
              <a:t>vào</a:t>
            </a:r>
            <a:r>
              <a:rPr lang="en-US" sz="2000" kern="0" dirty="0">
                <a:solidFill>
                  <a:srgbClr val="5B4110"/>
                </a:solidFill>
                <a:latin typeface="UTM Avo" panose="02040603050506020204" pitchFamily="18" charset="0"/>
                <a:cs typeface="Arial"/>
                <a:sym typeface="Arial"/>
              </a:rPr>
              <a:t> </a:t>
            </a:r>
            <a:r>
              <a:rPr lang="en-US" sz="2000" kern="0" dirty="0" err="1">
                <a:solidFill>
                  <a:srgbClr val="5B4110"/>
                </a:solidFill>
                <a:latin typeface="UTM Avo" panose="02040603050506020204" pitchFamily="18" charset="0"/>
                <a:cs typeface="Arial"/>
                <a:sym typeface="Arial"/>
              </a:rPr>
              <a:t>khuôn</a:t>
            </a:r>
            <a:r>
              <a:rPr lang="en-US" sz="2000" kern="0" dirty="0">
                <a:solidFill>
                  <a:srgbClr val="5B4110"/>
                </a:solidFill>
                <a:latin typeface="UTM Avo" panose="02040603050506020204" pitchFamily="18" charset="0"/>
                <a:cs typeface="Arial"/>
                <a:sym typeface="Arial"/>
              </a:rPr>
              <a:t>, </a:t>
            </a:r>
            <a:r>
              <a:rPr lang="en-US" sz="2000" kern="0" dirty="0" err="1">
                <a:solidFill>
                  <a:srgbClr val="5B4110"/>
                </a:solidFill>
                <a:latin typeface="UTM Avo" panose="02040603050506020204" pitchFamily="18" charset="0"/>
                <a:cs typeface="Arial"/>
                <a:sym typeface="Arial"/>
              </a:rPr>
              <a:t>để</a:t>
            </a:r>
            <a:r>
              <a:rPr lang="en-US" sz="2000" kern="0" dirty="0">
                <a:solidFill>
                  <a:srgbClr val="5B4110"/>
                </a:solidFill>
                <a:latin typeface="UTM Avo" panose="02040603050506020204" pitchFamily="18" charset="0"/>
                <a:cs typeface="Arial"/>
                <a:sym typeface="Arial"/>
              </a:rPr>
              <a:t> </a:t>
            </a:r>
            <a:r>
              <a:rPr lang="en-US" sz="2000" kern="0" dirty="0" err="1">
                <a:solidFill>
                  <a:srgbClr val="5B4110"/>
                </a:solidFill>
                <a:latin typeface="UTM Avo" panose="02040603050506020204" pitchFamily="18" charset="0"/>
                <a:cs typeface="Arial"/>
                <a:sym typeface="Arial"/>
              </a:rPr>
              <a:t>cho</a:t>
            </a:r>
            <a:r>
              <a:rPr lang="en-US" sz="2000" kern="0" dirty="0">
                <a:solidFill>
                  <a:srgbClr val="5B4110"/>
                </a:solidFill>
                <a:latin typeface="UTM Avo" panose="02040603050506020204" pitchFamily="18" charset="0"/>
                <a:cs typeface="Arial"/>
                <a:sym typeface="Arial"/>
              </a:rPr>
              <a:t> </a:t>
            </a:r>
            <a:r>
              <a:rPr lang="en-US" sz="2000" kern="0" dirty="0" err="1">
                <a:solidFill>
                  <a:srgbClr val="5B4110"/>
                </a:solidFill>
                <a:latin typeface="UTM Avo" panose="02040603050506020204" pitchFamily="18" charset="0"/>
                <a:cs typeface="Arial"/>
                <a:sym typeface="Arial"/>
              </a:rPr>
              <a:t>rắn</a:t>
            </a:r>
            <a:r>
              <a:rPr lang="en-US" sz="2000" kern="0" dirty="0">
                <a:solidFill>
                  <a:srgbClr val="5B4110"/>
                </a:solidFill>
                <a:latin typeface="UTM Avo" panose="02040603050506020204" pitchFamily="18" charset="0"/>
                <a:cs typeface="Arial"/>
                <a:sym typeface="Arial"/>
              </a:rPr>
              <a:t> </a:t>
            </a:r>
            <a:r>
              <a:rPr lang="en-US" sz="2000" kern="0" dirty="0" err="1">
                <a:solidFill>
                  <a:srgbClr val="5B4110"/>
                </a:solidFill>
                <a:latin typeface="UTM Avo" panose="02040603050506020204" pitchFamily="18" charset="0"/>
                <a:cs typeface="Arial"/>
                <a:sym typeface="Arial"/>
              </a:rPr>
              <a:t>cứng</a:t>
            </a:r>
            <a:r>
              <a:rPr lang="en-US" sz="2000" kern="0" dirty="0">
                <a:solidFill>
                  <a:srgbClr val="5B4110"/>
                </a:solidFill>
                <a:latin typeface="UTM Avo" panose="02040603050506020204" pitchFamily="18" charset="0"/>
                <a:cs typeface="Arial"/>
                <a:sym typeface="Arial"/>
              </a:rPr>
              <a:t> </a:t>
            </a:r>
            <a:r>
              <a:rPr lang="en-US" sz="2000" kern="0" dirty="0" err="1">
                <a:solidFill>
                  <a:srgbClr val="5B4110"/>
                </a:solidFill>
                <a:latin typeface="UTM Avo" panose="02040603050506020204" pitchFamily="18" charset="0"/>
                <a:cs typeface="Arial"/>
                <a:sym typeface="Arial"/>
              </a:rPr>
              <a:t>lại</a:t>
            </a:r>
            <a:r>
              <a:rPr lang="en-US" sz="2000" kern="0" dirty="0">
                <a:solidFill>
                  <a:srgbClr val="5B4110"/>
                </a:solidFill>
                <a:latin typeface="UTM Avo" panose="02040603050506020204" pitchFamily="18" charset="0"/>
                <a:cs typeface="Arial"/>
                <a:sym typeface="Arial"/>
              </a:rPr>
              <a:t>.</a:t>
            </a:r>
          </a:p>
        </p:txBody>
      </p:sp>
      <p:sp>
        <p:nvSpPr>
          <p:cNvPr id="6" name="Google Shape;622;p7">
            <a:extLst>
              <a:ext uri="{FF2B5EF4-FFF2-40B4-BE49-F238E27FC236}">
                <a16:creationId xmlns:a16="http://schemas.microsoft.com/office/drawing/2014/main" id="{99F8BAF0-861A-34A1-0F18-12AAD296CB97}"/>
              </a:ext>
            </a:extLst>
          </p:cNvPr>
          <p:cNvSpPr/>
          <p:nvPr/>
        </p:nvSpPr>
        <p:spPr>
          <a:xfrm>
            <a:off x="6646125" y="5371163"/>
            <a:ext cx="5293113" cy="1508051"/>
          </a:xfrm>
          <a:prstGeom prst="rect">
            <a:avLst/>
          </a:prstGeom>
          <a:noFill/>
          <a:ln>
            <a:noFill/>
          </a:ln>
        </p:spPr>
        <p:txBody>
          <a:bodyPr spcFirstLastPara="1" wrap="square" lIns="121900" tIns="60933" rIns="121900" bIns="60933" anchor="t" anchorCtr="0">
            <a:spAutoFit/>
          </a:bodyPr>
          <a:lstStyle/>
          <a:p>
            <a:pPr algn="ctr">
              <a:lnSpc>
                <a:spcPct val="150000"/>
              </a:lnSpc>
              <a:buClr>
                <a:srgbClr val="000000"/>
              </a:buClr>
              <a:buFont typeface="Arial"/>
              <a:buNone/>
            </a:pPr>
            <a:r>
              <a:rPr lang="vi-VN" sz="2000" kern="0" dirty="0">
                <a:solidFill>
                  <a:srgbClr val="5B4110"/>
                </a:solidFill>
                <a:latin typeface="UTM Avo" panose="02040603050506020204" pitchFamily="18" charset="0"/>
                <a:cs typeface="Arial"/>
                <a:sym typeface="Arial"/>
              </a:rPr>
              <a:t>Vũ khí, vỏ thường bằng kim loại, ở trong chứa thuốc nổ, có sức sát</a:t>
            </a:r>
            <a:r>
              <a:rPr lang="en-US" sz="2000" kern="0" dirty="0">
                <a:solidFill>
                  <a:srgbClr val="5B4110"/>
                </a:solidFill>
                <a:latin typeface="UTM Avo" panose="02040603050506020204" pitchFamily="18" charset="0"/>
                <a:cs typeface="Arial"/>
                <a:sym typeface="Arial"/>
              </a:rPr>
              <a:t> </a:t>
            </a:r>
            <a:r>
              <a:rPr lang="en-US" sz="2000" kern="0" dirty="0" err="1">
                <a:solidFill>
                  <a:srgbClr val="5B4110"/>
                </a:solidFill>
                <a:latin typeface="UTM Avo" panose="02040603050506020204" pitchFamily="18" charset="0"/>
                <a:cs typeface="Arial"/>
                <a:sym typeface="Arial"/>
              </a:rPr>
              <a:t>thương</a:t>
            </a:r>
            <a:r>
              <a:rPr lang="en-US" sz="2000" kern="0" dirty="0">
                <a:solidFill>
                  <a:srgbClr val="5B4110"/>
                </a:solidFill>
                <a:latin typeface="UTM Avo" panose="02040603050506020204" pitchFamily="18" charset="0"/>
                <a:cs typeface="Arial"/>
                <a:sym typeface="Arial"/>
              </a:rPr>
              <a:t> </a:t>
            </a:r>
            <a:r>
              <a:rPr lang="en-US" sz="2000" kern="0" dirty="0" err="1">
                <a:solidFill>
                  <a:srgbClr val="5B4110"/>
                </a:solidFill>
                <a:latin typeface="UTM Avo" panose="02040603050506020204" pitchFamily="18" charset="0"/>
                <a:cs typeface="Arial"/>
                <a:sym typeface="Arial"/>
              </a:rPr>
              <a:t>và</a:t>
            </a:r>
            <a:r>
              <a:rPr lang="en-US" sz="2000" kern="0" dirty="0">
                <a:solidFill>
                  <a:srgbClr val="5B4110"/>
                </a:solidFill>
                <a:latin typeface="UTM Avo" panose="02040603050506020204" pitchFamily="18" charset="0"/>
                <a:cs typeface="Arial"/>
                <a:sym typeface="Arial"/>
              </a:rPr>
              <a:t> </a:t>
            </a:r>
            <a:r>
              <a:rPr lang="en-US" sz="2000" kern="0" dirty="0" err="1">
                <a:solidFill>
                  <a:srgbClr val="5B4110"/>
                </a:solidFill>
                <a:latin typeface="UTM Avo" panose="02040603050506020204" pitchFamily="18" charset="0"/>
                <a:cs typeface="Arial"/>
                <a:sym typeface="Arial"/>
              </a:rPr>
              <a:t>phá</a:t>
            </a:r>
            <a:r>
              <a:rPr lang="en-US" sz="2000" kern="0" dirty="0">
                <a:solidFill>
                  <a:srgbClr val="5B4110"/>
                </a:solidFill>
                <a:latin typeface="UTM Avo" panose="02040603050506020204" pitchFamily="18" charset="0"/>
                <a:cs typeface="Arial"/>
                <a:sym typeface="Arial"/>
              </a:rPr>
              <a:t> </a:t>
            </a:r>
            <a:r>
              <a:rPr lang="en-US" sz="2000" kern="0" dirty="0" err="1">
                <a:solidFill>
                  <a:srgbClr val="5B4110"/>
                </a:solidFill>
                <a:latin typeface="UTM Avo" panose="02040603050506020204" pitchFamily="18" charset="0"/>
                <a:cs typeface="Arial"/>
                <a:sym typeface="Arial"/>
              </a:rPr>
              <a:t>hủy</a:t>
            </a:r>
            <a:r>
              <a:rPr lang="en-US" sz="2000" kern="0" dirty="0">
                <a:solidFill>
                  <a:srgbClr val="5B4110"/>
                </a:solidFill>
                <a:latin typeface="UTM Avo" panose="02040603050506020204" pitchFamily="18" charset="0"/>
                <a:cs typeface="Arial"/>
                <a:sym typeface="Arial"/>
              </a:rPr>
              <a:t> </a:t>
            </a:r>
            <a:r>
              <a:rPr lang="en-US" sz="2000" kern="0" dirty="0" err="1">
                <a:solidFill>
                  <a:srgbClr val="5B4110"/>
                </a:solidFill>
                <a:latin typeface="UTM Avo" panose="02040603050506020204" pitchFamily="18" charset="0"/>
                <a:cs typeface="Arial"/>
                <a:sym typeface="Arial"/>
              </a:rPr>
              <a:t>mạnh</a:t>
            </a:r>
            <a:r>
              <a:rPr lang="en-US" sz="2000" kern="0" dirty="0">
                <a:solidFill>
                  <a:srgbClr val="5B4110"/>
                </a:solidFill>
                <a:latin typeface="UTM Avo" panose="02040603050506020204" pitchFamily="18" charset="0"/>
                <a:cs typeface="Arial"/>
                <a:sym typeface="Arial"/>
              </a:rPr>
              <a:t>.</a:t>
            </a:r>
            <a:endParaRPr lang="vi-VN" sz="2000" kern="0" dirty="0">
              <a:solidFill>
                <a:srgbClr val="5B4110"/>
              </a:solidFill>
              <a:latin typeface="UTM Avo" panose="02040603050506020204" pitchFamily="18" charset="0"/>
              <a:cs typeface="Arial"/>
              <a:sym typeface="Arial"/>
            </a:endParaRPr>
          </a:p>
        </p:txBody>
      </p:sp>
      <p:sp>
        <p:nvSpPr>
          <p:cNvPr id="7" name="Google Shape;623;p7">
            <a:extLst>
              <a:ext uri="{FF2B5EF4-FFF2-40B4-BE49-F238E27FC236}">
                <a16:creationId xmlns:a16="http://schemas.microsoft.com/office/drawing/2014/main" id="{8C985CCA-2578-2AB1-C584-FE74E921C68A}"/>
              </a:ext>
            </a:extLst>
          </p:cNvPr>
          <p:cNvSpPr txBox="1">
            <a:spLocks/>
          </p:cNvSpPr>
          <p:nvPr/>
        </p:nvSpPr>
        <p:spPr>
          <a:xfrm>
            <a:off x="2404751" y="4874392"/>
            <a:ext cx="1412880" cy="424710"/>
          </a:xfrm>
          <a:prstGeom prst="rect">
            <a:avLst/>
          </a:prstGeom>
          <a:solidFill>
            <a:srgbClr val="355C2E"/>
          </a:solidFill>
          <a:ln w="38100" cap="flat" cmpd="sng">
            <a:solidFill>
              <a:srgbClr val="F8EEE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700"/>
              <a:buFont typeface="Cairo"/>
              <a:buNone/>
              <a:defRPr sz="3733" b="1" i="0" u="none" strike="noStrike" cap="none">
                <a:solidFill>
                  <a:schemeClr val="dk2"/>
                </a:solidFill>
                <a:latin typeface="Cairo"/>
                <a:ea typeface="Cairo"/>
                <a:cs typeface="Cairo"/>
                <a:sym typeface="Cairo"/>
              </a:defRPr>
            </a:lvl1pPr>
            <a:lvl2pPr marR="0" lvl="1" algn="ctr" rtl="0">
              <a:lnSpc>
                <a:spcPct val="100000"/>
              </a:lnSpc>
              <a:spcBef>
                <a:spcPts val="0"/>
              </a:spcBef>
              <a:spcAft>
                <a:spcPts val="0"/>
              </a:spcAft>
              <a:buClr>
                <a:schemeClr val="dk1"/>
              </a:buClr>
              <a:buSzPts val="27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7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7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7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7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7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7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700"/>
              <a:buFont typeface="Arial"/>
              <a:buNone/>
              <a:defRPr sz="3600" b="0" i="0" u="none" strike="noStrike" cap="none">
                <a:solidFill>
                  <a:schemeClr val="dk1"/>
                </a:solidFill>
                <a:latin typeface="Arial"/>
                <a:ea typeface="Arial"/>
                <a:cs typeface="Arial"/>
                <a:sym typeface="Arial"/>
              </a:defRPr>
            </a:lvl9pPr>
          </a:lstStyle>
          <a:p>
            <a:pPr lvl="0" algn="ctr">
              <a:buClr>
                <a:srgbClr val="355C2E"/>
              </a:buClr>
            </a:pPr>
            <a:r>
              <a:rPr lang="vi-VN" sz="2000" kern="0" dirty="0">
                <a:solidFill>
                  <a:srgbClr val="FFFFFF"/>
                </a:solidFill>
                <a:latin typeface="UTM Avo" panose="02040603050506020204" pitchFamily="18" charset="0"/>
                <a:ea typeface="Arial"/>
                <a:cs typeface="Arial"/>
                <a:sym typeface="Arial"/>
              </a:rPr>
              <a:t>Đúc</a:t>
            </a:r>
          </a:p>
        </p:txBody>
      </p:sp>
      <p:sp>
        <p:nvSpPr>
          <p:cNvPr id="8" name="Google Shape;624;p7">
            <a:extLst>
              <a:ext uri="{FF2B5EF4-FFF2-40B4-BE49-F238E27FC236}">
                <a16:creationId xmlns:a16="http://schemas.microsoft.com/office/drawing/2014/main" id="{5E258BDC-92DF-76F4-1589-CF4765668A2E}"/>
              </a:ext>
            </a:extLst>
          </p:cNvPr>
          <p:cNvSpPr txBox="1">
            <a:spLocks/>
          </p:cNvSpPr>
          <p:nvPr/>
        </p:nvSpPr>
        <p:spPr>
          <a:xfrm>
            <a:off x="8586241" y="4837907"/>
            <a:ext cx="1412880" cy="424710"/>
          </a:xfrm>
          <a:prstGeom prst="rect">
            <a:avLst/>
          </a:prstGeom>
          <a:solidFill>
            <a:srgbClr val="355C2E"/>
          </a:solidFill>
          <a:ln w="38100" cap="flat" cmpd="sng">
            <a:solidFill>
              <a:srgbClr val="F8EEE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700"/>
              <a:buFont typeface="Cairo"/>
              <a:buNone/>
              <a:defRPr sz="3733" b="1" i="0" u="none" strike="noStrike" cap="none">
                <a:solidFill>
                  <a:schemeClr val="dk2"/>
                </a:solidFill>
                <a:latin typeface="Cairo"/>
                <a:ea typeface="Cairo"/>
                <a:cs typeface="Cairo"/>
                <a:sym typeface="Cairo"/>
              </a:defRPr>
            </a:lvl1pPr>
            <a:lvl2pPr marR="0" lvl="1" algn="ctr" rtl="0">
              <a:lnSpc>
                <a:spcPct val="100000"/>
              </a:lnSpc>
              <a:spcBef>
                <a:spcPts val="0"/>
              </a:spcBef>
              <a:spcAft>
                <a:spcPts val="0"/>
              </a:spcAft>
              <a:buClr>
                <a:schemeClr val="dk1"/>
              </a:buClr>
              <a:buSzPts val="27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7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7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7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7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7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7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700"/>
              <a:buFont typeface="Arial"/>
              <a:buNone/>
              <a:defRPr sz="3600" b="0" i="0" u="none" strike="noStrike" cap="none">
                <a:solidFill>
                  <a:schemeClr val="dk1"/>
                </a:solidFill>
                <a:latin typeface="Arial"/>
                <a:ea typeface="Arial"/>
                <a:cs typeface="Arial"/>
                <a:sym typeface="Arial"/>
              </a:defRPr>
            </a:lvl9pPr>
          </a:lstStyle>
          <a:p>
            <a:pPr lvl="0" algn="ctr">
              <a:buClr>
                <a:srgbClr val="355C2E"/>
              </a:buClr>
            </a:pPr>
            <a:r>
              <a:rPr lang="vi-VN" sz="2000" kern="0" dirty="0">
                <a:solidFill>
                  <a:srgbClr val="FFFFFF"/>
                </a:solidFill>
                <a:latin typeface="UTM Avo" panose="02040603050506020204" pitchFamily="18" charset="0"/>
                <a:ea typeface="Arial"/>
                <a:cs typeface="Arial"/>
                <a:sym typeface="Arial"/>
              </a:rPr>
              <a:t>Bom</a:t>
            </a:r>
          </a:p>
        </p:txBody>
      </p:sp>
    </p:spTree>
    <p:extLst>
      <p:ext uri="{BB962C8B-B14F-4D97-AF65-F5344CB8AC3E}">
        <p14:creationId xmlns:p14="http://schemas.microsoft.com/office/powerpoint/2010/main" val="99073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ppt_w</p:attrName>
                                        </p:attrNameLst>
                                      </p:cBhvr>
                                      <p:tavLst>
                                        <p:tav tm="0">
                                          <p:val>
                                            <p:strVal val="0"/>
                                          </p:val>
                                        </p:tav>
                                        <p:tav tm="100000">
                                          <p:val>
                                            <p:strVal val="#ppt_w"/>
                                          </p:val>
                                        </p:tav>
                                      </p:tavLst>
                                    </p:anim>
                                    <p:anim calcmode="lin" valueType="num">
                                      <p:cBhvr additive="base">
                                        <p:cTn id="8" dur="500"/>
                                        <p:tgtEl>
                                          <p:spTgt spid="2"/>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721;p9">
            <a:extLst>
              <a:ext uri="{FF2B5EF4-FFF2-40B4-BE49-F238E27FC236}">
                <a16:creationId xmlns:a16="http://schemas.microsoft.com/office/drawing/2014/main" id="{FC812364-9B40-9BFA-0EB1-18350464DEF5}"/>
              </a:ext>
            </a:extLst>
          </p:cNvPr>
          <p:cNvSpPr/>
          <p:nvPr/>
        </p:nvSpPr>
        <p:spPr>
          <a:xfrm>
            <a:off x="802888" y="2501462"/>
            <a:ext cx="10824117" cy="3310760"/>
          </a:xfrm>
          <a:prstGeom prst="rect">
            <a:avLst/>
          </a:prstGeom>
          <a:solidFill>
            <a:srgbClr val="FFFFFF">
              <a:alpha val="70588"/>
            </a:srgbClr>
          </a:solidFill>
          <a:ln w="28575" cap="flat" cmpd="sng">
            <a:solidFill>
              <a:srgbClr val="000000"/>
            </a:solidFill>
            <a:prstDash val="solid"/>
            <a:round/>
            <a:headEnd type="none" w="sm" len="sm"/>
            <a:tailEnd type="none" w="sm" len="sm"/>
          </a:ln>
        </p:spPr>
        <p:txBody>
          <a:bodyPr spcFirstLastPara="1" wrap="square" lIns="121900" tIns="121900" rIns="121900" bIns="121900" anchor="b" anchorCtr="0">
            <a:noAutofit/>
          </a:bodyPr>
          <a:lstStyle/>
          <a:p>
            <a:pPr>
              <a:lnSpc>
                <a:spcPct val="125000"/>
              </a:lnSpc>
              <a:buClr>
                <a:srgbClr val="000000"/>
              </a:buClr>
              <a:buSzPts val="1400"/>
              <a:buFont typeface="Arial"/>
              <a:buNone/>
            </a:pPr>
            <a:r>
              <a:rPr lang="vi-VN" sz="2400" b="1" kern="0" dirty="0">
                <a:solidFill>
                  <a:srgbClr val="000000"/>
                </a:solidFill>
                <a:latin typeface="UTM Avo" panose="02040603050506020204" pitchFamily="18" charset="0"/>
                <a:cs typeface="Arial"/>
                <a:sym typeface="Arial"/>
              </a:rPr>
              <a:t>Câu 1. </a:t>
            </a:r>
            <a:r>
              <a:rPr lang="vi-VN" sz="2400" kern="0" dirty="0">
                <a:solidFill>
                  <a:srgbClr val="000000"/>
                </a:solidFill>
                <a:latin typeface="UTM Avo" panose="02040603050506020204" pitchFamily="18" charset="0"/>
                <a:cs typeface="Arial"/>
                <a:sym typeface="Arial"/>
              </a:rPr>
              <a:t>Các bạn nhỏ trong bài thơ ước những gì nếu có phép lạ?</a:t>
            </a:r>
          </a:p>
          <a:p>
            <a:pPr>
              <a:lnSpc>
                <a:spcPct val="125000"/>
              </a:lnSpc>
              <a:buClr>
                <a:srgbClr val="000000"/>
              </a:buClr>
              <a:buSzPts val="1400"/>
              <a:buFont typeface="Arial"/>
              <a:buNone/>
            </a:pPr>
            <a:r>
              <a:rPr lang="vi-VN" sz="2400" b="1" kern="0" dirty="0">
                <a:solidFill>
                  <a:srgbClr val="000000"/>
                </a:solidFill>
                <a:latin typeface="UTM Avo" panose="02040603050506020204" pitchFamily="18" charset="0"/>
                <a:cs typeface="Arial"/>
                <a:sym typeface="Arial"/>
              </a:rPr>
              <a:t>Câu 2. </a:t>
            </a:r>
            <a:r>
              <a:rPr lang="vi-VN" sz="2400" kern="0" dirty="0">
                <a:solidFill>
                  <a:srgbClr val="000000"/>
                </a:solidFill>
                <a:latin typeface="UTM Avo" panose="02040603050506020204" pitchFamily="18" charset="0"/>
                <a:cs typeface="Arial"/>
                <a:sym typeface="Arial"/>
              </a:rPr>
              <a:t>Em thích nhất ước mơ nào trong bài thơ? Vì sao?</a:t>
            </a:r>
          </a:p>
          <a:p>
            <a:pPr>
              <a:lnSpc>
                <a:spcPct val="125000"/>
              </a:lnSpc>
              <a:buClr>
                <a:srgbClr val="000000"/>
              </a:buClr>
              <a:buSzPts val="1400"/>
              <a:buFont typeface="Arial"/>
              <a:buNone/>
            </a:pPr>
            <a:r>
              <a:rPr lang="vi-VN" sz="2400" b="1" kern="0" dirty="0">
                <a:solidFill>
                  <a:srgbClr val="000000"/>
                </a:solidFill>
                <a:latin typeface="UTM Avo" panose="02040603050506020204" pitchFamily="18" charset="0"/>
                <a:cs typeface="Arial"/>
                <a:sym typeface="Arial"/>
              </a:rPr>
              <a:t>Câu 3. </a:t>
            </a:r>
            <a:r>
              <a:rPr lang="vi-VN" sz="2400" kern="0" dirty="0">
                <a:solidFill>
                  <a:srgbClr val="000000"/>
                </a:solidFill>
                <a:latin typeface="UTM Avo" panose="02040603050506020204" pitchFamily="18" charset="0"/>
                <a:cs typeface="Arial"/>
                <a:sym typeface="Arial"/>
              </a:rPr>
              <a:t>Để thực hiện ước mơ hoà bình, mọi người cần làm gì?</a:t>
            </a:r>
          </a:p>
          <a:p>
            <a:pPr>
              <a:lnSpc>
                <a:spcPct val="125000"/>
              </a:lnSpc>
              <a:buClr>
                <a:srgbClr val="000000"/>
              </a:buClr>
              <a:buSzPts val="1400"/>
              <a:buFont typeface="Arial"/>
              <a:buNone/>
            </a:pPr>
            <a:r>
              <a:rPr lang="vi-VN" sz="2400" b="1" kern="0" dirty="0">
                <a:solidFill>
                  <a:srgbClr val="000000"/>
                </a:solidFill>
                <a:latin typeface="UTM Avo" panose="02040603050506020204" pitchFamily="18" charset="0"/>
                <a:cs typeface="Arial"/>
                <a:sym typeface="Arial"/>
              </a:rPr>
              <a:t>Câu 4. </a:t>
            </a:r>
            <a:r>
              <a:rPr lang="vi-VN" sz="2400" kern="0" dirty="0">
                <a:solidFill>
                  <a:srgbClr val="000000"/>
                </a:solidFill>
                <a:latin typeface="UTM Avo" panose="02040603050506020204" pitchFamily="18" charset="0"/>
                <a:cs typeface="Arial"/>
                <a:sym typeface="Arial"/>
              </a:rPr>
              <a:t>Hãy tưởng tượng cuộc sống sẽ như thế nào khi các ước mơ trong bài thơ đều trở thành hiện thực.</a:t>
            </a:r>
          </a:p>
          <a:p>
            <a:pPr>
              <a:lnSpc>
                <a:spcPct val="125000"/>
              </a:lnSpc>
              <a:buClr>
                <a:srgbClr val="000000"/>
              </a:buClr>
              <a:buSzPts val="1400"/>
              <a:buFont typeface="Arial"/>
              <a:buNone/>
            </a:pPr>
            <a:r>
              <a:rPr lang="vi-VN" sz="2400" b="1" kern="0" dirty="0">
                <a:solidFill>
                  <a:srgbClr val="000000"/>
                </a:solidFill>
                <a:latin typeface="UTM Avo" panose="02040603050506020204" pitchFamily="18" charset="0"/>
                <a:cs typeface="Arial"/>
                <a:sym typeface="Arial"/>
              </a:rPr>
              <a:t>Câu 5. </a:t>
            </a:r>
            <a:r>
              <a:rPr lang="vi-VN" sz="2400" kern="0" dirty="0">
                <a:solidFill>
                  <a:srgbClr val="000000"/>
                </a:solidFill>
                <a:latin typeface="UTM Avo" panose="02040603050506020204" pitchFamily="18" charset="0"/>
                <a:cs typeface="Arial"/>
                <a:sym typeface="Arial"/>
              </a:rPr>
              <a:t>Nếu có phép lạ, em sẽ ước gì? Vì sao?</a:t>
            </a:r>
          </a:p>
        </p:txBody>
      </p:sp>
      <p:sp>
        <p:nvSpPr>
          <p:cNvPr id="6" name="Google Shape;722;p9">
            <a:extLst>
              <a:ext uri="{FF2B5EF4-FFF2-40B4-BE49-F238E27FC236}">
                <a16:creationId xmlns:a16="http://schemas.microsoft.com/office/drawing/2014/main" id="{BA0ED999-9A62-C9A9-DF4A-CF71C7C698EC}"/>
              </a:ext>
            </a:extLst>
          </p:cNvPr>
          <p:cNvSpPr/>
          <p:nvPr/>
        </p:nvSpPr>
        <p:spPr>
          <a:xfrm>
            <a:off x="464770" y="2171830"/>
            <a:ext cx="5063671" cy="659261"/>
          </a:xfrm>
          <a:prstGeom prst="homePlate">
            <a:avLst>
              <a:gd name="adj" fmla="val 71578"/>
            </a:avLst>
          </a:prstGeom>
          <a:solidFill>
            <a:schemeClr val="accent2">
              <a:lumMod val="75000"/>
            </a:schemeClr>
          </a:solidFill>
          <a:ln w="25400" cap="flat" cmpd="sng">
            <a:solidFill>
              <a:srgbClr val="593F10"/>
            </a:solidFill>
            <a:prstDash val="solid"/>
            <a:round/>
            <a:headEnd type="none" w="sm" len="sm"/>
            <a:tailEnd type="none" w="sm" len="sm"/>
          </a:ln>
        </p:spPr>
        <p:txBody>
          <a:bodyPr spcFirstLastPara="1" wrap="square" lIns="121900" tIns="60933" rIns="121900" bIns="60933" anchor="ctr" anchorCtr="0">
            <a:noAutofit/>
          </a:bodyPr>
          <a:lstStyle/>
          <a:p>
            <a:pPr lvl="0" algn="ctr">
              <a:buClr>
                <a:srgbClr val="000000"/>
              </a:buClr>
            </a:pPr>
            <a:r>
              <a:rPr lang="en-US" sz="2800" b="1" kern="0" dirty="0" err="1">
                <a:solidFill>
                  <a:srgbClr val="F7FAFB"/>
                </a:solidFill>
                <a:latin typeface="UTM Avo" panose="02040603050506020204" pitchFamily="18" charset="0"/>
                <a:cs typeface="Arial"/>
                <a:sym typeface="Arial"/>
              </a:rPr>
              <a:t>Thảo</a:t>
            </a:r>
            <a:r>
              <a:rPr lang="en-US" sz="2800" b="1" kern="0" dirty="0">
                <a:solidFill>
                  <a:srgbClr val="F7FAFB"/>
                </a:solidFill>
                <a:latin typeface="UTM Avo" panose="02040603050506020204" pitchFamily="18" charset="0"/>
                <a:cs typeface="Arial"/>
                <a:sym typeface="Arial"/>
              </a:rPr>
              <a:t> </a:t>
            </a:r>
            <a:r>
              <a:rPr lang="en-US" sz="2800" b="1" kern="0" dirty="0" err="1">
                <a:solidFill>
                  <a:srgbClr val="F7FAFB"/>
                </a:solidFill>
                <a:latin typeface="UTM Avo" panose="02040603050506020204" pitchFamily="18" charset="0"/>
                <a:cs typeface="Arial"/>
                <a:sym typeface="Arial"/>
              </a:rPr>
              <a:t>luận</a:t>
            </a:r>
            <a:r>
              <a:rPr lang="en-US" sz="2800" b="1" kern="0" dirty="0">
                <a:solidFill>
                  <a:srgbClr val="F7FAFB"/>
                </a:solidFill>
                <a:latin typeface="UTM Avo" panose="02040603050506020204" pitchFamily="18" charset="0"/>
                <a:cs typeface="Arial"/>
                <a:sym typeface="Arial"/>
              </a:rPr>
              <a:t> </a:t>
            </a:r>
            <a:r>
              <a:rPr lang="en-US" sz="2800" b="1" kern="0" dirty="0" err="1">
                <a:solidFill>
                  <a:srgbClr val="F7FAFB"/>
                </a:solidFill>
                <a:latin typeface="UTM Avo" panose="02040603050506020204" pitchFamily="18" charset="0"/>
                <a:cs typeface="Arial"/>
                <a:sym typeface="Arial"/>
              </a:rPr>
              <a:t>nhóm</a:t>
            </a:r>
            <a:r>
              <a:rPr lang="en-US" sz="2800" b="1" kern="0" dirty="0">
                <a:solidFill>
                  <a:srgbClr val="F7FAFB"/>
                </a:solidFill>
                <a:latin typeface="UTM Avo" panose="02040603050506020204" pitchFamily="18" charset="0"/>
                <a:cs typeface="Arial"/>
                <a:sym typeface="Arial"/>
              </a:rPr>
              <a:t> </a:t>
            </a:r>
            <a:r>
              <a:rPr lang="en-US" sz="2800" b="1" kern="0" dirty="0" err="1">
                <a:solidFill>
                  <a:srgbClr val="F7FAFB"/>
                </a:solidFill>
                <a:latin typeface="UTM Avo" panose="02040603050506020204" pitchFamily="18" charset="0"/>
                <a:cs typeface="Arial"/>
                <a:sym typeface="Arial"/>
              </a:rPr>
              <a:t>đôi</a:t>
            </a:r>
            <a:r>
              <a:rPr lang="en-US" sz="2800" b="1" kern="0" dirty="0">
                <a:solidFill>
                  <a:srgbClr val="F7FAFB"/>
                </a:solidFill>
                <a:latin typeface="UTM Avo" panose="02040603050506020204" pitchFamily="18" charset="0"/>
                <a:cs typeface="Arial"/>
                <a:sym typeface="Arial"/>
              </a:rPr>
              <a:t> </a:t>
            </a:r>
          </a:p>
        </p:txBody>
      </p:sp>
      <p:grpSp>
        <p:nvGrpSpPr>
          <p:cNvPr id="8" name="Google Shape;770;p10">
            <a:extLst>
              <a:ext uri="{FF2B5EF4-FFF2-40B4-BE49-F238E27FC236}">
                <a16:creationId xmlns:a16="http://schemas.microsoft.com/office/drawing/2014/main" id="{1F442603-BEEF-A6D4-5DF4-5D10E802A727}"/>
              </a:ext>
            </a:extLst>
          </p:cNvPr>
          <p:cNvGrpSpPr/>
          <p:nvPr/>
        </p:nvGrpSpPr>
        <p:grpSpPr>
          <a:xfrm rot="4577716">
            <a:off x="10030911" y="4741739"/>
            <a:ext cx="2075253" cy="2324107"/>
            <a:chOff x="9395708" y="-2591285"/>
            <a:chExt cx="2431070" cy="2849374"/>
          </a:xfrm>
        </p:grpSpPr>
        <p:sp>
          <p:nvSpPr>
            <p:cNvPr id="10" name="Google Shape;771;p10">
              <a:extLst>
                <a:ext uri="{FF2B5EF4-FFF2-40B4-BE49-F238E27FC236}">
                  <a16:creationId xmlns:a16="http://schemas.microsoft.com/office/drawing/2014/main" id="{0BD4C2E9-EAFC-F31C-AFD0-5CCB3CAE324C}"/>
                </a:ext>
              </a:extLst>
            </p:cNvPr>
            <p:cNvSpPr/>
            <p:nvPr/>
          </p:nvSpPr>
          <p:spPr>
            <a:xfrm>
              <a:off x="10858250" y="-1271968"/>
              <a:ext cx="817995" cy="1530057"/>
            </a:xfrm>
            <a:custGeom>
              <a:avLst/>
              <a:gdLst/>
              <a:ahLst/>
              <a:cxnLst/>
              <a:rect l="l" t="t" r="r" b="b"/>
              <a:pathLst>
                <a:path w="23953" h="44804" extrusionOk="0">
                  <a:moveTo>
                    <a:pt x="6990" y="13248"/>
                  </a:moveTo>
                  <a:lnTo>
                    <a:pt x="6990" y="13248"/>
                  </a:lnTo>
                  <a:cubicBezTo>
                    <a:pt x="6990" y="13250"/>
                    <a:pt x="6990" y="13252"/>
                    <a:pt x="6992" y="13253"/>
                  </a:cubicBezTo>
                  <a:cubicBezTo>
                    <a:pt x="6991" y="13252"/>
                    <a:pt x="6991" y="13250"/>
                    <a:pt x="6990" y="13248"/>
                  </a:cubicBezTo>
                  <a:close/>
                  <a:moveTo>
                    <a:pt x="5531" y="20573"/>
                  </a:moveTo>
                  <a:cubicBezTo>
                    <a:pt x="5531" y="20575"/>
                    <a:pt x="5531" y="20577"/>
                    <a:pt x="5533" y="20578"/>
                  </a:cubicBezTo>
                  <a:cubicBezTo>
                    <a:pt x="5532" y="20577"/>
                    <a:pt x="5531" y="20575"/>
                    <a:pt x="5531" y="20573"/>
                  </a:cubicBezTo>
                  <a:close/>
                  <a:moveTo>
                    <a:pt x="3101" y="28051"/>
                  </a:moveTo>
                  <a:cubicBezTo>
                    <a:pt x="3100" y="28053"/>
                    <a:pt x="3100" y="28054"/>
                    <a:pt x="3101" y="28055"/>
                  </a:cubicBezTo>
                  <a:cubicBezTo>
                    <a:pt x="3101" y="28054"/>
                    <a:pt x="3101" y="28053"/>
                    <a:pt x="3101" y="28051"/>
                  </a:cubicBezTo>
                  <a:close/>
                  <a:moveTo>
                    <a:pt x="1" y="34950"/>
                  </a:moveTo>
                  <a:cubicBezTo>
                    <a:pt x="1" y="34952"/>
                    <a:pt x="0" y="34954"/>
                    <a:pt x="1" y="34955"/>
                  </a:cubicBezTo>
                  <a:cubicBezTo>
                    <a:pt x="1" y="34954"/>
                    <a:pt x="1" y="34952"/>
                    <a:pt x="1" y="34950"/>
                  </a:cubicBezTo>
                  <a:close/>
                  <a:moveTo>
                    <a:pt x="15746" y="0"/>
                  </a:moveTo>
                  <a:cubicBezTo>
                    <a:pt x="15655" y="0"/>
                    <a:pt x="15564" y="61"/>
                    <a:pt x="15564" y="183"/>
                  </a:cubicBezTo>
                  <a:cubicBezTo>
                    <a:pt x="15533" y="791"/>
                    <a:pt x="15533" y="1368"/>
                    <a:pt x="15564" y="1976"/>
                  </a:cubicBezTo>
                  <a:lnTo>
                    <a:pt x="15472" y="2067"/>
                  </a:lnTo>
                  <a:cubicBezTo>
                    <a:pt x="15320" y="2219"/>
                    <a:pt x="15138" y="2402"/>
                    <a:pt x="14925" y="2614"/>
                  </a:cubicBezTo>
                  <a:cubicBezTo>
                    <a:pt x="13922" y="3557"/>
                    <a:pt x="12220" y="5107"/>
                    <a:pt x="10305" y="6809"/>
                  </a:cubicBezTo>
                  <a:cubicBezTo>
                    <a:pt x="7362" y="9421"/>
                    <a:pt x="6941" y="13072"/>
                    <a:pt x="6990" y="13248"/>
                  </a:cubicBezTo>
                  <a:lnTo>
                    <a:pt x="6990" y="13248"/>
                  </a:lnTo>
                  <a:cubicBezTo>
                    <a:pt x="7007" y="13133"/>
                    <a:pt x="9876" y="11532"/>
                    <a:pt x="12949" y="8876"/>
                  </a:cubicBezTo>
                  <a:cubicBezTo>
                    <a:pt x="14287" y="7660"/>
                    <a:pt x="15199" y="6079"/>
                    <a:pt x="15594" y="4317"/>
                  </a:cubicBezTo>
                  <a:lnTo>
                    <a:pt x="15594" y="4317"/>
                  </a:lnTo>
                  <a:cubicBezTo>
                    <a:pt x="15594" y="5380"/>
                    <a:pt x="15533" y="6444"/>
                    <a:pt x="15472" y="7508"/>
                  </a:cubicBezTo>
                  <a:cubicBezTo>
                    <a:pt x="15442" y="8420"/>
                    <a:pt x="15351" y="9301"/>
                    <a:pt x="15260" y="10213"/>
                  </a:cubicBezTo>
                  <a:cubicBezTo>
                    <a:pt x="15108" y="10335"/>
                    <a:pt x="14864" y="10548"/>
                    <a:pt x="14560" y="10791"/>
                  </a:cubicBezTo>
                  <a:cubicBezTo>
                    <a:pt x="13466" y="11642"/>
                    <a:pt x="11582" y="13010"/>
                    <a:pt x="9515" y="14499"/>
                  </a:cubicBezTo>
                  <a:cubicBezTo>
                    <a:pt x="6305" y="16809"/>
                    <a:pt x="5493" y="20391"/>
                    <a:pt x="5531" y="20573"/>
                  </a:cubicBezTo>
                  <a:lnTo>
                    <a:pt x="5531" y="20573"/>
                  </a:lnTo>
                  <a:cubicBezTo>
                    <a:pt x="5542" y="20444"/>
                    <a:pt x="8567" y="19141"/>
                    <a:pt x="11886" y="16809"/>
                  </a:cubicBezTo>
                  <a:cubicBezTo>
                    <a:pt x="13345" y="15745"/>
                    <a:pt x="14439" y="14256"/>
                    <a:pt x="15016" y="12523"/>
                  </a:cubicBezTo>
                  <a:lnTo>
                    <a:pt x="15016" y="12523"/>
                  </a:lnTo>
                  <a:cubicBezTo>
                    <a:pt x="14925" y="13283"/>
                    <a:pt x="14834" y="14043"/>
                    <a:pt x="14712" y="14773"/>
                  </a:cubicBezTo>
                  <a:cubicBezTo>
                    <a:pt x="14500" y="16110"/>
                    <a:pt x="14256" y="17447"/>
                    <a:pt x="13983" y="18754"/>
                  </a:cubicBezTo>
                  <a:lnTo>
                    <a:pt x="13953" y="18754"/>
                  </a:lnTo>
                  <a:lnTo>
                    <a:pt x="13892" y="18785"/>
                  </a:lnTo>
                  <a:cubicBezTo>
                    <a:pt x="13709" y="18906"/>
                    <a:pt x="13466" y="19089"/>
                    <a:pt x="13193" y="19271"/>
                  </a:cubicBezTo>
                  <a:cubicBezTo>
                    <a:pt x="12007" y="19970"/>
                    <a:pt x="10001" y="21125"/>
                    <a:pt x="7752" y="22402"/>
                  </a:cubicBezTo>
                  <a:cubicBezTo>
                    <a:pt x="4291" y="24358"/>
                    <a:pt x="3095" y="27862"/>
                    <a:pt x="3101" y="28051"/>
                  </a:cubicBezTo>
                  <a:lnTo>
                    <a:pt x="3101" y="28051"/>
                  </a:lnTo>
                  <a:cubicBezTo>
                    <a:pt x="3136" y="27935"/>
                    <a:pt x="6286" y="26961"/>
                    <a:pt x="9849" y="24955"/>
                  </a:cubicBezTo>
                  <a:cubicBezTo>
                    <a:pt x="11460" y="24043"/>
                    <a:pt x="12737" y="22645"/>
                    <a:pt x="13497" y="20943"/>
                  </a:cubicBezTo>
                  <a:lnTo>
                    <a:pt x="13497" y="20943"/>
                  </a:lnTo>
                  <a:cubicBezTo>
                    <a:pt x="13010" y="22888"/>
                    <a:pt x="12494" y="24803"/>
                    <a:pt x="11855" y="26718"/>
                  </a:cubicBezTo>
                  <a:lnTo>
                    <a:pt x="11673" y="26809"/>
                  </a:lnTo>
                  <a:cubicBezTo>
                    <a:pt x="11490" y="26931"/>
                    <a:pt x="11247" y="27052"/>
                    <a:pt x="10974" y="27174"/>
                  </a:cubicBezTo>
                  <a:cubicBezTo>
                    <a:pt x="9758" y="27782"/>
                    <a:pt x="7600" y="28694"/>
                    <a:pt x="5259" y="29758"/>
                  </a:cubicBezTo>
                  <a:cubicBezTo>
                    <a:pt x="1592" y="31381"/>
                    <a:pt x="35" y="34758"/>
                    <a:pt x="1" y="34950"/>
                  </a:cubicBezTo>
                  <a:lnTo>
                    <a:pt x="1" y="34950"/>
                  </a:lnTo>
                  <a:cubicBezTo>
                    <a:pt x="59" y="34816"/>
                    <a:pt x="3275" y="34173"/>
                    <a:pt x="7053" y="32524"/>
                  </a:cubicBezTo>
                  <a:cubicBezTo>
                    <a:pt x="8785" y="31764"/>
                    <a:pt x="10214" y="30426"/>
                    <a:pt x="11156" y="28785"/>
                  </a:cubicBezTo>
                  <a:lnTo>
                    <a:pt x="11156" y="28785"/>
                  </a:lnTo>
                  <a:lnTo>
                    <a:pt x="11095" y="28998"/>
                  </a:lnTo>
                  <a:cubicBezTo>
                    <a:pt x="10791" y="29788"/>
                    <a:pt x="10487" y="30609"/>
                    <a:pt x="10183" y="31399"/>
                  </a:cubicBezTo>
                  <a:cubicBezTo>
                    <a:pt x="10031" y="31551"/>
                    <a:pt x="9880" y="31733"/>
                    <a:pt x="9697" y="31916"/>
                  </a:cubicBezTo>
                  <a:lnTo>
                    <a:pt x="9606" y="32007"/>
                  </a:lnTo>
                  <a:cubicBezTo>
                    <a:pt x="8147" y="33648"/>
                    <a:pt x="6870" y="35442"/>
                    <a:pt x="5867" y="37387"/>
                  </a:cubicBezTo>
                  <a:cubicBezTo>
                    <a:pt x="4682" y="39727"/>
                    <a:pt x="3892" y="42220"/>
                    <a:pt x="3496" y="44803"/>
                  </a:cubicBezTo>
                  <a:cubicBezTo>
                    <a:pt x="5746" y="43253"/>
                    <a:pt x="7600" y="41186"/>
                    <a:pt x="8876" y="38755"/>
                  </a:cubicBezTo>
                  <a:cubicBezTo>
                    <a:pt x="9819" y="36870"/>
                    <a:pt x="10366" y="34834"/>
                    <a:pt x="10518" y="32767"/>
                  </a:cubicBezTo>
                  <a:cubicBezTo>
                    <a:pt x="10548" y="32189"/>
                    <a:pt x="10548" y="31764"/>
                    <a:pt x="10548" y="31460"/>
                  </a:cubicBezTo>
                  <a:cubicBezTo>
                    <a:pt x="10731" y="30943"/>
                    <a:pt x="10943" y="30457"/>
                    <a:pt x="11126" y="29970"/>
                  </a:cubicBezTo>
                  <a:cubicBezTo>
                    <a:pt x="11278" y="29545"/>
                    <a:pt x="11430" y="29089"/>
                    <a:pt x="11582" y="28663"/>
                  </a:cubicBezTo>
                  <a:lnTo>
                    <a:pt x="11582" y="28663"/>
                  </a:lnTo>
                  <a:cubicBezTo>
                    <a:pt x="11217" y="30578"/>
                    <a:pt x="11369" y="32584"/>
                    <a:pt x="12007" y="34408"/>
                  </a:cubicBezTo>
                  <a:cubicBezTo>
                    <a:pt x="13436" y="38268"/>
                    <a:pt x="14621" y="41551"/>
                    <a:pt x="14530" y="41551"/>
                  </a:cubicBezTo>
                  <a:cubicBezTo>
                    <a:pt x="14652" y="41551"/>
                    <a:pt x="16962" y="37265"/>
                    <a:pt x="15412" y="33314"/>
                  </a:cubicBezTo>
                  <a:cubicBezTo>
                    <a:pt x="14652" y="31369"/>
                    <a:pt x="13770" y="29484"/>
                    <a:pt x="12706" y="27660"/>
                  </a:cubicBezTo>
                  <a:lnTo>
                    <a:pt x="12372" y="27022"/>
                  </a:lnTo>
                  <a:lnTo>
                    <a:pt x="12250" y="26779"/>
                  </a:lnTo>
                  <a:cubicBezTo>
                    <a:pt x="12676" y="25502"/>
                    <a:pt x="13041" y="24226"/>
                    <a:pt x="13375" y="22919"/>
                  </a:cubicBezTo>
                  <a:cubicBezTo>
                    <a:pt x="13588" y="22219"/>
                    <a:pt x="13770" y="21490"/>
                    <a:pt x="13953" y="20761"/>
                  </a:cubicBezTo>
                  <a:lnTo>
                    <a:pt x="13953" y="20761"/>
                  </a:lnTo>
                  <a:cubicBezTo>
                    <a:pt x="13801" y="22675"/>
                    <a:pt x="14165" y="24590"/>
                    <a:pt x="14986" y="26323"/>
                  </a:cubicBezTo>
                  <a:cubicBezTo>
                    <a:pt x="16840" y="30001"/>
                    <a:pt x="18421" y="33101"/>
                    <a:pt x="18299" y="33162"/>
                  </a:cubicBezTo>
                  <a:cubicBezTo>
                    <a:pt x="18421" y="33162"/>
                    <a:pt x="20244" y="28663"/>
                    <a:pt x="18299" y="24925"/>
                  </a:cubicBezTo>
                  <a:cubicBezTo>
                    <a:pt x="17296" y="23071"/>
                    <a:pt x="16171" y="21308"/>
                    <a:pt x="14925" y="19636"/>
                  </a:cubicBezTo>
                  <a:lnTo>
                    <a:pt x="14500" y="19028"/>
                  </a:lnTo>
                  <a:lnTo>
                    <a:pt x="14408" y="18846"/>
                  </a:lnTo>
                  <a:lnTo>
                    <a:pt x="14378" y="18815"/>
                  </a:lnTo>
                  <a:cubicBezTo>
                    <a:pt x="14834" y="16688"/>
                    <a:pt x="15199" y="14529"/>
                    <a:pt x="15472" y="12371"/>
                  </a:cubicBezTo>
                  <a:cubicBezTo>
                    <a:pt x="15564" y="14256"/>
                    <a:pt x="16141" y="16080"/>
                    <a:pt x="17144" y="17660"/>
                  </a:cubicBezTo>
                  <a:cubicBezTo>
                    <a:pt x="19424" y="21095"/>
                    <a:pt x="21339" y="24043"/>
                    <a:pt x="21217" y="24074"/>
                  </a:cubicBezTo>
                  <a:cubicBezTo>
                    <a:pt x="21339" y="24074"/>
                    <a:pt x="22646" y="19423"/>
                    <a:pt x="20244" y="15897"/>
                  </a:cubicBezTo>
                  <a:cubicBezTo>
                    <a:pt x="19059" y="14165"/>
                    <a:pt x="17752" y="12523"/>
                    <a:pt x="16323" y="10973"/>
                  </a:cubicBezTo>
                  <a:lnTo>
                    <a:pt x="15837" y="10365"/>
                  </a:lnTo>
                  <a:lnTo>
                    <a:pt x="15715" y="10244"/>
                  </a:lnTo>
                  <a:cubicBezTo>
                    <a:pt x="15776" y="9666"/>
                    <a:pt x="15807" y="9089"/>
                    <a:pt x="15867" y="8511"/>
                  </a:cubicBezTo>
                  <a:cubicBezTo>
                    <a:pt x="15959" y="7174"/>
                    <a:pt x="16019" y="5836"/>
                    <a:pt x="16050" y="4468"/>
                  </a:cubicBezTo>
                  <a:lnTo>
                    <a:pt x="16050" y="4165"/>
                  </a:lnTo>
                  <a:cubicBezTo>
                    <a:pt x="16354" y="6019"/>
                    <a:pt x="17114" y="7751"/>
                    <a:pt x="18269" y="9210"/>
                  </a:cubicBezTo>
                  <a:cubicBezTo>
                    <a:pt x="20913" y="12402"/>
                    <a:pt x="23132" y="15137"/>
                    <a:pt x="23041" y="15198"/>
                  </a:cubicBezTo>
                  <a:cubicBezTo>
                    <a:pt x="23162" y="15137"/>
                    <a:pt x="23953" y="10396"/>
                    <a:pt x="21187" y="7143"/>
                  </a:cubicBezTo>
                  <a:cubicBezTo>
                    <a:pt x="19819" y="5502"/>
                    <a:pt x="18330" y="3982"/>
                    <a:pt x="16719" y="2584"/>
                  </a:cubicBezTo>
                  <a:lnTo>
                    <a:pt x="16050" y="1946"/>
                  </a:lnTo>
                  <a:cubicBezTo>
                    <a:pt x="16050" y="1338"/>
                    <a:pt x="16019" y="760"/>
                    <a:pt x="15928" y="183"/>
                  </a:cubicBezTo>
                  <a:cubicBezTo>
                    <a:pt x="15928" y="61"/>
                    <a:pt x="15837" y="0"/>
                    <a:pt x="15746" y="0"/>
                  </a:cubicBezTo>
                  <a:close/>
                </a:path>
              </a:pathLst>
            </a:custGeom>
            <a:solidFill>
              <a:srgbClr val="C7843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1" name="Google Shape;772;p10">
              <a:extLst>
                <a:ext uri="{FF2B5EF4-FFF2-40B4-BE49-F238E27FC236}">
                  <a16:creationId xmlns:a16="http://schemas.microsoft.com/office/drawing/2014/main" id="{6352D4CB-5C40-836D-32D9-AF3F9B1AAA3A}"/>
                </a:ext>
              </a:extLst>
            </p:cNvPr>
            <p:cNvSpPr/>
            <p:nvPr/>
          </p:nvSpPr>
          <p:spPr>
            <a:xfrm>
              <a:off x="10174225" y="-1747439"/>
              <a:ext cx="1086653" cy="1304872"/>
            </a:xfrm>
            <a:custGeom>
              <a:avLst/>
              <a:gdLst/>
              <a:ahLst/>
              <a:cxnLst/>
              <a:rect l="l" t="t" r="r" b="b"/>
              <a:pathLst>
                <a:path w="31820" h="38210" extrusionOk="0">
                  <a:moveTo>
                    <a:pt x="15016" y="9087"/>
                  </a:moveTo>
                  <a:cubicBezTo>
                    <a:pt x="15015" y="9088"/>
                    <a:pt x="15015" y="9089"/>
                    <a:pt x="15016" y="9090"/>
                  </a:cubicBezTo>
                  <a:cubicBezTo>
                    <a:pt x="15016" y="9090"/>
                    <a:pt x="15016" y="9088"/>
                    <a:pt x="15016" y="9087"/>
                  </a:cubicBezTo>
                  <a:close/>
                  <a:moveTo>
                    <a:pt x="10913" y="15347"/>
                  </a:moveTo>
                  <a:lnTo>
                    <a:pt x="10913" y="15347"/>
                  </a:lnTo>
                  <a:cubicBezTo>
                    <a:pt x="10912" y="15348"/>
                    <a:pt x="10912" y="15350"/>
                    <a:pt x="10912" y="15352"/>
                  </a:cubicBezTo>
                  <a:cubicBezTo>
                    <a:pt x="10912" y="15351"/>
                    <a:pt x="10912" y="15349"/>
                    <a:pt x="10913" y="15347"/>
                  </a:cubicBezTo>
                  <a:close/>
                  <a:moveTo>
                    <a:pt x="29212" y="16811"/>
                  </a:moveTo>
                  <a:lnTo>
                    <a:pt x="29212" y="16811"/>
                  </a:lnTo>
                  <a:cubicBezTo>
                    <a:pt x="29211" y="16811"/>
                    <a:pt x="29211" y="16811"/>
                    <a:pt x="29210" y="16811"/>
                  </a:cubicBezTo>
                  <a:cubicBezTo>
                    <a:pt x="29211" y="16811"/>
                    <a:pt x="29211" y="16811"/>
                    <a:pt x="29212" y="16811"/>
                  </a:cubicBezTo>
                  <a:close/>
                  <a:moveTo>
                    <a:pt x="5867" y="21395"/>
                  </a:moveTo>
                  <a:lnTo>
                    <a:pt x="5867" y="21395"/>
                  </a:lnTo>
                  <a:cubicBezTo>
                    <a:pt x="5866" y="21397"/>
                    <a:pt x="5866" y="21399"/>
                    <a:pt x="5867" y="21401"/>
                  </a:cubicBezTo>
                  <a:cubicBezTo>
                    <a:pt x="5867" y="21399"/>
                    <a:pt x="5867" y="21397"/>
                    <a:pt x="5867" y="21395"/>
                  </a:cubicBezTo>
                  <a:close/>
                  <a:moveTo>
                    <a:pt x="11459" y="38209"/>
                  </a:moveTo>
                  <a:cubicBezTo>
                    <a:pt x="11460" y="38209"/>
                    <a:pt x="11460" y="38210"/>
                    <a:pt x="11460" y="38210"/>
                  </a:cubicBezTo>
                  <a:lnTo>
                    <a:pt x="11460" y="38210"/>
                  </a:lnTo>
                  <a:cubicBezTo>
                    <a:pt x="11460" y="38210"/>
                    <a:pt x="11460" y="38209"/>
                    <a:pt x="11459" y="38209"/>
                  </a:cubicBezTo>
                  <a:close/>
                  <a:moveTo>
                    <a:pt x="28011" y="1"/>
                  </a:moveTo>
                  <a:cubicBezTo>
                    <a:pt x="27942" y="1"/>
                    <a:pt x="27875" y="37"/>
                    <a:pt x="27843" y="124"/>
                  </a:cubicBezTo>
                  <a:cubicBezTo>
                    <a:pt x="27599" y="671"/>
                    <a:pt x="27387" y="1218"/>
                    <a:pt x="27174" y="1765"/>
                  </a:cubicBezTo>
                  <a:lnTo>
                    <a:pt x="27052" y="1826"/>
                  </a:lnTo>
                  <a:cubicBezTo>
                    <a:pt x="26870" y="1917"/>
                    <a:pt x="26627" y="2008"/>
                    <a:pt x="26323" y="2130"/>
                  </a:cubicBezTo>
                  <a:cubicBezTo>
                    <a:pt x="25077" y="2647"/>
                    <a:pt x="22888" y="3437"/>
                    <a:pt x="20487" y="4318"/>
                  </a:cubicBezTo>
                  <a:cubicBezTo>
                    <a:pt x="16747" y="5676"/>
                    <a:pt x="15042" y="8919"/>
                    <a:pt x="15016" y="9087"/>
                  </a:cubicBezTo>
                  <a:lnTo>
                    <a:pt x="15016" y="9087"/>
                  </a:lnTo>
                  <a:cubicBezTo>
                    <a:pt x="15062" y="8990"/>
                    <a:pt x="18314" y="8588"/>
                    <a:pt x="22159" y="7236"/>
                  </a:cubicBezTo>
                  <a:cubicBezTo>
                    <a:pt x="23861" y="6598"/>
                    <a:pt x="25289" y="5473"/>
                    <a:pt x="26292" y="3984"/>
                  </a:cubicBezTo>
                  <a:lnTo>
                    <a:pt x="26292" y="3984"/>
                  </a:lnTo>
                  <a:cubicBezTo>
                    <a:pt x="25897" y="4957"/>
                    <a:pt x="25472" y="5929"/>
                    <a:pt x="25016" y="6902"/>
                  </a:cubicBezTo>
                  <a:cubicBezTo>
                    <a:pt x="24621" y="7723"/>
                    <a:pt x="24226" y="8513"/>
                    <a:pt x="23830" y="9334"/>
                  </a:cubicBezTo>
                  <a:cubicBezTo>
                    <a:pt x="23618" y="9394"/>
                    <a:pt x="23314" y="9486"/>
                    <a:pt x="22919" y="9607"/>
                  </a:cubicBezTo>
                  <a:cubicBezTo>
                    <a:pt x="21611" y="10002"/>
                    <a:pt x="19362" y="10549"/>
                    <a:pt x="16870" y="11157"/>
                  </a:cubicBezTo>
                  <a:cubicBezTo>
                    <a:pt x="13023" y="12119"/>
                    <a:pt x="10959" y="15160"/>
                    <a:pt x="10913" y="15347"/>
                  </a:cubicBezTo>
                  <a:lnTo>
                    <a:pt x="10913" y="15347"/>
                  </a:lnTo>
                  <a:cubicBezTo>
                    <a:pt x="10979" y="15228"/>
                    <a:pt x="14254" y="15155"/>
                    <a:pt x="18238" y="14197"/>
                  </a:cubicBezTo>
                  <a:cubicBezTo>
                    <a:pt x="19970" y="13741"/>
                    <a:pt x="21551" y="12768"/>
                    <a:pt x="22706" y="11400"/>
                  </a:cubicBezTo>
                  <a:lnTo>
                    <a:pt x="22706" y="11400"/>
                  </a:lnTo>
                  <a:cubicBezTo>
                    <a:pt x="22341" y="12069"/>
                    <a:pt x="21946" y="12708"/>
                    <a:pt x="21581" y="13376"/>
                  </a:cubicBezTo>
                  <a:cubicBezTo>
                    <a:pt x="20882" y="14531"/>
                    <a:pt x="20183" y="15656"/>
                    <a:pt x="19423" y="16781"/>
                  </a:cubicBezTo>
                  <a:lnTo>
                    <a:pt x="19393" y="16781"/>
                  </a:lnTo>
                  <a:lnTo>
                    <a:pt x="19301" y="16811"/>
                  </a:lnTo>
                  <a:cubicBezTo>
                    <a:pt x="19119" y="16841"/>
                    <a:pt x="18815" y="16902"/>
                    <a:pt x="18481" y="16993"/>
                  </a:cubicBezTo>
                  <a:cubicBezTo>
                    <a:pt x="17143" y="17206"/>
                    <a:pt x="14833" y="17540"/>
                    <a:pt x="12280" y="17875"/>
                  </a:cubicBezTo>
                  <a:cubicBezTo>
                    <a:pt x="8344" y="18416"/>
                    <a:pt x="5923" y="21213"/>
                    <a:pt x="5867" y="21395"/>
                  </a:cubicBezTo>
                  <a:lnTo>
                    <a:pt x="5867" y="21395"/>
                  </a:lnTo>
                  <a:cubicBezTo>
                    <a:pt x="5884" y="21371"/>
                    <a:pt x="6070" y="21365"/>
                    <a:pt x="6395" y="21365"/>
                  </a:cubicBezTo>
                  <a:cubicBezTo>
                    <a:pt x="6662" y="21365"/>
                    <a:pt x="7023" y="21369"/>
                    <a:pt x="7461" y="21369"/>
                  </a:cubicBezTo>
                  <a:cubicBezTo>
                    <a:pt x="8821" y="21369"/>
                    <a:pt x="10927" y="21333"/>
                    <a:pt x="13283" y="21036"/>
                  </a:cubicBezTo>
                  <a:cubicBezTo>
                    <a:pt x="15107" y="20762"/>
                    <a:pt x="16809" y="19942"/>
                    <a:pt x="18146" y="18665"/>
                  </a:cubicBezTo>
                  <a:lnTo>
                    <a:pt x="18146" y="18665"/>
                  </a:lnTo>
                  <a:cubicBezTo>
                    <a:pt x="16991" y="20276"/>
                    <a:pt x="15776" y="21887"/>
                    <a:pt x="14499" y="23407"/>
                  </a:cubicBezTo>
                  <a:lnTo>
                    <a:pt x="14286" y="23437"/>
                  </a:lnTo>
                  <a:cubicBezTo>
                    <a:pt x="14073" y="23468"/>
                    <a:pt x="13800" y="23498"/>
                    <a:pt x="13526" y="23528"/>
                  </a:cubicBezTo>
                  <a:cubicBezTo>
                    <a:pt x="12158" y="23589"/>
                    <a:pt x="9818" y="23680"/>
                    <a:pt x="7234" y="23771"/>
                  </a:cubicBezTo>
                  <a:cubicBezTo>
                    <a:pt x="3222" y="23923"/>
                    <a:pt x="457" y="26537"/>
                    <a:pt x="456" y="26659"/>
                  </a:cubicBezTo>
                  <a:lnTo>
                    <a:pt x="456" y="26659"/>
                  </a:lnTo>
                  <a:cubicBezTo>
                    <a:pt x="456" y="26648"/>
                    <a:pt x="484" y="26643"/>
                    <a:pt x="537" y="26643"/>
                  </a:cubicBezTo>
                  <a:cubicBezTo>
                    <a:pt x="1012" y="26643"/>
                    <a:pt x="3527" y="27040"/>
                    <a:pt x="6758" y="27040"/>
                  </a:cubicBezTo>
                  <a:cubicBezTo>
                    <a:pt x="7121" y="27040"/>
                    <a:pt x="7493" y="27035"/>
                    <a:pt x="7873" y="27024"/>
                  </a:cubicBezTo>
                  <a:cubicBezTo>
                    <a:pt x="9788" y="26933"/>
                    <a:pt x="11611" y="26264"/>
                    <a:pt x="13101" y="25079"/>
                  </a:cubicBezTo>
                  <a:lnTo>
                    <a:pt x="13101" y="25079"/>
                  </a:lnTo>
                  <a:lnTo>
                    <a:pt x="12949" y="25230"/>
                  </a:lnTo>
                  <a:cubicBezTo>
                    <a:pt x="12371" y="25869"/>
                    <a:pt x="11794" y="26507"/>
                    <a:pt x="11186" y="27145"/>
                  </a:cubicBezTo>
                  <a:cubicBezTo>
                    <a:pt x="11034" y="27206"/>
                    <a:pt x="10821" y="27328"/>
                    <a:pt x="10547" y="27419"/>
                  </a:cubicBezTo>
                  <a:lnTo>
                    <a:pt x="10456" y="27480"/>
                  </a:lnTo>
                  <a:cubicBezTo>
                    <a:pt x="8481" y="28452"/>
                    <a:pt x="6626" y="29668"/>
                    <a:pt x="4985" y="31066"/>
                  </a:cubicBezTo>
                  <a:cubicBezTo>
                    <a:pt x="3009" y="32829"/>
                    <a:pt x="1338" y="34835"/>
                    <a:pt x="0" y="37085"/>
                  </a:cubicBezTo>
                  <a:cubicBezTo>
                    <a:pt x="2675" y="36477"/>
                    <a:pt x="5167" y="35261"/>
                    <a:pt x="7265" y="33468"/>
                  </a:cubicBezTo>
                  <a:cubicBezTo>
                    <a:pt x="8845" y="32100"/>
                    <a:pt x="10122" y="30398"/>
                    <a:pt x="11034" y="28544"/>
                  </a:cubicBezTo>
                  <a:cubicBezTo>
                    <a:pt x="11277" y="28027"/>
                    <a:pt x="11429" y="27601"/>
                    <a:pt x="11520" y="27328"/>
                  </a:cubicBezTo>
                  <a:lnTo>
                    <a:pt x="12614" y="26173"/>
                  </a:lnTo>
                  <a:cubicBezTo>
                    <a:pt x="12918" y="25838"/>
                    <a:pt x="13222" y="25474"/>
                    <a:pt x="13526" y="25139"/>
                  </a:cubicBezTo>
                  <a:lnTo>
                    <a:pt x="13526" y="25139"/>
                  </a:lnTo>
                  <a:cubicBezTo>
                    <a:pt x="12493" y="26781"/>
                    <a:pt x="11885" y="28696"/>
                    <a:pt x="11794" y="30641"/>
                  </a:cubicBezTo>
                  <a:cubicBezTo>
                    <a:pt x="11703" y="34727"/>
                    <a:pt x="11582" y="38210"/>
                    <a:pt x="11461" y="38210"/>
                  </a:cubicBezTo>
                  <a:cubicBezTo>
                    <a:pt x="11461" y="38210"/>
                    <a:pt x="11460" y="38210"/>
                    <a:pt x="11460" y="38210"/>
                  </a:cubicBezTo>
                  <a:lnTo>
                    <a:pt x="11460" y="38210"/>
                  </a:lnTo>
                  <a:cubicBezTo>
                    <a:pt x="11461" y="38210"/>
                    <a:pt x="11461" y="38210"/>
                    <a:pt x="11461" y="38210"/>
                  </a:cubicBezTo>
                  <a:cubicBezTo>
                    <a:pt x="11617" y="38210"/>
                    <a:pt x="15320" y="35089"/>
                    <a:pt x="15350" y="30884"/>
                  </a:cubicBezTo>
                  <a:cubicBezTo>
                    <a:pt x="15380" y="28787"/>
                    <a:pt x="15228" y="26689"/>
                    <a:pt x="14955" y="24623"/>
                  </a:cubicBezTo>
                  <a:cubicBezTo>
                    <a:pt x="14924" y="24319"/>
                    <a:pt x="14894" y="24075"/>
                    <a:pt x="14864" y="23893"/>
                  </a:cubicBezTo>
                  <a:cubicBezTo>
                    <a:pt x="14864" y="23771"/>
                    <a:pt x="14864" y="23680"/>
                    <a:pt x="14833" y="23620"/>
                  </a:cubicBezTo>
                  <a:cubicBezTo>
                    <a:pt x="15715" y="22586"/>
                    <a:pt x="16535" y="21553"/>
                    <a:pt x="17356" y="20458"/>
                  </a:cubicBezTo>
                  <a:cubicBezTo>
                    <a:pt x="17782" y="19881"/>
                    <a:pt x="18238" y="19273"/>
                    <a:pt x="18663" y="18665"/>
                  </a:cubicBezTo>
                  <a:lnTo>
                    <a:pt x="18663" y="18665"/>
                  </a:lnTo>
                  <a:cubicBezTo>
                    <a:pt x="17812" y="20398"/>
                    <a:pt x="17447" y="22313"/>
                    <a:pt x="17569" y="24227"/>
                  </a:cubicBezTo>
                  <a:cubicBezTo>
                    <a:pt x="17934" y="28331"/>
                    <a:pt x="18207" y="31796"/>
                    <a:pt x="18086" y="31796"/>
                  </a:cubicBezTo>
                  <a:cubicBezTo>
                    <a:pt x="18086" y="31796"/>
                    <a:pt x="18087" y="31796"/>
                    <a:pt x="18087" y="31796"/>
                  </a:cubicBezTo>
                  <a:cubicBezTo>
                    <a:pt x="18236" y="31796"/>
                    <a:pt x="21579" y="28313"/>
                    <a:pt x="21125" y="24136"/>
                  </a:cubicBezTo>
                  <a:cubicBezTo>
                    <a:pt x="20912" y="22039"/>
                    <a:pt x="20548" y="19972"/>
                    <a:pt x="20031" y="17936"/>
                  </a:cubicBezTo>
                  <a:cubicBezTo>
                    <a:pt x="19970" y="17662"/>
                    <a:pt x="19909" y="17419"/>
                    <a:pt x="19879" y="17236"/>
                  </a:cubicBezTo>
                  <a:lnTo>
                    <a:pt x="19849" y="17024"/>
                  </a:lnTo>
                  <a:lnTo>
                    <a:pt x="19849" y="16963"/>
                  </a:lnTo>
                  <a:cubicBezTo>
                    <a:pt x="21064" y="15170"/>
                    <a:pt x="22189" y="13315"/>
                    <a:pt x="23253" y="11400"/>
                  </a:cubicBezTo>
                  <a:lnTo>
                    <a:pt x="23253" y="11400"/>
                  </a:lnTo>
                  <a:cubicBezTo>
                    <a:pt x="22675" y="13194"/>
                    <a:pt x="22523" y="15078"/>
                    <a:pt x="22858" y="16932"/>
                  </a:cubicBezTo>
                  <a:cubicBezTo>
                    <a:pt x="23678" y="20975"/>
                    <a:pt x="24377" y="24410"/>
                    <a:pt x="24256" y="24410"/>
                  </a:cubicBezTo>
                  <a:cubicBezTo>
                    <a:pt x="24256" y="24410"/>
                    <a:pt x="24257" y="24410"/>
                    <a:pt x="24257" y="24410"/>
                  </a:cubicBezTo>
                  <a:cubicBezTo>
                    <a:pt x="24400" y="24410"/>
                    <a:pt x="27292" y="20594"/>
                    <a:pt x="26384" y="16446"/>
                  </a:cubicBezTo>
                  <a:cubicBezTo>
                    <a:pt x="25928" y="14410"/>
                    <a:pt x="25289" y="12373"/>
                    <a:pt x="24560" y="10397"/>
                  </a:cubicBezTo>
                  <a:cubicBezTo>
                    <a:pt x="24438" y="10093"/>
                    <a:pt x="24377" y="9850"/>
                    <a:pt x="24286" y="9668"/>
                  </a:cubicBezTo>
                  <a:lnTo>
                    <a:pt x="24256" y="9516"/>
                  </a:lnTo>
                  <a:cubicBezTo>
                    <a:pt x="24499" y="8999"/>
                    <a:pt x="24773" y="8483"/>
                    <a:pt x="25016" y="7966"/>
                  </a:cubicBezTo>
                  <a:cubicBezTo>
                    <a:pt x="25624" y="6750"/>
                    <a:pt x="26171" y="5504"/>
                    <a:pt x="26688" y="4288"/>
                  </a:cubicBezTo>
                  <a:lnTo>
                    <a:pt x="26809" y="3984"/>
                  </a:lnTo>
                  <a:lnTo>
                    <a:pt x="26809" y="3984"/>
                  </a:lnTo>
                  <a:cubicBezTo>
                    <a:pt x="26414" y="5808"/>
                    <a:pt x="26505" y="7723"/>
                    <a:pt x="27022" y="9516"/>
                  </a:cubicBezTo>
                  <a:cubicBezTo>
                    <a:pt x="28263" y="13453"/>
                    <a:pt x="29324" y="16786"/>
                    <a:pt x="29212" y="16811"/>
                  </a:cubicBezTo>
                  <a:lnTo>
                    <a:pt x="29212" y="16811"/>
                  </a:lnTo>
                  <a:cubicBezTo>
                    <a:pt x="29349" y="16783"/>
                    <a:pt x="31820" y="12694"/>
                    <a:pt x="30487" y="8665"/>
                  </a:cubicBezTo>
                  <a:cubicBezTo>
                    <a:pt x="29818" y="6659"/>
                    <a:pt x="28998" y="4683"/>
                    <a:pt x="28055" y="2799"/>
                  </a:cubicBezTo>
                  <a:cubicBezTo>
                    <a:pt x="27873" y="2403"/>
                    <a:pt x="27751" y="2130"/>
                    <a:pt x="27660" y="1947"/>
                  </a:cubicBezTo>
                  <a:cubicBezTo>
                    <a:pt x="27873" y="1400"/>
                    <a:pt x="28055" y="823"/>
                    <a:pt x="28207" y="276"/>
                  </a:cubicBezTo>
                  <a:cubicBezTo>
                    <a:pt x="28266" y="119"/>
                    <a:pt x="28136" y="1"/>
                    <a:pt x="28011" y="1"/>
                  </a:cubicBezTo>
                  <a:close/>
                </a:path>
              </a:pathLst>
            </a:custGeom>
            <a:solidFill>
              <a:srgbClr val="00693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2" name="Google Shape;773;p10">
              <a:extLst>
                <a:ext uri="{FF2B5EF4-FFF2-40B4-BE49-F238E27FC236}">
                  <a16:creationId xmlns:a16="http://schemas.microsoft.com/office/drawing/2014/main" id="{AD6CBF05-C61A-2E95-63BB-646D1DDC5D92}"/>
                </a:ext>
              </a:extLst>
            </p:cNvPr>
            <p:cNvSpPr/>
            <p:nvPr/>
          </p:nvSpPr>
          <p:spPr>
            <a:xfrm>
              <a:off x="9732017" y="-1907158"/>
              <a:ext cx="1471694" cy="849276"/>
            </a:xfrm>
            <a:custGeom>
              <a:avLst/>
              <a:gdLst/>
              <a:ahLst/>
              <a:cxnLst/>
              <a:rect l="l" t="t" r="r" b="b"/>
              <a:pathLst>
                <a:path w="43095" h="24869" extrusionOk="0">
                  <a:moveTo>
                    <a:pt x="27116" y="1544"/>
                  </a:moveTo>
                  <a:cubicBezTo>
                    <a:pt x="27114" y="1545"/>
                    <a:pt x="27114" y="1547"/>
                    <a:pt x="27114" y="1548"/>
                  </a:cubicBezTo>
                  <a:cubicBezTo>
                    <a:pt x="27114" y="1547"/>
                    <a:pt x="27115" y="1546"/>
                    <a:pt x="27116" y="1544"/>
                  </a:cubicBezTo>
                  <a:close/>
                  <a:moveTo>
                    <a:pt x="20430" y="4856"/>
                  </a:moveTo>
                  <a:cubicBezTo>
                    <a:pt x="20428" y="4857"/>
                    <a:pt x="20426" y="4859"/>
                    <a:pt x="20426" y="4862"/>
                  </a:cubicBezTo>
                  <a:cubicBezTo>
                    <a:pt x="20427" y="4860"/>
                    <a:pt x="20428" y="4858"/>
                    <a:pt x="20430" y="4856"/>
                  </a:cubicBezTo>
                  <a:close/>
                  <a:moveTo>
                    <a:pt x="13013" y="7593"/>
                  </a:moveTo>
                  <a:cubicBezTo>
                    <a:pt x="13011" y="7594"/>
                    <a:pt x="13010" y="7595"/>
                    <a:pt x="13010" y="7597"/>
                  </a:cubicBezTo>
                  <a:cubicBezTo>
                    <a:pt x="13011" y="7596"/>
                    <a:pt x="13011" y="7595"/>
                    <a:pt x="13013" y="7593"/>
                  </a:cubicBezTo>
                  <a:close/>
                  <a:moveTo>
                    <a:pt x="5688" y="9327"/>
                  </a:moveTo>
                  <a:cubicBezTo>
                    <a:pt x="5686" y="9327"/>
                    <a:pt x="5685" y="9328"/>
                    <a:pt x="5685" y="9330"/>
                  </a:cubicBezTo>
                  <a:cubicBezTo>
                    <a:pt x="5685" y="9329"/>
                    <a:pt x="5686" y="9328"/>
                    <a:pt x="5688" y="9327"/>
                  </a:cubicBezTo>
                  <a:close/>
                  <a:moveTo>
                    <a:pt x="27326" y="19391"/>
                  </a:moveTo>
                  <a:cubicBezTo>
                    <a:pt x="27327" y="19391"/>
                    <a:pt x="27327" y="19391"/>
                    <a:pt x="27327" y="19391"/>
                  </a:cubicBezTo>
                  <a:lnTo>
                    <a:pt x="27327" y="19391"/>
                  </a:lnTo>
                  <a:cubicBezTo>
                    <a:pt x="27327" y="19391"/>
                    <a:pt x="27327" y="19391"/>
                    <a:pt x="27326" y="19391"/>
                  </a:cubicBezTo>
                  <a:close/>
                  <a:moveTo>
                    <a:pt x="9362" y="24862"/>
                  </a:moveTo>
                  <a:cubicBezTo>
                    <a:pt x="9363" y="24862"/>
                    <a:pt x="9363" y="24862"/>
                    <a:pt x="9363" y="24863"/>
                  </a:cubicBezTo>
                  <a:lnTo>
                    <a:pt x="9363" y="24863"/>
                  </a:lnTo>
                  <a:cubicBezTo>
                    <a:pt x="9363" y="24862"/>
                    <a:pt x="9363" y="24862"/>
                    <a:pt x="9362" y="24862"/>
                  </a:cubicBezTo>
                  <a:close/>
                  <a:moveTo>
                    <a:pt x="32525" y="1"/>
                  </a:moveTo>
                  <a:cubicBezTo>
                    <a:pt x="29468" y="1"/>
                    <a:pt x="27197" y="1409"/>
                    <a:pt x="27116" y="1544"/>
                  </a:cubicBezTo>
                  <a:lnTo>
                    <a:pt x="27116" y="1544"/>
                  </a:lnTo>
                  <a:cubicBezTo>
                    <a:pt x="27118" y="1542"/>
                    <a:pt x="27123" y="1540"/>
                    <a:pt x="27131" y="1540"/>
                  </a:cubicBezTo>
                  <a:cubicBezTo>
                    <a:pt x="27382" y="1540"/>
                    <a:pt x="30332" y="2769"/>
                    <a:pt x="34226" y="3524"/>
                  </a:cubicBezTo>
                  <a:cubicBezTo>
                    <a:pt x="34716" y="3609"/>
                    <a:pt x="35210" y="3651"/>
                    <a:pt x="35703" y="3651"/>
                  </a:cubicBezTo>
                  <a:cubicBezTo>
                    <a:pt x="36986" y="3651"/>
                    <a:pt x="38260" y="3365"/>
                    <a:pt x="39424" y="2795"/>
                  </a:cubicBezTo>
                  <a:lnTo>
                    <a:pt x="39424" y="2795"/>
                  </a:lnTo>
                  <a:cubicBezTo>
                    <a:pt x="38573" y="3433"/>
                    <a:pt x="37722" y="4071"/>
                    <a:pt x="36840" y="4679"/>
                  </a:cubicBezTo>
                  <a:cubicBezTo>
                    <a:pt x="36111" y="5196"/>
                    <a:pt x="35351" y="5682"/>
                    <a:pt x="34591" y="6169"/>
                  </a:cubicBezTo>
                  <a:cubicBezTo>
                    <a:pt x="34378" y="6138"/>
                    <a:pt x="34074" y="6077"/>
                    <a:pt x="33679" y="5956"/>
                  </a:cubicBezTo>
                  <a:cubicBezTo>
                    <a:pt x="32372" y="5621"/>
                    <a:pt x="30123" y="4983"/>
                    <a:pt x="27661" y="4254"/>
                  </a:cubicBezTo>
                  <a:cubicBezTo>
                    <a:pt x="26690" y="3969"/>
                    <a:pt x="25749" y="3861"/>
                    <a:pt x="24884" y="3861"/>
                  </a:cubicBezTo>
                  <a:cubicBezTo>
                    <a:pt x="22388" y="3861"/>
                    <a:pt x="20528" y="4755"/>
                    <a:pt x="20430" y="4856"/>
                  </a:cubicBezTo>
                  <a:lnTo>
                    <a:pt x="20430" y="4856"/>
                  </a:lnTo>
                  <a:cubicBezTo>
                    <a:pt x="20432" y="4855"/>
                    <a:pt x="20434" y="4855"/>
                    <a:pt x="20437" y="4855"/>
                  </a:cubicBezTo>
                  <a:cubicBezTo>
                    <a:pt x="20634" y="4855"/>
                    <a:pt x="23484" y="6423"/>
                    <a:pt x="27296" y="7567"/>
                  </a:cubicBezTo>
                  <a:cubicBezTo>
                    <a:pt x="28080" y="7801"/>
                    <a:pt x="28890" y="7916"/>
                    <a:pt x="29699" y="7916"/>
                  </a:cubicBezTo>
                  <a:cubicBezTo>
                    <a:pt x="30676" y="7916"/>
                    <a:pt x="31653" y="7747"/>
                    <a:pt x="32585" y="7415"/>
                  </a:cubicBezTo>
                  <a:lnTo>
                    <a:pt x="32585" y="7415"/>
                  </a:lnTo>
                  <a:cubicBezTo>
                    <a:pt x="31946" y="7780"/>
                    <a:pt x="31278" y="8175"/>
                    <a:pt x="30609" y="8539"/>
                  </a:cubicBezTo>
                  <a:cubicBezTo>
                    <a:pt x="29454" y="9208"/>
                    <a:pt x="28269" y="9816"/>
                    <a:pt x="27053" y="10424"/>
                  </a:cubicBezTo>
                  <a:lnTo>
                    <a:pt x="27022" y="10424"/>
                  </a:lnTo>
                  <a:lnTo>
                    <a:pt x="26931" y="10394"/>
                  </a:lnTo>
                  <a:cubicBezTo>
                    <a:pt x="26718" y="10333"/>
                    <a:pt x="26475" y="10242"/>
                    <a:pt x="26141" y="10120"/>
                  </a:cubicBezTo>
                  <a:cubicBezTo>
                    <a:pt x="24864" y="9634"/>
                    <a:pt x="22706" y="8752"/>
                    <a:pt x="20335" y="7780"/>
                  </a:cubicBezTo>
                  <a:cubicBezTo>
                    <a:pt x="18924" y="7206"/>
                    <a:pt x="17542" y="7022"/>
                    <a:pt x="16367" y="7022"/>
                  </a:cubicBezTo>
                  <a:cubicBezTo>
                    <a:pt x="14458" y="7022"/>
                    <a:pt x="13091" y="7506"/>
                    <a:pt x="13013" y="7593"/>
                  </a:cubicBezTo>
                  <a:lnTo>
                    <a:pt x="13013" y="7593"/>
                  </a:lnTo>
                  <a:cubicBezTo>
                    <a:pt x="13014" y="7592"/>
                    <a:pt x="13017" y="7592"/>
                    <a:pt x="13020" y="7592"/>
                  </a:cubicBezTo>
                  <a:cubicBezTo>
                    <a:pt x="13208" y="7592"/>
                    <a:pt x="15892" y="9439"/>
                    <a:pt x="19606" y="11001"/>
                  </a:cubicBezTo>
                  <a:cubicBezTo>
                    <a:pt x="20653" y="11432"/>
                    <a:pt x="21769" y="11643"/>
                    <a:pt x="22891" y="11643"/>
                  </a:cubicBezTo>
                  <a:cubicBezTo>
                    <a:pt x="23592" y="11643"/>
                    <a:pt x="24296" y="11560"/>
                    <a:pt x="24986" y="11397"/>
                  </a:cubicBezTo>
                  <a:lnTo>
                    <a:pt x="24986" y="11397"/>
                  </a:lnTo>
                  <a:cubicBezTo>
                    <a:pt x="23162" y="12217"/>
                    <a:pt x="21308" y="12977"/>
                    <a:pt x="19454" y="13676"/>
                  </a:cubicBezTo>
                  <a:lnTo>
                    <a:pt x="19271" y="13555"/>
                  </a:lnTo>
                  <a:cubicBezTo>
                    <a:pt x="19059" y="13463"/>
                    <a:pt x="18846" y="13342"/>
                    <a:pt x="18542" y="13220"/>
                  </a:cubicBezTo>
                  <a:cubicBezTo>
                    <a:pt x="17326" y="12612"/>
                    <a:pt x="15259" y="11518"/>
                    <a:pt x="12980" y="10272"/>
                  </a:cubicBezTo>
                  <a:cubicBezTo>
                    <a:pt x="11159" y="9307"/>
                    <a:pt x="9316" y="9060"/>
                    <a:pt x="7937" y="9060"/>
                  </a:cubicBezTo>
                  <a:cubicBezTo>
                    <a:pt x="6645" y="9060"/>
                    <a:pt x="5762" y="9277"/>
                    <a:pt x="5688" y="9327"/>
                  </a:cubicBezTo>
                  <a:lnTo>
                    <a:pt x="5688" y="9327"/>
                  </a:lnTo>
                  <a:cubicBezTo>
                    <a:pt x="5688" y="9327"/>
                    <a:pt x="5689" y="9327"/>
                    <a:pt x="5689" y="9327"/>
                  </a:cubicBezTo>
                  <a:cubicBezTo>
                    <a:pt x="5819" y="9327"/>
                    <a:pt x="8342" y="11467"/>
                    <a:pt x="11916" y="13403"/>
                  </a:cubicBezTo>
                  <a:cubicBezTo>
                    <a:pt x="13207" y="14084"/>
                    <a:pt x="14625" y="14438"/>
                    <a:pt x="16072" y="14438"/>
                  </a:cubicBezTo>
                  <a:cubicBezTo>
                    <a:pt x="16499" y="14438"/>
                    <a:pt x="16928" y="14407"/>
                    <a:pt x="17357" y="14345"/>
                  </a:cubicBezTo>
                  <a:lnTo>
                    <a:pt x="17357" y="14345"/>
                  </a:lnTo>
                  <a:lnTo>
                    <a:pt x="17174" y="14436"/>
                  </a:lnTo>
                  <a:cubicBezTo>
                    <a:pt x="16353" y="14679"/>
                    <a:pt x="15502" y="14953"/>
                    <a:pt x="14682" y="15196"/>
                  </a:cubicBezTo>
                  <a:cubicBezTo>
                    <a:pt x="14499" y="15166"/>
                    <a:pt x="14256" y="15135"/>
                    <a:pt x="13983" y="15105"/>
                  </a:cubicBezTo>
                  <a:lnTo>
                    <a:pt x="13861" y="15105"/>
                  </a:lnTo>
                  <a:cubicBezTo>
                    <a:pt x="13253" y="15063"/>
                    <a:pt x="12645" y="15042"/>
                    <a:pt x="12038" y="15042"/>
                  </a:cubicBezTo>
                  <a:cubicBezTo>
                    <a:pt x="10459" y="15042"/>
                    <a:pt x="8885" y="15184"/>
                    <a:pt x="7326" y="15470"/>
                  </a:cubicBezTo>
                  <a:cubicBezTo>
                    <a:pt x="4773" y="15986"/>
                    <a:pt x="2311" y="16898"/>
                    <a:pt x="1" y="18144"/>
                  </a:cubicBezTo>
                  <a:cubicBezTo>
                    <a:pt x="1664" y="18686"/>
                    <a:pt x="3401" y="18957"/>
                    <a:pt x="5142" y="18957"/>
                  </a:cubicBezTo>
                  <a:cubicBezTo>
                    <a:pt x="6137" y="18957"/>
                    <a:pt x="7133" y="18868"/>
                    <a:pt x="8116" y="18692"/>
                  </a:cubicBezTo>
                  <a:cubicBezTo>
                    <a:pt x="10153" y="18266"/>
                    <a:pt x="12098" y="17476"/>
                    <a:pt x="13831" y="16290"/>
                  </a:cubicBezTo>
                  <a:cubicBezTo>
                    <a:pt x="14317" y="15986"/>
                    <a:pt x="14651" y="15713"/>
                    <a:pt x="14894" y="15530"/>
                  </a:cubicBezTo>
                  <a:lnTo>
                    <a:pt x="16414" y="15074"/>
                  </a:lnTo>
                  <a:cubicBezTo>
                    <a:pt x="16840" y="14922"/>
                    <a:pt x="17296" y="14770"/>
                    <a:pt x="17721" y="14649"/>
                  </a:cubicBezTo>
                  <a:lnTo>
                    <a:pt x="17721" y="14649"/>
                  </a:lnTo>
                  <a:cubicBezTo>
                    <a:pt x="15989" y="15530"/>
                    <a:pt x="14530" y="16868"/>
                    <a:pt x="13466" y="18479"/>
                  </a:cubicBezTo>
                  <a:cubicBezTo>
                    <a:pt x="11340" y="21922"/>
                    <a:pt x="9509" y="24864"/>
                    <a:pt x="9368" y="24864"/>
                  </a:cubicBezTo>
                  <a:cubicBezTo>
                    <a:pt x="9366" y="24864"/>
                    <a:pt x="9365" y="24863"/>
                    <a:pt x="9363" y="24863"/>
                  </a:cubicBezTo>
                  <a:lnTo>
                    <a:pt x="9363" y="24863"/>
                  </a:lnTo>
                  <a:cubicBezTo>
                    <a:pt x="9369" y="24866"/>
                    <a:pt x="9383" y="24868"/>
                    <a:pt x="9407" y="24868"/>
                  </a:cubicBezTo>
                  <a:cubicBezTo>
                    <a:pt x="9905" y="24868"/>
                    <a:pt x="14359" y="23960"/>
                    <a:pt x="16414" y="20515"/>
                  </a:cubicBezTo>
                  <a:cubicBezTo>
                    <a:pt x="17478" y="18692"/>
                    <a:pt x="18420" y="16837"/>
                    <a:pt x="19211" y="14892"/>
                  </a:cubicBezTo>
                  <a:lnTo>
                    <a:pt x="19515" y="14223"/>
                  </a:lnTo>
                  <a:lnTo>
                    <a:pt x="19636" y="13980"/>
                  </a:lnTo>
                  <a:cubicBezTo>
                    <a:pt x="20913" y="13524"/>
                    <a:pt x="22159" y="13038"/>
                    <a:pt x="23375" y="12521"/>
                  </a:cubicBezTo>
                  <a:cubicBezTo>
                    <a:pt x="24074" y="12248"/>
                    <a:pt x="24743" y="11944"/>
                    <a:pt x="25411" y="11640"/>
                  </a:cubicBezTo>
                  <a:lnTo>
                    <a:pt x="25411" y="11640"/>
                  </a:lnTo>
                  <a:cubicBezTo>
                    <a:pt x="23831" y="12704"/>
                    <a:pt x="22524" y="14163"/>
                    <a:pt x="21673" y="15895"/>
                  </a:cubicBezTo>
                  <a:cubicBezTo>
                    <a:pt x="19927" y="19568"/>
                    <a:pt x="18449" y="22674"/>
                    <a:pt x="18332" y="22674"/>
                  </a:cubicBezTo>
                  <a:cubicBezTo>
                    <a:pt x="18331" y="22674"/>
                    <a:pt x="18330" y="22674"/>
                    <a:pt x="18329" y="22673"/>
                  </a:cubicBezTo>
                  <a:lnTo>
                    <a:pt x="18329" y="22673"/>
                  </a:lnTo>
                  <a:cubicBezTo>
                    <a:pt x="18331" y="22676"/>
                    <a:pt x="18338" y="22678"/>
                    <a:pt x="18349" y="22678"/>
                  </a:cubicBezTo>
                  <a:cubicBezTo>
                    <a:pt x="18688" y="22678"/>
                    <a:pt x="23127" y="21333"/>
                    <a:pt x="24803" y="17597"/>
                  </a:cubicBezTo>
                  <a:cubicBezTo>
                    <a:pt x="25685" y="15682"/>
                    <a:pt x="26414" y="13707"/>
                    <a:pt x="26992" y="11701"/>
                  </a:cubicBezTo>
                  <a:lnTo>
                    <a:pt x="27205" y="11001"/>
                  </a:lnTo>
                  <a:lnTo>
                    <a:pt x="27266" y="10789"/>
                  </a:lnTo>
                  <a:lnTo>
                    <a:pt x="27266" y="10758"/>
                  </a:lnTo>
                  <a:cubicBezTo>
                    <a:pt x="29241" y="9816"/>
                    <a:pt x="31156" y="8783"/>
                    <a:pt x="33010" y="7658"/>
                  </a:cubicBezTo>
                  <a:lnTo>
                    <a:pt x="33010" y="7658"/>
                  </a:lnTo>
                  <a:cubicBezTo>
                    <a:pt x="31612" y="8904"/>
                    <a:pt x="30548" y="10454"/>
                    <a:pt x="29880" y="12217"/>
                  </a:cubicBezTo>
                  <a:cubicBezTo>
                    <a:pt x="28584" y="16103"/>
                    <a:pt x="27438" y="19391"/>
                    <a:pt x="27329" y="19391"/>
                  </a:cubicBezTo>
                  <a:cubicBezTo>
                    <a:pt x="27328" y="19391"/>
                    <a:pt x="27328" y="19391"/>
                    <a:pt x="27327" y="19391"/>
                  </a:cubicBezTo>
                  <a:lnTo>
                    <a:pt x="27327" y="19391"/>
                  </a:lnTo>
                  <a:cubicBezTo>
                    <a:pt x="27329" y="19392"/>
                    <a:pt x="27331" y="19392"/>
                    <a:pt x="27334" y="19392"/>
                  </a:cubicBezTo>
                  <a:cubicBezTo>
                    <a:pt x="27561" y="19392"/>
                    <a:pt x="31907" y="17563"/>
                    <a:pt x="33193" y="13585"/>
                  </a:cubicBezTo>
                  <a:cubicBezTo>
                    <a:pt x="33831" y="11579"/>
                    <a:pt x="34348" y="9542"/>
                    <a:pt x="34712" y="7476"/>
                  </a:cubicBezTo>
                  <a:cubicBezTo>
                    <a:pt x="34773" y="7141"/>
                    <a:pt x="34804" y="6898"/>
                    <a:pt x="34864" y="6716"/>
                  </a:cubicBezTo>
                  <a:lnTo>
                    <a:pt x="34895" y="6533"/>
                  </a:lnTo>
                  <a:cubicBezTo>
                    <a:pt x="35381" y="6229"/>
                    <a:pt x="35868" y="5895"/>
                    <a:pt x="36354" y="5591"/>
                  </a:cubicBezTo>
                  <a:cubicBezTo>
                    <a:pt x="37478" y="4831"/>
                    <a:pt x="38573" y="4041"/>
                    <a:pt x="39637" y="3251"/>
                  </a:cubicBezTo>
                  <a:lnTo>
                    <a:pt x="39880" y="3038"/>
                  </a:lnTo>
                  <a:lnTo>
                    <a:pt x="39880" y="3038"/>
                  </a:lnTo>
                  <a:cubicBezTo>
                    <a:pt x="38634" y="4436"/>
                    <a:pt x="37752" y="6108"/>
                    <a:pt x="37296" y="7931"/>
                  </a:cubicBezTo>
                  <a:cubicBezTo>
                    <a:pt x="36388" y="11956"/>
                    <a:pt x="35631" y="15348"/>
                    <a:pt x="35504" y="15348"/>
                  </a:cubicBezTo>
                  <a:cubicBezTo>
                    <a:pt x="35504" y="15348"/>
                    <a:pt x="35503" y="15348"/>
                    <a:pt x="35503" y="15348"/>
                  </a:cubicBezTo>
                  <a:lnTo>
                    <a:pt x="35503" y="15348"/>
                  </a:lnTo>
                  <a:cubicBezTo>
                    <a:pt x="35504" y="15350"/>
                    <a:pt x="35508" y="15351"/>
                    <a:pt x="35512" y="15351"/>
                  </a:cubicBezTo>
                  <a:cubicBezTo>
                    <a:pt x="35754" y="15351"/>
                    <a:pt x="39836" y="13049"/>
                    <a:pt x="40700" y="8935"/>
                  </a:cubicBezTo>
                  <a:cubicBezTo>
                    <a:pt x="41126" y="6868"/>
                    <a:pt x="41430" y="4740"/>
                    <a:pt x="41551" y="2643"/>
                  </a:cubicBezTo>
                  <a:cubicBezTo>
                    <a:pt x="41582" y="2217"/>
                    <a:pt x="41612" y="1913"/>
                    <a:pt x="41643" y="1700"/>
                  </a:cubicBezTo>
                  <a:cubicBezTo>
                    <a:pt x="42099" y="1336"/>
                    <a:pt x="42524" y="940"/>
                    <a:pt x="42950" y="545"/>
                  </a:cubicBezTo>
                  <a:cubicBezTo>
                    <a:pt x="43095" y="400"/>
                    <a:pt x="42990" y="197"/>
                    <a:pt x="42833" y="197"/>
                  </a:cubicBezTo>
                  <a:cubicBezTo>
                    <a:pt x="42793" y="197"/>
                    <a:pt x="42750" y="210"/>
                    <a:pt x="42707" y="241"/>
                  </a:cubicBezTo>
                  <a:cubicBezTo>
                    <a:pt x="42220" y="576"/>
                    <a:pt x="41764" y="940"/>
                    <a:pt x="41308" y="1336"/>
                  </a:cubicBezTo>
                  <a:lnTo>
                    <a:pt x="41156" y="1336"/>
                  </a:lnTo>
                  <a:cubicBezTo>
                    <a:pt x="40974" y="1305"/>
                    <a:pt x="40700" y="1275"/>
                    <a:pt x="40396" y="1244"/>
                  </a:cubicBezTo>
                  <a:cubicBezTo>
                    <a:pt x="39029" y="1032"/>
                    <a:pt x="36749" y="637"/>
                    <a:pt x="34226" y="150"/>
                  </a:cubicBezTo>
                  <a:cubicBezTo>
                    <a:pt x="33639" y="46"/>
                    <a:pt x="33070" y="1"/>
                    <a:pt x="32525" y="1"/>
                  </a:cubicBezTo>
                  <a:close/>
                </a:path>
              </a:pathLst>
            </a:custGeom>
            <a:solidFill>
              <a:srgbClr val="C7843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3" name="Google Shape;774;p10">
              <a:extLst>
                <a:ext uri="{FF2B5EF4-FFF2-40B4-BE49-F238E27FC236}">
                  <a16:creationId xmlns:a16="http://schemas.microsoft.com/office/drawing/2014/main" id="{BFE5BB29-2C61-D599-B62D-9CE1B2052AE7}"/>
                </a:ext>
              </a:extLst>
            </p:cNvPr>
            <p:cNvSpPr/>
            <p:nvPr/>
          </p:nvSpPr>
          <p:spPr>
            <a:xfrm>
              <a:off x="9796390" y="-2591285"/>
              <a:ext cx="997556" cy="987994"/>
            </a:xfrm>
            <a:custGeom>
              <a:avLst/>
              <a:gdLst/>
              <a:ahLst/>
              <a:cxnLst/>
              <a:rect l="l" t="t" r="r" b="b"/>
              <a:pathLst>
                <a:path w="29211" h="28931" extrusionOk="0">
                  <a:moveTo>
                    <a:pt x="0" y="1"/>
                  </a:moveTo>
                  <a:cubicBezTo>
                    <a:pt x="1155" y="2189"/>
                    <a:pt x="2037" y="4499"/>
                    <a:pt x="2614" y="6900"/>
                  </a:cubicBezTo>
                  <a:cubicBezTo>
                    <a:pt x="3222" y="9271"/>
                    <a:pt x="3891" y="11672"/>
                    <a:pt x="5471" y="13466"/>
                  </a:cubicBezTo>
                  <a:cubicBezTo>
                    <a:pt x="6383" y="14469"/>
                    <a:pt x="7599" y="15290"/>
                    <a:pt x="8085" y="16566"/>
                  </a:cubicBezTo>
                  <a:cubicBezTo>
                    <a:pt x="8450" y="17417"/>
                    <a:pt x="8420" y="18390"/>
                    <a:pt x="8602" y="19302"/>
                  </a:cubicBezTo>
                  <a:cubicBezTo>
                    <a:pt x="8967" y="21156"/>
                    <a:pt x="10183" y="22706"/>
                    <a:pt x="11854" y="23496"/>
                  </a:cubicBezTo>
                  <a:cubicBezTo>
                    <a:pt x="12341" y="23679"/>
                    <a:pt x="12766" y="23891"/>
                    <a:pt x="13222" y="24135"/>
                  </a:cubicBezTo>
                  <a:cubicBezTo>
                    <a:pt x="14225" y="24834"/>
                    <a:pt x="14620" y="26171"/>
                    <a:pt x="15411" y="27113"/>
                  </a:cubicBezTo>
                  <a:cubicBezTo>
                    <a:pt x="16231" y="27995"/>
                    <a:pt x="17326" y="28572"/>
                    <a:pt x="18511" y="28755"/>
                  </a:cubicBezTo>
                  <a:cubicBezTo>
                    <a:pt x="19390" y="28867"/>
                    <a:pt x="20286" y="28930"/>
                    <a:pt x="21174" y="28930"/>
                  </a:cubicBezTo>
                  <a:cubicBezTo>
                    <a:pt x="21483" y="28930"/>
                    <a:pt x="21792" y="28922"/>
                    <a:pt x="22098" y="28907"/>
                  </a:cubicBezTo>
                  <a:cubicBezTo>
                    <a:pt x="22182" y="28911"/>
                    <a:pt x="22266" y="28912"/>
                    <a:pt x="22350" y="28912"/>
                  </a:cubicBezTo>
                  <a:cubicBezTo>
                    <a:pt x="24260" y="28912"/>
                    <a:pt x="26031" y="27922"/>
                    <a:pt x="26991" y="26262"/>
                  </a:cubicBezTo>
                  <a:cubicBezTo>
                    <a:pt x="27721" y="25198"/>
                    <a:pt x="28329" y="24043"/>
                    <a:pt x="28754" y="22828"/>
                  </a:cubicBezTo>
                  <a:cubicBezTo>
                    <a:pt x="29210" y="21490"/>
                    <a:pt x="29180" y="20062"/>
                    <a:pt x="28663" y="18724"/>
                  </a:cubicBezTo>
                  <a:cubicBezTo>
                    <a:pt x="28116" y="17356"/>
                    <a:pt x="26931" y="16232"/>
                    <a:pt x="26536" y="14803"/>
                  </a:cubicBezTo>
                  <a:cubicBezTo>
                    <a:pt x="26384" y="14226"/>
                    <a:pt x="26292" y="13648"/>
                    <a:pt x="26232" y="13040"/>
                  </a:cubicBezTo>
                  <a:cubicBezTo>
                    <a:pt x="25776" y="10791"/>
                    <a:pt x="24317" y="8846"/>
                    <a:pt x="22250" y="7812"/>
                  </a:cubicBezTo>
                  <a:cubicBezTo>
                    <a:pt x="21247" y="7326"/>
                    <a:pt x="20183" y="7113"/>
                    <a:pt x="19210" y="6536"/>
                  </a:cubicBezTo>
                  <a:cubicBezTo>
                    <a:pt x="17842" y="5745"/>
                    <a:pt x="16870" y="4317"/>
                    <a:pt x="15623" y="3283"/>
                  </a:cubicBezTo>
                  <a:cubicBezTo>
                    <a:pt x="13465" y="1429"/>
                    <a:pt x="10578" y="852"/>
                    <a:pt x="7903" y="608"/>
                  </a:cubicBezTo>
                  <a:cubicBezTo>
                    <a:pt x="5259" y="396"/>
                    <a:pt x="2645" y="274"/>
                    <a:pt x="0" y="1"/>
                  </a:cubicBezTo>
                  <a:close/>
                </a:path>
              </a:pathLst>
            </a:custGeom>
            <a:solidFill>
              <a:srgbClr val="F4A79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4" name="Google Shape;775;p10">
              <a:extLst>
                <a:ext uri="{FF2B5EF4-FFF2-40B4-BE49-F238E27FC236}">
                  <a16:creationId xmlns:a16="http://schemas.microsoft.com/office/drawing/2014/main" id="{32C07695-B256-E826-BAD6-6CC69E00FF3E}"/>
                </a:ext>
              </a:extLst>
            </p:cNvPr>
            <p:cNvSpPr/>
            <p:nvPr/>
          </p:nvSpPr>
          <p:spPr>
            <a:xfrm>
              <a:off x="9881492" y="-2546481"/>
              <a:ext cx="834592" cy="993492"/>
            </a:xfrm>
            <a:custGeom>
              <a:avLst/>
              <a:gdLst/>
              <a:ahLst/>
              <a:cxnLst/>
              <a:rect l="l" t="t" r="r" b="b"/>
              <a:pathLst>
                <a:path w="24439" h="29092" extrusionOk="0">
                  <a:moveTo>
                    <a:pt x="1671" y="1"/>
                  </a:moveTo>
                  <a:cubicBezTo>
                    <a:pt x="1645" y="1"/>
                    <a:pt x="1620" y="44"/>
                    <a:pt x="1642" y="87"/>
                  </a:cubicBezTo>
                  <a:cubicBezTo>
                    <a:pt x="1885" y="482"/>
                    <a:pt x="2098" y="938"/>
                    <a:pt x="2250" y="1394"/>
                  </a:cubicBezTo>
                  <a:cubicBezTo>
                    <a:pt x="2311" y="1576"/>
                    <a:pt x="2341" y="1759"/>
                    <a:pt x="2402" y="1941"/>
                  </a:cubicBezTo>
                  <a:cubicBezTo>
                    <a:pt x="1885" y="1546"/>
                    <a:pt x="1338" y="1211"/>
                    <a:pt x="791" y="877"/>
                  </a:cubicBezTo>
                  <a:cubicBezTo>
                    <a:pt x="764" y="857"/>
                    <a:pt x="740" y="849"/>
                    <a:pt x="718" y="849"/>
                  </a:cubicBezTo>
                  <a:cubicBezTo>
                    <a:pt x="638" y="849"/>
                    <a:pt x="598" y="958"/>
                    <a:pt x="669" y="1029"/>
                  </a:cubicBezTo>
                  <a:cubicBezTo>
                    <a:pt x="1156" y="1424"/>
                    <a:pt x="1642" y="1850"/>
                    <a:pt x="2128" y="2245"/>
                  </a:cubicBezTo>
                  <a:lnTo>
                    <a:pt x="1581" y="2245"/>
                  </a:lnTo>
                  <a:cubicBezTo>
                    <a:pt x="1064" y="2214"/>
                    <a:pt x="578" y="2154"/>
                    <a:pt x="92" y="2032"/>
                  </a:cubicBezTo>
                  <a:cubicBezTo>
                    <a:pt x="61" y="2032"/>
                    <a:pt x="1" y="2093"/>
                    <a:pt x="61" y="2093"/>
                  </a:cubicBezTo>
                  <a:cubicBezTo>
                    <a:pt x="456" y="2245"/>
                    <a:pt x="852" y="2336"/>
                    <a:pt x="1247" y="2397"/>
                  </a:cubicBezTo>
                  <a:cubicBezTo>
                    <a:pt x="1642" y="2427"/>
                    <a:pt x="2037" y="2458"/>
                    <a:pt x="2432" y="2518"/>
                  </a:cubicBezTo>
                  <a:cubicBezTo>
                    <a:pt x="3162" y="3126"/>
                    <a:pt x="3891" y="3734"/>
                    <a:pt x="4621" y="4342"/>
                  </a:cubicBezTo>
                  <a:cubicBezTo>
                    <a:pt x="4165" y="4342"/>
                    <a:pt x="3739" y="4342"/>
                    <a:pt x="3283" y="4312"/>
                  </a:cubicBezTo>
                  <a:cubicBezTo>
                    <a:pt x="2675" y="4251"/>
                    <a:pt x="2037" y="4160"/>
                    <a:pt x="1429" y="4008"/>
                  </a:cubicBezTo>
                  <a:cubicBezTo>
                    <a:pt x="1368" y="4008"/>
                    <a:pt x="1368" y="4069"/>
                    <a:pt x="1429" y="4099"/>
                  </a:cubicBezTo>
                  <a:cubicBezTo>
                    <a:pt x="2327" y="4330"/>
                    <a:pt x="3377" y="4582"/>
                    <a:pt x="4359" y="4582"/>
                  </a:cubicBezTo>
                  <a:cubicBezTo>
                    <a:pt x="4540" y="4582"/>
                    <a:pt x="4719" y="4574"/>
                    <a:pt x="4894" y="4555"/>
                  </a:cubicBezTo>
                  <a:cubicBezTo>
                    <a:pt x="5563" y="5132"/>
                    <a:pt x="6262" y="5740"/>
                    <a:pt x="6900" y="6348"/>
                  </a:cubicBezTo>
                  <a:cubicBezTo>
                    <a:pt x="5875" y="6622"/>
                    <a:pt x="4832" y="6759"/>
                    <a:pt x="3784" y="6759"/>
                  </a:cubicBezTo>
                  <a:cubicBezTo>
                    <a:pt x="3435" y="6759"/>
                    <a:pt x="3086" y="6743"/>
                    <a:pt x="2736" y="6713"/>
                  </a:cubicBezTo>
                  <a:cubicBezTo>
                    <a:pt x="2675" y="6713"/>
                    <a:pt x="2645" y="6804"/>
                    <a:pt x="2706" y="6835"/>
                  </a:cubicBezTo>
                  <a:cubicBezTo>
                    <a:pt x="3184" y="6904"/>
                    <a:pt x="3669" y="6938"/>
                    <a:pt x="4156" y="6938"/>
                  </a:cubicBezTo>
                  <a:cubicBezTo>
                    <a:pt x="5152" y="6938"/>
                    <a:pt x="6153" y="6796"/>
                    <a:pt x="7113" y="6531"/>
                  </a:cubicBezTo>
                  <a:lnTo>
                    <a:pt x="7508" y="6895"/>
                  </a:lnTo>
                  <a:cubicBezTo>
                    <a:pt x="8147" y="7503"/>
                    <a:pt x="8785" y="8142"/>
                    <a:pt x="9423" y="8780"/>
                  </a:cubicBezTo>
                  <a:cubicBezTo>
                    <a:pt x="9028" y="8871"/>
                    <a:pt x="8663" y="8993"/>
                    <a:pt x="8268" y="9053"/>
                  </a:cubicBezTo>
                  <a:cubicBezTo>
                    <a:pt x="7691" y="9145"/>
                    <a:pt x="7083" y="9175"/>
                    <a:pt x="6475" y="9175"/>
                  </a:cubicBezTo>
                  <a:cubicBezTo>
                    <a:pt x="6353" y="9175"/>
                    <a:pt x="6353" y="9357"/>
                    <a:pt x="6475" y="9357"/>
                  </a:cubicBezTo>
                  <a:cubicBezTo>
                    <a:pt x="6718" y="9365"/>
                    <a:pt x="6984" y="9373"/>
                    <a:pt x="7260" y="9373"/>
                  </a:cubicBezTo>
                  <a:cubicBezTo>
                    <a:pt x="8052" y="9373"/>
                    <a:pt x="8929" y="9308"/>
                    <a:pt x="9606" y="8993"/>
                  </a:cubicBezTo>
                  <a:cubicBezTo>
                    <a:pt x="10031" y="9449"/>
                    <a:pt x="10457" y="9905"/>
                    <a:pt x="10882" y="10360"/>
                  </a:cubicBezTo>
                  <a:cubicBezTo>
                    <a:pt x="9367" y="10940"/>
                    <a:pt x="7770" y="11241"/>
                    <a:pt x="6163" y="11241"/>
                  </a:cubicBezTo>
                  <a:cubicBezTo>
                    <a:pt x="5578" y="11241"/>
                    <a:pt x="4992" y="11201"/>
                    <a:pt x="4408" y="11120"/>
                  </a:cubicBezTo>
                  <a:cubicBezTo>
                    <a:pt x="4347" y="11120"/>
                    <a:pt x="4317" y="11212"/>
                    <a:pt x="4378" y="11242"/>
                  </a:cubicBezTo>
                  <a:cubicBezTo>
                    <a:pt x="5121" y="11383"/>
                    <a:pt x="5872" y="11454"/>
                    <a:pt x="6620" y="11454"/>
                  </a:cubicBezTo>
                  <a:cubicBezTo>
                    <a:pt x="8135" y="11454"/>
                    <a:pt x="9641" y="11163"/>
                    <a:pt x="11065" y="10573"/>
                  </a:cubicBezTo>
                  <a:cubicBezTo>
                    <a:pt x="11612" y="11181"/>
                    <a:pt x="12159" y="11819"/>
                    <a:pt x="12706" y="12488"/>
                  </a:cubicBezTo>
                  <a:cubicBezTo>
                    <a:pt x="12607" y="12481"/>
                    <a:pt x="12510" y="12477"/>
                    <a:pt x="12414" y="12477"/>
                  </a:cubicBezTo>
                  <a:cubicBezTo>
                    <a:pt x="12127" y="12477"/>
                    <a:pt x="11847" y="12511"/>
                    <a:pt x="11551" y="12579"/>
                  </a:cubicBezTo>
                  <a:cubicBezTo>
                    <a:pt x="10669" y="12792"/>
                    <a:pt x="9788" y="12944"/>
                    <a:pt x="8906" y="13005"/>
                  </a:cubicBezTo>
                  <a:cubicBezTo>
                    <a:pt x="8846" y="13005"/>
                    <a:pt x="8846" y="13096"/>
                    <a:pt x="8906" y="13096"/>
                  </a:cubicBezTo>
                  <a:cubicBezTo>
                    <a:pt x="9020" y="13101"/>
                    <a:pt x="9133" y="13104"/>
                    <a:pt x="9246" y="13104"/>
                  </a:cubicBezTo>
                  <a:cubicBezTo>
                    <a:pt x="9770" y="13104"/>
                    <a:pt x="10291" y="13050"/>
                    <a:pt x="10791" y="12974"/>
                  </a:cubicBezTo>
                  <a:cubicBezTo>
                    <a:pt x="11270" y="12906"/>
                    <a:pt x="11885" y="12718"/>
                    <a:pt x="12432" y="12718"/>
                  </a:cubicBezTo>
                  <a:cubicBezTo>
                    <a:pt x="12615" y="12718"/>
                    <a:pt x="12790" y="12739"/>
                    <a:pt x="12949" y="12792"/>
                  </a:cubicBezTo>
                  <a:cubicBezTo>
                    <a:pt x="13192" y="13096"/>
                    <a:pt x="13466" y="13400"/>
                    <a:pt x="13679" y="13704"/>
                  </a:cubicBezTo>
                  <a:cubicBezTo>
                    <a:pt x="13891" y="13947"/>
                    <a:pt x="14104" y="14190"/>
                    <a:pt x="14287" y="14464"/>
                  </a:cubicBezTo>
                  <a:cubicBezTo>
                    <a:pt x="14096" y="14437"/>
                    <a:pt x="13904" y="14425"/>
                    <a:pt x="13711" y="14425"/>
                  </a:cubicBezTo>
                  <a:cubicBezTo>
                    <a:pt x="12831" y="14425"/>
                    <a:pt x="11938" y="14668"/>
                    <a:pt x="11065" y="14768"/>
                  </a:cubicBezTo>
                  <a:cubicBezTo>
                    <a:pt x="10545" y="14844"/>
                    <a:pt x="10021" y="14881"/>
                    <a:pt x="9497" y="14881"/>
                  </a:cubicBezTo>
                  <a:cubicBezTo>
                    <a:pt x="8552" y="14881"/>
                    <a:pt x="7607" y="14759"/>
                    <a:pt x="6688" y="14525"/>
                  </a:cubicBezTo>
                  <a:cubicBezTo>
                    <a:pt x="6627" y="14525"/>
                    <a:pt x="6566" y="14616"/>
                    <a:pt x="6657" y="14646"/>
                  </a:cubicBezTo>
                  <a:cubicBezTo>
                    <a:pt x="7549" y="14928"/>
                    <a:pt x="8477" y="15083"/>
                    <a:pt x="9413" y="15083"/>
                  </a:cubicBezTo>
                  <a:cubicBezTo>
                    <a:pt x="9689" y="15083"/>
                    <a:pt x="9967" y="15069"/>
                    <a:pt x="10244" y="15041"/>
                  </a:cubicBezTo>
                  <a:cubicBezTo>
                    <a:pt x="11445" y="14990"/>
                    <a:pt x="12624" y="14703"/>
                    <a:pt x="13818" y="14703"/>
                  </a:cubicBezTo>
                  <a:cubicBezTo>
                    <a:pt x="14045" y="14703"/>
                    <a:pt x="14272" y="14713"/>
                    <a:pt x="14499" y="14737"/>
                  </a:cubicBezTo>
                  <a:cubicBezTo>
                    <a:pt x="15138" y="15558"/>
                    <a:pt x="15746" y="16379"/>
                    <a:pt x="16353" y="17230"/>
                  </a:cubicBezTo>
                  <a:cubicBezTo>
                    <a:pt x="16075" y="17171"/>
                    <a:pt x="15798" y="17146"/>
                    <a:pt x="15522" y="17146"/>
                  </a:cubicBezTo>
                  <a:cubicBezTo>
                    <a:pt x="14654" y="17146"/>
                    <a:pt x="13795" y="17394"/>
                    <a:pt x="12919" y="17625"/>
                  </a:cubicBezTo>
                  <a:cubicBezTo>
                    <a:pt x="11751" y="17917"/>
                    <a:pt x="10569" y="18166"/>
                    <a:pt x="9392" y="18166"/>
                  </a:cubicBezTo>
                  <a:cubicBezTo>
                    <a:pt x="8854" y="18166"/>
                    <a:pt x="8316" y="18114"/>
                    <a:pt x="7782" y="17990"/>
                  </a:cubicBezTo>
                  <a:cubicBezTo>
                    <a:pt x="7776" y="17987"/>
                    <a:pt x="7771" y="17986"/>
                    <a:pt x="7766" y="17986"/>
                  </a:cubicBezTo>
                  <a:cubicBezTo>
                    <a:pt x="7711" y="17986"/>
                    <a:pt x="7668" y="18114"/>
                    <a:pt x="7751" y="18142"/>
                  </a:cubicBezTo>
                  <a:cubicBezTo>
                    <a:pt x="8435" y="18309"/>
                    <a:pt x="9134" y="18392"/>
                    <a:pt x="9834" y="18392"/>
                  </a:cubicBezTo>
                  <a:cubicBezTo>
                    <a:pt x="10533" y="18392"/>
                    <a:pt x="11232" y="18309"/>
                    <a:pt x="11916" y="18142"/>
                  </a:cubicBezTo>
                  <a:cubicBezTo>
                    <a:pt x="13059" y="17890"/>
                    <a:pt x="14254" y="17415"/>
                    <a:pt x="15436" y="17415"/>
                  </a:cubicBezTo>
                  <a:cubicBezTo>
                    <a:pt x="15825" y="17415"/>
                    <a:pt x="16213" y="17467"/>
                    <a:pt x="16597" y="17595"/>
                  </a:cubicBezTo>
                  <a:cubicBezTo>
                    <a:pt x="17144" y="18354"/>
                    <a:pt x="17660" y="19114"/>
                    <a:pt x="18147" y="19905"/>
                  </a:cubicBezTo>
                  <a:cubicBezTo>
                    <a:pt x="17899" y="19865"/>
                    <a:pt x="17653" y="19848"/>
                    <a:pt x="17408" y="19848"/>
                  </a:cubicBezTo>
                  <a:cubicBezTo>
                    <a:pt x="15660" y="19848"/>
                    <a:pt x="13974" y="20731"/>
                    <a:pt x="12265" y="20731"/>
                  </a:cubicBezTo>
                  <a:cubicBezTo>
                    <a:pt x="12007" y="20731"/>
                    <a:pt x="11749" y="20711"/>
                    <a:pt x="11490" y="20665"/>
                  </a:cubicBezTo>
                  <a:cubicBezTo>
                    <a:pt x="11399" y="20665"/>
                    <a:pt x="11369" y="20786"/>
                    <a:pt x="11460" y="20817"/>
                  </a:cubicBezTo>
                  <a:cubicBezTo>
                    <a:pt x="11776" y="20887"/>
                    <a:pt x="12092" y="20917"/>
                    <a:pt x="12407" y="20917"/>
                  </a:cubicBezTo>
                  <a:cubicBezTo>
                    <a:pt x="14042" y="20917"/>
                    <a:pt x="15654" y="20116"/>
                    <a:pt x="17288" y="20116"/>
                  </a:cubicBezTo>
                  <a:cubicBezTo>
                    <a:pt x="17634" y="20116"/>
                    <a:pt x="17981" y="20152"/>
                    <a:pt x="18329" y="20239"/>
                  </a:cubicBezTo>
                  <a:cubicBezTo>
                    <a:pt x="18542" y="20573"/>
                    <a:pt x="18755" y="20908"/>
                    <a:pt x="18967" y="21272"/>
                  </a:cubicBezTo>
                  <a:cubicBezTo>
                    <a:pt x="19302" y="21850"/>
                    <a:pt x="19667" y="22427"/>
                    <a:pt x="20001" y="23035"/>
                  </a:cubicBezTo>
                  <a:cubicBezTo>
                    <a:pt x="19648" y="22900"/>
                    <a:pt x="19266" y="22855"/>
                    <a:pt x="18877" y="22855"/>
                  </a:cubicBezTo>
                  <a:cubicBezTo>
                    <a:pt x="18394" y="22855"/>
                    <a:pt x="17902" y="22924"/>
                    <a:pt x="17448" y="22975"/>
                  </a:cubicBezTo>
                  <a:cubicBezTo>
                    <a:pt x="16825" y="23066"/>
                    <a:pt x="16194" y="23149"/>
                    <a:pt x="15575" y="23149"/>
                  </a:cubicBezTo>
                  <a:cubicBezTo>
                    <a:pt x="14955" y="23149"/>
                    <a:pt x="14347" y="23066"/>
                    <a:pt x="13770" y="22823"/>
                  </a:cubicBezTo>
                  <a:cubicBezTo>
                    <a:pt x="13760" y="22819"/>
                    <a:pt x="13750" y="22818"/>
                    <a:pt x="13740" y="22818"/>
                  </a:cubicBezTo>
                  <a:cubicBezTo>
                    <a:pt x="13661" y="22818"/>
                    <a:pt x="13597" y="22917"/>
                    <a:pt x="13679" y="22944"/>
                  </a:cubicBezTo>
                  <a:cubicBezTo>
                    <a:pt x="14379" y="23238"/>
                    <a:pt x="15130" y="23397"/>
                    <a:pt x="15881" y="23397"/>
                  </a:cubicBezTo>
                  <a:cubicBezTo>
                    <a:pt x="16141" y="23397"/>
                    <a:pt x="16400" y="23378"/>
                    <a:pt x="16657" y="23339"/>
                  </a:cubicBezTo>
                  <a:cubicBezTo>
                    <a:pt x="17358" y="23269"/>
                    <a:pt x="18018" y="23179"/>
                    <a:pt x="18684" y="23179"/>
                  </a:cubicBezTo>
                  <a:cubicBezTo>
                    <a:pt x="19174" y="23179"/>
                    <a:pt x="19668" y="23228"/>
                    <a:pt x="20183" y="23370"/>
                  </a:cubicBezTo>
                  <a:cubicBezTo>
                    <a:pt x="20518" y="24008"/>
                    <a:pt x="20852" y="24616"/>
                    <a:pt x="21186" y="25285"/>
                  </a:cubicBezTo>
                  <a:lnTo>
                    <a:pt x="21278" y="25406"/>
                  </a:lnTo>
                  <a:cubicBezTo>
                    <a:pt x="20859" y="25305"/>
                    <a:pt x="20438" y="25271"/>
                    <a:pt x="20015" y="25271"/>
                  </a:cubicBezTo>
                  <a:cubicBezTo>
                    <a:pt x="19122" y="25271"/>
                    <a:pt x="18223" y="25424"/>
                    <a:pt x="17337" y="25424"/>
                  </a:cubicBezTo>
                  <a:cubicBezTo>
                    <a:pt x="16873" y="25424"/>
                    <a:pt x="16413" y="25382"/>
                    <a:pt x="15958" y="25254"/>
                  </a:cubicBezTo>
                  <a:cubicBezTo>
                    <a:pt x="15898" y="25254"/>
                    <a:pt x="15867" y="25345"/>
                    <a:pt x="15928" y="25345"/>
                  </a:cubicBezTo>
                  <a:cubicBezTo>
                    <a:pt x="16476" y="25534"/>
                    <a:pt x="17036" y="25588"/>
                    <a:pt x="17602" y="25588"/>
                  </a:cubicBezTo>
                  <a:cubicBezTo>
                    <a:pt x="18352" y="25588"/>
                    <a:pt x="19113" y="25494"/>
                    <a:pt x="19872" y="25494"/>
                  </a:cubicBezTo>
                  <a:cubicBezTo>
                    <a:pt x="20383" y="25494"/>
                    <a:pt x="20894" y="25537"/>
                    <a:pt x="21399" y="25680"/>
                  </a:cubicBezTo>
                  <a:cubicBezTo>
                    <a:pt x="21916" y="26804"/>
                    <a:pt x="22402" y="28051"/>
                    <a:pt x="23101" y="29023"/>
                  </a:cubicBezTo>
                  <a:cubicBezTo>
                    <a:pt x="23139" y="29070"/>
                    <a:pt x="23188" y="29091"/>
                    <a:pt x="23238" y="29091"/>
                  </a:cubicBezTo>
                  <a:cubicBezTo>
                    <a:pt x="23347" y="29091"/>
                    <a:pt x="23457" y="28988"/>
                    <a:pt x="23436" y="28841"/>
                  </a:cubicBezTo>
                  <a:cubicBezTo>
                    <a:pt x="23192" y="27625"/>
                    <a:pt x="22524" y="26470"/>
                    <a:pt x="21946" y="25376"/>
                  </a:cubicBezTo>
                  <a:cubicBezTo>
                    <a:pt x="22524" y="23491"/>
                    <a:pt x="24135" y="22215"/>
                    <a:pt x="24439" y="20148"/>
                  </a:cubicBezTo>
                  <a:cubicBezTo>
                    <a:pt x="24439" y="20110"/>
                    <a:pt x="24404" y="20084"/>
                    <a:pt x="24370" y="20084"/>
                  </a:cubicBezTo>
                  <a:cubicBezTo>
                    <a:pt x="24349" y="20084"/>
                    <a:pt x="24329" y="20094"/>
                    <a:pt x="24317" y="20117"/>
                  </a:cubicBezTo>
                  <a:cubicBezTo>
                    <a:pt x="23952" y="22063"/>
                    <a:pt x="22402" y="23309"/>
                    <a:pt x="21794" y="25102"/>
                  </a:cubicBezTo>
                  <a:lnTo>
                    <a:pt x="21703" y="24950"/>
                  </a:lnTo>
                  <a:cubicBezTo>
                    <a:pt x="21399" y="24312"/>
                    <a:pt x="21034" y="23674"/>
                    <a:pt x="20700" y="23066"/>
                  </a:cubicBezTo>
                  <a:cubicBezTo>
                    <a:pt x="21034" y="21789"/>
                    <a:pt x="21673" y="20877"/>
                    <a:pt x="22311" y="19753"/>
                  </a:cubicBezTo>
                  <a:cubicBezTo>
                    <a:pt x="22889" y="18810"/>
                    <a:pt x="23192" y="17747"/>
                    <a:pt x="23162" y="16652"/>
                  </a:cubicBezTo>
                  <a:cubicBezTo>
                    <a:pt x="23162" y="16592"/>
                    <a:pt x="23124" y="16561"/>
                    <a:pt x="23086" y="16561"/>
                  </a:cubicBezTo>
                  <a:cubicBezTo>
                    <a:pt x="23048" y="16561"/>
                    <a:pt x="23010" y="16592"/>
                    <a:pt x="23010" y="16652"/>
                  </a:cubicBezTo>
                  <a:cubicBezTo>
                    <a:pt x="23040" y="18081"/>
                    <a:pt x="22341" y="19236"/>
                    <a:pt x="21642" y="20361"/>
                  </a:cubicBezTo>
                  <a:cubicBezTo>
                    <a:pt x="21217" y="21060"/>
                    <a:pt x="20670" y="21880"/>
                    <a:pt x="20518" y="22731"/>
                  </a:cubicBezTo>
                  <a:cubicBezTo>
                    <a:pt x="20183" y="22124"/>
                    <a:pt x="19819" y="21546"/>
                    <a:pt x="19484" y="20938"/>
                  </a:cubicBezTo>
                  <a:cubicBezTo>
                    <a:pt x="19271" y="20604"/>
                    <a:pt x="19059" y="20239"/>
                    <a:pt x="18846" y="19905"/>
                  </a:cubicBezTo>
                  <a:cubicBezTo>
                    <a:pt x="19271" y="17473"/>
                    <a:pt x="21612" y="15953"/>
                    <a:pt x="21733" y="13339"/>
                  </a:cubicBezTo>
                  <a:cubicBezTo>
                    <a:pt x="21733" y="13286"/>
                    <a:pt x="21692" y="13254"/>
                    <a:pt x="21658" y="13254"/>
                  </a:cubicBezTo>
                  <a:cubicBezTo>
                    <a:pt x="21633" y="13254"/>
                    <a:pt x="21612" y="13271"/>
                    <a:pt x="21612" y="13309"/>
                  </a:cubicBezTo>
                  <a:cubicBezTo>
                    <a:pt x="21369" y="15801"/>
                    <a:pt x="19180" y="17291"/>
                    <a:pt x="18664" y="19601"/>
                  </a:cubicBezTo>
                  <a:cubicBezTo>
                    <a:pt x="18147" y="18810"/>
                    <a:pt x="17630" y="18020"/>
                    <a:pt x="17083" y="17260"/>
                  </a:cubicBezTo>
                  <a:cubicBezTo>
                    <a:pt x="17144" y="15588"/>
                    <a:pt x="18268" y="14221"/>
                    <a:pt x="18937" y="12762"/>
                  </a:cubicBezTo>
                  <a:cubicBezTo>
                    <a:pt x="19636" y="11424"/>
                    <a:pt x="19910" y="9905"/>
                    <a:pt x="19697" y="8385"/>
                  </a:cubicBezTo>
                  <a:cubicBezTo>
                    <a:pt x="19737" y="8304"/>
                    <a:pt x="19670" y="8250"/>
                    <a:pt x="19611" y="8250"/>
                  </a:cubicBezTo>
                  <a:cubicBezTo>
                    <a:pt x="19582" y="8250"/>
                    <a:pt x="19555" y="8263"/>
                    <a:pt x="19545" y="8294"/>
                  </a:cubicBezTo>
                  <a:cubicBezTo>
                    <a:pt x="19727" y="10239"/>
                    <a:pt x="19028" y="11971"/>
                    <a:pt x="18177" y="13552"/>
                  </a:cubicBezTo>
                  <a:cubicBezTo>
                    <a:pt x="17600" y="14585"/>
                    <a:pt x="16961" y="15619"/>
                    <a:pt x="16840" y="16835"/>
                  </a:cubicBezTo>
                  <a:cubicBezTo>
                    <a:pt x="16232" y="15953"/>
                    <a:pt x="15624" y="15133"/>
                    <a:pt x="14986" y="14312"/>
                  </a:cubicBezTo>
                  <a:cubicBezTo>
                    <a:pt x="15198" y="12853"/>
                    <a:pt x="15837" y="11546"/>
                    <a:pt x="16110" y="10087"/>
                  </a:cubicBezTo>
                  <a:cubicBezTo>
                    <a:pt x="16384" y="8810"/>
                    <a:pt x="16353" y="7473"/>
                    <a:pt x="15989" y="6196"/>
                  </a:cubicBezTo>
                  <a:cubicBezTo>
                    <a:pt x="15976" y="6171"/>
                    <a:pt x="15952" y="6161"/>
                    <a:pt x="15931" y="6161"/>
                  </a:cubicBezTo>
                  <a:cubicBezTo>
                    <a:pt x="15903" y="6161"/>
                    <a:pt x="15880" y="6179"/>
                    <a:pt x="15898" y="6196"/>
                  </a:cubicBezTo>
                  <a:cubicBezTo>
                    <a:pt x="16232" y="7746"/>
                    <a:pt x="16171" y="9327"/>
                    <a:pt x="15715" y="10847"/>
                  </a:cubicBezTo>
                  <a:cubicBezTo>
                    <a:pt x="15411" y="11880"/>
                    <a:pt x="14864" y="12914"/>
                    <a:pt x="14773" y="14008"/>
                  </a:cubicBezTo>
                  <a:lnTo>
                    <a:pt x="14135" y="13248"/>
                  </a:lnTo>
                  <a:cubicBezTo>
                    <a:pt x="13891" y="12944"/>
                    <a:pt x="13648" y="12640"/>
                    <a:pt x="13375" y="12336"/>
                  </a:cubicBezTo>
                  <a:cubicBezTo>
                    <a:pt x="13283" y="11667"/>
                    <a:pt x="13709" y="10847"/>
                    <a:pt x="13891" y="10208"/>
                  </a:cubicBezTo>
                  <a:cubicBezTo>
                    <a:pt x="14074" y="9601"/>
                    <a:pt x="14195" y="8932"/>
                    <a:pt x="14195" y="8294"/>
                  </a:cubicBezTo>
                  <a:cubicBezTo>
                    <a:pt x="14195" y="8263"/>
                    <a:pt x="14173" y="8248"/>
                    <a:pt x="14150" y="8248"/>
                  </a:cubicBezTo>
                  <a:cubicBezTo>
                    <a:pt x="14127" y="8248"/>
                    <a:pt x="14104" y="8263"/>
                    <a:pt x="14104" y="8294"/>
                  </a:cubicBezTo>
                  <a:cubicBezTo>
                    <a:pt x="13983" y="9175"/>
                    <a:pt x="13739" y="10056"/>
                    <a:pt x="13405" y="10908"/>
                  </a:cubicBezTo>
                  <a:cubicBezTo>
                    <a:pt x="13253" y="11272"/>
                    <a:pt x="13162" y="11667"/>
                    <a:pt x="13131" y="12032"/>
                  </a:cubicBezTo>
                  <a:cubicBezTo>
                    <a:pt x="12584" y="11394"/>
                    <a:pt x="12037" y="10756"/>
                    <a:pt x="11460" y="10148"/>
                  </a:cubicBezTo>
                  <a:cubicBezTo>
                    <a:pt x="12584" y="8081"/>
                    <a:pt x="12858" y="5649"/>
                    <a:pt x="12220" y="3369"/>
                  </a:cubicBezTo>
                  <a:cubicBezTo>
                    <a:pt x="12207" y="3331"/>
                    <a:pt x="12178" y="3314"/>
                    <a:pt x="12151" y="3314"/>
                  </a:cubicBezTo>
                  <a:cubicBezTo>
                    <a:pt x="12114" y="3314"/>
                    <a:pt x="12080" y="3347"/>
                    <a:pt x="12098" y="3400"/>
                  </a:cubicBezTo>
                  <a:cubicBezTo>
                    <a:pt x="12584" y="5619"/>
                    <a:pt x="12280" y="7929"/>
                    <a:pt x="11247" y="9935"/>
                  </a:cubicBezTo>
                  <a:cubicBezTo>
                    <a:pt x="10852" y="9479"/>
                    <a:pt x="10396" y="9023"/>
                    <a:pt x="9970" y="8567"/>
                  </a:cubicBezTo>
                  <a:cubicBezTo>
                    <a:pt x="10426" y="7686"/>
                    <a:pt x="10426" y="6409"/>
                    <a:pt x="10365" y="5436"/>
                  </a:cubicBezTo>
                  <a:cubicBezTo>
                    <a:pt x="10365" y="5376"/>
                    <a:pt x="10320" y="5345"/>
                    <a:pt x="10274" y="5345"/>
                  </a:cubicBezTo>
                  <a:cubicBezTo>
                    <a:pt x="10229" y="5345"/>
                    <a:pt x="10183" y="5376"/>
                    <a:pt x="10183" y="5436"/>
                  </a:cubicBezTo>
                  <a:cubicBezTo>
                    <a:pt x="10214" y="6044"/>
                    <a:pt x="10183" y="6652"/>
                    <a:pt x="10062" y="7260"/>
                  </a:cubicBezTo>
                  <a:cubicBezTo>
                    <a:pt x="10001" y="7625"/>
                    <a:pt x="9879" y="8020"/>
                    <a:pt x="9788" y="8385"/>
                  </a:cubicBezTo>
                  <a:cubicBezTo>
                    <a:pt x="9150" y="7746"/>
                    <a:pt x="8511" y="7108"/>
                    <a:pt x="7843" y="6500"/>
                  </a:cubicBezTo>
                  <a:lnTo>
                    <a:pt x="7448" y="6135"/>
                  </a:lnTo>
                  <a:cubicBezTo>
                    <a:pt x="7782" y="4676"/>
                    <a:pt x="7721" y="3157"/>
                    <a:pt x="7235" y="1728"/>
                  </a:cubicBezTo>
                  <a:cubicBezTo>
                    <a:pt x="7226" y="1719"/>
                    <a:pt x="7214" y="1716"/>
                    <a:pt x="7202" y="1716"/>
                  </a:cubicBezTo>
                  <a:cubicBezTo>
                    <a:pt x="7174" y="1716"/>
                    <a:pt x="7144" y="1737"/>
                    <a:pt x="7144" y="1759"/>
                  </a:cubicBezTo>
                  <a:cubicBezTo>
                    <a:pt x="7508" y="3126"/>
                    <a:pt x="7539" y="4555"/>
                    <a:pt x="7235" y="5953"/>
                  </a:cubicBezTo>
                  <a:cubicBezTo>
                    <a:pt x="6596" y="5345"/>
                    <a:pt x="5897" y="4737"/>
                    <a:pt x="5229" y="4160"/>
                  </a:cubicBezTo>
                  <a:cubicBezTo>
                    <a:pt x="5198" y="3035"/>
                    <a:pt x="4651" y="1850"/>
                    <a:pt x="4104" y="877"/>
                  </a:cubicBezTo>
                  <a:cubicBezTo>
                    <a:pt x="4092" y="854"/>
                    <a:pt x="4072" y="844"/>
                    <a:pt x="4053" y="844"/>
                  </a:cubicBezTo>
                  <a:cubicBezTo>
                    <a:pt x="4022" y="844"/>
                    <a:pt x="3994" y="870"/>
                    <a:pt x="4013" y="907"/>
                  </a:cubicBezTo>
                  <a:cubicBezTo>
                    <a:pt x="4317" y="1455"/>
                    <a:pt x="4530" y="2062"/>
                    <a:pt x="4712" y="2640"/>
                  </a:cubicBezTo>
                  <a:cubicBezTo>
                    <a:pt x="4833" y="3066"/>
                    <a:pt x="4864" y="3491"/>
                    <a:pt x="4955" y="3917"/>
                  </a:cubicBezTo>
                  <a:cubicBezTo>
                    <a:pt x="4226" y="3309"/>
                    <a:pt x="3496" y="2731"/>
                    <a:pt x="2706" y="2154"/>
                  </a:cubicBezTo>
                  <a:cubicBezTo>
                    <a:pt x="2523" y="1819"/>
                    <a:pt x="2463" y="1424"/>
                    <a:pt x="2341" y="1059"/>
                  </a:cubicBezTo>
                  <a:cubicBezTo>
                    <a:pt x="2159" y="695"/>
                    <a:pt x="1946" y="330"/>
                    <a:pt x="1703" y="26"/>
                  </a:cubicBezTo>
                  <a:cubicBezTo>
                    <a:pt x="1694" y="8"/>
                    <a:pt x="1682" y="1"/>
                    <a:pt x="1671" y="1"/>
                  </a:cubicBezTo>
                  <a:close/>
                </a:path>
              </a:pathLst>
            </a:custGeom>
            <a:solidFill>
              <a:srgbClr val="7A571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5" name="Google Shape;776;p10">
              <a:extLst>
                <a:ext uri="{FF2B5EF4-FFF2-40B4-BE49-F238E27FC236}">
                  <a16:creationId xmlns:a16="http://schemas.microsoft.com/office/drawing/2014/main" id="{2CAFE3A7-0255-88E3-9B76-11D55E8E0261}"/>
                </a:ext>
              </a:extLst>
            </p:cNvPr>
            <p:cNvSpPr/>
            <p:nvPr/>
          </p:nvSpPr>
          <p:spPr>
            <a:xfrm>
              <a:off x="11255312" y="-1380975"/>
              <a:ext cx="281908" cy="365678"/>
            </a:xfrm>
            <a:custGeom>
              <a:avLst/>
              <a:gdLst/>
              <a:ahLst/>
              <a:cxnLst/>
              <a:rect l="l" t="t" r="r" b="b"/>
              <a:pathLst>
                <a:path w="8255" h="10708" extrusionOk="0">
                  <a:moveTo>
                    <a:pt x="373" y="1"/>
                  </a:moveTo>
                  <a:cubicBezTo>
                    <a:pt x="183" y="1"/>
                    <a:pt x="0" y="122"/>
                    <a:pt x="15" y="366"/>
                  </a:cubicBezTo>
                  <a:cubicBezTo>
                    <a:pt x="167" y="2554"/>
                    <a:pt x="76" y="5138"/>
                    <a:pt x="1383" y="7022"/>
                  </a:cubicBezTo>
                  <a:cubicBezTo>
                    <a:pt x="2751" y="9028"/>
                    <a:pt x="5274" y="10275"/>
                    <a:pt x="7584" y="10700"/>
                  </a:cubicBezTo>
                  <a:cubicBezTo>
                    <a:pt x="7612" y="10705"/>
                    <a:pt x="7640" y="10708"/>
                    <a:pt x="7667" y="10708"/>
                  </a:cubicBezTo>
                  <a:cubicBezTo>
                    <a:pt x="8093" y="10708"/>
                    <a:pt x="8255" y="10056"/>
                    <a:pt x="7797" y="9971"/>
                  </a:cubicBezTo>
                  <a:lnTo>
                    <a:pt x="7797" y="9971"/>
                  </a:lnTo>
                  <a:lnTo>
                    <a:pt x="7797" y="10001"/>
                  </a:lnTo>
                  <a:cubicBezTo>
                    <a:pt x="5608" y="9575"/>
                    <a:pt x="3146" y="8390"/>
                    <a:pt x="1900" y="6445"/>
                  </a:cubicBezTo>
                  <a:cubicBezTo>
                    <a:pt x="806" y="4712"/>
                    <a:pt x="927" y="2372"/>
                    <a:pt x="775" y="366"/>
                  </a:cubicBezTo>
                  <a:cubicBezTo>
                    <a:pt x="760" y="122"/>
                    <a:pt x="563" y="1"/>
                    <a:pt x="37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6" name="Google Shape;777;p10">
              <a:extLst>
                <a:ext uri="{FF2B5EF4-FFF2-40B4-BE49-F238E27FC236}">
                  <a16:creationId xmlns:a16="http://schemas.microsoft.com/office/drawing/2014/main" id="{0F30F058-70F4-12E1-7350-98E485DA8FB7}"/>
                </a:ext>
              </a:extLst>
            </p:cNvPr>
            <p:cNvSpPr/>
            <p:nvPr/>
          </p:nvSpPr>
          <p:spPr>
            <a:xfrm>
              <a:off x="11331603" y="-1121469"/>
              <a:ext cx="98625" cy="93469"/>
            </a:xfrm>
            <a:custGeom>
              <a:avLst/>
              <a:gdLst/>
              <a:ahLst/>
              <a:cxnLst/>
              <a:rect l="l" t="t" r="r" b="b"/>
              <a:pathLst>
                <a:path w="2888" h="2737" extrusionOk="0">
                  <a:moveTo>
                    <a:pt x="0" y="1"/>
                  </a:moveTo>
                  <a:lnTo>
                    <a:pt x="2371" y="2736"/>
                  </a:lnTo>
                  <a:lnTo>
                    <a:pt x="2888" y="1004"/>
                  </a:lnTo>
                  <a:lnTo>
                    <a:pt x="2888" y="1004"/>
                  </a:lnTo>
                  <a:cubicBezTo>
                    <a:pt x="2866" y="1005"/>
                    <a:pt x="2843" y="1006"/>
                    <a:pt x="2819" y="1006"/>
                  </a:cubicBezTo>
                  <a:cubicBezTo>
                    <a:pt x="1983" y="1006"/>
                    <a:pt x="1" y="1"/>
                    <a:pt x="0"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7" name="Google Shape;778;p10">
              <a:extLst>
                <a:ext uri="{FF2B5EF4-FFF2-40B4-BE49-F238E27FC236}">
                  <a16:creationId xmlns:a16="http://schemas.microsoft.com/office/drawing/2014/main" id="{3A306E52-D857-ECBE-BC63-D5FFB92D56C5}"/>
                </a:ext>
              </a:extLst>
            </p:cNvPr>
            <p:cNvSpPr/>
            <p:nvPr/>
          </p:nvSpPr>
          <p:spPr>
            <a:xfrm>
              <a:off x="11379345" y="-1099101"/>
              <a:ext cx="447433" cy="219277"/>
            </a:xfrm>
            <a:custGeom>
              <a:avLst/>
              <a:gdLst/>
              <a:ahLst/>
              <a:cxnLst/>
              <a:rect l="l" t="t" r="r" b="b"/>
              <a:pathLst>
                <a:path w="13102" h="6421" extrusionOk="0">
                  <a:moveTo>
                    <a:pt x="3518" y="1"/>
                  </a:moveTo>
                  <a:cubicBezTo>
                    <a:pt x="2364" y="1"/>
                    <a:pt x="1202" y="155"/>
                    <a:pt x="61" y="470"/>
                  </a:cubicBezTo>
                  <a:lnTo>
                    <a:pt x="1" y="470"/>
                  </a:lnTo>
                  <a:cubicBezTo>
                    <a:pt x="1004" y="2598"/>
                    <a:pt x="2675" y="4331"/>
                    <a:pt x="4773" y="5425"/>
                  </a:cubicBezTo>
                  <a:cubicBezTo>
                    <a:pt x="6149" y="6082"/>
                    <a:pt x="7650" y="6420"/>
                    <a:pt x="9164" y="6420"/>
                  </a:cubicBezTo>
                  <a:cubicBezTo>
                    <a:pt x="9890" y="6420"/>
                    <a:pt x="10619" y="6342"/>
                    <a:pt x="11338" y="6185"/>
                  </a:cubicBezTo>
                  <a:cubicBezTo>
                    <a:pt x="11946" y="6063"/>
                    <a:pt x="12493" y="5759"/>
                    <a:pt x="12888" y="5303"/>
                  </a:cubicBezTo>
                  <a:cubicBezTo>
                    <a:pt x="12980" y="5121"/>
                    <a:pt x="13040" y="4969"/>
                    <a:pt x="13040" y="4786"/>
                  </a:cubicBezTo>
                  <a:cubicBezTo>
                    <a:pt x="13101" y="4209"/>
                    <a:pt x="12676" y="3753"/>
                    <a:pt x="12250" y="3358"/>
                  </a:cubicBezTo>
                  <a:cubicBezTo>
                    <a:pt x="9819" y="1172"/>
                    <a:pt x="6700" y="1"/>
                    <a:pt x="3518" y="1"/>
                  </a:cubicBezTo>
                  <a:close/>
                </a:path>
              </a:pathLst>
            </a:custGeom>
            <a:solidFill>
              <a:srgbClr val="355C2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8" name="Google Shape;779;p10">
              <a:extLst>
                <a:ext uri="{FF2B5EF4-FFF2-40B4-BE49-F238E27FC236}">
                  <a16:creationId xmlns:a16="http://schemas.microsoft.com/office/drawing/2014/main" id="{1A5BA9F7-8438-D324-AA21-96868BB35B8C}"/>
                </a:ext>
              </a:extLst>
            </p:cNvPr>
            <p:cNvSpPr/>
            <p:nvPr/>
          </p:nvSpPr>
          <p:spPr>
            <a:xfrm>
              <a:off x="11381428" y="-1099101"/>
              <a:ext cx="445350" cy="181132"/>
            </a:xfrm>
            <a:custGeom>
              <a:avLst/>
              <a:gdLst/>
              <a:ahLst/>
              <a:cxnLst/>
              <a:rect l="l" t="t" r="r" b="b"/>
              <a:pathLst>
                <a:path w="13041" h="5304" extrusionOk="0">
                  <a:moveTo>
                    <a:pt x="3457" y="1"/>
                  </a:moveTo>
                  <a:cubicBezTo>
                    <a:pt x="2303" y="1"/>
                    <a:pt x="1141" y="155"/>
                    <a:pt x="0" y="470"/>
                  </a:cubicBezTo>
                  <a:lnTo>
                    <a:pt x="12827" y="5303"/>
                  </a:lnTo>
                  <a:cubicBezTo>
                    <a:pt x="12919" y="5121"/>
                    <a:pt x="12979" y="4969"/>
                    <a:pt x="12979" y="4786"/>
                  </a:cubicBezTo>
                  <a:cubicBezTo>
                    <a:pt x="13040" y="4209"/>
                    <a:pt x="12615" y="3753"/>
                    <a:pt x="12189" y="3358"/>
                  </a:cubicBezTo>
                  <a:cubicBezTo>
                    <a:pt x="9758" y="1172"/>
                    <a:pt x="6639" y="1"/>
                    <a:pt x="3457" y="1"/>
                  </a:cubicBezTo>
                  <a:close/>
                </a:path>
              </a:pathLst>
            </a:custGeom>
            <a:solidFill>
              <a:srgbClr val="355C2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9" name="Google Shape;780;p10">
              <a:extLst>
                <a:ext uri="{FF2B5EF4-FFF2-40B4-BE49-F238E27FC236}">
                  <a16:creationId xmlns:a16="http://schemas.microsoft.com/office/drawing/2014/main" id="{02285E57-4D04-DD02-4747-E1CEA66CAAA7}"/>
                </a:ext>
              </a:extLst>
            </p:cNvPr>
            <p:cNvSpPr/>
            <p:nvPr/>
          </p:nvSpPr>
          <p:spPr>
            <a:xfrm>
              <a:off x="10552061" y="-2065785"/>
              <a:ext cx="417381" cy="488926"/>
            </a:xfrm>
            <a:custGeom>
              <a:avLst/>
              <a:gdLst/>
              <a:ahLst/>
              <a:cxnLst/>
              <a:rect l="l" t="t" r="r" b="b"/>
              <a:pathLst>
                <a:path w="12222" h="14317" extrusionOk="0">
                  <a:moveTo>
                    <a:pt x="623" y="0"/>
                  </a:moveTo>
                  <a:cubicBezTo>
                    <a:pt x="433" y="0"/>
                    <a:pt x="243" y="129"/>
                    <a:pt x="243" y="388"/>
                  </a:cubicBezTo>
                  <a:cubicBezTo>
                    <a:pt x="0" y="7196"/>
                    <a:pt x="4833" y="13154"/>
                    <a:pt x="11551" y="14309"/>
                  </a:cubicBezTo>
                  <a:cubicBezTo>
                    <a:pt x="11579" y="14314"/>
                    <a:pt x="11607" y="14317"/>
                    <a:pt x="11633" y="14317"/>
                  </a:cubicBezTo>
                  <a:cubicBezTo>
                    <a:pt x="12059" y="14317"/>
                    <a:pt x="12221" y="13665"/>
                    <a:pt x="11763" y="13580"/>
                  </a:cubicBezTo>
                  <a:cubicBezTo>
                    <a:pt x="5380" y="12516"/>
                    <a:pt x="760" y="6862"/>
                    <a:pt x="1003" y="388"/>
                  </a:cubicBezTo>
                  <a:cubicBezTo>
                    <a:pt x="1003" y="129"/>
                    <a:pt x="813" y="0"/>
                    <a:pt x="623"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0" name="Google Shape;781;p10">
              <a:extLst>
                <a:ext uri="{FF2B5EF4-FFF2-40B4-BE49-F238E27FC236}">
                  <a16:creationId xmlns:a16="http://schemas.microsoft.com/office/drawing/2014/main" id="{24F163FC-D60F-F0D6-E33F-2680968A0205}"/>
                </a:ext>
              </a:extLst>
            </p:cNvPr>
            <p:cNvSpPr/>
            <p:nvPr/>
          </p:nvSpPr>
          <p:spPr>
            <a:xfrm>
              <a:off x="10659565" y="-1446304"/>
              <a:ext cx="489916" cy="1008893"/>
            </a:xfrm>
            <a:custGeom>
              <a:avLst/>
              <a:gdLst/>
              <a:ahLst/>
              <a:cxnLst/>
              <a:rect l="l" t="t" r="r" b="b"/>
              <a:pathLst>
                <a:path w="14346" h="29543" extrusionOk="0">
                  <a:moveTo>
                    <a:pt x="13748" y="1"/>
                  </a:moveTo>
                  <a:cubicBezTo>
                    <a:pt x="13667" y="1"/>
                    <a:pt x="13584" y="28"/>
                    <a:pt x="13509" y="90"/>
                  </a:cubicBezTo>
                  <a:cubicBezTo>
                    <a:pt x="11746" y="1549"/>
                    <a:pt x="10409" y="3525"/>
                    <a:pt x="9284" y="5500"/>
                  </a:cubicBezTo>
                  <a:cubicBezTo>
                    <a:pt x="8038" y="7537"/>
                    <a:pt x="7096" y="9756"/>
                    <a:pt x="6457" y="12066"/>
                  </a:cubicBezTo>
                  <a:cubicBezTo>
                    <a:pt x="5697" y="15075"/>
                    <a:pt x="5758" y="18175"/>
                    <a:pt x="4846" y="21124"/>
                  </a:cubicBezTo>
                  <a:cubicBezTo>
                    <a:pt x="3934" y="24042"/>
                    <a:pt x="2354" y="26686"/>
                    <a:pt x="256" y="28905"/>
                  </a:cubicBezTo>
                  <a:cubicBezTo>
                    <a:pt x="0" y="29161"/>
                    <a:pt x="244" y="29542"/>
                    <a:pt x="522" y="29542"/>
                  </a:cubicBezTo>
                  <a:cubicBezTo>
                    <a:pt x="607" y="29542"/>
                    <a:pt x="695" y="29507"/>
                    <a:pt x="773" y="29422"/>
                  </a:cubicBezTo>
                  <a:cubicBezTo>
                    <a:pt x="2627" y="27476"/>
                    <a:pt x="4117" y="25197"/>
                    <a:pt x="5089" y="22674"/>
                  </a:cubicBezTo>
                  <a:cubicBezTo>
                    <a:pt x="6275" y="19695"/>
                    <a:pt x="6366" y="16595"/>
                    <a:pt x="6913" y="13464"/>
                  </a:cubicBezTo>
                  <a:cubicBezTo>
                    <a:pt x="7430" y="11032"/>
                    <a:pt x="8311" y="8662"/>
                    <a:pt x="9588" y="6504"/>
                  </a:cubicBezTo>
                  <a:cubicBezTo>
                    <a:pt x="10743" y="4376"/>
                    <a:pt x="12141" y="2218"/>
                    <a:pt x="14056" y="637"/>
                  </a:cubicBezTo>
                  <a:cubicBezTo>
                    <a:pt x="14346" y="396"/>
                    <a:pt x="14060" y="1"/>
                    <a:pt x="13748"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1" name="Google Shape;782;p10">
              <a:extLst>
                <a:ext uri="{FF2B5EF4-FFF2-40B4-BE49-F238E27FC236}">
                  <a16:creationId xmlns:a16="http://schemas.microsoft.com/office/drawing/2014/main" id="{00E25F57-D8C7-DBB5-8775-2F3A5A6DD97D}"/>
                </a:ext>
              </a:extLst>
            </p:cNvPr>
            <p:cNvSpPr/>
            <p:nvPr/>
          </p:nvSpPr>
          <p:spPr>
            <a:xfrm>
              <a:off x="10655843" y="-564039"/>
              <a:ext cx="114232" cy="122496"/>
            </a:xfrm>
            <a:custGeom>
              <a:avLst/>
              <a:gdLst/>
              <a:ahLst/>
              <a:cxnLst/>
              <a:rect l="l" t="t" r="r" b="b"/>
              <a:pathLst>
                <a:path w="3345" h="3587" extrusionOk="0">
                  <a:moveTo>
                    <a:pt x="3344" y="0"/>
                  </a:moveTo>
                  <a:lnTo>
                    <a:pt x="1" y="2979"/>
                  </a:lnTo>
                  <a:lnTo>
                    <a:pt x="2220" y="3587"/>
                  </a:lnTo>
                  <a:lnTo>
                    <a:pt x="3344" y="0"/>
                  </a:lnTo>
                  <a:close/>
                </a:path>
              </a:pathLst>
            </a:custGeom>
            <a:solidFill>
              <a:srgbClr val="28282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2" name="Google Shape;783;p10">
              <a:extLst>
                <a:ext uri="{FF2B5EF4-FFF2-40B4-BE49-F238E27FC236}">
                  <a16:creationId xmlns:a16="http://schemas.microsoft.com/office/drawing/2014/main" id="{EBE7E6D8-D488-858E-21AF-D383C574810F}"/>
                </a:ext>
              </a:extLst>
            </p:cNvPr>
            <p:cNvSpPr/>
            <p:nvPr/>
          </p:nvSpPr>
          <p:spPr>
            <a:xfrm>
              <a:off x="10361060" y="-522547"/>
              <a:ext cx="402765" cy="548551"/>
            </a:xfrm>
            <a:custGeom>
              <a:avLst/>
              <a:gdLst/>
              <a:ahLst/>
              <a:cxnLst/>
              <a:rect l="l" t="t" r="r" b="b"/>
              <a:pathLst>
                <a:path w="11794" h="16063" extrusionOk="0">
                  <a:moveTo>
                    <a:pt x="11156" y="1"/>
                  </a:moveTo>
                  <a:lnTo>
                    <a:pt x="11125" y="31"/>
                  </a:lnTo>
                  <a:cubicBezTo>
                    <a:pt x="5472" y="2311"/>
                    <a:pt x="1368" y="7326"/>
                    <a:pt x="213" y="13314"/>
                  </a:cubicBezTo>
                  <a:cubicBezTo>
                    <a:pt x="61" y="14074"/>
                    <a:pt x="0" y="14956"/>
                    <a:pt x="517" y="15533"/>
                  </a:cubicBezTo>
                  <a:cubicBezTo>
                    <a:pt x="669" y="15715"/>
                    <a:pt x="882" y="15867"/>
                    <a:pt x="1125" y="15959"/>
                  </a:cubicBezTo>
                  <a:cubicBezTo>
                    <a:pt x="1341" y="16031"/>
                    <a:pt x="1573" y="16063"/>
                    <a:pt x="1812" y="16063"/>
                  </a:cubicBezTo>
                  <a:cubicBezTo>
                    <a:pt x="2381" y="16063"/>
                    <a:pt x="2991" y="15881"/>
                    <a:pt x="3526" y="15624"/>
                  </a:cubicBezTo>
                  <a:cubicBezTo>
                    <a:pt x="6353" y="14317"/>
                    <a:pt x="8663" y="12098"/>
                    <a:pt x="10061" y="9332"/>
                  </a:cubicBezTo>
                  <a:cubicBezTo>
                    <a:pt x="11460" y="6566"/>
                    <a:pt x="11794" y="3040"/>
                    <a:pt x="11156" y="1"/>
                  </a:cubicBezTo>
                  <a:close/>
                </a:path>
              </a:pathLst>
            </a:custGeom>
            <a:solidFill>
              <a:srgbClr val="355C2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3" name="Google Shape;784;p10">
              <a:extLst>
                <a:ext uri="{FF2B5EF4-FFF2-40B4-BE49-F238E27FC236}">
                  <a16:creationId xmlns:a16="http://schemas.microsoft.com/office/drawing/2014/main" id="{97260F95-D2D5-3138-7F40-EB3E62152713}"/>
                </a:ext>
              </a:extLst>
            </p:cNvPr>
            <p:cNvSpPr/>
            <p:nvPr/>
          </p:nvSpPr>
          <p:spPr>
            <a:xfrm>
              <a:off x="10361060" y="-521488"/>
              <a:ext cx="378894" cy="543941"/>
            </a:xfrm>
            <a:custGeom>
              <a:avLst/>
              <a:gdLst/>
              <a:ahLst/>
              <a:cxnLst/>
              <a:rect l="l" t="t" r="r" b="b"/>
              <a:pathLst>
                <a:path w="11095" h="15928" extrusionOk="0">
                  <a:moveTo>
                    <a:pt x="11095" y="0"/>
                  </a:moveTo>
                  <a:cubicBezTo>
                    <a:pt x="5441" y="2310"/>
                    <a:pt x="1338" y="7295"/>
                    <a:pt x="183" y="13283"/>
                  </a:cubicBezTo>
                  <a:cubicBezTo>
                    <a:pt x="61" y="14043"/>
                    <a:pt x="0" y="14925"/>
                    <a:pt x="517" y="15502"/>
                  </a:cubicBezTo>
                  <a:cubicBezTo>
                    <a:pt x="669" y="15684"/>
                    <a:pt x="882" y="15836"/>
                    <a:pt x="1125" y="15928"/>
                  </a:cubicBezTo>
                  <a:lnTo>
                    <a:pt x="11095" y="0"/>
                  </a:lnTo>
                  <a:close/>
                </a:path>
              </a:pathLst>
            </a:custGeom>
            <a:solidFill>
              <a:srgbClr val="355C2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4" name="Google Shape;785;p10">
              <a:extLst>
                <a:ext uri="{FF2B5EF4-FFF2-40B4-BE49-F238E27FC236}">
                  <a16:creationId xmlns:a16="http://schemas.microsoft.com/office/drawing/2014/main" id="{5A730073-95F1-4B5D-64EC-5CCF39302758}"/>
                </a:ext>
              </a:extLst>
            </p:cNvPr>
            <p:cNvSpPr/>
            <p:nvPr/>
          </p:nvSpPr>
          <p:spPr>
            <a:xfrm>
              <a:off x="11056525" y="-1102789"/>
              <a:ext cx="86195" cy="120447"/>
            </a:xfrm>
            <a:custGeom>
              <a:avLst/>
              <a:gdLst/>
              <a:ahLst/>
              <a:cxnLst/>
              <a:rect l="l" t="t" r="r" b="b"/>
              <a:pathLst>
                <a:path w="2524" h="3527" extrusionOk="0">
                  <a:moveTo>
                    <a:pt x="2098" y="1"/>
                  </a:moveTo>
                  <a:cubicBezTo>
                    <a:pt x="2098" y="1"/>
                    <a:pt x="517" y="822"/>
                    <a:pt x="0" y="3527"/>
                  </a:cubicBezTo>
                  <a:lnTo>
                    <a:pt x="2523" y="3466"/>
                  </a:lnTo>
                  <a:cubicBezTo>
                    <a:pt x="2523" y="3466"/>
                    <a:pt x="1703" y="1338"/>
                    <a:pt x="2098"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5" name="Google Shape;786;p10">
              <a:extLst>
                <a:ext uri="{FF2B5EF4-FFF2-40B4-BE49-F238E27FC236}">
                  <a16:creationId xmlns:a16="http://schemas.microsoft.com/office/drawing/2014/main" id="{27045855-9092-FD12-2FAA-182D4A87B635}"/>
                </a:ext>
              </a:extLst>
            </p:cNvPr>
            <p:cNvSpPr/>
            <p:nvPr/>
          </p:nvSpPr>
          <p:spPr>
            <a:xfrm>
              <a:off x="10561384" y="-1633207"/>
              <a:ext cx="137044" cy="59216"/>
            </a:xfrm>
            <a:custGeom>
              <a:avLst/>
              <a:gdLst/>
              <a:ahLst/>
              <a:cxnLst/>
              <a:rect l="l" t="t" r="r" b="b"/>
              <a:pathLst>
                <a:path w="4013" h="1734" extrusionOk="0">
                  <a:moveTo>
                    <a:pt x="487" y="1"/>
                  </a:moveTo>
                  <a:lnTo>
                    <a:pt x="1" y="1733"/>
                  </a:lnTo>
                  <a:cubicBezTo>
                    <a:pt x="882" y="1549"/>
                    <a:pt x="1791" y="1447"/>
                    <a:pt x="2699" y="1447"/>
                  </a:cubicBezTo>
                  <a:cubicBezTo>
                    <a:pt x="3138" y="1447"/>
                    <a:pt x="3577" y="1471"/>
                    <a:pt x="4013" y="1520"/>
                  </a:cubicBezTo>
                  <a:cubicBezTo>
                    <a:pt x="4013" y="1520"/>
                    <a:pt x="852" y="578"/>
                    <a:pt x="487"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6" name="Google Shape;787;p10">
              <a:extLst>
                <a:ext uri="{FF2B5EF4-FFF2-40B4-BE49-F238E27FC236}">
                  <a16:creationId xmlns:a16="http://schemas.microsoft.com/office/drawing/2014/main" id="{B31E3DE4-7458-682C-2641-5B3CC0597B46}"/>
                </a:ext>
              </a:extLst>
            </p:cNvPr>
            <p:cNvSpPr/>
            <p:nvPr/>
          </p:nvSpPr>
          <p:spPr>
            <a:xfrm>
              <a:off x="10617458" y="-1816934"/>
              <a:ext cx="65431" cy="88278"/>
            </a:xfrm>
            <a:custGeom>
              <a:avLst/>
              <a:gdLst/>
              <a:ahLst/>
              <a:cxnLst/>
              <a:rect l="l" t="t" r="r" b="b"/>
              <a:pathLst>
                <a:path w="1916" h="2585" extrusionOk="0">
                  <a:moveTo>
                    <a:pt x="0" y="1"/>
                  </a:moveTo>
                  <a:lnTo>
                    <a:pt x="0" y="1"/>
                  </a:lnTo>
                  <a:cubicBezTo>
                    <a:pt x="304" y="1064"/>
                    <a:pt x="973" y="1976"/>
                    <a:pt x="1915" y="2584"/>
                  </a:cubicBezTo>
                  <a:cubicBezTo>
                    <a:pt x="1641" y="1916"/>
                    <a:pt x="1641" y="1186"/>
                    <a:pt x="1885" y="517"/>
                  </a:cubicBezTo>
                  <a:lnTo>
                    <a:pt x="0" y="1"/>
                  </a:lnTo>
                  <a:close/>
                </a:path>
              </a:pathLst>
            </a:custGeom>
            <a:solidFill>
              <a:srgbClr val="28282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7" name="Google Shape;788;p10">
              <a:extLst>
                <a:ext uri="{FF2B5EF4-FFF2-40B4-BE49-F238E27FC236}">
                  <a16:creationId xmlns:a16="http://schemas.microsoft.com/office/drawing/2014/main" id="{44EF40F6-F0ED-E5FA-6DB1-8AFCB098DA31}"/>
                </a:ext>
              </a:extLst>
            </p:cNvPr>
            <p:cNvSpPr/>
            <p:nvPr/>
          </p:nvSpPr>
          <p:spPr>
            <a:xfrm>
              <a:off x="10879013" y="-1062287"/>
              <a:ext cx="381012" cy="825235"/>
            </a:xfrm>
            <a:custGeom>
              <a:avLst/>
              <a:gdLst/>
              <a:ahLst/>
              <a:cxnLst/>
              <a:rect l="l" t="t" r="r" b="b"/>
              <a:pathLst>
                <a:path w="11157" h="24165" extrusionOk="0">
                  <a:moveTo>
                    <a:pt x="6566" y="0"/>
                  </a:moveTo>
                  <a:lnTo>
                    <a:pt x="6506" y="61"/>
                  </a:lnTo>
                  <a:cubicBezTo>
                    <a:pt x="1551" y="6110"/>
                    <a:pt x="1" y="14286"/>
                    <a:pt x="2372" y="21733"/>
                  </a:cubicBezTo>
                  <a:cubicBezTo>
                    <a:pt x="2676" y="22675"/>
                    <a:pt x="3132" y="23709"/>
                    <a:pt x="4074" y="24043"/>
                  </a:cubicBezTo>
                  <a:cubicBezTo>
                    <a:pt x="4276" y="24124"/>
                    <a:pt x="4479" y="24165"/>
                    <a:pt x="4691" y="24165"/>
                  </a:cubicBezTo>
                  <a:cubicBezTo>
                    <a:pt x="4797" y="24165"/>
                    <a:pt x="4905" y="24155"/>
                    <a:pt x="5016" y="24134"/>
                  </a:cubicBezTo>
                  <a:cubicBezTo>
                    <a:pt x="5989" y="23982"/>
                    <a:pt x="6901" y="23131"/>
                    <a:pt x="7539" y="22311"/>
                  </a:cubicBezTo>
                  <a:cubicBezTo>
                    <a:pt x="9910" y="19089"/>
                    <a:pt x="11156" y="15168"/>
                    <a:pt x="11034" y="11186"/>
                  </a:cubicBezTo>
                  <a:cubicBezTo>
                    <a:pt x="10913" y="7204"/>
                    <a:pt x="9120" y="3009"/>
                    <a:pt x="6566" y="0"/>
                  </a:cubicBezTo>
                  <a:close/>
                </a:path>
              </a:pathLst>
            </a:custGeom>
            <a:solidFill>
              <a:srgbClr val="81A23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8" name="Google Shape;789;p10">
              <a:extLst>
                <a:ext uri="{FF2B5EF4-FFF2-40B4-BE49-F238E27FC236}">
                  <a16:creationId xmlns:a16="http://schemas.microsoft.com/office/drawing/2014/main" id="{DF445592-E243-3710-D43D-52EE28088BD7}"/>
                </a:ext>
              </a:extLst>
            </p:cNvPr>
            <p:cNvSpPr/>
            <p:nvPr/>
          </p:nvSpPr>
          <p:spPr>
            <a:xfrm>
              <a:off x="10880072" y="-1060204"/>
              <a:ext cx="222146" cy="823152"/>
            </a:xfrm>
            <a:custGeom>
              <a:avLst/>
              <a:gdLst/>
              <a:ahLst/>
              <a:cxnLst/>
              <a:rect l="l" t="t" r="r" b="b"/>
              <a:pathLst>
                <a:path w="6505" h="24104" extrusionOk="0">
                  <a:moveTo>
                    <a:pt x="6505" y="0"/>
                  </a:moveTo>
                  <a:lnTo>
                    <a:pt x="6505" y="0"/>
                  </a:lnTo>
                  <a:cubicBezTo>
                    <a:pt x="1550" y="6049"/>
                    <a:pt x="0" y="14225"/>
                    <a:pt x="2371" y="21672"/>
                  </a:cubicBezTo>
                  <a:cubicBezTo>
                    <a:pt x="2675" y="22614"/>
                    <a:pt x="3161" y="23648"/>
                    <a:pt x="4073" y="23982"/>
                  </a:cubicBezTo>
                  <a:cubicBezTo>
                    <a:pt x="4276" y="24063"/>
                    <a:pt x="4492" y="24104"/>
                    <a:pt x="4704" y="24104"/>
                  </a:cubicBezTo>
                  <a:cubicBezTo>
                    <a:pt x="4809" y="24104"/>
                    <a:pt x="4914" y="24094"/>
                    <a:pt x="5016" y="24073"/>
                  </a:cubicBezTo>
                  <a:lnTo>
                    <a:pt x="6505" y="0"/>
                  </a:lnTo>
                  <a:close/>
                </a:path>
              </a:pathLst>
            </a:custGeom>
            <a:solidFill>
              <a:srgbClr val="81A23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9" name="Google Shape;790;p10">
              <a:extLst>
                <a:ext uri="{FF2B5EF4-FFF2-40B4-BE49-F238E27FC236}">
                  <a16:creationId xmlns:a16="http://schemas.microsoft.com/office/drawing/2014/main" id="{3E8F7F0B-6881-94ED-9AA8-FDBC875C7349}"/>
                </a:ext>
              </a:extLst>
            </p:cNvPr>
            <p:cNvSpPr/>
            <p:nvPr/>
          </p:nvSpPr>
          <p:spPr>
            <a:xfrm>
              <a:off x="10510535" y="-2459876"/>
              <a:ext cx="323879" cy="700075"/>
            </a:xfrm>
            <a:custGeom>
              <a:avLst/>
              <a:gdLst/>
              <a:ahLst/>
              <a:cxnLst/>
              <a:rect l="l" t="t" r="r" b="b"/>
              <a:pathLst>
                <a:path w="9484" h="20500" extrusionOk="0">
                  <a:moveTo>
                    <a:pt x="5291" y="1"/>
                  </a:moveTo>
                  <a:cubicBezTo>
                    <a:pt x="5170" y="1"/>
                    <a:pt x="5047" y="16"/>
                    <a:pt x="4924" y="43"/>
                  </a:cubicBezTo>
                  <a:cubicBezTo>
                    <a:pt x="4104" y="195"/>
                    <a:pt x="3374" y="925"/>
                    <a:pt x="2858" y="1654"/>
                  </a:cubicBezTo>
                  <a:cubicBezTo>
                    <a:pt x="943" y="4451"/>
                    <a:pt x="0" y="7794"/>
                    <a:pt x="213" y="11168"/>
                  </a:cubicBezTo>
                  <a:cubicBezTo>
                    <a:pt x="456" y="14511"/>
                    <a:pt x="2098" y="18007"/>
                    <a:pt x="4347" y="20499"/>
                  </a:cubicBezTo>
                  <a:lnTo>
                    <a:pt x="4408" y="20439"/>
                  </a:lnTo>
                  <a:cubicBezTo>
                    <a:pt x="8390" y="15150"/>
                    <a:pt x="9484" y="8220"/>
                    <a:pt x="7235" y="1989"/>
                  </a:cubicBezTo>
                  <a:cubicBezTo>
                    <a:pt x="6961" y="1198"/>
                    <a:pt x="6535" y="347"/>
                    <a:pt x="5715" y="74"/>
                  </a:cubicBezTo>
                  <a:cubicBezTo>
                    <a:pt x="5581" y="23"/>
                    <a:pt x="5438" y="1"/>
                    <a:pt x="5291" y="1"/>
                  </a:cubicBezTo>
                  <a:close/>
                </a:path>
              </a:pathLst>
            </a:custGeom>
            <a:solidFill>
              <a:srgbClr val="8CB03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0" name="Google Shape;791;p10">
              <a:extLst>
                <a:ext uri="{FF2B5EF4-FFF2-40B4-BE49-F238E27FC236}">
                  <a16:creationId xmlns:a16="http://schemas.microsoft.com/office/drawing/2014/main" id="{DEF9A60F-4C93-646E-4975-4AD395D5EBA1}"/>
                </a:ext>
              </a:extLst>
            </p:cNvPr>
            <p:cNvSpPr/>
            <p:nvPr/>
          </p:nvSpPr>
          <p:spPr>
            <a:xfrm>
              <a:off x="10660009" y="-2459876"/>
              <a:ext cx="174404" cy="697992"/>
            </a:xfrm>
            <a:custGeom>
              <a:avLst/>
              <a:gdLst/>
              <a:ahLst/>
              <a:cxnLst/>
              <a:rect l="l" t="t" r="r" b="b"/>
              <a:pathLst>
                <a:path w="5107" h="20439" extrusionOk="0">
                  <a:moveTo>
                    <a:pt x="914" y="1"/>
                  </a:moveTo>
                  <a:cubicBezTo>
                    <a:pt x="793" y="1"/>
                    <a:pt x="670" y="16"/>
                    <a:pt x="547" y="43"/>
                  </a:cubicBezTo>
                  <a:lnTo>
                    <a:pt x="0" y="20439"/>
                  </a:lnTo>
                  <a:cubicBezTo>
                    <a:pt x="4013" y="15150"/>
                    <a:pt x="5107" y="8220"/>
                    <a:pt x="2858" y="1989"/>
                  </a:cubicBezTo>
                  <a:cubicBezTo>
                    <a:pt x="2584" y="1198"/>
                    <a:pt x="2128" y="347"/>
                    <a:pt x="1338" y="74"/>
                  </a:cubicBezTo>
                  <a:cubicBezTo>
                    <a:pt x="1204" y="23"/>
                    <a:pt x="1061" y="1"/>
                    <a:pt x="914" y="1"/>
                  </a:cubicBezTo>
                  <a:close/>
                </a:path>
              </a:pathLst>
            </a:custGeom>
            <a:solidFill>
              <a:srgbClr val="81A23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1" name="Google Shape;792;p10">
              <a:extLst>
                <a:ext uri="{FF2B5EF4-FFF2-40B4-BE49-F238E27FC236}">
                  <a16:creationId xmlns:a16="http://schemas.microsoft.com/office/drawing/2014/main" id="{C5455059-691E-B4A7-421E-6C8F31018F1A}"/>
                </a:ext>
              </a:extLst>
            </p:cNvPr>
            <p:cNvSpPr/>
            <p:nvPr/>
          </p:nvSpPr>
          <p:spPr>
            <a:xfrm>
              <a:off x="9994630" y="-1846201"/>
              <a:ext cx="619720" cy="286894"/>
            </a:xfrm>
            <a:custGeom>
              <a:avLst/>
              <a:gdLst/>
              <a:ahLst/>
              <a:cxnLst/>
              <a:rect l="l" t="t" r="r" b="b"/>
              <a:pathLst>
                <a:path w="18147" h="8401" extrusionOk="0">
                  <a:moveTo>
                    <a:pt x="5932" y="0"/>
                  </a:moveTo>
                  <a:cubicBezTo>
                    <a:pt x="4698" y="0"/>
                    <a:pt x="3459" y="163"/>
                    <a:pt x="2250" y="493"/>
                  </a:cubicBezTo>
                  <a:cubicBezTo>
                    <a:pt x="1460" y="706"/>
                    <a:pt x="609" y="1131"/>
                    <a:pt x="213" y="1800"/>
                  </a:cubicBezTo>
                  <a:cubicBezTo>
                    <a:pt x="92" y="2013"/>
                    <a:pt x="31" y="2256"/>
                    <a:pt x="1" y="2499"/>
                  </a:cubicBezTo>
                  <a:cubicBezTo>
                    <a:pt x="1" y="3259"/>
                    <a:pt x="609" y="3897"/>
                    <a:pt x="1217" y="4384"/>
                  </a:cubicBezTo>
                  <a:cubicBezTo>
                    <a:pt x="4462" y="7026"/>
                    <a:pt x="8463" y="8401"/>
                    <a:pt x="12526" y="8401"/>
                  </a:cubicBezTo>
                  <a:cubicBezTo>
                    <a:pt x="14399" y="8401"/>
                    <a:pt x="16285" y="8109"/>
                    <a:pt x="18117" y="7514"/>
                  </a:cubicBezTo>
                  <a:lnTo>
                    <a:pt x="18147" y="7484"/>
                  </a:lnTo>
                  <a:cubicBezTo>
                    <a:pt x="16688" y="4779"/>
                    <a:pt x="14135" y="2286"/>
                    <a:pt x="11308" y="1070"/>
                  </a:cubicBezTo>
                  <a:cubicBezTo>
                    <a:pt x="9599" y="361"/>
                    <a:pt x="7770" y="0"/>
                    <a:pt x="5932" y="0"/>
                  </a:cubicBezTo>
                  <a:close/>
                </a:path>
              </a:pathLst>
            </a:custGeom>
            <a:solidFill>
              <a:srgbClr val="355C2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2" name="Google Shape;793;p10">
              <a:extLst>
                <a:ext uri="{FF2B5EF4-FFF2-40B4-BE49-F238E27FC236}">
                  <a16:creationId xmlns:a16="http://schemas.microsoft.com/office/drawing/2014/main" id="{01314DFE-E656-3990-6C3A-0DD4C1B07A55}"/>
                </a:ext>
              </a:extLst>
            </p:cNvPr>
            <p:cNvSpPr/>
            <p:nvPr/>
          </p:nvSpPr>
          <p:spPr>
            <a:xfrm>
              <a:off x="9994630" y="-1784765"/>
              <a:ext cx="617671" cy="225492"/>
            </a:xfrm>
            <a:custGeom>
              <a:avLst/>
              <a:gdLst/>
              <a:ahLst/>
              <a:cxnLst/>
              <a:rect l="l" t="t" r="r" b="b"/>
              <a:pathLst>
                <a:path w="18087" h="6603" extrusionOk="0">
                  <a:moveTo>
                    <a:pt x="213" y="1"/>
                  </a:moveTo>
                  <a:cubicBezTo>
                    <a:pt x="92" y="214"/>
                    <a:pt x="1" y="457"/>
                    <a:pt x="1" y="700"/>
                  </a:cubicBezTo>
                  <a:cubicBezTo>
                    <a:pt x="1" y="1460"/>
                    <a:pt x="609" y="2098"/>
                    <a:pt x="1186" y="2615"/>
                  </a:cubicBezTo>
                  <a:cubicBezTo>
                    <a:pt x="4430" y="5235"/>
                    <a:pt x="8441" y="6603"/>
                    <a:pt x="12500" y="6603"/>
                  </a:cubicBezTo>
                  <a:cubicBezTo>
                    <a:pt x="14376" y="6603"/>
                    <a:pt x="16261" y="6311"/>
                    <a:pt x="18086" y="5715"/>
                  </a:cubicBezTo>
                  <a:lnTo>
                    <a:pt x="213" y="1"/>
                  </a:lnTo>
                  <a:close/>
                </a:path>
              </a:pathLst>
            </a:custGeom>
            <a:solidFill>
              <a:srgbClr val="355C2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3" name="Google Shape;794;p10">
              <a:extLst>
                <a:ext uri="{FF2B5EF4-FFF2-40B4-BE49-F238E27FC236}">
                  <a16:creationId xmlns:a16="http://schemas.microsoft.com/office/drawing/2014/main" id="{2517DF7E-009D-CA81-5543-776A640C7AEC}"/>
                </a:ext>
              </a:extLst>
            </p:cNvPr>
            <p:cNvSpPr/>
            <p:nvPr/>
          </p:nvSpPr>
          <p:spPr>
            <a:xfrm>
              <a:off x="10219542" y="-1494524"/>
              <a:ext cx="883768" cy="791836"/>
            </a:xfrm>
            <a:custGeom>
              <a:avLst/>
              <a:gdLst/>
              <a:ahLst/>
              <a:cxnLst/>
              <a:rect l="l" t="t" r="r" b="b"/>
              <a:pathLst>
                <a:path w="25879" h="23187" extrusionOk="0">
                  <a:moveTo>
                    <a:pt x="25291" y="0"/>
                  </a:moveTo>
                  <a:cubicBezTo>
                    <a:pt x="25235" y="0"/>
                    <a:pt x="25177" y="13"/>
                    <a:pt x="25117" y="43"/>
                  </a:cubicBezTo>
                  <a:cubicBezTo>
                    <a:pt x="20345" y="2566"/>
                    <a:pt x="15482" y="5119"/>
                    <a:pt x="11379" y="8675"/>
                  </a:cubicBezTo>
                  <a:cubicBezTo>
                    <a:pt x="6850" y="12596"/>
                    <a:pt x="3658" y="17855"/>
                    <a:pt x="193" y="22657"/>
                  </a:cubicBezTo>
                  <a:cubicBezTo>
                    <a:pt x="0" y="22914"/>
                    <a:pt x="275" y="23187"/>
                    <a:pt x="550" y="23187"/>
                  </a:cubicBezTo>
                  <a:cubicBezTo>
                    <a:pt x="666" y="23187"/>
                    <a:pt x="781" y="23139"/>
                    <a:pt x="862" y="23022"/>
                  </a:cubicBezTo>
                  <a:cubicBezTo>
                    <a:pt x="4266" y="18280"/>
                    <a:pt x="7427" y="13083"/>
                    <a:pt x="11895" y="9223"/>
                  </a:cubicBezTo>
                  <a:cubicBezTo>
                    <a:pt x="15968" y="5727"/>
                    <a:pt x="20771" y="3204"/>
                    <a:pt x="25513" y="712"/>
                  </a:cubicBezTo>
                  <a:cubicBezTo>
                    <a:pt x="25879" y="502"/>
                    <a:pt x="25637" y="0"/>
                    <a:pt x="2529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4" name="Google Shape;795;p10">
              <a:extLst>
                <a:ext uri="{FF2B5EF4-FFF2-40B4-BE49-F238E27FC236}">
                  <a16:creationId xmlns:a16="http://schemas.microsoft.com/office/drawing/2014/main" id="{AEA65FAD-F3A7-4B75-5824-C0DD09C731D0}"/>
                </a:ext>
              </a:extLst>
            </p:cNvPr>
            <p:cNvSpPr/>
            <p:nvPr/>
          </p:nvSpPr>
          <p:spPr>
            <a:xfrm>
              <a:off x="10018911" y="-1466282"/>
              <a:ext cx="1009406" cy="213028"/>
            </a:xfrm>
            <a:custGeom>
              <a:avLst/>
              <a:gdLst/>
              <a:ahLst/>
              <a:cxnLst/>
              <a:rect l="l" t="t" r="r" b="b"/>
              <a:pathLst>
                <a:path w="29558" h="6238" extrusionOk="0">
                  <a:moveTo>
                    <a:pt x="29032" y="0"/>
                  </a:moveTo>
                  <a:cubicBezTo>
                    <a:pt x="28969" y="0"/>
                    <a:pt x="28902" y="21"/>
                    <a:pt x="28834" y="67"/>
                  </a:cubicBezTo>
                  <a:lnTo>
                    <a:pt x="28834" y="37"/>
                  </a:lnTo>
                  <a:cubicBezTo>
                    <a:pt x="23429" y="3627"/>
                    <a:pt x="17154" y="5476"/>
                    <a:pt x="10822" y="5476"/>
                  </a:cubicBezTo>
                  <a:cubicBezTo>
                    <a:pt x="7397" y="5476"/>
                    <a:pt x="3956" y="4935"/>
                    <a:pt x="627" y="3836"/>
                  </a:cubicBezTo>
                  <a:cubicBezTo>
                    <a:pt x="584" y="3822"/>
                    <a:pt x="544" y="3815"/>
                    <a:pt x="506" y="3815"/>
                  </a:cubicBezTo>
                  <a:cubicBezTo>
                    <a:pt x="137" y="3815"/>
                    <a:pt x="1" y="4428"/>
                    <a:pt x="414" y="4566"/>
                  </a:cubicBezTo>
                  <a:cubicBezTo>
                    <a:pt x="3818" y="5686"/>
                    <a:pt x="7335" y="6237"/>
                    <a:pt x="10833" y="6237"/>
                  </a:cubicBezTo>
                  <a:cubicBezTo>
                    <a:pt x="17300" y="6237"/>
                    <a:pt x="23707" y="4355"/>
                    <a:pt x="29229" y="705"/>
                  </a:cubicBezTo>
                  <a:cubicBezTo>
                    <a:pt x="29557" y="478"/>
                    <a:pt x="29341" y="0"/>
                    <a:pt x="2903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5" name="Google Shape;796;p10">
              <a:extLst>
                <a:ext uri="{FF2B5EF4-FFF2-40B4-BE49-F238E27FC236}">
                  <a16:creationId xmlns:a16="http://schemas.microsoft.com/office/drawing/2014/main" id="{93E4E4E4-F283-3F37-7F34-7B0046B3AD52}"/>
                </a:ext>
              </a:extLst>
            </p:cNvPr>
            <p:cNvSpPr/>
            <p:nvPr/>
          </p:nvSpPr>
          <p:spPr>
            <a:xfrm>
              <a:off x="9840170" y="-1470175"/>
              <a:ext cx="1279157" cy="536462"/>
            </a:xfrm>
            <a:custGeom>
              <a:avLst/>
              <a:gdLst/>
              <a:ahLst/>
              <a:cxnLst/>
              <a:rect l="l" t="t" r="r" b="b"/>
              <a:pathLst>
                <a:path w="37457" h="15709" extrusionOk="0">
                  <a:moveTo>
                    <a:pt x="37004" y="0"/>
                  </a:moveTo>
                  <a:cubicBezTo>
                    <a:pt x="36961" y="0"/>
                    <a:pt x="36915" y="9"/>
                    <a:pt x="36865" y="29"/>
                  </a:cubicBezTo>
                  <a:cubicBezTo>
                    <a:pt x="30968" y="2491"/>
                    <a:pt x="26257" y="6838"/>
                    <a:pt x="20937" y="10242"/>
                  </a:cubicBezTo>
                  <a:cubicBezTo>
                    <a:pt x="18111" y="12066"/>
                    <a:pt x="15132" y="13555"/>
                    <a:pt x="11849" y="14315"/>
                  </a:cubicBezTo>
                  <a:cubicBezTo>
                    <a:pt x="9977" y="14764"/>
                    <a:pt x="8066" y="14984"/>
                    <a:pt x="6152" y="14984"/>
                  </a:cubicBezTo>
                  <a:cubicBezTo>
                    <a:pt x="4304" y="14984"/>
                    <a:pt x="2454" y="14779"/>
                    <a:pt x="633" y="14376"/>
                  </a:cubicBezTo>
                  <a:cubicBezTo>
                    <a:pt x="599" y="14367"/>
                    <a:pt x="567" y="14363"/>
                    <a:pt x="536" y="14363"/>
                  </a:cubicBezTo>
                  <a:cubicBezTo>
                    <a:pt x="150" y="14363"/>
                    <a:pt x="0" y="15021"/>
                    <a:pt x="451" y="15105"/>
                  </a:cubicBezTo>
                  <a:lnTo>
                    <a:pt x="451" y="15075"/>
                  </a:lnTo>
                  <a:cubicBezTo>
                    <a:pt x="2307" y="15499"/>
                    <a:pt x="4197" y="15709"/>
                    <a:pt x="6084" y="15709"/>
                  </a:cubicBezTo>
                  <a:cubicBezTo>
                    <a:pt x="9604" y="15709"/>
                    <a:pt x="13113" y="14980"/>
                    <a:pt x="16378" y="13555"/>
                  </a:cubicBezTo>
                  <a:cubicBezTo>
                    <a:pt x="21120" y="11488"/>
                    <a:pt x="25132" y="8145"/>
                    <a:pt x="29357" y="5196"/>
                  </a:cubicBezTo>
                  <a:cubicBezTo>
                    <a:pt x="31758" y="3464"/>
                    <a:pt x="34342" y="1974"/>
                    <a:pt x="37077" y="789"/>
                  </a:cubicBezTo>
                  <a:cubicBezTo>
                    <a:pt x="37456" y="600"/>
                    <a:pt x="37353" y="0"/>
                    <a:pt x="37004"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6" name="Google Shape;797;p10">
              <a:extLst>
                <a:ext uri="{FF2B5EF4-FFF2-40B4-BE49-F238E27FC236}">
                  <a16:creationId xmlns:a16="http://schemas.microsoft.com/office/drawing/2014/main" id="{5B814651-2EA4-E902-5573-B8BC9E740970}"/>
                </a:ext>
              </a:extLst>
            </p:cNvPr>
            <p:cNvSpPr/>
            <p:nvPr/>
          </p:nvSpPr>
          <p:spPr>
            <a:xfrm>
              <a:off x="9729934" y="-812139"/>
              <a:ext cx="577169" cy="649465"/>
            </a:xfrm>
            <a:custGeom>
              <a:avLst/>
              <a:gdLst/>
              <a:ahLst/>
              <a:cxnLst/>
              <a:rect l="l" t="t" r="r" b="b"/>
              <a:pathLst>
                <a:path w="16901" h="19018" extrusionOk="0">
                  <a:moveTo>
                    <a:pt x="16475" y="1"/>
                  </a:moveTo>
                  <a:cubicBezTo>
                    <a:pt x="8907" y="2067"/>
                    <a:pt x="2919" y="7782"/>
                    <a:pt x="518" y="15259"/>
                  </a:cubicBezTo>
                  <a:cubicBezTo>
                    <a:pt x="214" y="16201"/>
                    <a:pt x="1" y="17296"/>
                    <a:pt x="578" y="18116"/>
                  </a:cubicBezTo>
                  <a:cubicBezTo>
                    <a:pt x="761" y="18390"/>
                    <a:pt x="1004" y="18603"/>
                    <a:pt x="1277" y="18755"/>
                  </a:cubicBezTo>
                  <a:cubicBezTo>
                    <a:pt x="1665" y="18942"/>
                    <a:pt x="2123" y="19017"/>
                    <a:pt x="2600" y="19017"/>
                  </a:cubicBezTo>
                  <a:cubicBezTo>
                    <a:pt x="3208" y="19017"/>
                    <a:pt x="3846" y="18895"/>
                    <a:pt x="4408" y="18724"/>
                  </a:cubicBezTo>
                  <a:cubicBezTo>
                    <a:pt x="8208" y="17478"/>
                    <a:pt x="11490" y="15016"/>
                    <a:pt x="13709" y="11703"/>
                  </a:cubicBezTo>
                  <a:cubicBezTo>
                    <a:pt x="15898" y="8420"/>
                    <a:pt x="16901" y="3922"/>
                    <a:pt x="16566" y="1"/>
                  </a:cubicBezTo>
                  <a:close/>
                </a:path>
              </a:pathLst>
            </a:custGeom>
            <a:solidFill>
              <a:srgbClr val="81A23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7" name="Google Shape;798;p10">
              <a:extLst>
                <a:ext uri="{FF2B5EF4-FFF2-40B4-BE49-F238E27FC236}">
                  <a16:creationId xmlns:a16="http://schemas.microsoft.com/office/drawing/2014/main" id="{4A7A6E4B-021E-9801-D87F-4C71613312C2}"/>
                </a:ext>
              </a:extLst>
            </p:cNvPr>
            <p:cNvSpPr/>
            <p:nvPr/>
          </p:nvSpPr>
          <p:spPr>
            <a:xfrm>
              <a:off x="9730992" y="-812139"/>
              <a:ext cx="561597" cy="640483"/>
            </a:xfrm>
            <a:custGeom>
              <a:avLst/>
              <a:gdLst/>
              <a:ahLst/>
              <a:cxnLst/>
              <a:rect l="l" t="t" r="r" b="b"/>
              <a:pathLst>
                <a:path w="16445" h="18755" extrusionOk="0">
                  <a:moveTo>
                    <a:pt x="16444" y="1"/>
                  </a:moveTo>
                  <a:lnTo>
                    <a:pt x="16444" y="1"/>
                  </a:lnTo>
                  <a:cubicBezTo>
                    <a:pt x="8906" y="2067"/>
                    <a:pt x="2888" y="7782"/>
                    <a:pt x="487" y="15259"/>
                  </a:cubicBezTo>
                  <a:cubicBezTo>
                    <a:pt x="213" y="16201"/>
                    <a:pt x="0" y="17296"/>
                    <a:pt x="547" y="18116"/>
                  </a:cubicBezTo>
                  <a:cubicBezTo>
                    <a:pt x="730" y="18390"/>
                    <a:pt x="973" y="18603"/>
                    <a:pt x="1246" y="18755"/>
                  </a:cubicBezTo>
                  <a:lnTo>
                    <a:pt x="16444" y="1"/>
                  </a:lnTo>
                  <a:close/>
                </a:path>
              </a:pathLst>
            </a:custGeom>
            <a:solidFill>
              <a:srgbClr val="81A23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8" name="Google Shape;799;p10">
              <a:extLst>
                <a:ext uri="{FF2B5EF4-FFF2-40B4-BE49-F238E27FC236}">
                  <a16:creationId xmlns:a16="http://schemas.microsoft.com/office/drawing/2014/main" id="{0C85E378-CA6D-B9AE-FE6C-0BC0BB35621F}"/>
                </a:ext>
              </a:extLst>
            </p:cNvPr>
            <p:cNvSpPr/>
            <p:nvPr/>
          </p:nvSpPr>
          <p:spPr>
            <a:xfrm>
              <a:off x="9452807" y="-1092510"/>
              <a:ext cx="645674" cy="255920"/>
            </a:xfrm>
            <a:custGeom>
              <a:avLst/>
              <a:gdLst/>
              <a:ahLst/>
              <a:cxnLst/>
              <a:rect l="l" t="t" r="r" b="b"/>
              <a:pathLst>
                <a:path w="18907" h="7494" extrusionOk="0">
                  <a:moveTo>
                    <a:pt x="8937" y="1"/>
                  </a:moveTo>
                  <a:cubicBezTo>
                    <a:pt x="6378" y="1"/>
                    <a:pt x="3858" y="713"/>
                    <a:pt x="1672" y="2071"/>
                  </a:cubicBezTo>
                  <a:cubicBezTo>
                    <a:pt x="973" y="2496"/>
                    <a:pt x="243" y="3165"/>
                    <a:pt x="91" y="3894"/>
                  </a:cubicBezTo>
                  <a:cubicBezTo>
                    <a:pt x="0" y="4138"/>
                    <a:pt x="0" y="4381"/>
                    <a:pt x="91" y="4624"/>
                  </a:cubicBezTo>
                  <a:cubicBezTo>
                    <a:pt x="274" y="5384"/>
                    <a:pt x="1034" y="5809"/>
                    <a:pt x="1763" y="6113"/>
                  </a:cubicBezTo>
                  <a:cubicBezTo>
                    <a:pt x="3985" y="7038"/>
                    <a:pt x="6336" y="7493"/>
                    <a:pt x="8676" y="7493"/>
                  </a:cubicBezTo>
                  <a:cubicBezTo>
                    <a:pt x="12256" y="7493"/>
                    <a:pt x="15812" y="6428"/>
                    <a:pt x="18845" y="4350"/>
                  </a:cubicBezTo>
                  <a:lnTo>
                    <a:pt x="18906" y="4320"/>
                  </a:lnTo>
                  <a:cubicBezTo>
                    <a:pt x="16748" y="2131"/>
                    <a:pt x="13587" y="460"/>
                    <a:pt x="10547" y="95"/>
                  </a:cubicBezTo>
                  <a:cubicBezTo>
                    <a:pt x="10011" y="32"/>
                    <a:pt x="9473" y="1"/>
                    <a:pt x="8937" y="1"/>
                  </a:cubicBezTo>
                  <a:close/>
                </a:path>
              </a:pathLst>
            </a:custGeom>
            <a:solidFill>
              <a:srgbClr val="355C2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9" name="Google Shape;800;p10">
              <a:extLst>
                <a:ext uri="{FF2B5EF4-FFF2-40B4-BE49-F238E27FC236}">
                  <a16:creationId xmlns:a16="http://schemas.microsoft.com/office/drawing/2014/main" id="{B939F9D6-96B3-6D03-CA1B-A68171B3655A}"/>
                </a:ext>
              </a:extLst>
            </p:cNvPr>
            <p:cNvSpPr/>
            <p:nvPr/>
          </p:nvSpPr>
          <p:spPr>
            <a:xfrm>
              <a:off x="9452807" y="-959530"/>
              <a:ext cx="644615" cy="122940"/>
            </a:xfrm>
            <a:custGeom>
              <a:avLst/>
              <a:gdLst/>
              <a:ahLst/>
              <a:cxnLst/>
              <a:rect l="l" t="t" r="r" b="b"/>
              <a:pathLst>
                <a:path w="18876" h="3600" extrusionOk="0">
                  <a:moveTo>
                    <a:pt x="91" y="0"/>
                  </a:moveTo>
                  <a:cubicBezTo>
                    <a:pt x="0" y="244"/>
                    <a:pt x="0" y="487"/>
                    <a:pt x="91" y="730"/>
                  </a:cubicBezTo>
                  <a:cubicBezTo>
                    <a:pt x="274" y="1490"/>
                    <a:pt x="1034" y="1915"/>
                    <a:pt x="1763" y="2219"/>
                  </a:cubicBezTo>
                  <a:cubicBezTo>
                    <a:pt x="3985" y="3144"/>
                    <a:pt x="6336" y="3599"/>
                    <a:pt x="8678" y="3599"/>
                  </a:cubicBezTo>
                  <a:cubicBezTo>
                    <a:pt x="12261" y="3599"/>
                    <a:pt x="15824" y="2534"/>
                    <a:pt x="18876" y="456"/>
                  </a:cubicBezTo>
                  <a:lnTo>
                    <a:pt x="91" y="0"/>
                  </a:lnTo>
                  <a:close/>
                </a:path>
              </a:pathLst>
            </a:custGeom>
            <a:solidFill>
              <a:srgbClr val="355C2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0" name="Google Shape;801;p10">
              <a:extLst>
                <a:ext uri="{FF2B5EF4-FFF2-40B4-BE49-F238E27FC236}">
                  <a16:creationId xmlns:a16="http://schemas.microsoft.com/office/drawing/2014/main" id="{25E7671E-7A50-B298-D30A-1058C7667A8E}"/>
                </a:ext>
              </a:extLst>
            </p:cNvPr>
            <p:cNvSpPr/>
            <p:nvPr/>
          </p:nvSpPr>
          <p:spPr>
            <a:xfrm>
              <a:off x="9395708" y="-1635973"/>
              <a:ext cx="794124" cy="373191"/>
            </a:xfrm>
            <a:custGeom>
              <a:avLst/>
              <a:gdLst/>
              <a:ahLst/>
              <a:cxnLst/>
              <a:rect l="l" t="t" r="r" b="b"/>
              <a:pathLst>
                <a:path w="23254" h="10928" extrusionOk="0">
                  <a:moveTo>
                    <a:pt x="7418" y="1"/>
                  </a:moveTo>
                  <a:cubicBezTo>
                    <a:pt x="5930" y="1"/>
                    <a:pt x="4439" y="189"/>
                    <a:pt x="2979" y="568"/>
                  </a:cubicBezTo>
                  <a:cubicBezTo>
                    <a:pt x="1946" y="811"/>
                    <a:pt x="821" y="1358"/>
                    <a:pt x="304" y="2209"/>
                  </a:cubicBezTo>
                  <a:cubicBezTo>
                    <a:pt x="152" y="2483"/>
                    <a:pt x="61" y="2787"/>
                    <a:pt x="31" y="3121"/>
                  </a:cubicBezTo>
                  <a:cubicBezTo>
                    <a:pt x="0" y="4094"/>
                    <a:pt x="791" y="4915"/>
                    <a:pt x="1520" y="5553"/>
                  </a:cubicBezTo>
                  <a:cubicBezTo>
                    <a:pt x="5740" y="9069"/>
                    <a:pt x="11021" y="10927"/>
                    <a:pt x="16378" y="10927"/>
                  </a:cubicBezTo>
                  <a:cubicBezTo>
                    <a:pt x="18661" y="10927"/>
                    <a:pt x="20958" y="10590"/>
                    <a:pt x="23192" y="9899"/>
                  </a:cubicBezTo>
                  <a:lnTo>
                    <a:pt x="23253" y="9869"/>
                  </a:lnTo>
                  <a:cubicBezTo>
                    <a:pt x="21429" y="6343"/>
                    <a:pt x="18207" y="3091"/>
                    <a:pt x="14590" y="1510"/>
                  </a:cubicBezTo>
                  <a:cubicBezTo>
                    <a:pt x="12304" y="509"/>
                    <a:pt x="9864" y="1"/>
                    <a:pt x="7418" y="1"/>
                  </a:cubicBezTo>
                  <a:close/>
                </a:path>
              </a:pathLst>
            </a:custGeom>
            <a:solidFill>
              <a:srgbClr val="81A23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1" name="Google Shape;802;p10">
              <a:extLst>
                <a:ext uri="{FF2B5EF4-FFF2-40B4-BE49-F238E27FC236}">
                  <a16:creationId xmlns:a16="http://schemas.microsoft.com/office/drawing/2014/main" id="{C5A9AE14-4182-4374-7535-8E491F82CC35}"/>
                </a:ext>
              </a:extLst>
            </p:cNvPr>
            <p:cNvSpPr/>
            <p:nvPr/>
          </p:nvSpPr>
          <p:spPr>
            <a:xfrm>
              <a:off x="9395708" y="-1561595"/>
              <a:ext cx="792041" cy="297959"/>
            </a:xfrm>
            <a:custGeom>
              <a:avLst/>
              <a:gdLst/>
              <a:ahLst/>
              <a:cxnLst/>
              <a:rect l="l" t="t" r="r" b="b"/>
              <a:pathLst>
                <a:path w="23193" h="8725" extrusionOk="0">
                  <a:moveTo>
                    <a:pt x="304" y="1"/>
                  </a:moveTo>
                  <a:cubicBezTo>
                    <a:pt x="152" y="275"/>
                    <a:pt x="61" y="578"/>
                    <a:pt x="31" y="913"/>
                  </a:cubicBezTo>
                  <a:cubicBezTo>
                    <a:pt x="0" y="1885"/>
                    <a:pt x="791" y="2706"/>
                    <a:pt x="1520" y="3344"/>
                  </a:cubicBezTo>
                  <a:cubicBezTo>
                    <a:pt x="5732" y="6876"/>
                    <a:pt x="10986" y="8725"/>
                    <a:pt x="16334" y="8725"/>
                  </a:cubicBezTo>
                  <a:cubicBezTo>
                    <a:pt x="18628" y="8725"/>
                    <a:pt x="20939" y="8384"/>
                    <a:pt x="23192" y="7691"/>
                  </a:cubicBezTo>
                  <a:lnTo>
                    <a:pt x="304" y="1"/>
                  </a:lnTo>
                  <a:close/>
                </a:path>
              </a:pathLst>
            </a:custGeom>
            <a:solidFill>
              <a:srgbClr val="81A23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spTree>
    <p:extLst>
      <p:ext uri="{BB962C8B-B14F-4D97-AF65-F5344CB8AC3E}">
        <p14:creationId xmlns:p14="http://schemas.microsoft.com/office/powerpoint/2010/main" val="391118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7" name="Google Shape;732;p10">
            <a:extLst>
              <a:ext uri="{FF2B5EF4-FFF2-40B4-BE49-F238E27FC236}">
                <a16:creationId xmlns:a16="http://schemas.microsoft.com/office/drawing/2014/main" id="{823DDBEE-3859-9AE1-0A10-EDC9EE2C64B9}"/>
              </a:ext>
            </a:extLst>
          </p:cNvPr>
          <p:cNvSpPr/>
          <p:nvPr/>
        </p:nvSpPr>
        <p:spPr>
          <a:xfrm>
            <a:off x="2465205" y="4101123"/>
            <a:ext cx="2089491" cy="1916963"/>
          </a:xfrm>
          <a:prstGeom prst="ellipse">
            <a:avLst/>
          </a:prstGeom>
          <a:solidFill>
            <a:srgbClr val="FFFFFF"/>
          </a:solidFill>
          <a:ln w="25400" cap="flat" cmpd="sng">
            <a:solidFill>
              <a:srgbClr val="B42813"/>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Font typeface="Arial"/>
              <a:buNone/>
            </a:pPr>
            <a:endParaRPr sz="1867" kern="0" dirty="0">
              <a:solidFill>
                <a:srgbClr val="355C2E"/>
              </a:solidFill>
              <a:latin typeface="UTM Avo" panose="02040603050506020204" pitchFamily="18" charset="0"/>
              <a:cs typeface="Arial"/>
              <a:sym typeface="Arial"/>
            </a:endParaRPr>
          </a:p>
        </p:txBody>
      </p:sp>
      <p:sp>
        <p:nvSpPr>
          <p:cNvPr id="98" name="Google Shape;733;p10">
            <a:extLst>
              <a:ext uri="{FF2B5EF4-FFF2-40B4-BE49-F238E27FC236}">
                <a16:creationId xmlns:a16="http://schemas.microsoft.com/office/drawing/2014/main" id="{DB65D181-1F6A-0C3C-2C1D-7F4DAF3569E1}"/>
              </a:ext>
            </a:extLst>
          </p:cNvPr>
          <p:cNvSpPr txBox="1">
            <a:spLocks/>
          </p:cNvSpPr>
          <p:nvPr/>
        </p:nvSpPr>
        <p:spPr>
          <a:xfrm>
            <a:off x="4158069" y="1668468"/>
            <a:ext cx="4448303" cy="74074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609585" marR="0" lvl="0" indent="-397923" algn="l" rtl="0">
              <a:lnSpc>
                <a:spcPct val="100000"/>
              </a:lnSpc>
              <a:spcBef>
                <a:spcPts val="0"/>
              </a:spcBef>
              <a:spcAft>
                <a:spcPts val="0"/>
              </a:spcAft>
              <a:buClr>
                <a:schemeClr val="lt2"/>
              </a:buClr>
              <a:buSzPts val="1100"/>
              <a:buFont typeface="Oxygen"/>
              <a:buAutoNum type="arabicPeriod"/>
              <a:defRPr sz="1600" b="0" i="0" u="none" strike="noStrike" cap="none">
                <a:solidFill>
                  <a:schemeClr val="lt2"/>
                </a:solidFill>
                <a:latin typeface="Oxygen"/>
                <a:ea typeface="Oxygen"/>
                <a:cs typeface="Oxygen"/>
                <a:sym typeface="Oxygen"/>
              </a:defRPr>
            </a:lvl1pPr>
            <a:lvl2pPr marL="1219170" marR="0" lvl="1" indent="-423323" algn="l" rtl="0">
              <a:lnSpc>
                <a:spcPct val="115000"/>
              </a:lnSpc>
              <a:spcBef>
                <a:spcPts val="0"/>
              </a:spcBef>
              <a:spcAft>
                <a:spcPts val="0"/>
              </a:spcAft>
              <a:buClr>
                <a:schemeClr val="lt2"/>
              </a:buClr>
              <a:buSzPts val="1400"/>
              <a:buFont typeface="Oxygen"/>
              <a:buAutoNum type="alphaLcPeriod"/>
              <a:defRPr sz="1400" b="0" i="0" u="none" strike="noStrike" cap="none">
                <a:solidFill>
                  <a:schemeClr val="lt2"/>
                </a:solidFill>
                <a:latin typeface="Oxygen"/>
                <a:ea typeface="Oxygen"/>
                <a:cs typeface="Oxygen"/>
                <a:sym typeface="Oxygen"/>
              </a:defRPr>
            </a:lvl2pPr>
            <a:lvl3pPr marL="1828754" marR="0" lvl="2" indent="-423323" algn="l" rtl="0">
              <a:lnSpc>
                <a:spcPct val="115000"/>
              </a:lnSpc>
              <a:spcBef>
                <a:spcPts val="0"/>
              </a:spcBef>
              <a:spcAft>
                <a:spcPts val="0"/>
              </a:spcAft>
              <a:buClr>
                <a:schemeClr val="lt2"/>
              </a:buClr>
              <a:buSzPts val="1400"/>
              <a:buFont typeface="Oxygen"/>
              <a:buAutoNum type="romanLcPeriod"/>
              <a:defRPr sz="1400" b="0" i="0" u="none" strike="noStrike" cap="none">
                <a:solidFill>
                  <a:schemeClr val="lt2"/>
                </a:solidFill>
                <a:latin typeface="Oxygen"/>
                <a:ea typeface="Oxygen"/>
                <a:cs typeface="Oxygen"/>
                <a:sym typeface="Oxygen"/>
              </a:defRPr>
            </a:lvl3pPr>
            <a:lvl4pPr marL="2438339" marR="0" lvl="3" indent="-423323" algn="l" rtl="0">
              <a:lnSpc>
                <a:spcPct val="115000"/>
              </a:lnSpc>
              <a:spcBef>
                <a:spcPts val="0"/>
              </a:spcBef>
              <a:spcAft>
                <a:spcPts val="0"/>
              </a:spcAft>
              <a:buClr>
                <a:schemeClr val="lt2"/>
              </a:buClr>
              <a:buSzPts val="1400"/>
              <a:buFont typeface="Oxygen"/>
              <a:buAutoNum type="arabicPeriod"/>
              <a:defRPr sz="1400" b="0" i="0" u="none" strike="noStrike" cap="none">
                <a:solidFill>
                  <a:schemeClr val="lt2"/>
                </a:solidFill>
                <a:latin typeface="Oxygen"/>
                <a:ea typeface="Oxygen"/>
                <a:cs typeface="Oxygen"/>
                <a:sym typeface="Oxygen"/>
              </a:defRPr>
            </a:lvl4pPr>
            <a:lvl5pPr marL="3047924" marR="0" lvl="4" indent="-423323" algn="l" rtl="0">
              <a:lnSpc>
                <a:spcPct val="115000"/>
              </a:lnSpc>
              <a:spcBef>
                <a:spcPts val="0"/>
              </a:spcBef>
              <a:spcAft>
                <a:spcPts val="0"/>
              </a:spcAft>
              <a:buClr>
                <a:schemeClr val="lt2"/>
              </a:buClr>
              <a:buSzPts val="1400"/>
              <a:buFont typeface="Oxygen"/>
              <a:buAutoNum type="alphaLcPeriod"/>
              <a:defRPr sz="1400" b="0" i="0" u="none" strike="noStrike" cap="none">
                <a:solidFill>
                  <a:schemeClr val="lt2"/>
                </a:solidFill>
                <a:latin typeface="Oxygen"/>
                <a:ea typeface="Oxygen"/>
                <a:cs typeface="Oxygen"/>
                <a:sym typeface="Oxygen"/>
              </a:defRPr>
            </a:lvl5pPr>
            <a:lvl6pPr marL="3657509" marR="0" lvl="5" indent="-423323" algn="l" rtl="0">
              <a:lnSpc>
                <a:spcPct val="115000"/>
              </a:lnSpc>
              <a:spcBef>
                <a:spcPts val="0"/>
              </a:spcBef>
              <a:spcAft>
                <a:spcPts val="0"/>
              </a:spcAft>
              <a:buClr>
                <a:schemeClr val="lt2"/>
              </a:buClr>
              <a:buSzPts val="1400"/>
              <a:buFont typeface="Oxygen"/>
              <a:buAutoNum type="romanLcPeriod"/>
              <a:defRPr sz="1400" b="0" i="0" u="none" strike="noStrike" cap="none">
                <a:solidFill>
                  <a:schemeClr val="lt2"/>
                </a:solidFill>
                <a:latin typeface="Oxygen"/>
                <a:ea typeface="Oxygen"/>
                <a:cs typeface="Oxygen"/>
                <a:sym typeface="Oxygen"/>
              </a:defRPr>
            </a:lvl6pPr>
            <a:lvl7pPr marL="4267093" marR="0" lvl="6" indent="-423323" algn="l" rtl="0">
              <a:lnSpc>
                <a:spcPct val="115000"/>
              </a:lnSpc>
              <a:spcBef>
                <a:spcPts val="0"/>
              </a:spcBef>
              <a:spcAft>
                <a:spcPts val="0"/>
              </a:spcAft>
              <a:buClr>
                <a:schemeClr val="lt2"/>
              </a:buClr>
              <a:buSzPts val="1400"/>
              <a:buFont typeface="Oxygen"/>
              <a:buAutoNum type="arabicPeriod"/>
              <a:defRPr sz="1400" b="0" i="0" u="none" strike="noStrike" cap="none">
                <a:solidFill>
                  <a:schemeClr val="lt2"/>
                </a:solidFill>
                <a:latin typeface="Oxygen"/>
                <a:ea typeface="Oxygen"/>
                <a:cs typeface="Oxygen"/>
                <a:sym typeface="Oxygen"/>
              </a:defRPr>
            </a:lvl7pPr>
            <a:lvl8pPr marL="4876678" marR="0" lvl="7" indent="-423323" algn="l" rtl="0">
              <a:lnSpc>
                <a:spcPct val="115000"/>
              </a:lnSpc>
              <a:spcBef>
                <a:spcPts val="0"/>
              </a:spcBef>
              <a:spcAft>
                <a:spcPts val="0"/>
              </a:spcAft>
              <a:buClr>
                <a:schemeClr val="lt2"/>
              </a:buClr>
              <a:buSzPts val="1400"/>
              <a:buFont typeface="Oxygen"/>
              <a:buAutoNum type="alphaLcPeriod"/>
              <a:defRPr sz="1400" b="0" i="0" u="none" strike="noStrike" cap="none">
                <a:solidFill>
                  <a:schemeClr val="lt2"/>
                </a:solidFill>
                <a:latin typeface="Oxygen"/>
                <a:ea typeface="Oxygen"/>
                <a:cs typeface="Oxygen"/>
                <a:sym typeface="Oxygen"/>
              </a:defRPr>
            </a:lvl8pPr>
            <a:lvl9pPr marL="5486263" marR="0" lvl="8" indent="-423323" algn="l" rtl="0">
              <a:lnSpc>
                <a:spcPct val="115000"/>
              </a:lnSpc>
              <a:spcBef>
                <a:spcPts val="0"/>
              </a:spcBef>
              <a:spcAft>
                <a:spcPts val="0"/>
              </a:spcAft>
              <a:buClr>
                <a:schemeClr val="lt2"/>
              </a:buClr>
              <a:buSzPts val="1400"/>
              <a:buFont typeface="Oxygen"/>
              <a:buAutoNum type="romanLcPeriod"/>
              <a:defRPr sz="1400" b="0" i="0" u="none" strike="noStrike" cap="none">
                <a:solidFill>
                  <a:schemeClr val="lt2"/>
                </a:solidFill>
                <a:latin typeface="Oxygen"/>
                <a:ea typeface="Oxygen"/>
                <a:cs typeface="Oxygen"/>
                <a:sym typeface="Oxygen"/>
              </a:defRPr>
            </a:lvl9pPr>
          </a:lstStyle>
          <a:p>
            <a:pPr marL="0" lvl="0" indent="0" algn="ctr">
              <a:buClr>
                <a:srgbClr val="282828"/>
              </a:buClr>
              <a:buNone/>
            </a:pPr>
            <a:r>
              <a:rPr lang="vi-VN" sz="3200" b="1" kern="0" dirty="0">
                <a:solidFill>
                  <a:schemeClr val="accent2">
                    <a:lumMod val="50000"/>
                  </a:schemeClr>
                </a:solidFill>
                <a:latin typeface="UTM Avo" panose="02040603050506020204" pitchFamily="18" charset="0"/>
                <a:ea typeface="Arial"/>
                <a:cs typeface="Arial"/>
                <a:sym typeface="Arial"/>
              </a:rPr>
              <a:t>PHỎNG VẤN</a:t>
            </a:r>
          </a:p>
        </p:txBody>
      </p:sp>
      <p:sp>
        <p:nvSpPr>
          <p:cNvPr id="99" name="Google Shape;734;p10">
            <a:extLst>
              <a:ext uri="{FF2B5EF4-FFF2-40B4-BE49-F238E27FC236}">
                <a16:creationId xmlns:a16="http://schemas.microsoft.com/office/drawing/2014/main" id="{05547B5C-4F07-79FD-5A88-A65700CFB776}"/>
              </a:ext>
            </a:extLst>
          </p:cNvPr>
          <p:cNvSpPr txBox="1">
            <a:spLocks/>
          </p:cNvSpPr>
          <p:nvPr/>
        </p:nvSpPr>
        <p:spPr>
          <a:xfrm>
            <a:off x="1461532" y="2264433"/>
            <a:ext cx="10138833" cy="165008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2"/>
              </a:buClr>
              <a:buSzPts val="1800"/>
              <a:buFont typeface="Oxygen"/>
              <a:buChar char="●"/>
              <a:defRPr sz="1800" b="0" i="0" u="none" strike="noStrike" cap="none">
                <a:solidFill>
                  <a:schemeClr val="lt2"/>
                </a:solidFill>
                <a:latin typeface="Oxygen"/>
                <a:ea typeface="Oxygen"/>
                <a:cs typeface="Oxygen"/>
                <a:sym typeface="Oxygen"/>
              </a:defRPr>
            </a:lvl1pPr>
            <a:lvl2pPr marL="914400" marR="0" lvl="1" indent="-317500" algn="l" rtl="0">
              <a:lnSpc>
                <a:spcPct val="115000"/>
              </a:lnSpc>
              <a:spcBef>
                <a:spcPts val="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2pPr>
            <a:lvl3pPr marL="1371600" marR="0" lvl="2" indent="-317500" algn="l" rtl="0">
              <a:lnSpc>
                <a:spcPct val="115000"/>
              </a:lnSpc>
              <a:spcBef>
                <a:spcPts val="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3pPr>
            <a:lvl4pPr marL="1828800" marR="0" lvl="3" indent="-317500" algn="l" rtl="0">
              <a:lnSpc>
                <a:spcPct val="115000"/>
              </a:lnSpc>
              <a:spcBef>
                <a:spcPts val="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4pPr>
            <a:lvl5pPr marL="2286000" marR="0" lvl="4" indent="-317500" algn="l" rtl="0">
              <a:lnSpc>
                <a:spcPct val="115000"/>
              </a:lnSpc>
              <a:spcBef>
                <a:spcPts val="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5pPr>
            <a:lvl6pPr marL="2743200" marR="0" lvl="5" indent="-317500" algn="l" rtl="0">
              <a:lnSpc>
                <a:spcPct val="115000"/>
              </a:lnSpc>
              <a:spcBef>
                <a:spcPts val="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6pPr>
            <a:lvl7pPr marL="3200400" marR="0" lvl="6" indent="-317500" algn="l" rtl="0">
              <a:lnSpc>
                <a:spcPct val="115000"/>
              </a:lnSpc>
              <a:spcBef>
                <a:spcPts val="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7pPr>
            <a:lvl8pPr marL="3657600" marR="0" lvl="7" indent="-317500" algn="l" rtl="0">
              <a:lnSpc>
                <a:spcPct val="115000"/>
              </a:lnSpc>
              <a:spcBef>
                <a:spcPts val="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8pPr>
            <a:lvl9pPr marL="4114800" marR="0" lvl="8" indent="-317500" algn="l" rtl="0">
              <a:lnSpc>
                <a:spcPct val="115000"/>
              </a:lnSpc>
              <a:spcBef>
                <a:spcPts val="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9pPr>
          </a:lstStyle>
          <a:p>
            <a:pPr marL="457189" indent="-457189">
              <a:lnSpc>
                <a:spcPct val="125000"/>
              </a:lnSpc>
              <a:buClr>
                <a:schemeClr val="bg1"/>
              </a:buClr>
              <a:buSzPct val="100000"/>
              <a:buFont typeface="Arial"/>
              <a:buChar char="•"/>
            </a:pPr>
            <a:r>
              <a:rPr lang="vi-VN" sz="2400" kern="0" dirty="0">
                <a:solidFill>
                  <a:schemeClr val="bg1"/>
                </a:solidFill>
                <a:latin typeface="UTM Avo" panose="02040603050506020204" pitchFamily="18" charset="0"/>
                <a:ea typeface="Arial"/>
                <a:cs typeface="Arial"/>
                <a:sym typeface="Arial"/>
              </a:rPr>
              <a:t>Mỗi nhóm cử một đại diện tham gia</a:t>
            </a:r>
          </a:p>
          <a:p>
            <a:pPr marL="457189" indent="-457189">
              <a:lnSpc>
                <a:spcPct val="125000"/>
              </a:lnSpc>
              <a:buClr>
                <a:schemeClr val="bg1"/>
              </a:buClr>
              <a:buSzPct val="100000"/>
              <a:buFont typeface="Arial"/>
              <a:buChar char="•"/>
            </a:pPr>
            <a:r>
              <a:rPr lang="vi-VN" sz="2400" kern="0" dirty="0">
                <a:solidFill>
                  <a:schemeClr val="bg1"/>
                </a:solidFill>
                <a:latin typeface="UTM Avo" panose="02040603050506020204" pitchFamily="18" charset="0"/>
                <a:ea typeface="Arial"/>
                <a:cs typeface="Arial"/>
                <a:sym typeface="Arial"/>
              </a:rPr>
              <a:t>Đại diện nhóm 1 đóng vai phóng viên, phỏng vấn chuyên gia</a:t>
            </a:r>
            <a:r>
              <a:rPr lang="en-US" sz="2400" kern="0" dirty="0">
                <a:solidFill>
                  <a:schemeClr val="bg1"/>
                </a:solidFill>
                <a:latin typeface="UTM Avo" panose="02040603050506020204" pitchFamily="18" charset="0"/>
                <a:ea typeface="Arial"/>
                <a:cs typeface="Arial"/>
                <a:sym typeface="Arial"/>
              </a:rPr>
              <a:t> </a:t>
            </a:r>
            <a:r>
              <a:rPr lang="en-US" sz="2400" kern="0" dirty="0" err="1">
                <a:solidFill>
                  <a:schemeClr val="bg1"/>
                </a:solidFill>
                <a:latin typeface="UTM Avo" panose="02040603050506020204" pitchFamily="18" charset="0"/>
                <a:ea typeface="Arial"/>
                <a:cs typeface="Arial"/>
                <a:sym typeface="Arial"/>
              </a:rPr>
              <a:t>là</a:t>
            </a:r>
            <a:r>
              <a:rPr lang="vi-VN" sz="2400" kern="0" dirty="0">
                <a:solidFill>
                  <a:schemeClr val="bg1"/>
                </a:solidFill>
                <a:latin typeface="UTM Avo" panose="02040603050506020204" pitchFamily="18" charset="0"/>
                <a:ea typeface="Arial"/>
                <a:cs typeface="Arial"/>
                <a:sym typeface="Arial"/>
              </a:rPr>
              <a:t> đại diện nhóm 2, nhóm 2 trả lời và sau đó đổi vai.</a:t>
            </a:r>
          </a:p>
        </p:txBody>
      </p:sp>
      <p:sp>
        <p:nvSpPr>
          <p:cNvPr id="100" name="Google Shape;735;p10">
            <a:extLst>
              <a:ext uri="{FF2B5EF4-FFF2-40B4-BE49-F238E27FC236}">
                <a16:creationId xmlns:a16="http://schemas.microsoft.com/office/drawing/2014/main" id="{DE2EDEC5-C93A-9E20-D502-FCA10A9BCC12}"/>
              </a:ext>
            </a:extLst>
          </p:cNvPr>
          <p:cNvSpPr/>
          <p:nvPr/>
        </p:nvSpPr>
        <p:spPr>
          <a:xfrm>
            <a:off x="7941529" y="4101123"/>
            <a:ext cx="2089491" cy="1916963"/>
          </a:xfrm>
          <a:prstGeom prst="ellipse">
            <a:avLst/>
          </a:prstGeom>
          <a:solidFill>
            <a:srgbClr val="FFFFFF"/>
          </a:solidFill>
          <a:ln w="25400" cap="flat" cmpd="sng">
            <a:solidFill>
              <a:srgbClr val="327879"/>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Font typeface="Arial"/>
              <a:buNone/>
            </a:pPr>
            <a:endParaRPr sz="1867" kern="0" dirty="0">
              <a:solidFill>
                <a:srgbClr val="355C2E"/>
              </a:solidFill>
              <a:latin typeface="UTM Avo" panose="02040603050506020204" pitchFamily="18" charset="0"/>
              <a:cs typeface="Arial"/>
              <a:sym typeface="Arial"/>
            </a:endParaRPr>
          </a:p>
        </p:txBody>
      </p:sp>
      <p:grpSp>
        <p:nvGrpSpPr>
          <p:cNvPr id="101" name="Google Shape;736;p10">
            <a:extLst>
              <a:ext uri="{FF2B5EF4-FFF2-40B4-BE49-F238E27FC236}">
                <a16:creationId xmlns:a16="http://schemas.microsoft.com/office/drawing/2014/main" id="{E12CD7A0-CC28-1ED1-C2CE-7A32916D4824}"/>
              </a:ext>
            </a:extLst>
          </p:cNvPr>
          <p:cNvGrpSpPr/>
          <p:nvPr/>
        </p:nvGrpSpPr>
        <p:grpSpPr>
          <a:xfrm>
            <a:off x="2969182" y="4341085"/>
            <a:ext cx="1081536" cy="1397389"/>
            <a:chOff x="7606826" y="2419290"/>
            <a:chExt cx="274550" cy="354729"/>
          </a:xfrm>
        </p:grpSpPr>
        <p:sp>
          <p:nvSpPr>
            <p:cNvPr id="102" name="Google Shape;737;p10">
              <a:extLst>
                <a:ext uri="{FF2B5EF4-FFF2-40B4-BE49-F238E27FC236}">
                  <a16:creationId xmlns:a16="http://schemas.microsoft.com/office/drawing/2014/main" id="{E26B7CFD-413F-9C14-7C92-9BADA53ED7D2}"/>
                </a:ext>
              </a:extLst>
            </p:cNvPr>
            <p:cNvSpPr/>
            <p:nvPr/>
          </p:nvSpPr>
          <p:spPr>
            <a:xfrm>
              <a:off x="7606826" y="2619370"/>
              <a:ext cx="274550" cy="154649"/>
            </a:xfrm>
            <a:custGeom>
              <a:avLst/>
              <a:gdLst/>
              <a:ahLst/>
              <a:cxnLst/>
              <a:rect l="l" t="t" r="r" b="b"/>
              <a:pathLst>
                <a:path w="10485" h="5906" extrusionOk="0">
                  <a:moveTo>
                    <a:pt x="3711" y="1"/>
                  </a:moveTo>
                  <a:lnTo>
                    <a:pt x="3711" y="1041"/>
                  </a:lnTo>
                  <a:cubicBezTo>
                    <a:pt x="3711" y="1336"/>
                    <a:pt x="3520" y="1584"/>
                    <a:pt x="3244" y="1670"/>
                  </a:cubicBezTo>
                  <a:lnTo>
                    <a:pt x="935" y="2348"/>
                  </a:lnTo>
                  <a:cubicBezTo>
                    <a:pt x="382" y="2510"/>
                    <a:pt x="0" y="3025"/>
                    <a:pt x="0" y="3607"/>
                  </a:cubicBezTo>
                  <a:lnTo>
                    <a:pt x="0" y="5248"/>
                  </a:lnTo>
                  <a:cubicBezTo>
                    <a:pt x="0" y="5610"/>
                    <a:pt x="286" y="5906"/>
                    <a:pt x="649" y="5906"/>
                  </a:cubicBezTo>
                  <a:lnTo>
                    <a:pt x="9826" y="5906"/>
                  </a:lnTo>
                  <a:cubicBezTo>
                    <a:pt x="10189" y="5906"/>
                    <a:pt x="10485" y="5610"/>
                    <a:pt x="10485" y="5248"/>
                  </a:cubicBezTo>
                  <a:lnTo>
                    <a:pt x="10485" y="3607"/>
                  </a:lnTo>
                  <a:cubicBezTo>
                    <a:pt x="10485" y="3025"/>
                    <a:pt x="10093" y="2510"/>
                    <a:pt x="9540" y="2348"/>
                  </a:cubicBezTo>
                  <a:lnTo>
                    <a:pt x="7241" y="1670"/>
                  </a:lnTo>
                  <a:cubicBezTo>
                    <a:pt x="6955" y="1584"/>
                    <a:pt x="6764" y="1336"/>
                    <a:pt x="6764" y="1041"/>
                  </a:cubicBezTo>
                  <a:lnTo>
                    <a:pt x="6764" y="1"/>
                  </a:lnTo>
                  <a:close/>
                </a:path>
              </a:pathLst>
            </a:custGeom>
            <a:solidFill>
              <a:srgbClr val="F8EEE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03" name="Google Shape;738;p10">
              <a:extLst>
                <a:ext uri="{FF2B5EF4-FFF2-40B4-BE49-F238E27FC236}">
                  <a16:creationId xmlns:a16="http://schemas.microsoft.com/office/drawing/2014/main" id="{6C3AFA2E-42A9-7841-558F-9696FEA78C98}"/>
                </a:ext>
              </a:extLst>
            </p:cNvPr>
            <p:cNvSpPr/>
            <p:nvPr/>
          </p:nvSpPr>
          <p:spPr>
            <a:xfrm>
              <a:off x="7606826" y="2667576"/>
              <a:ext cx="274550" cy="106442"/>
            </a:xfrm>
            <a:custGeom>
              <a:avLst/>
              <a:gdLst/>
              <a:ahLst/>
              <a:cxnLst/>
              <a:rect l="l" t="t" r="r" b="b"/>
              <a:pathLst>
                <a:path w="10485" h="4065" extrusionOk="0">
                  <a:moveTo>
                    <a:pt x="2671" y="1"/>
                  </a:moveTo>
                  <a:lnTo>
                    <a:pt x="935" y="507"/>
                  </a:lnTo>
                  <a:cubicBezTo>
                    <a:pt x="382" y="669"/>
                    <a:pt x="0" y="1184"/>
                    <a:pt x="0" y="1766"/>
                  </a:cubicBezTo>
                  <a:lnTo>
                    <a:pt x="0" y="3407"/>
                  </a:lnTo>
                  <a:cubicBezTo>
                    <a:pt x="0" y="3769"/>
                    <a:pt x="286" y="4065"/>
                    <a:pt x="649" y="4065"/>
                  </a:cubicBezTo>
                  <a:lnTo>
                    <a:pt x="9826" y="4065"/>
                  </a:lnTo>
                  <a:cubicBezTo>
                    <a:pt x="10189" y="4065"/>
                    <a:pt x="10485" y="3769"/>
                    <a:pt x="10485" y="3407"/>
                  </a:cubicBezTo>
                  <a:lnTo>
                    <a:pt x="10485" y="1766"/>
                  </a:lnTo>
                  <a:cubicBezTo>
                    <a:pt x="10485" y="1184"/>
                    <a:pt x="10093" y="669"/>
                    <a:pt x="9540" y="507"/>
                  </a:cubicBezTo>
                  <a:lnTo>
                    <a:pt x="7804" y="1"/>
                  </a:lnTo>
                  <a:cubicBezTo>
                    <a:pt x="7556" y="1213"/>
                    <a:pt x="6478" y="2090"/>
                    <a:pt x="5238" y="2090"/>
                  </a:cubicBezTo>
                  <a:cubicBezTo>
                    <a:pt x="3997" y="2090"/>
                    <a:pt x="2919" y="1213"/>
                    <a:pt x="2671" y="1"/>
                  </a:cubicBezTo>
                  <a:close/>
                </a:path>
              </a:pathLst>
            </a:custGeom>
            <a:solidFill>
              <a:srgbClr val="E9574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04" name="Google Shape;739;p10">
              <a:extLst>
                <a:ext uri="{FF2B5EF4-FFF2-40B4-BE49-F238E27FC236}">
                  <a16:creationId xmlns:a16="http://schemas.microsoft.com/office/drawing/2014/main" id="{A3ACF24A-0123-62CA-0CB7-863D88E9570F}"/>
                </a:ext>
              </a:extLst>
            </p:cNvPr>
            <p:cNvSpPr/>
            <p:nvPr/>
          </p:nvSpPr>
          <p:spPr>
            <a:xfrm>
              <a:off x="7703998" y="2619370"/>
              <a:ext cx="79943" cy="22886"/>
            </a:xfrm>
            <a:custGeom>
              <a:avLst/>
              <a:gdLst/>
              <a:ahLst/>
              <a:cxnLst/>
              <a:rect l="l" t="t" r="r" b="b"/>
              <a:pathLst>
                <a:path w="3053" h="874" extrusionOk="0">
                  <a:moveTo>
                    <a:pt x="0" y="1"/>
                  </a:moveTo>
                  <a:lnTo>
                    <a:pt x="0" y="487"/>
                  </a:lnTo>
                  <a:cubicBezTo>
                    <a:pt x="477" y="745"/>
                    <a:pt x="1002" y="874"/>
                    <a:pt x="1527" y="874"/>
                  </a:cubicBezTo>
                  <a:cubicBezTo>
                    <a:pt x="2051" y="874"/>
                    <a:pt x="2576" y="745"/>
                    <a:pt x="3053" y="487"/>
                  </a:cubicBezTo>
                  <a:lnTo>
                    <a:pt x="3053" y="1"/>
                  </a:lnTo>
                  <a:close/>
                </a:path>
              </a:pathLst>
            </a:custGeom>
            <a:solidFill>
              <a:srgbClr val="F3E6D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05" name="Google Shape;740;p10">
              <a:extLst>
                <a:ext uri="{FF2B5EF4-FFF2-40B4-BE49-F238E27FC236}">
                  <a16:creationId xmlns:a16="http://schemas.microsoft.com/office/drawing/2014/main" id="{4CC07DD3-217E-309E-2FF5-AE70DFD78CF2}"/>
                </a:ext>
              </a:extLst>
            </p:cNvPr>
            <p:cNvSpPr/>
            <p:nvPr/>
          </p:nvSpPr>
          <p:spPr>
            <a:xfrm>
              <a:off x="7647543" y="2470744"/>
              <a:ext cx="192617" cy="160147"/>
            </a:xfrm>
            <a:custGeom>
              <a:avLst/>
              <a:gdLst/>
              <a:ahLst/>
              <a:cxnLst/>
              <a:rect l="l" t="t" r="r" b="b"/>
              <a:pathLst>
                <a:path w="7356" h="6116" extrusionOk="0">
                  <a:moveTo>
                    <a:pt x="840" y="1"/>
                  </a:moveTo>
                  <a:lnTo>
                    <a:pt x="840" y="2405"/>
                  </a:lnTo>
                  <a:lnTo>
                    <a:pt x="735" y="2405"/>
                  </a:lnTo>
                  <a:cubicBezTo>
                    <a:pt x="0" y="2405"/>
                    <a:pt x="0" y="3492"/>
                    <a:pt x="735" y="3492"/>
                  </a:cubicBezTo>
                  <a:lnTo>
                    <a:pt x="849" y="3492"/>
                  </a:lnTo>
                  <a:cubicBezTo>
                    <a:pt x="964" y="4971"/>
                    <a:pt x="2194" y="6116"/>
                    <a:pt x="3683" y="6116"/>
                  </a:cubicBezTo>
                  <a:cubicBezTo>
                    <a:pt x="5161" y="6116"/>
                    <a:pt x="6392" y="4971"/>
                    <a:pt x="6506" y="3492"/>
                  </a:cubicBezTo>
                  <a:lnTo>
                    <a:pt x="6630" y="3492"/>
                  </a:lnTo>
                  <a:cubicBezTo>
                    <a:pt x="7355" y="3492"/>
                    <a:pt x="7355" y="2405"/>
                    <a:pt x="6630" y="2405"/>
                  </a:cubicBezTo>
                  <a:lnTo>
                    <a:pt x="6525" y="2405"/>
                  </a:lnTo>
                  <a:lnTo>
                    <a:pt x="6525" y="1"/>
                  </a:lnTo>
                  <a:close/>
                </a:path>
              </a:pathLst>
            </a:custGeom>
            <a:solidFill>
              <a:srgbClr val="F8EEE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06" name="Google Shape;741;p10">
              <a:extLst>
                <a:ext uri="{FF2B5EF4-FFF2-40B4-BE49-F238E27FC236}">
                  <a16:creationId xmlns:a16="http://schemas.microsoft.com/office/drawing/2014/main" id="{4EB016A6-4F4E-F7F9-F801-03C02C200CB8}"/>
                </a:ext>
              </a:extLst>
            </p:cNvPr>
            <p:cNvSpPr/>
            <p:nvPr/>
          </p:nvSpPr>
          <p:spPr>
            <a:xfrm>
              <a:off x="7651785" y="2470744"/>
              <a:ext cx="166379" cy="160121"/>
            </a:xfrm>
            <a:custGeom>
              <a:avLst/>
              <a:gdLst/>
              <a:ahLst/>
              <a:cxnLst/>
              <a:rect l="l" t="t" r="r" b="b"/>
              <a:pathLst>
                <a:path w="6354" h="6115" extrusionOk="0">
                  <a:moveTo>
                    <a:pt x="678" y="1"/>
                  </a:moveTo>
                  <a:lnTo>
                    <a:pt x="678" y="2405"/>
                  </a:lnTo>
                  <a:lnTo>
                    <a:pt x="601" y="2405"/>
                  </a:lnTo>
                  <a:cubicBezTo>
                    <a:pt x="595" y="2404"/>
                    <a:pt x="589" y="2404"/>
                    <a:pt x="583" y="2404"/>
                  </a:cubicBezTo>
                  <a:cubicBezTo>
                    <a:pt x="304" y="2404"/>
                    <a:pt x="66" y="2611"/>
                    <a:pt x="29" y="2891"/>
                  </a:cubicBezTo>
                  <a:cubicBezTo>
                    <a:pt x="0" y="3215"/>
                    <a:pt x="248" y="3492"/>
                    <a:pt x="573" y="3492"/>
                  </a:cubicBezTo>
                  <a:lnTo>
                    <a:pt x="687" y="3492"/>
                  </a:lnTo>
                  <a:cubicBezTo>
                    <a:pt x="800" y="4995"/>
                    <a:pt x="2046" y="6115"/>
                    <a:pt x="3499" y="6115"/>
                  </a:cubicBezTo>
                  <a:cubicBezTo>
                    <a:pt x="3650" y="6115"/>
                    <a:pt x="3804" y="6103"/>
                    <a:pt x="3959" y="6077"/>
                  </a:cubicBezTo>
                  <a:cubicBezTo>
                    <a:pt x="2576" y="5868"/>
                    <a:pt x="1555" y="4675"/>
                    <a:pt x="1555" y="3282"/>
                  </a:cubicBezTo>
                  <a:lnTo>
                    <a:pt x="1555" y="1527"/>
                  </a:lnTo>
                  <a:cubicBezTo>
                    <a:pt x="1555" y="1050"/>
                    <a:pt x="1946" y="659"/>
                    <a:pt x="2433" y="659"/>
                  </a:cubicBezTo>
                  <a:lnTo>
                    <a:pt x="3740" y="659"/>
                  </a:lnTo>
                  <a:cubicBezTo>
                    <a:pt x="3932" y="802"/>
                    <a:pt x="4163" y="875"/>
                    <a:pt x="4392" y="875"/>
                  </a:cubicBezTo>
                  <a:cubicBezTo>
                    <a:pt x="4562" y="875"/>
                    <a:pt x="4731" y="835"/>
                    <a:pt x="4885" y="754"/>
                  </a:cubicBezTo>
                  <a:cubicBezTo>
                    <a:pt x="5184" y="972"/>
                    <a:pt x="5547" y="1088"/>
                    <a:pt x="5914" y="1088"/>
                  </a:cubicBezTo>
                  <a:cubicBezTo>
                    <a:pt x="6061" y="1088"/>
                    <a:pt x="6209" y="1069"/>
                    <a:pt x="6354" y="1031"/>
                  </a:cubicBezTo>
                  <a:lnTo>
                    <a:pt x="6354" y="1"/>
                  </a:lnTo>
                  <a:close/>
                </a:path>
              </a:pathLst>
            </a:custGeom>
            <a:solidFill>
              <a:srgbClr val="F3E6D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07" name="Google Shape;742;p10">
              <a:extLst>
                <a:ext uri="{FF2B5EF4-FFF2-40B4-BE49-F238E27FC236}">
                  <a16:creationId xmlns:a16="http://schemas.microsoft.com/office/drawing/2014/main" id="{316D8D33-4CD7-26C3-1E92-28F7A1F0D51E}"/>
                </a:ext>
              </a:extLst>
            </p:cNvPr>
            <p:cNvSpPr/>
            <p:nvPr/>
          </p:nvSpPr>
          <p:spPr>
            <a:xfrm>
              <a:off x="7654770" y="2419290"/>
              <a:ext cx="174156" cy="114428"/>
            </a:xfrm>
            <a:custGeom>
              <a:avLst/>
              <a:gdLst/>
              <a:ahLst/>
              <a:cxnLst/>
              <a:rect l="l" t="t" r="r" b="b"/>
              <a:pathLst>
                <a:path w="6651" h="4370" extrusionOk="0">
                  <a:moveTo>
                    <a:pt x="1842" y="0"/>
                  </a:moveTo>
                  <a:cubicBezTo>
                    <a:pt x="812" y="0"/>
                    <a:pt x="1" y="897"/>
                    <a:pt x="106" y="1918"/>
                  </a:cubicBezTo>
                  <a:lnTo>
                    <a:pt x="344" y="4370"/>
                  </a:lnTo>
                  <a:lnTo>
                    <a:pt x="564" y="4370"/>
                  </a:lnTo>
                  <a:cubicBezTo>
                    <a:pt x="812" y="4370"/>
                    <a:pt x="1003" y="4169"/>
                    <a:pt x="1003" y="3931"/>
                  </a:cubicBezTo>
                  <a:lnTo>
                    <a:pt x="1003" y="2967"/>
                  </a:lnTo>
                  <a:cubicBezTo>
                    <a:pt x="1003" y="2481"/>
                    <a:pt x="1394" y="2090"/>
                    <a:pt x="1880" y="2090"/>
                  </a:cubicBezTo>
                  <a:lnTo>
                    <a:pt x="5811" y="2090"/>
                  </a:lnTo>
                  <a:lnTo>
                    <a:pt x="5811" y="3931"/>
                  </a:lnTo>
                  <a:cubicBezTo>
                    <a:pt x="5811" y="4169"/>
                    <a:pt x="6011" y="4370"/>
                    <a:pt x="6249" y="4370"/>
                  </a:cubicBezTo>
                  <a:lnTo>
                    <a:pt x="6469" y="4370"/>
                  </a:lnTo>
                  <a:lnTo>
                    <a:pt x="6650" y="2004"/>
                  </a:lnTo>
                  <a:lnTo>
                    <a:pt x="6631" y="2004"/>
                  </a:lnTo>
                  <a:lnTo>
                    <a:pt x="5811" y="0"/>
                  </a:lnTo>
                  <a:close/>
                </a:path>
              </a:pathLst>
            </a:custGeom>
            <a:solidFill>
              <a:srgbClr val="64421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08" name="Google Shape;743;p10">
              <a:extLst>
                <a:ext uri="{FF2B5EF4-FFF2-40B4-BE49-F238E27FC236}">
                  <a16:creationId xmlns:a16="http://schemas.microsoft.com/office/drawing/2014/main" id="{C3D56EDC-3898-CFDB-20C0-797E268EF231}"/>
                </a:ext>
              </a:extLst>
            </p:cNvPr>
            <p:cNvSpPr/>
            <p:nvPr/>
          </p:nvSpPr>
          <p:spPr>
            <a:xfrm>
              <a:off x="7654770" y="2419290"/>
              <a:ext cx="71983" cy="114428"/>
            </a:xfrm>
            <a:custGeom>
              <a:avLst/>
              <a:gdLst/>
              <a:ahLst/>
              <a:cxnLst/>
              <a:rect l="l" t="t" r="r" b="b"/>
              <a:pathLst>
                <a:path w="2749" h="4370" extrusionOk="0">
                  <a:moveTo>
                    <a:pt x="1842" y="0"/>
                  </a:moveTo>
                  <a:cubicBezTo>
                    <a:pt x="812" y="0"/>
                    <a:pt x="1" y="888"/>
                    <a:pt x="106" y="1918"/>
                  </a:cubicBezTo>
                  <a:lnTo>
                    <a:pt x="344" y="4370"/>
                  </a:lnTo>
                  <a:lnTo>
                    <a:pt x="564" y="4370"/>
                  </a:lnTo>
                  <a:cubicBezTo>
                    <a:pt x="812" y="4370"/>
                    <a:pt x="1003" y="4169"/>
                    <a:pt x="1003" y="3931"/>
                  </a:cubicBezTo>
                  <a:lnTo>
                    <a:pt x="1003" y="1756"/>
                  </a:lnTo>
                  <a:cubicBezTo>
                    <a:pt x="1003" y="783"/>
                    <a:pt x="1785" y="0"/>
                    <a:pt x="2748" y="0"/>
                  </a:cubicBezTo>
                  <a:close/>
                </a:path>
              </a:pathLst>
            </a:custGeom>
            <a:solidFill>
              <a:srgbClr val="64421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09" name="Google Shape;744;p10">
              <a:extLst>
                <a:ext uri="{FF2B5EF4-FFF2-40B4-BE49-F238E27FC236}">
                  <a16:creationId xmlns:a16="http://schemas.microsoft.com/office/drawing/2014/main" id="{27F7D695-406D-77F8-FF70-7DF725951BB2}"/>
                </a:ext>
              </a:extLst>
            </p:cNvPr>
            <p:cNvSpPr/>
            <p:nvPr/>
          </p:nvSpPr>
          <p:spPr>
            <a:xfrm>
              <a:off x="7703998" y="2533640"/>
              <a:ext cx="11495" cy="17308"/>
            </a:xfrm>
            <a:custGeom>
              <a:avLst/>
              <a:gdLst/>
              <a:ahLst/>
              <a:cxnLst/>
              <a:rect l="l" t="t" r="r" b="b"/>
              <a:pathLst>
                <a:path w="439" h="661" extrusionOk="0">
                  <a:moveTo>
                    <a:pt x="220" y="0"/>
                  </a:moveTo>
                  <a:cubicBezTo>
                    <a:pt x="110" y="0"/>
                    <a:pt x="0" y="74"/>
                    <a:pt x="0" y="222"/>
                  </a:cubicBezTo>
                  <a:lnTo>
                    <a:pt x="0" y="441"/>
                  </a:lnTo>
                  <a:cubicBezTo>
                    <a:pt x="0" y="556"/>
                    <a:pt x="96" y="661"/>
                    <a:pt x="220" y="661"/>
                  </a:cubicBezTo>
                  <a:cubicBezTo>
                    <a:pt x="334" y="661"/>
                    <a:pt x="439" y="556"/>
                    <a:pt x="439" y="441"/>
                  </a:cubicBezTo>
                  <a:lnTo>
                    <a:pt x="439" y="222"/>
                  </a:lnTo>
                  <a:cubicBezTo>
                    <a:pt x="439" y="74"/>
                    <a:pt x="329" y="0"/>
                    <a:pt x="220" y="0"/>
                  </a:cubicBezTo>
                  <a:close/>
                </a:path>
              </a:pathLst>
            </a:custGeom>
            <a:solidFill>
              <a:srgbClr val="213B5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10" name="Google Shape;745;p10">
              <a:extLst>
                <a:ext uri="{FF2B5EF4-FFF2-40B4-BE49-F238E27FC236}">
                  <a16:creationId xmlns:a16="http://schemas.microsoft.com/office/drawing/2014/main" id="{9112382A-8F14-4E11-D4B9-8706A72C2541}"/>
                </a:ext>
              </a:extLst>
            </p:cNvPr>
            <p:cNvSpPr/>
            <p:nvPr/>
          </p:nvSpPr>
          <p:spPr>
            <a:xfrm>
              <a:off x="7772681" y="2533640"/>
              <a:ext cx="11260" cy="17308"/>
            </a:xfrm>
            <a:custGeom>
              <a:avLst/>
              <a:gdLst/>
              <a:ahLst/>
              <a:cxnLst/>
              <a:rect l="l" t="t" r="r" b="b"/>
              <a:pathLst>
                <a:path w="430" h="661" extrusionOk="0">
                  <a:moveTo>
                    <a:pt x="215" y="0"/>
                  </a:moveTo>
                  <a:cubicBezTo>
                    <a:pt x="108" y="0"/>
                    <a:pt x="1" y="74"/>
                    <a:pt x="1" y="222"/>
                  </a:cubicBezTo>
                  <a:lnTo>
                    <a:pt x="1" y="441"/>
                  </a:lnTo>
                  <a:cubicBezTo>
                    <a:pt x="1" y="556"/>
                    <a:pt x="96" y="661"/>
                    <a:pt x="220" y="661"/>
                  </a:cubicBezTo>
                  <a:cubicBezTo>
                    <a:pt x="335" y="661"/>
                    <a:pt x="430" y="556"/>
                    <a:pt x="430" y="441"/>
                  </a:cubicBezTo>
                  <a:lnTo>
                    <a:pt x="430" y="222"/>
                  </a:lnTo>
                  <a:cubicBezTo>
                    <a:pt x="430" y="74"/>
                    <a:pt x="323" y="0"/>
                    <a:pt x="215" y="0"/>
                  </a:cubicBezTo>
                  <a:close/>
                </a:path>
              </a:pathLst>
            </a:custGeom>
            <a:solidFill>
              <a:srgbClr val="213B5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11" name="Google Shape;746;p10">
              <a:extLst>
                <a:ext uri="{FF2B5EF4-FFF2-40B4-BE49-F238E27FC236}">
                  <a16:creationId xmlns:a16="http://schemas.microsoft.com/office/drawing/2014/main" id="{58A20066-DDAA-F620-8089-C357ADE0CBF6}"/>
                </a:ext>
              </a:extLst>
            </p:cNvPr>
            <p:cNvSpPr/>
            <p:nvPr/>
          </p:nvSpPr>
          <p:spPr>
            <a:xfrm>
              <a:off x="7718714" y="2573598"/>
              <a:ext cx="50720" cy="17334"/>
            </a:xfrm>
            <a:custGeom>
              <a:avLst/>
              <a:gdLst/>
              <a:ahLst/>
              <a:cxnLst/>
              <a:rect l="l" t="t" r="r" b="b"/>
              <a:pathLst>
                <a:path w="1937" h="662" extrusionOk="0">
                  <a:moveTo>
                    <a:pt x="314" y="0"/>
                  </a:moveTo>
                  <a:cubicBezTo>
                    <a:pt x="144" y="0"/>
                    <a:pt x="0" y="221"/>
                    <a:pt x="154" y="375"/>
                  </a:cubicBezTo>
                  <a:cubicBezTo>
                    <a:pt x="372" y="566"/>
                    <a:pt x="643" y="662"/>
                    <a:pt x="924" y="662"/>
                  </a:cubicBezTo>
                  <a:cubicBezTo>
                    <a:pt x="938" y="662"/>
                    <a:pt x="951" y="662"/>
                    <a:pt x="965" y="661"/>
                  </a:cubicBezTo>
                  <a:cubicBezTo>
                    <a:pt x="978" y="662"/>
                    <a:pt x="991" y="662"/>
                    <a:pt x="1005" y="662"/>
                  </a:cubicBezTo>
                  <a:cubicBezTo>
                    <a:pt x="1286" y="662"/>
                    <a:pt x="1557" y="566"/>
                    <a:pt x="1775" y="375"/>
                  </a:cubicBezTo>
                  <a:cubicBezTo>
                    <a:pt x="1936" y="221"/>
                    <a:pt x="1789" y="0"/>
                    <a:pt x="1621" y="0"/>
                  </a:cubicBezTo>
                  <a:cubicBezTo>
                    <a:pt x="1570" y="0"/>
                    <a:pt x="1517" y="21"/>
                    <a:pt x="1470" y="70"/>
                  </a:cubicBezTo>
                  <a:cubicBezTo>
                    <a:pt x="1318" y="170"/>
                    <a:pt x="1141" y="220"/>
                    <a:pt x="966" y="220"/>
                  </a:cubicBezTo>
                  <a:cubicBezTo>
                    <a:pt x="790" y="220"/>
                    <a:pt x="616" y="170"/>
                    <a:pt x="469" y="70"/>
                  </a:cubicBezTo>
                  <a:cubicBezTo>
                    <a:pt x="420" y="21"/>
                    <a:pt x="365" y="0"/>
                    <a:pt x="314"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12" name="Google Shape;747;p10">
              <a:extLst>
                <a:ext uri="{FF2B5EF4-FFF2-40B4-BE49-F238E27FC236}">
                  <a16:creationId xmlns:a16="http://schemas.microsoft.com/office/drawing/2014/main" id="{20520A9C-2726-137A-7600-BBC829D40BC0}"/>
                </a:ext>
              </a:extLst>
            </p:cNvPr>
            <p:cNvSpPr/>
            <p:nvPr/>
          </p:nvSpPr>
          <p:spPr>
            <a:xfrm>
              <a:off x="7696483" y="2516463"/>
              <a:ext cx="26525" cy="11521"/>
            </a:xfrm>
            <a:custGeom>
              <a:avLst/>
              <a:gdLst/>
              <a:ahLst/>
              <a:cxnLst/>
              <a:rect l="l" t="t" r="r" b="b"/>
              <a:pathLst>
                <a:path w="1013" h="440" extrusionOk="0">
                  <a:moveTo>
                    <a:pt x="287" y="0"/>
                  </a:moveTo>
                  <a:cubicBezTo>
                    <a:pt x="1" y="0"/>
                    <a:pt x="1" y="439"/>
                    <a:pt x="287" y="439"/>
                  </a:cubicBezTo>
                  <a:lnTo>
                    <a:pt x="726" y="439"/>
                  </a:lnTo>
                  <a:cubicBezTo>
                    <a:pt x="1012" y="439"/>
                    <a:pt x="1012" y="0"/>
                    <a:pt x="726"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13" name="Google Shape;748;p10">
              <a:extLst>
                <a:ext uri="{FF2B5EF4-FFF2-40B4-BE49-F238E27FC236}">
                  <a16:creationId xmlns:a16="http://schemas.microsoft.com/office/drawing/2014/main" id="{9778B6BD-3FBC-9238-7F77-B0DC0AC2E2B8}"/>
                </a:ext>
              </a:extLst>
            </p:cNvPr>
            <p:cNvSpPr/>
            <p:nvPr/>
          </p:nvSpPr>
          <p:spPr>
            <a:xfrm>
              <a:off x="7764931" y="2516463"/>
              <a:ext cx="26761" cy="11521"/>
            </a:xfrm>
            <a:custGeom>
              <a:avLst/>
              <a:gdLst/>
              <a:ahLst/>
              <a:cxnLst/>
              <a:rect l="l" t="t" r="r" b="b"/>
              <a:pathLst>
                <a:path w="1022" h="440" extrusionOk="0">
                  <a:moveTo>
                    <a:pt x="297" y="0"/>
                  </a:moveTo>
                  <a:cubicBezTo>
                    <a:pt x="1" y="0"/>
                    <a:pt x="1" y="439"/>
                    <a:pt x="297" y="439"/>
                  </a:cubicBezTo>
                  <a:lnTo>
                    <a:pt x="726" y="439"/>
                  </a:lnTo>
                  <a:cubicBezTo>
                    <a:pt x="1022" y="439"/>
                    <a:pt x="1022" y="0"/>
                    <a:pt x="726"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14" name="Google Shape;749;p10">
              <a:extLst>
                <a:ext uri="{FF2B5EF4-FFF2-40B4-BE49-F238E27FC236}">
                  <a16:creationId xmlns:a16="http://schemas.microsoft.com/office/drawing/2014/main" id="{BE7D4309-CD9D-7194-D83D-492D2611BF26}"/>
                </a:ext>
              </a:extLst>
            </p:cNvPr>
            <p:cNvSpPr/>
            <p:nvPr/>
          </p:nvSpPr>
          <p:spPr>
            <a:xfrm>
              <a:off x="7772681" y="2419290"/>
              <a:ext cx="68474" cy="68709"/>
            </a:xfrm>
            <a:custGeom>
              <a:avLst/>
              <a:gdLst/>
              <a:ahLst/>
              <a:cxnLst/>
              <a:rect l="l" t="t" r="r" b="b"/>
              <a:pathLst>
                <a:path w="2615" h="2624" extrusionOk="0">
                  <a:moveTo>
                    <a:pt x="1308" y="0"/>
                  </a:moveTo>
                  <a:cubicBezTo>
                    <a:pt x="583" y="0"/>
                    <a:pt x="1" y="582"/>
                    <a:pt x="1" y="1307"/>
                  </a:cubicBezTo>
                  <a:cubicBezTo>
                    <a:pt x="1" y="2032"/>
                    <a:pt x="583" y="2624"/>
                    <a:pt x="1308" y="2624"/>
                  </a:cubicBezTo>
                  <a:cubicBezTo>
                    <a:pt x="2033" y="2624"/>
                    <a:pt x="2615" y="2032"/>
                    <a:pt x="2615" y="1307"/>
                  </a:cubicBezTo>
                  <a:cubicBezTo>
                    <a:pt x="2615" y="582"/>
                    <a:pt x="2033" y="0"/>
                    <a:pt x="1308" y="0"/>
                  </a:cubicBezTo>
                  <a:close/>
                </a:path>
              </a:pathLst>
            </a:custGeom>
            <a:solidFill>
              <a:srgbClr val="56371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15" name="Google Shape;750;p10">
              <a:extLst>
                <a:ext uri="{FF2B5EF4-FFF2-40B4-BE49-F238E27FC236}">
                  <a16:creationId xmlns:a16="http://schemas.microsoft.com/office/drawing/2014/main" id="{F0496C2C-2931-B286-D320-39F366ADFFE6}"/>
                </a:ext>
              </a:extLst>
            </p:cNvPr>
            <p:cNvSpPr/>
            <p:nvPr/>
          </p:nvSpPr>
          <p:spPr>
            <a:xfrm>
              <a:off x="7749717" y="2447753"/>
              <a:ext cx="34224" cy="34512"/>
            </a:xfrm>
            <a:custGeom>
              <a:avLst/>
              <a:gdLst/>
              <a:ahLst/>
              <a:cxnLst/>
              <a:rect l="l" t="t" r="r" b="b"/>
              <a:pathLst>
                <a:path w="1307" h="1318" extrusionOk="0">
                  <a:moveTo>
                    <a:pt x="658" y="1"/>
                  </a:moveTo>
                  <a:cubicBezTo>
                    <a:pt x="296" y="1"/>
                    <a:pt x="0" y="297"/>
                    <a:pt x="0" y="659"/>
                  </a:cubicBezTo>
                  <a:cubicBezTo>
                    <a:pt x="0" y="1022"/>
                    <a:pt x="296" y="1317"/>
                    <a:pt x="658" y="1317"/>
                  </a:cubicBezTo>
                  <a:cubicBezTo>
                    <a:pt x="1021" y="1317"/>
                    <a:pt x="1307" y="1022"/>
                    <a:pt x="1307" y="659"/>
                  </a:cubicBezTo>
                  <a:cubicBezTo>
                    <a:pt x="1307" y="297"/>
                    <a:pt x="1021" y="1"/>
                    <a:pt x="658" y="1"/>
                  </a:cubicBezTo>
                  <a:close/>
                </a:path>
              </a:pathLst>
            </a:custGeom>
            <a:solidFill>
              <a:srgbClr val="56371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16" name="Google Shape;751;p10">
              <a:extLst>
                <a:ext uri="{FF2B5EF4-FFF2-40B4-BE49-F238E27FC236}">
                  <a16:creationId xmlns:a16="http://schemas.microsoft.com/office/drawing/2014/main" id="{0BDAD78C-36BC-1773-78A4-90BF6D5F9DE5}"/>
                </a:ext>
              </a:extLst>
            </p:cNvPr>
            <p:cNvSpPr/>
            <p:nvPr/>
          </p:nvSpPr>
          <p:spPr>
            <a:xfrm>
              <a:off x="7654770" y="2667576"/>
              <a:ext cx="178398" cy="77717"/>
            </a:xfrm>
            <a:custGeom>
              <a:avLst/>
              <a:gdLst/>
              <a:ahLst/>
              <a:cxnLst/>
              <a:rect l="l" t="t" r="r" b="b"/>
              <a:pathLst>
                <a:path w="6813" h="2968" extrusionOk="0">
                  <a:moveTo>
                    <a:pt x="840" y="1"/>
                  </a:moveTo>
                  <a:lnTo>
                    <a:pt x="1" y="249"/>
                  </a:lnTo>
                  <a:cubicBezTo>
                    <a:pt x="363" y="1833"/>
                    <a:pt x="1775" y="2968"/>
                    <a:pt x="3407" y="2968"/>
                  </a:cubicBezTo>
                  <a:cubicBezTo>
                    <a:pt x="5038" y="2968"/>
                    <a:pt x="6459" y="1833"/>
                    <a:pt x="6812" y="249"/>
                  </a:cubicBezTo>
                  <a:lnTo>
                    <a:pt x="5982" y="1"/>
                  </a:lnTo>
                  <a:cubicBezTo>
                    <a:pt x="5725" y="1213"/>
                    <a:pt x="4656" y="2090"/>
                    <a:pt x="3416" y="2090"/>
                  </a:cubicBezTo>
                  <a:cubicBezTo>
                    <a:pt x="2166" y="2090"/>
                    <a:pt x="1098" y="1213"/>
                    <a:pt x="840" y="1"/>
                  </a:cubicBezTo>
                  <a:close/>
                </a:path>
              </a:pathLst>
            </a:custGeom>
            <a:solidFill>
              <a:srgbClr val="DDA84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117" name="Google Shape;752;p10">
            <a:extLst>
              <a:ext uri="{FF2B5EF4-FFF2-40B4-BE49-F238E27FC236}">
                <a16:creationId xmlns:a16="http://schemas.microsoft.com/office/drawing/2014/main" id="{8162A91C-C6D0-0D7A-8CBA-BB66485E164B}"/>
              </a:ext>
            </a:extLst>
          </p:cNvPr>
          <p:cNvGrpSpPr/>
          <p:nvPr/>
        </p:nvGrpSpPr>
        <p:grpSpPr>
          <a:xfrm>
            <a:off x="8467634" y="4406451"/>
            <a:ext cx="1037280" cy="1397387"/>
            <a:chOff x="8062968" y="2419290"/>
            <a:chExt cx="263316" cy="354729"/>
          </a:xfrm>
        </p:grpSpPr>
        <p:sp>
          <p:nvSpPr>
            <p:cNvPr id="118" name="Google Shape;753;p10">
              <a:extLst>
                <a:ext uri="{FF2B5EF4-FFF2-40B4-BE49-F238E27FC236}">
                  <a16:creationId xmlns:a16="http://schemas.microsoft.com/office/drawing/2014/main" id="{8FF259AA-F28A-8B4A-1651-D5D3933BE2BD}"/>
                </a:ext>
              </a:extLst>
            </p:cNvPr>
            <p:cNvSpPr/>
            <p:nvPr/>
          </p:nvSpPr>
          <p:spPr>
            <a:xfrm>
              <a:off x="8080198" y="2436520"/>
              <a:ext cx="97434" cy="257320"/>
            </a:xfrm>
            <a:custGeom>
              <a:avLst/>
              <a:gdLst/>
              <a:ahLst/>
              <a:cxnLst/>
              <a:rect l="l" t="t" r="r" b="b"/>
              <a:pathLst>
                <a:path w="3721" h="9827" extrusionOk="0">
                  <a:moveTo>
                    <a:pt x="2404" y="1"/>
                  </a:moveTo>
                  <a:cubicBezTo>
                    <a:pt x="878" y="869"/>
                    <a:pt x="0" y="2338"/>
                    <a:pt x="0" y="3988"/>
                  </a:cubicBezTo>
                  <a:cubicBezTo>
                    <a:pt x="0" y="6946"/>
                    <a:pt x="1527" y="9827"/>
                    <a:pt x="1527" y="9827"/>
                  </a:cubicBezTo>
                  <a:lnTo>
                    <a:pt x="3721" y="9827"/>
                  </a:lnTo>
                  <a:lnTo>
                    <a:pt x="3721" y="1"/>
                  </a:lnTo>
                  <a:close/>
                </a:path>
              </a:pathLst>
            </a:custGeom>
            <a:solidFill>
              <a:srgbClr val="22160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19" name="Google Shape;754;p10">
              <a:extLst>
                <a:ext uri="{FF2B5EF4-FFF2-40B4-BE49-F238E27FC236}">
                  <a16:creationId xmlns:a16="http://schemas.microsoft.com/office/drawing/2014/main" id="{13FDFCB7-C15D-C3D1-F0FC-320BCD943D76}"/>
                </a:ext>
              </a:extLst>
            </p:cNvPr>
            <p:cNvSpPr/>
            <p:nvPr/>
          </p:nvSpPr>
          <p:spPr>
            <a:xfrm>
              <a:off x="8131652" y="2419290"/>
              <a:ext cx="183138" cy="268815"/>
            </a:xfrm>
            <a:custGeom>
              <a:avLst/>
              <a:gdLst/>
              <a:ahLst/>
              <a:cxnLst/>
              <a:rect l="l" t="t" r="r" b="b"/>
              <a:pathLst>
                <a:path w="6994" h="10266" extrusionOk="0">
                  <a:moveTo>
                    <a:pt x="1966" y="0"/>
                  </a:moveTo>
                  <a:cubicBezTo>
                    <a:pt x="878" y="0"/>
                    <a:pt x="1" y="687"/>
                    <a:pt x="1" y="1527"/>
                  </a:cubicBezTo>
                  <a:cubicBezTo>
                    <a:pt x="1" y="2013"/>
                    <a:pt x="392" y="2404"/>
                    <a:pt x="878" y="2404"/>
                  </a:cubicBezTo>
                  <a:lnTo>
                    <a:pt x="1756" y="2404"/>
                  </a:lnTo>
                  <a:lnTo>
                    <a:pt x="1756" y="10265"/>
                  </a:lnTo>
                  <a:lnTo>
                    <a:pt x="5248" y="10265"/>
                  </a:lnTo>
                  <a:cubicBezTo>
                    <a:pt x="5248" y="10265"/>
                    <a:pt x="6993" y="7432"/>
                    <a:pt x="6993" y="4589"/>
                  </a:cubicBezTo>
                  <a:cubicBezTo>
                    <a:pt x="6993" y="2051"/>
                    <a:pt x="4942" y="0"/>
                    <a:pt x="2405" y="0"/>
                  </a:cubicBezTo>
                  <a:close/>
                </a:path>
              </a:pathLst>
            </a:custGeom>
            <a:solidFill>
              <a:srgbClr val="22160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20" name="Google Shape;755;p10">
              <a:extLst>
                <a:ext uri="{FF2B5EF4-FFF2-40B4-BE49-F238E27FC236}">
                  <a16:creationId xmlns:a16="http://schemas.microsoft.com/office/drawing/2014/main" id="{BADB6DA0-329A-EA66-9560-E3E57D349517}"/>
                </a:ext>
              </a:extLst>
            </p:cNvPr>
            <p:cNvSpPr/>
            <p:nvPr/>
          </p:nvSpPr>
          <p:spPr>
            <a:xfrm>
              <a:off x="8103188" y="2562182"/>
              <a:ext cx="22755" cy="45928"/>
            </a:xfrm>
            <a:custGeom>
              <a:avLst/>
              <a:gdLst/>
              <a:ahLst/>
              <a:cxnLst/>
              <a:rect l="l" t="t" r="r" b="b"/>
              <a:pathLst>
                <a:path w="869" h="1754" extrusionOk="0">
                  <a:moveTo>
                    <a:pt x="429" y="0"/>
                  </a:moveTo>
                  <a:cubicBezTo>
                    <a:pt x="429" y="0"/>
                    <a:pt x="0" y="878"/>
                    <a:pt x="0" y="1317"/>
                  </a:cubicBezTo>
                  <a:cubicBezTo>
                    <a:pt x="0" y="1608"/>
                    <a:pt x="217" y="1753"/>
                    <a:pt x="434" y="1753"/>
                  </a:cubicBezTo>
                  <a:cubicBezTo>
                    <a:pt x="651" y="1753"/>
                    <a:pt x="868" y="1608"/>
                    <a:pt x="868" y="1317"/>
                  </a:cubicBezTo>
                  <a:cubicBezTo>
                    <a:pt x="868" y="878"/>
                    <a:pt x="429" y="0"/>
                    <a:pt x="429" y="0"/>
                  </a:cubicBezTo>
                  <a:close/>
                </a:path>
              </a:pathLst>
            </a:custGeom>
            <a:solidFill>
              <a:srgbClr val="60792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21" name="Google Shape;756;p10">
              <a:extLst>
                <a:ext uri="{FF2B5EF4-FFF2-40B4-BE49-F238E27FC236}">
                  <a16:creationId xmlns:a16="http://schemas.microsoft.com/office/drawing/2014/main" id="{06D4D753-1E9B-629D-387E-66E93E754B6A}"/>
                </a:ext>
              </a:extLst>
            </p:cNvPr>
            <p:cNvSpPr/>
            <p:nvPr/>
          </p:nvSpPr>
          <p:spPr>
            <a:xfrm>
              <a:off x="8103188" y="2562182"/>
              <a:ext cx="11495" cy="45981"/>
            </a:xfrm>
            <a:custGeom>
              <a:avLst/>
              <a:gdLst/>
              <a:ahLst/>
              <a:cxnLst/>
              <a:rect l="l" t="t" r="r" b="b"/>
              <a:pathLst>
                <a:path w="439" h="1756" extrusionOk="0">
                  <a:moveTo>
                    <a:pt x="439" y="0"/>
                  </a:moveTo>
                  <a:cubicBezTo>
                    <a:pt x="439" y="0"/>
                    <a:pt x="0" y="878"/>
                    <a:pt x="0" y="1317"/>
                  </a:cubicBezTo>
                  <a:cubicBezTo>
                    <a:pt x="0" y="1555"/>
                    <a:pt x="191" y="1755"/>
                    <a:pt x="439" y="1755"/>
                  </a:cubicBezTo>
                  <a:lnTo>
                    <a:pt x="439" y="0"/>
                  </a:lnTo>
                  <a:close/>
                </a:path>
              </a:pathLst>
            </a:custGeom>
            <a:solidFill>
              <a:srgbClr val="60792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22" name="Google Shape;757;p10">
              <a:extLst>
                <a:ext uri="{FF2B5EF4-FFF2-40B4-BE49-F238E27FC236}">
                  <a16:creationId xmlns:a16="http://schemas.microsoft.com/office/drawing/2014/main" id="{999377BA-3817-9DAF-6CE2-7981AD957058}"/>
                </a:ext>
              </a:extLst>
            </p:cNvPr>
            <p:cNvSpPr/>
            <p:nvPr/>
          </p:nvSpPr>
          <p:spPr>
            <a:xfrm>
              <a:off x="8263310" y="2562182"/>
              <a:ext cx="22755" cy="45928"/>
            </a:xfrm>
            <a:custGeom>
              <a:avLst/>
              <a:gdLst/>
              <a:ahLst/>
              <a:cxnLst/>
              <a:rect l="l" t="t" r="r" b="b"/>
              <a:pathLst>
                <a:path w="869" h="1754" extrusionOk="0">
                  <a:moveTo>
                    <a:pt x="439" y="0"/>
                  </a:moveTo>
                  <a:cubicBezTo>
                    <a:pt x="439" y="0"/>
                    <a:pt x="0" y="878"/>
                    <a:pt x="0" y="1317"/>
                  </a:cubicBezTo>
                  <a:cubicBezTo>
                    <a:pt x="0" y="1608"/>
                    <a:pt x="217" y="1753"/>
                    <a:pt x="434" y="1753"/>
                  </a:cubicBezTo>
                  <a:cubicBezTo>
                    <a:pt x="651" y="1753"/>
                    <a:pt x="868" y="1608"/>
                    <a:pt x="868" y="1317"/>
                  </a:cubicBezTo>
                  <a:cubicBezTo>
                    <a:pt x="868" y="878"/>
                    <a:pt x="439" y="0"/>
                    <a:pt x="439" y="0"/>
                  </a:cubicBezTo>
                  <a:close/>
                </a:path>
              </a:pathLst>
            </a:custGeom>
            <a:solidFill>
              <a:srgbClr val="60792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23" name="Google Shape;758;p10">
              <a:extLst>
                <a:ext uri="{FF2B5EF4-FFF2-40B4-BE49-F238E27FC236}">
                  <a16:creationId xmlns:a16="http://schemas.microsoft.com/office/drawing/2014/main" id="{AD7CDC41-E900-AA7C-B413-8862844BDF00}"/>
                </a:ext>
              </a:extLst>
            </p:cNvPr>
            <p:cNvSpPr/>
            <p:nvPr/>
          </p:nvSpPr>
          <p:spPr>
            <a:xfrm>
              <a:off x="8263310" y="2562182"/>
              <a:ext cx="11495" cy="45981"/>
            </a:xfrm>
            <a:custGeom>
              <a:avLst/>
              <a:gdLst/>
              <a:ahLst/>
              <a:cxnLst/>
              <a:rect l="l" t="t" r="r" b="b"/>
              <a:pathLst>
                <a:path w="439" h="1756" extrusionOk="0">
                  <a:moveTo>
                    <a:pt x="439" y="0"/>
                  </a:moveTo>
                  <a:cubicBezTo>
                    <a:pt x="439" y="0"/>
                    <a:pt x="0" y="878"/>
                    <a:pt x="0" y="1317"/>
                  </a:cubicBezTo>
                  <a:cubicBezTo>
                    <a:pt x="0" y="1555"/>
                    <a:pt x="191" y="1755"/>
                    <a:pt x="439" y="1755"/>
                  </a:cubicBezTo>
                  <a:lnTo>
                    <a:pt x="439" y="0"/>
                  </a:lnTo>
                  <a:close/>
                </a:path>
              </a:pathLst>
            </a:custGeom>
            <a:solidFill>
              <a:srgbClr val="60792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24" name="Google Shape;759;p10">
              <a:extLst>
                <a:ext uri="{FF2B5EF4-FFF2-40B4-BE49-F238E27FC236}">
                  <a16:creationId xmlns:a16="http://schemas.microsoft.com/office/drawing/2014/main" id="{DA5FFB15-BA11-49D3-4244-51FAA2892B51}"/>
                </a:ext>
              </a:extLst>
            </p:cNvPr>
            <p:cNvSpPr/>
            <p:nvPr/>
          </p:nvSpPr>
          <p:spPr>
            <a:xfrm>
              <a:off x="8062968" y="2625131"/>
              <a:ext cx="263316" cy="148888"/>
            </a:xfrm>
            <a:custGeom>
              <a:avLst/>
              <a:gdLst/>
              <a:ahLst/>
              <a:cxnLst/>
              <a:rect l="l" t="t" r="r" b="b"/>
              <a:pathLst>
                <a:path w="10056" h="5686" extrusionOk="0">
                  <a:moveTo>
                    <a:pt x="3711" y="0"/>
                  </a:moveTo>
                  <a:lnTo>
                    <a:pt x="3711" y="1135"/>
                  </a:lnTo>
                  <a:cubicBezTo>
                    <a:pt x="3711" y="1498"/>
                    <a:pt x="3482" y="1832"/>
                    <a:pt x="3129" y="1956"/>
                  </a:cubicBezTo>
                  <a:lnTo>
                    <a:pt x="878" y="2748"/>
                  </a:lnTo>
                  <a:cubicBezTo>
                    <a:pt x="353" y="2938"/>
                    <a:pt x="0" y="3435"/>
                    <a:pt x="0" y="3988"/>
                  </a:cubicBezTo>
                  <a:lnTo>
                    <a:pt x="0" y="5028"/>
                  </a:lnTo>
                  <a:cubicBezTo>
                    <a:pt x="0" y="5390"/>
                    <a:pt x="296" y="5686"/>
                    <a:pt x="658" y="5686"/>
                  </a:cubicBezTo>
                  <a:lnTo>
                    <a:pt x="9397" y="5686"/>
                  </a:lnTo>
                  <a:cubicBezTo>
                    <a:pt x="9759" y="5686"/>
                    <a:pt x="10055" y="5390"/>
                    <a:pt x="10055" y="5028"/>
                  </a:cubicBezTo>
                  <a:lnTo>
                    <a:pt x="10055" y="3988"/>
                  </a:lnTo>
                  <a:cubicBezTo>
                    <a:pt x="10046" y="3435"/>
                    <a:pt x="9702" y="2938"/>
                    <a:pt x="9178" y="2748"/>
                  </a:cubicBezTo>
                  <a:lnTo>
                    <a:pt x="6917" y="1956"/>
                  </a:lnTo>
                  <a:cubicBezTo>
                    <a:pt x="6573" y="1832"/>
                    <a:pt x="6335" y="1498"/>
                    <a:pt x="6335" y="1135"/>
                  </a:cubicBezTo>
                  <a:lnTo>
                    <a:pt x="6335" y="0"/>
                  </a:lnTo>
                  <a:close/>
                </a:path>
              </a:pathLst>
            </a:custGeom>
            <a:solidFill>
              <a:srgbClr val="F3E6D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25" name="Google Shape;760;p10">
              <a:extLst>
                <a:ext uri="{FF2B5EF4-FFF2-40B4-BE49-F238E27FC236}">
                  <a16:creationId xmlns:a16="http://schemas.microsoft.com/office/drawing/2014/main" id="{D11278D0-66E7-9594-B9CD-B6BEACD135EB}"/>
                </a:ext>
              </a:extLst>
            </p:cNvPr>
            <p:cNvSpPr/>
            <p:nvPr/>
          </p:nvSpPr>
          <p:spPr>
            <a:xfrm>
              <a:off x="8160376" y="2625131"/>
              <a:ext cx="68736" cy="22990"/>
            </a:xfrm>
            <a:custGeom>
              <a:avLst/>
              <a:gdLst/>
              <a:ahLst/>
              <a:cxnLst/>
              <a:rect l="l" t="t" r="r" b="b"/>
              <a:pathLst>
                <a:path w="2625" h="878" extrusionOk="0">
                  <a:moveTo>
                    <a:pt x="1" y="0"/>
                  </a:moveTo>
                  <a:lnTo>
                    <a:pt x="1" y="601"/>
                  </a:lnTo>
                  <a:cubicBezTo>
                    <a:pt x="411" y="782"/>
                    <a:pt x="859" y="878"/>
                    <a:pt x="1308" y="878"/>
                  </a:cubicBezTo>
                  <a:cubicBezTo>
                    <a:pt x="1756" y="878"/>
                    <a:pt x="2204" y="782"/>
                    <a:pt x="2624" y="601"/>
                  </a:cubicBezTo>
                  <a:lnTo>
                    <a:pt x="2624" y="0"/>
                  </a:lnTo>
                  <a:close/>
                </a:path>
              </a:pathLst>
            </a:custGeom>
            <a:solidFill>
              <a:srgbClr val="F0DCC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26" name="Google Shape;761;p10">
              <a:extLst>
                <a:ext uri="{FF2B5EF4-FFF2-40B4-BE49-F238E27FC236}">
                  <a16:creationId xmlns:a16="http://schemas.microsoft.com/office/drawing/2014/main" id="{86E00FF3-33D2-FEA7-7FCD-43C84386E004}"/>
                </a:ext>
              </a:extLst>
            </p:cNvPr>
            <p:cNvSpPr/>
            <p:nvPr/>
          </p:nvSpPr>
          <p:spPr>
            <a:xfrm>
              <a:off x="8098187" y="2482239"/>
              <a:ext cx="192617" cy="154387"/>
            </a:xfrm>
            <a:custGeom>
              <a:avLst/>
              <a:gdLst/>
              <a:ahLst/>
              <a:cxnLst/>
              <a:rect l="l" t="t" r="r" b="b"/>
              <a:pathLst>
                <a:path w="7356" h="5896" extrusionOk="0">
                  <a:moveTo>
                    <a:pt x="2156" y="0"/>
                  </a:moveTo>
                  <a:cubicBezTo>
                    <a:pt x="1431" y="0"/>
                    <a:pt x="840" y="582"/>
                    <a:pt x="840" y="1307"/>
                  </a:cubicBezTo>
                  <a:lnTo>
                    <a:pt x="840" y="2185"/>
                  </a:lnTo>
                  <a:lnTo>
                    <a:pt x="735" y="2185"/>
                  </a:lnTo>
                  <a:cubicBezTo>
                    <a:pt x="0" y="2185"/>
                    <a:pt x="0" y="3273"/>
                    <a:pt x="735" y="3273"/>
                  </a:cubicBezTo>
                  <a:lnTo>
                    <a:pt x="849" y="3273"/>
                  </a:lnTo>
                  <a:cubicBezTo>
                    <a:pt x="964" y="4751"/>
                    <a:pt x="2194" y="5896"/>
                    <a:pt x="3683" y="5896"/>
                  </a:cubicBezTo>
                  <a:cubicBezTo>
                    <a:pt x="5161" y="5896"/>
                    <a:pt x="6392" y="4751"/>
                    <a:pt x="6506" y="3273"/>
                  </a:cubicBezTo>
                  <a:lnTo>
                    <a:pt x="6630" y="3273"/>
                  </a:lnTo>
                  <a:cubicBezTo>
                    <a:pt x="7356" y="3273"/>
                    <a:pt x="7356" y="2185"/>
                    <a:pt x="6630" y="2185"/>
                  </a:cubicBezTo>
                  <a:lnTo>
                    <a:pt x="6526" y="2185"/>
                  </a:lnTo>
                  <a:lnTo>
                    <a:pt x="6526" y="1307"/>
                  </a:lnTo>
                  <a:cubicBezTo>
                    <a:pt x="6526" y="582"/>
                    <a:pt x="5934" y="0"/>
                    <a:pt x="5209" y="0"/>
                  </a:cubicBezTo>
                  <a:close/>
                </a:path>
              </a:pathLst>
            </a:custGeom>
            <a:solidFill>
              <a:srgbClr val="F8EEE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27" name="Google Shape;762;p10">
              <a:extLst>
                <a:ext uri="{FF2B5EF4-FFF2-40B4-BE49-F238E27FC236}">
                  <a16:creationId xmlns:a16="http://schemas.microsoft.com/office/drawing/2014/main" id="{33ABBFE6-2454-27DA-320D-358799C63E75}"/>
                </a:ext>
              </a:extLst>
            </p:cNvPr>
            <p:cNvSpPr/>
            <p:nvPr/>
          </p:nvSpPr>
          <p:spPr>
            <a:xfrm>
              <a:off x="8154642" y="2539872"/>
              <a:ext cx="11521" cy="17334"/>
            </a:xfrm>
            <a:custGeom>
              <a:avLst/>
              <a:gdLst/>
              <a:ahLst/>
              <a:cxnLst/>
              <a:rect l="l" t="t" r="r" b="b"/>
              <a:pathLst>
                <a:path w="440" h="662" extrusionOk="0">
                  <a:moveTo>
                    <a:pt x="220" y="1"/>
                  </a:moveTo>
                  <a:cubicBezTo>
                    <a:pt x="110" y="1"/>
                    <a:pt x="0" y="75"/>
                    <a:pt x="0" y="222"/>
                  </a:cubicBezTo>
                  <a:lnTo>
                    <a:pt x="0" y="442"/>
                  </a:lnTo>
                  <a:cubicBezTo>
                    <a:pt x="0" y="556"/>
                    <a:pt x="96" y="661"/>
                    <a:pt x="220" y="661"/>
                  </a:cubicBezTo>
                  <a:cubicBezTo>
                    <a:pt x="334" y="652"/>
                    <a:pt x="439" y="556"/>
                    <a:pt x="439" y="442"/>
                  </a:cubicBezTo>
                  <a:lnTo>
                    <a:pt x="439" y="222"/>
                  </a:lnTo>
                  <a:cubicBezTo>
                    <a:pt x="439" y="75"/>
                    <a:pt x="329" y="1"/>
                    <a:pt x="220" y="1"/>
                  </a:cubicBezTo>
                  <a:close/>
                </a:path>
              </a:pathLst>
            </a:custGeom>
            <a:solidFill>
              <a:srgbClr val="213B5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28" name="Google Shape;763;p10">
              <a:extLst>
                <a:ext uri="{FF2B5EF4-FFF2-40B4-BE49-F238E27FC236}">
                  <a16:creationId xmlns:a16="http://schemas.microsoft.com/office/drawing/2014/main" id="{06DF0C65-0245-76A4-30F3-589E5CB78768}"/>
                </a:ext>
              </a:extLst>
            </p:cNvPr>
            <p:cNvSpPr/>
            <p:nvPr/>
          </p:nvSpPr>
          <p:spPr>
            <a:xfrm>
              <a:off x="8223325" y="2539872"/>
              <a:ext cx="11286" cy="17334"/>
            </a:xfrm>
            <a:custGeom>
              <a:avLst/>
              <a:gdLst/>
              <a:ahLst/>
              <a:cxnLst/>
              <a:rect l="l" t="t" r="r" b="b"/>
              <a:pathLst>
                <a:path w="431" h="662" extrusionOk="0">
                  <a:moveTo>
                    <a:pt x="215" y="1"/>
                  </a:moveTo>
                  <a:cubicBezTo>
                    <a:pt x="108" y="1"/>
                    <a:pt x="1" y="75"/>
                    <a:pt x="1" y="222"/>
                  </a:cubicBezTo>
                  <a:lnTo>
                    <a:pt x="1" y="442"/>
                  </a:lnTo>
                  <a:cubicBezTo>
                    <a:pt x="1" y="556"/>
                    <a:pt x="96" y="661"/>
                    <a:pt x="220" y="661"/>
                  </a:cubicBezTo>
                  <a:cubicBezTo>
                    <a:pt x="335" y="652"/>
                    <a:pt x="430" y="556"/>
                    <a:pt x="430" y="442"/>
                  </a:cubicBezTo>
                  <a:lnTo>
                    <a:pt x="430" y="222"/>
                  </a:lnTo>
                  <a:cubicBezTo>
                    <a:pt x="430" y="75"/>
                    <a:pt x="323" y="1"/>
                    <a:pt x="215" y="1"/>
                  </a:cubicBezTo>
                  <a:close/>
                </a:path>
              </a:pathLst>
            </a:custGeom>
            <a:solidFill>
              <a:srgbClr val="213B5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29" name="Google Shape;764;p10">
              <a:extLst>
                <a:ext uri="{FF2B5EF4-FFF2-40B4-BE49-F238E27FC236}">
                  <a16:creationId xmlns:a16="http://schemas.microsoft.com/office/drawing/2014/main" id="{DB53B262-790F-3BC6-1C89-67D6BCFB2D73}"/>
                </a:ext>
              </a:extLst>
            </p:cNvPr>
            <p:cNvSpPr/>
            <p:nvPr/>
          </p:nvSpPr>
          <p:spPr>
            <a:xfrm>
              <a:off x="8169358" y="2585094"/>
              <a:ext cx="50720" cy="17334"/>
            </a:xfrm>
            <a:custGeom>
              <a:avLst/>
              <a:gdLst/>
              <a:ahLst/>
              <a:cxnLst/>
              <a:rect l="l" t="t" r="r" b="b"/>
              <a:pathLst>
                <a:path w="1937" h="662" extrusionOk="0">
                  <a:moveTo>
                    <a:pt x="310" y="0"/>
                  </a:moveTo>
                  <a:cubicBezTo>
                    <a:pt x="144" y="0"/>
                    <a:pt x="0" y="221"/>
                    <a:pt x="154" y="375"/>
                  </a:cubicBezTo>
                  <a:cubicBezTo>
                    <a:pt x="373" y="558"/>
                    <a:pt x="645" y="662"/>
                    <a:pt x="928" y="662"/>
                  </a:cubicBezTo>
                  <a:cubicBezTo>
                    <a:pt x="940" y="662"/>
                    <a:pt x="952" y="661"/>
                    <a:pt x="965" y="661"/>
                  </a:cubicBezTo>
                  <a:cubicBezTo>
                    <a:pt x="977" y="661"/>
                    <a:pt x="989" y="662"/>
                    <a:pt x="1002" y="662"/>
                  </a:cubicBezTo>
                  <a:cubicBezTo>
                    <a:pt x="1284" y="662"/>
                    <a:pt x="1556" y="558"/>
                    <a:pt x="1776" y="375"/>
                  </a:cubicBezTo>
                  <a:cubicBezTo>
                    <a:pt x="1936" y="221"/>
                    <a:pt x="1789" y="0"/>
                    <a:pt x="1621" y="0"/>
                  </a:cubicBezTo>
                  <a:cubicBezTo>
                    <a:pt x="1570" y="0"/>
                    <a:pt x="1517" y="21"/>
                    <a:pt x="1470" y="70"/>
                  </a:cubicBezTo>
                  <a:cubicBezTo>
                    <a:pt x="1318" y="170"/>
                    <a:pt x="1141" y="220"/>
                    <a:pt x="965" y="220"/>
                  </a:cubicBezTo>
                  <a:cubicBezTo>
                    <a:pt x="788" y="220"/>
                    <a:pt x="612" y="170"/>
                    <a:pt x="459" y="70"/>
                  </a:cubicBezTo>
                  <a:cubicBezTo>
                    <a:pt x="412" y="21"/>
                    <a:pt x="360" y="0"/>
                    <a:pt x="310" y="0"/>
                  </a:cubicBezTo>
                  <a:close/>
                </a:path>
              </a:pathLst>
            </a:custGeom>
            <a:solidFill>
              <a:srgbClr val="E9574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30" name="Google Shape;765;p10">
              <a:extLst>
                <a:ext uri="{FF2B5EF4-FFF2-40B4-BE49-F238E27FC236}">
                  <a16:creationId xmlns:a16="http://schemas.microsoft.com/office/drawing/2014/main" id="{1E7844CE-89EA-D70B-551E-8AF61C229735}"/>
                </a:ext>
              </a:extLst>
            </p:cNvPr>
            <p:cNvSpPr/>
            <p:nvPr/>
          </p:nvSpPr>
          <p:spPr>
            <a:xfrm>
              <a:off x="8146734" y="2519317"/>
              <a:ext cx="23017" cy="14664"/>
            </a:xfrm>
            <a:custGeom>
              <a:avLst/>
              <a:gdLst/>
              <a:ahLst/>
              <a:cxnLst/>
              <a:rect l="l" t="t" r="r" b="b"/>
              <a:pathLst>
                <a:path w="879" h="560" extrusionOk="0">
                  <a:moveTo>
                    <a:pt x="566" y="1"/>
                  </a:moveTo>
                  <a:cubicBezTo>
                    <a:pt x="534" y="1"/>
                    <a:pt x="500" y="8"/>
                    <a:pt x="464" y="25"/>
                  </a:cubicBezTo>
                  <a:lnTo>
                    <a:pt x="207" y="149"/>
                  </a:lnTo>
                  <a:cubicBezTo>
                    <a:pt x="0" y="243"/>
                    <a:pt x="62" y="559"/>
                    <a:pt x="292" y="559"/>
                  </a:cubicBezTo>
                  <a:cubicBezTo>
                    <a:pt x="295" y="559"/>
                    <a:pt x="299" y="559"/>
                    <a:pt x="302" y="559"/>
                  </a:cubicBezTo>
                  <a:cubicBezTo>
                    <a:pt x="331" y="559"/>
                    <a:pt x="369" y="550"/>
                    <a:pt x="398" y="540"/>
                  </a:cubicBezTo>
                  <a:lnTo>
                    <a:pt x="655" y="426"/>
                  </a:lnTo>
                  <a:cubicBezTo>
                    <a:pt x="878" y="310"/>
                    <a:pt x="772" y="1"/>
                    <a:pt x="566"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31" name="Google Shape;766;p10">
              <a:extLst>
                <a:ext uri="{FF2B5EF4-FFF2-40B4-BE49-F238E27FC236}">
                  <a16:creationId xmlns:a16="http://schemas.microsoft.com/office/drawing/2014/main" id="{1505310B-E941-A6D6-1D36-6C285F23F1BA}"/>
                </a:ext>
              </a:extLst>
            </p:cNvPr>
            <p:cNvSpPr/>
            <p:nvPr/>
          </p:nvSpPr>
          <p:spPr>
            <a:xfrm>
              <a:off x="8219476" y="2519317"/>
              <a:ext cx="23278" cy="14664"/>
            </a:xfrm>
            <a:custGeom>
              <a:avLst/>
              <a:gdLst/>
              <a:ahLst/>
              <a:cxnLst/>
              <a:rect l="l" t="t" r="r" b="b"/>
              <a:pathLst>
                <a:path w="889" h="560" extrusionOk="0">
                  <a:moveTo>
                    <a:pt x="313" y="1"/>
                  </a:moveTo>
                  <a:cubicBezTo>
                    <a:pt x="107" y="1"/>
                    <a:pt x="1" y="310"/>
                    <a:pt x="224" y="426"/>
                  </a:cubicBezTo>
                  <a:lnTo>
                    <a:pt x="491" y="540"/>
                  </a:lnTo>
                  <a:cubicBezTo>
                    <a:pt x="520" y="550"/>
                    <a:pt x="548" y="559"/>
                    <a:pt x="577" y="559"/>
                  </a:cubicBezTo>
                  <a:cubicBezTo>
                    <a:pt x="580" y="559"/>
                    <a:pt x="584" y="559"/>
                    <a:pt x="587" y="559"/>
                  </a:cubicBezTo>
                  <a:cubicBezTo>
                    <a:pt x="818" y="559"/>
                    <a:pt x="889" y="243"/>
                    <a:pt x="672" y="149"/>
                  </a:cubicBezTo>
                  <a:lnTo>
                    <a:pt x="415" y="25"/>
                  </a:lnTo>
                  <a:cubicBezTo>
                    <a:pt x="379" y="8"/>
                    <a:pt x="345" y="1"/>
                    <a:pt x="31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32" name="Google Shape;767;p10">
              <a:extLst>
                <a:ext uri="{FF2B5EF4-FFF2-40B4-BE49-F238E27FC236}">
                  <a16:creationId xmlns:a16="http://schemas.microsoft.com/office/drawing/2014/main" id="{4C80CB10-530D-A171-1B20-EA8EB69FDF5C}"/>
                </a:ext>
              </a:extLst>
            </p:cNvPr>
            <p:cNvSpPr/>
            <p:nvPr/>
          </p:nvSpPr>
          <p:spPr>
            <a:xfrm>
              <a:off x="8062968" y="2692321"/>
              <a:ext cx="263316" cy="81697"/>
            </a:xfrm>
            <a:custGeom>
              <a:avLst/>
              <a:gdLst/>
              <a:ahLst/>
              <a:cxnLst/>
              <a:rect l="l" t="t" r="r" b="b"/>
              <a:pathLst>
                <a:path w="10056" h="3120" extrusionOk="0">
                  <a:moveTo>
                    <a:pt x="1393" y="0"/>
                  </a:moveTo>
                  <a:lnTo>
                    <a:pt x="878" y="182"/>
                  </a:lnTo>
                  <a:cubicBezTo>
                    <a:pt x="353" y="372"/>
                    <a:pt x="0" y="869"/>
                    <a:pt x="0" y="1422"/>
                  </a:cubicBezTo>
                  <a:lnTo>
                    <a:pt x="0" y="2462"/>
                  </a:lnTo>
                  <a:cubicBezTo>
                    <a:pt x="0" y="2824"/>
                    <a:pt x="296" y="3120"/>
                    <a:pt x="658" y="3120"/>
                  </a:cubicBezTo>
                  <a:lnTo>
                    <a:pt x="9397" y="3120"/>
                  </a:lnTo>
                  <a:cubicBezTo>
                    <a:pt x="9759" y="3120"/>
                    <a:pt x="10055" y="2824"/>
                    <a:pt x="10055" y="2462"/>
                  </a:cubicBezTo>
                  <a:lnTo>
                    <a:pt x="10055" y="1422"/>
                  </a:lnTo>
                  <a:cubicBezTo>
                    <a:pt x="10055" y="869"/>
                    <a:pt x="9702" y="372"/>
                    <a:pt x="9178" y="182"/>
                  </a:cubicBezTo>
                  <a:lnTo>
                    <a:pt x="8662" y="0"/>
                  </a:lnTo>
                  <a:cubicBezTo>
                    <a:pt x="7747" y="1202"/>
                    <a:pt x="6387" y="1803"/>
                    <a:pt x="5028" y="1803"/>
                  </a:cubicBezTo>
                  <a:cubicBezTo>
                    <a:pt x="3668" y="1803"/>
                    <a:pt x="2309" y="1202"/>
                    <a:pt x="1393" y="0"/>
                  </a:cubicBezTo>
                  <a:close/>
                </a:path>
              </a:pathLst>
            </a:custGeom>
            <a:solidFill>
              <a:srgbClr val="4DB3B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33" name="Google Shape;768;p10">
              <a:extLst>
                <a:ext uri="{FF2B5EF4-FFF2-40B4-BE49-F238E27FC236}">
                  <a16:creationId xmlns:a16="http://schemas.microsoft.com/office/drawing/2014/main" id="{F45378EA-B449-029A-0A77-72E9CB98BEB4}"/>
                </a:ext>
              </a:extLst>
            </p:cNvPr>
            <p:cNvSpPr/>
            <p:nvPr/>
          </p:nvSpPr>
          <p:spPr>
            <a:xfrm>
              <a:off x="8087949" y="2692557"/>
              <a:ext cx="213355" cy="58550"/>
            </a:xfrm>
            <a:custGeom>
              <a:avLst/>
              <a:gdLst/>
              <a:ahLst/>
              <a:cxnLst/>
              <a:rect l="l" t="t" r="r" b="b"/>
              <a:pathLst>
                <a:path w="8148" h="2236" extrusionOk="0">
                  <a:moveTo>
                    <a:pt x="439" y="1"/>
                  </a:moveTo>
                  <a:lnTo>
                    <a:pt x="0" y="154"/>
                  </a:lnTo>
                  <a:cubicBezTo>
                    <a:pt x="1002" y="1542"/>
                    <a:pt x="2538" y="2236"/>
                    <a:pt x="4074" y="2236"/>
                  </a:cubicBezTo>
                  <a:cubicBezTo>
                    <a:pt x="5610" y="2236"/>
                    <a:pt x="7146" y="1542"/>
                    <a:pt x="8147" y="154"/>
                  </a:cubicBezTo>
                  <a:lnTo>
                    <a:pt x="7708" y="1"/>
                  </a:lnTo>
                  <a:cubicBezTo>
                    <a:pt x="6850" y="1127"/>
                    <a:pt x="5505" y="1794"/>
                    <a:pt x="4074" y="1794"/>
                  </a:cubicBezTo>
                  <a:cubicBezTo>
                    <a:pt x="2652" y="1794"/>
                    <a:pt x="1307" y="1127"/>
                    <a:pt x="439" y="1"/>
                  </a:cubicBezTo>
                  <a:close/>
                </a:path>
              </a:pathLst>
            </a:custGeom>
            <a:solidFill>
              <a:srgbClr val="B8D37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34" name="Google Shape;769;p10">
              <a:extLst>
                <a:ext uri="{FF2B5EF4-FFF2-40B4-BE49-F238E27FC236}">
                  <a16:creationId xmlns:a16="http://schemas.microsoft.com/office/drawing/2014/main" id="{9E9136AC-09A0-FB40-F456-FAF6AB9E6C09}"/>
                </a:ext>
              </a:extLst>
            </p:cNvPr>
            <p:cNvSpPr/>
            <p:nvPr/>
          </p:nvSpPr>
          <p:spPr>
            <a:xfrm>
              <a:off x="8102429" y="2482239"/>
              <a:ext cx="138152" cy="154387"/>
            </a:xfrm>
            <a:custGeom>
              <a:avLst/>
              <a:gdLst/>
              <a:ahLst/>
              <a:cxnLst/>
              <a:rect l="l" t="t" r="r" b="b"/>
              <a:pathLst>
                <a:path w="5276" h="5896" extrusionOk="0">
                  <a:moveTo>
                    <a:pt x="1994" y="0"/>
                  </a:moveTo>
                  <a:cubicBezTo>
                    <a:pt x="1269" y="0"/>
                    <a:pt x="678" y="582"/>
                    <a:pt x="678" y="1307"/>
                  </a:cubicBezTo>
                  <a:lnTo>
                    <a:pt x="678" y="2185"/>
                  </a:lnTo>
                  <a:lnTo>
                    <a:pt x="611" y="2185"/>
                  </a:lnTo>
                  <a:cubicBezTo>
                    <a:pt x="604" y="2185"/>
                    <a:pt x="598" y="2185"/>
                    <a:pt x="592" y="2185"/>
                  </a:cubicBezTo>
                  <a:cubicBezTo>
                    <a:pt x="304" y="2185"/>
                    <a:pt x="66" y="2392"/>
                    <a:pt x="29" y="2672"/>
                  </a:cubicBezTo>
                  <a:cubicBezTo>
                    <a:pt x="0" y="2996"/>
                    <a:pt x="248" y="3273"/>
                    <a:pt x="573" y="3273"/>
                  </a:cubicBezTo>
                  <a:lnTo>
                    <a:pt x="697" y="3273"/>
                  </a:lnTo>
                  <a:cubicBezTo>
                    <a:pt x="800" y="4776"/>
                    <a:pt x="2054" y="5895"/>
                    <a:pt x="3501" y="5895"/>
                  </a:cubicBezTo>
                  <a:cubicBezTo>
                    <a:pt x="3652" y="5895"/>
                    <a:pt x="3805" y="5883"/>
                    <a:pt x="3959" y="5858"/>
                  </a:cubicBezTo>
                  <a:cubicBezTo>
                    <a:pt x="2576" y="5648"/>
                    <a:pt x="1555" y="4455"/>
                    <a:pt x="1555" y="3053"/>
                  </a:cubicBezTo>
                  <a:lnTo>
                    <a:pt x="1555" y="1307"/>
                  </a:lnTo>
                  <a:cubicBezTo>
                    <a:pt x="1555" y="830"/>
                    <a:pt x="1947" y="439"/>
                    <a:pt x="2433" y="439"/>
                  </a:cubicBezTo>
                  <a:lnTo>
                    <a:pt x="4837" y="439"/>
                  </a:lnTo>
                  <a:cubicBezTo>
                    <a:pt x="5076" y="439"/>
                    <a:pt x="5276" y="239"/>
                    <a:pt x="5276" y="0"/>
                  </a:cubicBezTo>
                  <a:close/>
                </a:path>
              </a:pathLst>
            </a:custGeom>
            <a:solidFill>
              <a:srgbClr val="F0DCC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sp>
        <p:nvSpPr>
          <p:cNvPr id="179" name="Google Shape;814;p10">
            <a:extLst>
              <a:ext uri="{FF2B5EF4-FFF2-40B4-BE49-F238E27FC236}">
                <a16:creationId xmlns:a16="http://schemas.microsoft.com/office/drawing/2014/main" id="{D46C931D-907A-985D-B3F0-E334F1B31FE0}"/>
              </a:ext>
            </a:extLst>
          </p:cNvPr>
          <p:cNvSpPr txBox="1"/>
          <p:nvPr/>
        </p:nvSpPr>
        <p:spPr>
          <a:xfrm>
            <a:off x="1681150" y="6106639"/>
            <a:ext cx="3657600" cy="609600"/>
          </a:xfrm>
          <a:prstGeom prst="rect">
            <a:avLst/>
          </a:prstGeom>
          <a:noFill/>
          <a:ln>
            <a:noFill/>
          </a:ln>
        </p:spPr>
        <p:txBody>
          <a:bodyPr spcFirstLastPara="1" wrap="square" lIns="121900" tIns="121900" rIns="121900" bIns="121900" anchor="t" anchorCtr="0">
            <a:noAutofit/>
          </a:bodyPr>
          <a:lstStyle/>
          <a:p>
            <a:pPr algn="ctr">
              <a:buClr>
                <a:srgbClr val="282828"/>
              </a:buClr>
              <a:buSzPts val="1400"/>
              <a:buFont typeface="Arial"/>
              <a:buNone/>
            </a:pPr>
            <a:r>
              <a:rPr lang="en-US" sz="2400" b="1" kern="0" dirty="0" err="1">
                <a:solidFill>
                  <a:schemeClr val="bg1"/>
                </a:solidFill>
                <a:latin typeface="UTM Avo" panose="02040603050506020204" pitchFamily="18" charset="0"/>
                <a:cs typeface="Arial"/>
                <a:sym typeface="Arial"/>
              </a:rPr>
              <a:t>Phóng</a:t>
            </a:r>
            <a:r>
              <a:rPr lang="en-US" sz="2400" b="1" kern="0" dirty="0">
                <a:solidFill>
                  <a:schemeClr val="bg1"/>
                </a:solidFill>
                <a:latin typeface="UTM Avo" panose="02040603050506020204" pitchFamily="18" charset="0"/>
                <a:cs typeface="Arial"/>
                <a:sym typeface="Arial"/>
              </a:rPr>
              <a:t> </a:t>
            </a:r>
            <a:r>
              <a:rPr lang="en-US" sz="2400" b="1" kern="0" dirty="0" err="1">
                <a:solidFill>
                  <a:schemeClr val="bg1"/>
                </a:solidFill>
                <a:latin typeface="UTM Avo" panose="02040603050506020204" pitchFamily="18" charset="0"/>
                <a:cs typeface="Arial"/>
                <a:sym typeface="Arial"/>
              </a:rPr>
              <a:t>viên</a:t>
            </a:r>
            <a:r>
              <a:rPr lang="en-US" sz="2400" b="1" kern="0" dirty="0">
                <a:solidFill>
                  <a:schemeClr val="bg1"/>
                </a:solidFill>
                <a:latin typeface="UTM Avo" panose="02040603050506020204" pitchFamily="18" charset="0"/>
                <a:cs typeface="Arial"/>
                <a:sym typeface="Arial"/>
              </a:rPr>
              <a:t>: </a:t>
            </a:r>
            <a:r>
              <a:rPr lang="en-US" sz="2400" b="1" kern="0" dirty="0" err="1">
                <a:solidFill>
                  <a:srgbClr val="B42813"/>
                </a:solidFill>
                <a:latin typeface="UTM Avo" panose="02040603050506020204" pitchFamily="18" charset="0"/>
                <a:cs typeface="Arial"/>
                <a:sym typeface="Arial"/>
              </a:rPr>
              <a:t>Hỏi</a:t>
            </a:r>
            <a:endParaRPr lang="en-US" sz="2400" b="1" kern="0" dirty="0">
              <a:solidFill>
                <a:srgbClr val="B42813"/>
              </a:solidFill>
              <a:latin typeface="UTM Avo" panose="02040603050506020204" pitchFamily="18" charset="0"/>
              <a:cs typeface="Arial"/>
              <a:sym typeface="Arial"/>
            </a:endParaRPr>
          </a:p>
        </p:txBody>
      </p:sp>
      <p:sp>
        <p:nvSpPr>
          <p:cNvPr id="180" name="Google Shape;815;p10">
            <a:extLst>
              <a:ext uri="{FF2B5EF4-FFF2-40B4-BE49-F238E27FC236}">
                <a16:creationId xmlns:a16="http://schemas.microsoft.com/office/drawing/2014/main" id="{2A420599-2E11-C725-084A-858CCFBEB740}"/>
              </a:ext>
            </a:extLst>
          </p:cNvPr>
          <p:cNvSpPr txBox="1"/>
          <p:nvPr/>
        </p:nvSpPr>
        <p:spPr>
          <a:xfrm>
            <a:off x="7157474" y="6083170"/>
            <a:ext cx="3657600" cy="609600"/>
          </a:xfrm>
          <a:prstGeom prst="rect">
            <a:avLst/>
          </a:prstGeom>
          <a:noFill/>
          <a:ln>
            <a:noFill/>
          </a:ln>
        </p:spPr>
        <p:txBody>
          <a:bodyPr spcFirstLastPara="1" wrap="square" lIns="121900" tIns="121900" rIns="121900" bIns="121900" anchor="t" anchorCtr="0">
            <a:noAutofit/>
          </a:bodyPr>
          <a:lstStyle/>
          <a:p>
            <a:pPr algn="ctr">
              <a:buClr>
                <a:srgbClr val="000000"/>
              </a:buClr>
              <a:buSzPts val="1400"/>
              <a:buFont typeface="Arial"/>
              <a:buNone/>
            </a:pPr>
            <a:r>
              <a:rPr lang="en-US" sz="2400" b="1" kern="0" dirty="0" err="1">
                <a:solidFill>
                  <a:schemeClr val="bg1"/>
                </a:solidFill>
                <a:latin typeface="UTM Avo" panose="02040603050506020204" pitchFamily="18" charset="0"/>
                <a:cs typeface="Arial"/>
                <a:sym typeface="Arial"/>
              </a:rPr>
              <a:t>Chuyên</a:t>
            </a:r>
            <a:r>
              <a:rPr lang="en-US" sz="2400" b="1" kern="0" dirty="0">
                <a:solidFill>
                  <a:schemeClr val="bg1"/>
                </a:solidFill>
                <a:latin typeface="UTM Avo" panose="02040603050506020204" pitchFamily="18" charset="0"/>
                <a:cs typeface="Arial"/>
                <a:sym typeface="Arial"/>
              </a:rPr>
              <a:t> </a:t>
            </a:r>
            <a:r>
              <a:rPr lang="en-US" sz="2400" b="1" kern="0" dirty="0" err="1">
                <a:solidFill>
                  <a:schemeClr val="bg1"/>
                </a:solidFill>
                <a:latin typeface="UTM Avo" panose="02040603050506020204" pitchFamily="18" charset="0"/>
                <a:cs typeface="Arial"/>
                <a:sym typeface="Arial"/>
              </a:rPr>
              <a:t>gia</a:t>
            </a:r>
            <a:r>
              <a:rPr lang="en-US" sz="2400" b="1" kern="0" dirty="0">
                <a:solidFill>
                  <a:schemeClr val="bg1"/>
                </a:solidFill>
                <a:latin typeface="UTM Avo" panose="02040603050506020204" pitchFamily="18" charset="0"/>
                <a:cs typeface="Arial"/>
                <a:sym typeface="Arial"/>
              </a:rPr>
              <a:t>: </a:t>
            </a:r>
            <a:r>
              <a:rPr lang="en-US" sz="2400" b="1" kern="0" dirty="0" err="1">
                <a:solidFill>
                  <a:srgbClr val="327879"/>
                </a:solidFill>
                <a:latin typeface="UTM Avo" panose="02040603050506020204" pitchFamily="18" charset="0"/>
                <a:cs typeface="Arial"/>
                <a:sym typeface="Arial"/>
              </a:rPr>
              <a:t>Trả</a:t>
            </a:r>
            <a:r>
              <a:rPr lang="en-US" sz="2400" b="1" kern="0" dirty="0">
                <a:solidFill>
                  <a:srgbClr val="327879"/>
                </a:solidFill>
                <a:latin typeface="UTM Avo" panose="02040603050506020204" pitchFamily="18" charset="0"/>
                <a:cs typeface="Arial"/>
                <a:sym typeface="Arial"/>
              </a:rPr>
              <a:t> </a:t>
            </a:r>
            <a:r>
              <a:rPr lang="en-US" sz="2400" b="1" kern="0" dirty="0" err="1">
                <a:solidFill>
                  <a:srgbClr val="327879"/>
                </a:solidFill>
                <a:latin typeface="UTM Avo" panose="02040603050506020204" pitchFamily="18" charset="0"/>
                <a:cs typeface="Arial"/>
                <a:sym typeface="Arial"/>
              </a:rPr>
              <a:t>lời</a:t>
            </a:r>
            <a:endParaRPr lang="en-US" sz="2400" b="1" kern="0" dirty="0">
              <a:solidFill>
                <a:srgbClr val="327879"/>
              </a:solidFill>
              <a:latin typeface="UTM Avo" panose="02040603050506020204" pitchFamily="18" charset="0"/>
              <a:cs typeface="Arial"/>
              <a:sym typeface="Arial"/>
            </a:endParaRPr>
          </a:p>
        </p:txBody>
      </p:sp>
    </p:spTree>
    <p:extLst>
      <p:ext uri="{BB962C8B-B14F-4D97-AF65-F5344CB8AC3E}">
        <p14:creationId xmlns:p14="http://schemas.microsoft.com/office/powerpoint/2010/main" val="428271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8">
                                            <p:txEl>
                                              <p:pRg st="0" end="0"/>
                                            </p:txEl>
                                          </p:spTgt>
                                        </p:tgtEl>
                                        <p:attrNameLst>
                                          <p:attrName>style.visibility</p:attrName>
                                        </p:attrNameLst>
                                      </p:cBhvr>
                                      <p:to>
                                        <p:strVal val="visible"/>
                                      </p:to>
                                    </p:set>
                                    <p:animEffect transition="in" filter="fade">
                                      <p:cBhvr>
                                        <p:cTn id="7" dur="500"/>
                                        <p:tgtEl>
                                          <p:spTgt spid="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
                                            <p:txEl>
                                              <p:pRg st="0" end="0"/>
                                            </p:txEl>
                                          </p:spTgt>
                                        </p:tgtEl>
                                        <p:attrNameLst>
                                          <p:attrName>style.visibility</p:attrName>
                                        </p:attrNameLst>
                                      </p:cBhvr>
                                      <p:to>
                                        <p:strVal val="visible"/>
                                      </p:to>
                                    </p:set>
                                    <p:animEffect transition="in" filter="fade">
                                      <p:cBhvr>
                                        <p:cTn id="12" dur="500"/>
                                        <p:tgtEl>
                                          <p:spTgt spid="9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9">
                                            <p:txEl>
                                              <p:pRg st="1" end="1"/>
                                            </p:txEl>
                                          </p:spTgt>
                                        </p:tgtEl>
                                        <p:attrNameLst>
                                          <p:attrName>style.visibility</p:attrName>
                                        </p:attrNameLst>
                                      </p:cBhvr>
                                      <p:to>
                                        <p:strVal val="visible"/>
                                      </p:to>
                                    </p:set>
                                    <p:animEffect transition="in" filter="fade">
                                      <p:cBhvr>
                                        <p:cTn id="17" dur="500"/>
                                        <p:tgtEl>
                                          <p:spTgt spid="99">
                                            <p:txEl>
                                              <p:pRg st="1" end="1"/>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01"/>
                                        </p:tgtEl>
                                        <p:attrNameLst>
                                          <p:attrName>style.visibility</p:attrName>
                                        </p:attrNameLst>
                                      </p:cBhvr>
                                      <p:to>
                                        <p:strVal val="visible"/>
                                      </p:to>
                                    </p:set>
                                    <p:animEffect transition="in" filter="fade">
                                      <p:cBhvr>
                                        <p:cTn id="21" dur="500"/>
                                        <p:tgtEl>
                                          <p:spTgt spid="101"/>
                                        </p:tgtEl>
                                      </p:cBhvr>
                                    </p:animEffect>
                                  </p:childTnLst>
                                </p:cTn>
                              </p:par>
                              <p:par>
                                <p:cTn id="22" presetID="10" presetClass="entr" presetSubtype="0" fill="hold" nodeType="with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fade">
                                      <p:cBhvr>
                                        <p:cTn id="24" dur="500"/>
                                        <p:tgtEl>
                                          <p:spTgt spid="97"/>
                                        </p:tgtEl>
                                      </p:cBhvr>
                                    </p:animEffect>
                                  </p:childTnLst>
                                </p:cTn>
                              </p:par>
                              <p:par>
                                <p:cTn id="25" presetID="10" presetClass="entr" presetSubtype="0" fill="hold" nodeType="withEffect">
                                  <p:stCondLst>
                                    <p:cond delay="0"/>
                                  </p:stCondLst>
                                  <p:childTnLst>
                                    <p:set>
                                      <p:cBhvr>
                                        <p:cTn id="26" dur="1" fill="hold">
                                          <p:stCondLst>
                                            <p:cond delay="0"/>
                                          </p:stCondLst>
                                        </p:cTn>
                                        <p:tgtEl>
                                          <p:spTgt spid="117"/>
                                        </p:tgtEl>
                                        <p:attrNameLst>
                                          <p:attrName>style.visibility</p:attrName>
                                        </p:attrNameLst>
                                      </p:cBhvr>
                                      <p:to>
                                        <p:strVal val="visible"/>
                                      </p:to>
                                    </p:set>
                                    <p:animEffect transition="in" filter="fade">
                                      <p:cBhvr>
                                        <p:cTn id="27" dur="500"/>
                                        <p:tgtEl>
                                          <p:spTgt spid="117"/>
                                        </p:tgtEl>
                                      </p:cBhvr>
                                    </p:animEffect>
                                  </p:childTnLst>
                                </p:cTn>
                              </p:par>
                              <p:par>
                                <p:cTn id="28" presetID="10" presetClass="entr" presetSubtype="0" fill="hold" nodeType="withEffect">
                                  <p:stCondLst>
                                    <p:cond delay="0"/>
                                  </p:stCondLst>
                                  <p:childTnLst>
                                    <p:set>
                                      <p:cBhvr>
                                        <p:cTn id="29" dur="1" fill="hold">
                                          <p:stCondLst>
                                            <p:cond delay="0"/>
                                          </p:stCondLst>
                                        </p:cTn>
                                        <p:tgtEl>
                                          <p:spTgt spid="100"/>
                                        </p:tgtEl>
                                        <p:attrNameLst>
                                          <p:attrName>style.visibility</p:attrName>
                                        </p:attrNameLst>
                                      </p:cBhvr>
                                      <p:to>
                                        <p:strVal val="visible"/>
                                      </p:to>
                                    </p:set>
                                    <p:animEffect transition="in" filter="fade">
                                      <p:cBhvr>
                                        <p:cTn id="30" dur="500"/>
                                        <p:tgtEl>
                                          <p:spTgt spid="100"/>
                                        </p:tgtEl>
                                      </p:cBhvr>
                                    </p:animEffect>
                                  </p:childTnLst>
                                </p:cTn>
                              </p:par>
                              <p:par>
                                <p:cTn id="31" presetID="10" presetClass="entr" presetSubtype="0" fill="hold" nodeType="withEffect">
                                  <p:stCondLst>
                                    <p:cond delay="0"/>
                                  </p:stCondLst>
                                  <p:childTnLst>
                                    <p:set>
                                      <p:cBhvr>
                                        <p:cTn id="32" dur="1" fill="hold">
                                          <p:stCondLst>
                                            <p:cond delay="0"/>
                                          </p:stCondLst>
                                        </p:cTn>
                                        <p:tgtEl>
                                          <p:spTgt spid="179">
                                            <p:txEl>
                                              <p:pRg st="0" end="0"/>
                                            </p:txEl>
                                          </p:spTgt>
                                        </p:tgtEl>
                                        <p:attrNameLst>
                                          <p:attrName>style.visibility</p:attrName>
                                        </p:attrNameLst>
                                      </p:cBhvr>
                                      <p:to>
                                        <p:strVal val="visible"/>
                                      </p:to>
                                    </p:set>
                                    <p:animEffect transition="in" filter="fade">
                                      <p:cBhvr>
                                        <p:cTn id="33" dur="500"/>
                                        <p:tgtEl>
                                          <p:spTgt spid="179">
                                            <p:txEl>
                                              <p:pRg st="0" end="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80">
                                            <p:txEl>
                                              <p:pRg st="0" end="0"/>
                                            </p:txEl>
                                          </p:spTgt>
                                        </p:tgtEl>
                                        <p:attrNameLst>
                                          <p:attrName>style.visibility</p:attrName>
                                        </p:attrNameLst>
                                      </p:cBhvr>
                                      <p:to>
                                        <p:strVal val="visible"/>
                                      </p:to>
                                    </p:set>
                                    <p:animEffect transition="in" filter="fade">
                                      <p:cBhvr>
                                        <p:cTn id="36" dur="500"/>
                                        <p:tgtEl>
                                          <p:spTgt spid="1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Google Shape;850;p11">
            <a:extLst>
              <a:ext uri="{FF2B5EF4-FFF2-40B4-BE49-F238E27FC236}">
                <a16:creationId xmlns:a16="http://schemas.microsoft.com/office/drawing/2014/main" id="{39C65EFE-0D02-BE83-6764-7FCE781E28AA}"/>
              </a:ext>
            </a:extLst>
          </p:cNvPr>
          <p:cNvSpPr txBox="1">
            <a:spLocks/>
          </p:cNvSpPr>
          <p:nvPr/>
        </p:nvSpPr>
        <p:spPr>
          <a:xfrm>
            <a:off x="1464701" y="4305707"/>
            <a:ext cx="4071992" cy="118405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1pPr>
            <a:lvl2pPr marL="914400" marR="0" lvl="1"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2pPr>
            <a:lvl3pPr marL="1371600" marR="0" lvl="2"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3pPr>
            <a:lvl4pPr marL="1828800" marR="0" lvl="3"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4pPr>
            <a:lvl5pPr marL="2286000" marR="0" lvl="4"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5pPr>
            <a:lvl6pPr marL="2743200" marR="0" lvl="5"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6pPr>
            <a:lvl7pPr marL="3200400" marR="0" lvl="6"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7pPr>
            <a:lvl8pPr marL="3657600" marR="0" lvl="7"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8pPr>
            <a:lvl9pPr marL="4114800" marR="0" lvl="8"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9pPr>
          </a:lstStyle>
          <a:p>
            <a:pPr marL="0" lvl="0" indent="0" algn="just">
              <a:lnSpc>
                <a:spcPct val="150000"/>
              </a:lnSpc>
              <a:buClr>
                <a:srgbClr val="282828"/>
              </a:buClr>
            </a:pPr>
            <a:r>
              <a:rPr lang="vi-VN" sz="2000" kern="0" dirty="0">
                <a:solidFill>
                  <a:schemeClr val="bg1"/>
                </a:solidFill>
                <a:latin typeface="UTM Avo" panose="02040603050506020204" pitchFamily="18" charset="0"/>
              </a:rPr>
              <a:t>Các bạn nhỏ trong bài thơ ước những gì nếu có phép lạ?</a:t>
            </a:r>
          </a:p>
        </p:txBody>
      </p:sp>
      <p:sp>
        <p:nvSpPr>
          <p:cNvPr id="33" name="Google Shape;851;p11">
            <a:extLst>
              <a:ext uri="{FF2B5EF4-FFF2-40B4-BE49-F238E27FC236}">
                <a16:creationId xmlns:a16="http://schemas.microsoft.com/office/drawing/2014/main" id="{827A907F-FCDC-BC78-A9E6-7DDFFF9897B1}"/>
              </a:ext>
            </a:extLst>
          </p:cNvPr>
          <p:cNvSpPr txBox="1">
            <a:spLocks/>
          </p:cNvSpPr>
          <p:nvPr/>
        </p:nvSpPr>
        <p:spPr>
          <a:xfrm>
            <a:off x="6171676" y="4335067"/>
            <a:ext cx="5229397" cy="112081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1pPr>
            <a:lvl2pPr marL="914400" marR="0" lvl="1"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2pPr>
            <a:lvl3pPr marL="1371600" marR="0" lvl="2"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3pPr>
            <a:lvl4pPr marL="1828800" marR="0" lvl="3"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4pPr>
            <a:lvl5pPr marL="2286000" marR="0" lvl="4"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5pPr>
            <a:lvl6pPr marL="2743200" marR="0" lvl="5"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6pPr>
            <a:lvl7pPr marL="3200400" marR="0" lvl="6"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7pPr>
            <a:lvl8pPr marL="3657600" marR="0" lvl="7"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8pPr>
            <a:lvl9pPr marL="4114800" marR="0" lvl="8" indent="-317500" algn="ctr" rtl="0">
              <a:lnSpc>
                <a:spcPct val="100000"/>
              </a:lnSpc>
              <a:spcBef>
                <a:spcPts val="0"/>
              </a:spcBef>
              <a:spcAft>
                <a:spcPts val="0"/>
              </a:spcAft>
              <a:buClr>
                <a:schemeClr val="lt2"/>
              </a:buClr>
              <a:buSzPts val="1600"/>
              <a:buFont typeface="Oxygen"/>
              <a:buNone/>
              <a:defRPr sz="2133" b="0" i="0" u="none" strike="noStrike" cap="none">
                <a:solidFill>
                  <a:schemeClr val="lt2"/>
                </a:solidFill>
                <a:latin typeface="Oxygen"/>
                <a:ea typeface="Oxygen"/>
                <a:cs typeface="Oxygen"/>
                <a:sym typeface="Oxygen"/>
              </a:defRPr>
            </a:lvl9pPr>
          </a:lstStyle>
          <a:p>
            <a:pPr marL="0" indent="0" algn="just">
              <a:lnSpc>
                <a:spcPct val="150000"/>
              </a:lnSpc>
              <a:buClr>
                <a:schemeClr val="dk1"/>
              </a:buClr>
              <a:buSzPts val="2700"/>
            </a:pPr>
            <a:r>
              <a:rPr lang="vi-VN" sz="2000" kern="0" dirty="0">
                <a:solidFill>
                  <a:schemeClr val="bg1"/>
                </a:solidFill>
                <a:latin typeface="UTM Avo" panose="02040603050506020204" pitchFamily="18" charset="0"/>
                <a:ea typeface="Arial"/>
                <a:cs typeface="Arial"/>
                <a:sym typeface="Arial"/>
              </a:rPr>
              <a:t>Các bạn nhỏ ước cây mau lớn để cho quả; ước trở thành người lớn ngay để làm việc; ước Trái Đất không còn mùa đông; ước những trái bom biến thành trái ngon chứa toàn kẹo và b</a:t>
            </a:r>
            <a:r>
              <a:rPr lang="en-US" sz="2000" kern="0" dirty="0" err="1">
                <a:solidFill>
                  <a:schemeClr val="bg1"/>
                </a:solidFill>
                <a:latin typeface="UTM Avo" panose="02040603050506020204" pitchFamily="18" charset="0"/>
                <a:ea typeface="Arial"/>
                <a:cs typeface="Arial"/>
                <a:sym typeface="Arial"/>
              </a:rPr>
              <a:t>i</a:t>
            </a:r>
            <a:r>
              <a:rPr lang="vi-VN" sz="2000" kern="0" dirty="0">
                <a:solidFill>
                  <a:schemeClr val="bg1"/>
                </a:solidFill>
                <a:latin typeface="UTM Avo" panose="02040603050506020204" pitchFamily="18" charset="0"/>
                <a:ea typeface="Arial"/>
                <a:cs typeface="Arial"/>
                <a:sym typeface="Arial"/>
              </a:rPr>
              <a:t> tròn.</a:t>
            </a:r>
          </a:p>
        </p:txBody>
      </p:sp>
      <p:grpSp>
        <p:nvGrpSpPr>
          <p:cNvPr id="55" name="Google Shape;873;p11">
            <a:extLst>
              <a:ext uri="{FF2B5EF4-FFF2-40B4-BE49-F238E27FC236}">
                <a16:creationId xmlns:a16="http://schemas.microsoft.com/office/drawing/2014/main" id="{1AB8895E-5B1F-F145-C8F8-EEC87BDECE1C}"/>
              </a:ext>
            </a:extLst>
          </p:cNvPr>
          <p:cNvGrpSpPr/>
          <p:nvPr/>
        </p:nvGrpSpPr>
        <p:grpSpPr>
          <a:xfrm>
            <a:off x="650475" y="6176628"/>
            <a:ext cx="1091932" cy="321387"/>
            <a:chOff x="7611835" y="470711"/>
            <a:chExt cx="818949" cy="241040"/>
          </a:xfrm>
        </p:grpSpPr>
        <p:sp>
          <p:nvSpPr>
            <p:cNvPr id="56" name="Google Shape;874;p11">
              <a:extLst>
                <a:ext uri="{FF2B5EF4-FFF2-40B4-BE49-F238E27FC236}">
                  <a16:creationId xmlns:a16="http://schemas.microsoft.com/office/drawing/2014/main" id="{92C51594-FCF6-F059-078C-7376794ABC7F}"/>
                </a:ext>
              </a:extLst>
            </p:cNvPr>
            <p:cNvSpPr/>
            <p:nvPr/>
          </p:nvSpPr>
          <p:spPr>
            <a:xfrm>
              <a:off x="7611835" y="470711"/>
              <a:ext cx="230542" cy="241040"/>
            </a:xfrm>
            <a:custGeom>
              <a:avLst/>
              <a:gdLst/>
              <a:ahLst/>
              <a:cxnLst/>
              <a:rect l="l" t="t" r="r" b="b"/>
              <a:pathLst>
                <a:path w="2524" h="2639" extrusionOk="0">
                  <a:moveTo>
                    <a:pt x="1258" y="0"/>
                  </a:moveTo>
                  <a:lnTo>
                    <a:pt x="895" y="964"/>
                  </a:lnTo>
                  <a:lnTo>
                    <a:pt x="0" y="1327"/>
                  </a:lnTo>
                  <a:lnTo>
                    <a:pt x="895" y="1674"/>
                  </a:lnTo>
                  <a:lnTo>
                    <a:pt x="1258" y="2639"/>
                  </a:lnTo>
                  <a:lnTo>
                    <a:pt x="1628" y="1674"/>
                  </a:lnTo>
                  <a:lnTo>
                    <a:pt x="2523" y="1327"/>
                  </a:lnTo>
                  <a:lnTo>
                    <a:pt x="1628" y="964"/>
                  </a:lnTo>
                  <a:lnTo>
                    <a:pt x="1258" y="0"/>
                  </a:ln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SzPts val="1400"/>
                <a:buFont typeface="Arial"/>
                <a:buNone/>
              </a:pPr>
              <a:endParaRPr sz="1867" kern="0" dirty="0">
                <a:solidFill>
                  <a:srgbClr val="000000"/>
                </a:solidFill>
                <a:latin typeface="UTM Avo" panose="02040603050506020204" pitchFamily="18" charset="0"/>
                <a:cs typeface="Arial"/>
                <a:sym typeface="Arial"/>
              </a:endParaRPr>
            </a:p>
          </p:txBody>
        </p:sp>
        <p:sp>
          <p:nvSpPr>
            <p:cNvPr id="57" name="Google Shape;875;p11">
              <a:extLst>
                <a:ext uri="{FF2B5EF4-FFF2-40B4-BE49-F238E27FC236}">
                  <a16:creationId xmlns:a16="http://schemas.microsoft.com/office/drawing/2014/main" id="{647F4ED1-9C2F-84B8-30E5-BC2BC4143C8B}"/>
                </a:ext>
              </a:extLst>
            </p:cNvPr>
            <p:cNvSpPr/>
            <p:nvPr/>
          </p:nvSpPr>
          <p:spPr>
            <a:xfrm>
              <a:off x="8322181" y="510810"/>
              <a:ext cx="108603" cy="112893"/>
            </a:xfrm>
            <a:custGeom>
              <a:avLst/>
              <a:gdLst/>
              <a:ahLst/>
              <a:cxnLst/>
              <a:rect l="l" t="t" r="r" b="b"/>
              <a:pathLst>
                <a:path w="1189" h="1236" extrusionOk="0">
                  <a:moveTo>
                    <a:pt x="594" y="1"/>
                  </a:moveTo>
                  <a:lnTo>
                    <a:pt x="417" y="448"/>
                  </a:lnTo>
                  <a:lnTo>
                    <a:pt x="0" y="618"/>
                  </a:lnTo>
                  <a:lnTo>
                    <a:pt x="417" y="788"/>
                  </a:lnTo>
                  <a:lnTo>
                    <a:pt x="594" y="1235"/>
                  </a:lnTo>
                  <a:lnTo>
                    <a:pt x="764" y="788"/>
                  </a:lnTo>
                  <a:lnTo>
                    <a:pt x="1188" y="618"/>
                  </a:lnTo>
                  <a:lnTo>
                    <a:pt x="764" y="448"/>
                  </a:lnTo>
                  <a:lnTo>
                    <a:pt x="594" y="1"/>
                  </a:ln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SzPts val="1400"/>
                <a:buFont typeface="Arial"/>
                <a:buNone/>
              </a:pPr>
              <a:endParaRPr sz="1867" kern="0" dirty="0">
                <a:solidFill>
                  <a:srgbClr val="000000"/>
                </a:solidFill>
                <a:latin typeface="UTM Avo" panose="02040603050506020204" pitchFamily="18" charset="0"/>
                <a:cs typeface="Arial"/>
                <a:sym typeface="Arial"/>
              </a:endParaRPr>
            </a:p>
          </p:txBody>
        </p:sp>
      </p:grpSp>
      <p:grpSp>
        <p:nvGrpSpPr>
          <p:cNvPr id="59" name="Google Shape;877;p11">
            <a:extLst>
              <a:ext uri="{FF2B5EF4-FFF2-40B4-BE49-F238E27FC236}">
                <a16:creationId xmlns:a16="http://schemas.microsoft.com/office/drawing/2014/main" id="{014B4757-5151-B638-C19E-69498A15160D}"/>
              </a:ext>
            </a:extLst>
          </p:cNvPr>
          <p:cNvGrpSpPr/>
          <p:nvPr/>
        </p:nvGrpSpPr>
        <p:grpSpPr>
          <a:xfrm>
            <a:off x="10569686" y="6504401"/>
            <a:ext cx="1091932" cy="321387"/>
            <a:chOff x="7611835" y="470711"/>
            <a:chExt cx="818949" cy="241040"/>
          </a:xfrm>
        </p:grpSpPr>
        <p:sp>
          <p:nvSpPr>
            <p:cNvPr id="60" name="Google Shape;878;p11">
              <a:extLst>
                <a:ext uri="{FF2B5EF4-FFF2-40B4-BE49-F238E27FC236}">
                  <a16:creationId xmlns:a16="http://schemas.microsoft.com/office/drawing/2014/main" id="{DBCBA581-8093-AD5D-A037-FA09FDAE3A84}"/>
                </a:ext>
              </a:extLst>
            </p:cNvPr>
            <p:cNvSpPr/>
            <p:nvPr/>
          </p:nvSpPr>
          <p:spPr>
            <a:xfrm>
              <a:off x="7611835" y="470711"/>
              <a:ext cx="230542" cy="241040"/>
            </a:xfrm>
            <a:custGeom>
              <a:avLst/>
              <a:gdLst/>
              <a:ahLst/>
              <a:cxnLst/>
              <a:rect l="l" t="t" r="r" b="b"/>
              <a:pathLst>
                <a:path w="2524" h="2639" extrusionOk="0">
                  <a:moveTo>
                    <a:pt x="1258" y="0"/>
                  </a:moveTo>
                  <a:lnTo>
                    <a:pt x="895" y="964"/>
                  </a:lnTo>
                  <a:lnTo>
                    <a:pt x="0" y="1327"/>
                  </a:lnTo>
                  <a:lnTo>
                    <a:pt x="895" y="1674"/>
                  </a:lnTo>
                  <a:lnTo>
                    <a:pt x="1258" y="2639"/>
                  </a:lnTo>
                  <a:lnTo>
                    <a:pt x="1628" y="1674"/>
                  </a:lnTo>
                  <a:lnTo>
                    <a:pt x="2523" y="1327"/>
                  </a:lnTo>
                  <a:lnTo>
                    <a:pt x="1628" y="964"/>
                  </a:lnTo>
                  <a:lnTo>
                    <a:pt x="1258" y="0"/>
                  </a:ln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SzPts val="1400"/>
                <a:buFont typeface="Arial"/>
                <a:buNone/>
              </a:pPr>
              <a:endParaRPr sz="1867" kern="0" dirty="0">
                <a:solidFill>
                  <a:srgbClr val="000000"/>
                </a:solidFill>
                <a:latin typeface="UTM Avo" panose="02040603050506020204" pitchFamily="18" charset="0"/>
                <a:cs typeface="Arial"/>
                <a:sym typeface="Arial"/>
              </a:endParaRPr>
            </a:p>
          </p:txBody>
        </p:sp>
        <p:sp>
          <p:nvSpPr>
            <p:cNvPr id="61" name="Google Shape;879;p11">
              <a:extLst>
                <a:ext uri="{FF2B5EF4-FFF2-40B4-BE49-F238E27FC236}">
                  <a16:creationId xmlns:a16="http://schemas.microsoft.com/office/drawing/2014/main" id="{C33A877B-9714-DDDE-FFEA-EAEC10FFCF60}"/>
                </a:ext>
              </a:extLst>
            </p:cNvPr>
            <p:cNvSpPr/>
            <p:nvPr/>
          </p:nvSpPr>
          <p:spPr>
            <a:xfrm>
              <a:off x="8322181" y="510810"/>
              <a:ext cx="108603" cy="112893"/>
            </a:xfrm>
            <a:custGeom>
              <a:avLst/>
              <a:gdLst/>
              <a:ahLst/>
              <a:cxnLst/>
              <a:rect l="l" t="t" r="r" b="b"/>
              <a:pathLst>
                <a:path w="1189" h="1236" extrusionOk="0">
                  <a:moveTo>
                    <a:pt x="594" y="1"/>
                  </a:moveTo>
                  <a:lnTo>
                    <a:pt x="417" y="448"/>
                  </a:lnTo>
                  <a:lnTo>
                    <a:pt x="0" y="618"/>
                  </a:lnTo>
                  <a:lnTo>
                    <a:pt x="417" y="788"/>
                  </a:lnTo>
                  <a:lnTo>
                    <a:pt x="594" y="1235"/>
                  </a:lnTo>
                  <a:lnTo>
                    <a:pt x="764" y="788"/>
                  </a:lnTo>
                  <a:lnTo>
                    <a:pt x="1188" y="618"/>
                  </a:lnTo>
                  <a:lnTo>
                    <a:pt x="764" y="448"/>
                  </a:lnTo>
                  <a:lnTo>
                    <a:pt x="594" y="1"/>
                  </a:ln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SzPts val="1400"/>
                <a:buFont typeface="Arial"/>
                <a:buNone/>
              </a:pPr>
              <a:endParaRPr sz="1867" kern="0" dirty="0">
                <a:solidFill>
                  <a:srgbClr val="000000"/>
                </a:solidFill>
                <a:latin typeface="UTM Avo" panose="02040603050506020204" pitchFamily="18" charset="0"/>
                <a:cs typeface="Arial"/>
                <a:sym typeface="Arial"/>
              </a:endParaRPr>
            </a:p>
          </p:txBody>
        </p:sp>
      </p:grpSp>
      <p:sp>
        <p:nvSpPr>
          <p:cNvPr id="63" name="Google Shape;733;p10">
            <a:extLst>
              <a:ext uri="{FF2B5EF4-FFF2-40B4-BE49-F238E27FC236}">
                <a16:creationId xmlns:a16="http://schemas.microsoft.com/office/drawing/2014/main" id="{AF83F5EC-A8F0-0532-4261-A0D73909B1C0}"/>
              </a:ext>
            </a:extLst>
          </p:cNvPr>
          <p:cNvSpPr txBox="1">
            <a:spLocks/>
          </p:cNvSpPr>
          <p:nvPr/>
        </p:nvSpPr>
        <p:spPr>
          <a:xfrm>
            <a:off x="4179634" y="1109223"/>
            <a:ext cx="4448303" cy="74074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609585" marR="0" lvl="0" indent="-397923" algn="l" rtl="0">
              <a:lnSpc>
                <a:spcPct val="100000"/>
              </a:lnSpc>
              <a:spcBef>
                <a:spcPts val="0"/>
              </a:spcBef>
              <a:spcAft>
                <a:spcPts val="0"/>
              </a:spcAft>
              <a:buClr>
                <a:schemeClr val="lt2"/>
              </a:buClr>
              <a:buSzPts val="1100"/>
              <a:buFont typeface="Oxygen"/>
              <a:buAutoNum type="arabicPeriod"/>
              <a:defRPr sz="1600" b="0" i="0" u="none" strike="noStrike" cap="none">
                <a:solidFill>
                  <a:schemeClr val="lt2"/>
                </a:solidFill>
                <a:latin typeface="Oxygen"/>
                <a:ea typeface="Oxygen"/>
                <a:cs typeface="Oxygen"/>
                <a:sym typeface="Oxygen"/>
              </a:defRPr>
            </a:lvl1pPr>
            <a:lvl2pPr marL="1219170" marR="0" lvl="1" indent="-423323" algn="l" rtl="0">
              <a:lnSpc>
                <a:spcPct val="115000"/>
              </a:lnSpc>
              <a:spcBef>
                <a:spcPts val="0"/>
              </a:spcBef>
              <a:spcAft>
                <a:spcPts val="0"/>
              </a:spcAft>
              <a:buClr>
                <a:schemeClr val="lt2"/>
              </a:buClr>
              <a:buSzPts val="1400"/>
              <a:buFont typeface="Oxygen"/>
              <a:buAutoNum type="alphaLcPeriod"/>
              <a:defRPr sz="1400" b="0" i="0" u="none" strike="noStrike" cap="none">
                <a:solidFill>
                  <a:schemeClr val="lt2"/>
                </a:solidFill>
                <a:latin typeface="Oxygen"/>
                <a:ea typeface="Oxygen"/>
                <a:cs typeface="Oxygen"/>
                <a:sym typeface="Oxygen"/>
              </a:defRPr>
            </a:lvl2pPr>
            <a:lvl3pPr marL="1828754" marR="0" lvl="2" indent="-423323" algn="l" rtl="0">
              <a:lnSpc>
                <a:spcPct val="115000"/>
              </a:lnSpc>
              <a:spcBef>
                <a:spcPts val="0"/>
              </a:spcBef>
              <a:spcAft>
                <a:spcPts val="0"/>
              </a:spcAft>
              <a:buClr>
                <a:schemeClr val="lt2"/>
              </a:buClr>
              <a:buSzPts val="1400"/>
              <a:buFont typeface="Oxygen"/>
              <a:buAutoNum type="romanLcPeriod"/>
              <a:defRPr sz="1400" b="0" i="0" u="none" strike="noStrike" cap="none">
                <a:solidFill>
                  <a:schemeClr val="lt2"/>
                </a:solidFill>
                <a:latin typeface="Oxygen"/>
                <a:ea typeface="Oxygen"/>
                <a:cs typeface="Oxygen"/>
                <a:sym typeface="Oxygen"/>
              </a:defRPr>
            </a:lvl3pPr>
            <a:lvl4pPr marL="2438339" marR="0" lvl="3" indent="-423323" algn="l" rtl="0">
              <a:lnSpc>
                <a:spcPct val="115000"/>
              </a:lnSpc>
              <a:spcBef>
                <a:spcPts val="0"/>
              </a:spcBef>
              <a:spcAft>
                <a:spcPts val="0"/>
              </a:spcAft>
              <a:buClr>
                <a:schemeClr val="lt2"/>
              </a:buClr>
              <a:buSzPts val="1400"/>
              <a:buFont typeface="Oxygen"/>
              <a:buAutoNum type="arabicPeriod"/>
              <a:defRPr sz="1400" b="0" i="0" u="none" strike="noStrike" cap="none">
                <a:solidFill>
                  <a:schemeClr val="lt2"/>
                </a:solidFill>
                <a:latin typeface="Oxygen"/>
                <a:ea typeface="Oxygen"/>
                <a:cs typeface="Oxygen"/>
                <a:sym typeface="Oxygen"/>
              </a:defRPr>
            </a:lvl4pPr>
            <a:lvl5pPr marL="3047924" marR="0" lvl="4" indent="-423323" algn="l" rtl="0">
              <a:lnSpc>
                <a:spcPct val="115000"/>
              </a:lnSpc>
              <a:spcBef>
                <a:spcPts val="0"/>
              </a:spcBef>
              <a:spcAft>
                <a:spcPts val="0"/>
              </a:spcAft>
              <a:buClr>
                <a:schemeClr val="lt2"/>
              </a:buClr>
              <a:buSzPts val="1400"/>
              <a:buFont typeface="Oxygen"/>
              <a:buAutoNum type="alphaLcPeriod"/>
              <a:defRPr sz="1400" b="0" i="0" u="none" strike="noStrike" cap="none">
                <a:solidFill>
                  <a:schemeClr val="lt2"/>
                </a:solidFill>
                <a:latin typeface="Oxygen"/>
                <a:ea typeface="Oxygen"/>
                <a:cs typeface="Oxygen"/>
                <a:sym typeface="Oxygen"/>
              </a:defRPr>
            </a:lvl5pPr>
            <a:lvl6pPr marL="3657509" marR="0" lvl="5" indent="-423323" algn="l" rtl="0">
              <a:lnSpc>
                <a:spcPct val="115000"/>
              </a:lnSpc>
              <a:spcBef>
                <a:spcPts val="0"/>
              </a:spcBef>
              <a:spcAft>
                <a:spcPts val="0"/>
              </a:spcAft>
              <a:buClr>
                <a:schemeClr val="lt2"/>
              </a:buClr>
              <a:buSzPts val="1400"/>
              <a:buFont typeface="Oxygen"/>
              <a:buAutoNum type="romanLcPeriod"/>
              <a:defRPr sz="1400" b="0" i="0" u="none" strike="noStrike" cap="none">
                <a:solidFill>
                  <a:schemeClr val="lt2"/>
                </a:solidFill>
                <a:latin typeface="Oxygen"/>
                <a:ea typeface="Oxygen"/>
                <a:cs typeface="Oxygen"/>
                <a:sym typeface="Oxygen"/>
              </a:defRPr>
            </a:lvl6pPr>
            <a:lvl7pPr marL="4267093" marR="0" lvl="6" indent="-423323" algn="l" rtl="0">
              <a:lnSpc>
                <a:spcPct val="115000"/>
              </a:lnSpc>
              <a:spcBef>
                <a:spcPts val="0"/>
              </a:spcBef>
              <a:spcAft>
                <a:spcPts val="0"/>
              </a:spcAft>
              <a:buClr>
                <a:schemeClr val="lt2"/>
              </a:buClr>
              <a:buSzPts val="1400"/>
              <a:buFont typeface="Oxygen"/>
              <a:buAutoNum type="arabicPeriod"/>
              <a:defRPr sz="1400" b="0" i="0" u="none" strike="noStrike" cap="none">
                <a:solidFill>
                  <a:schemeClr val="lt2"/>
                </a:solidFill>
                <a:latin typeface="Oxygen"/>
                <a:ea typeface="Oxygen"/>
                <a:cs typeface="Oxygen"/>
                <a:sym typeface="Oxygen"/>
              </a:defRPr>
            </a:lvl7pPr>
            <a:lvl8pPr marL="4876678" marR="0" lvl="7" indent="-423323" algn="l" rtl="0">
              <a:lnSpc>
                <a:spcPct val="115000"/>
              </a:lnSpc>
              <a:spcBef>
                <a:spcPts val="0"/>
              </a:spcBef>
              <a:spcAft>
                <a:spcPts val="0"/>
              </a:spcAft>
              <a:buClr>
                <a:schemeClr val="lt2"/>
              </a:buClr>
              <a:buSzPts val="1400"/>
              <a:buFont typeface="Oxygen"/>
              <a:buAutoNum type="alphaLcPeriod"/>
              <a:defRPr sz="1400" b="0" i="0" u="none" strike="noStrike" cap="none">
                <a:solidFill>
                  <a:schemeClr val="lt2"/>
                </a:solidFill>
                <a:latin typeface="Oxygen"/>
                <a:ea typeface="Oxygen"/>
                <a:cs typeface="Oxygen"/>
                <a:sym typeface="Oxygen"/>
              </a:defRPr>
            </a:lvl8pPr>
            <a:lvl9pPr marL="5486263" marR="0" lvl="8" indent="-423323" algn="l" rtl="0">
              <a:lnSpc>
                <a:spcPct val="115000"/>
              </a:lnSpc>
              <a:spcBef>
                <a:spcPts val="0"/>
              </a:spcBef>
              <a:spcAft>
                <a:spcPts val="0"/>
              </a:spcAft>
              <a:buClr>
                <a:schemeClr val="lt2"/>
              </a:buClr>
              <a:buSzPts val="1400"/>
              <a:buFont typeface="Oxygen"/>
              <a:buAutoNum type="romanLcPeriod"/>
              <a:defRPr sz="1400" b="0" i="0" u="none" strike="noStrike" cap="none">
                <a:solidFill>
                  <a:schemeClr val="lt2"/>
                </a:solidFill>
                <a:latin typeface="Oxygen"/>
                <a:ea typeface="Oxygen"/>
                <a:cs typeface="Oxygen"/>
                <a:sym typeface="Oxygen"/>
              </a:defRPr>
            </a:lvl9pPr>
          </a:lstStyle>
          <a:p>
            <a:pPr marL="0" lvl="0" indent="0" algn="ctr">
              <a:buClr>
                <a:srgbClr val="282828"/>
              </a:buClr>
              <a:buNone/>
            </a:pPr>
            <a:r>
              <a:rPr lang="vi-VN" sz="3200" b="1" kern="0" dirty="0">
                <a:solidFill>
                  <a:schemeClr val="accent2">
                    <a:lumMod val="50000"/>
                  </a:schemeClr>
                </a:solidFill>
                <a:latin typeface="UTM Avo" panose="02040603050506020204" pitchFamily="18" charset="0"/>
                <a:ea typeface="Arial"/>
                <a:cs typeface="Arial"/>
                <a:sym typeface="Arial"/>
              </a:rPr>
              <a:t>PHỎNG VẤN</a:t>
            </a:r>
          </a:p>
        </p:txBody>
      </p:sp>
      <p:sp>
        <p:nvSpPr>
          <p:cNvPr id="64" name="Google Shape;732;p10">
            <a:extLst>
              <a:ext uri="{FF2B5EF4-FFF2-40B4-BE49-F238E27FC236}">
                <a16:creationId xmlns:a16="http://schemas.microsoft.com/office/drawing/2014/main" id="{72CE5968-EF89-A55C-B454-480907E8A625}"/>
              </a:ext>
            </a:extLst>
          </p:cNvPr>
          <p:cNvSpPr/>
          <p:nvPr/>
        </p:nvSpPr>
        <p:spPr>
          <a:xfrm>
            <a:off x="2377430" y="1821930"/>
            <a:ext cx="2089491" cy="1916963"/>
          </a:xfrm>
          <a:prstGeom prst="ellipse">
            <a:avLst/>
          </a:prstGeom>
          <a:solidFill>
            <a:srgbClr val="FFFFFF"/>
          </a:solidFill>
          <a:ln w="25400" cap="flat" cmpd="sng">
            <a:solidFill>
              <a:srgbClr val="B42813"/>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Font typeface="Arial"/>
              <a:buNone/>
            </a:pPr>
            <a:endParaRPr sz="1867" kern="0" dirty="0">
              <a:solidFill>
                <a:srgbClr val="355C2E"/>
              </a:solidFill>
              <a:latin typeface="UTM Avo" panose="02040603050506020204" pitchFamily="18" charset="0"/>
              <a:cs typeface="Arial"/>
              <a:sym typeface="Arial"/>
            </a:endParaRPr>
          </a:p>
        </p:txBody>
      </p:sp>
      <p:sp>
        <p:nvSpPr>
          <p:cNvPr id="65" name="Google Shape;735;p10">
            <a:extLst>
              <a:ext uri="{FF2B5EF4-FFF2-40B4-BE49-F238E27FC236}">
                <a16:creationId xmlns:a16="http://schemas.microsoft.com/office/drawing/2014/main" id="{B65837F6-E2A8-2A6E-D160-BAC33DA01748}"/>
              </a:ext>
            </a:extLst>
          </p:cNvPr>
          <p:cNvSpPr/>
          <p:nvPr/>
        </p:nvSpPr>
        <p:spPr>
          <a:xfrm>
            <a:off x="7853754" y="1821930"/>
            <a:ext cx="2089491" cy="1916963"/>
          </a:xfrm>
          <a:prstGeom prst="ellipse">
            <a:avLst/>
          </a:prstGeom>
          <a:solidFill>
            <a:srgbClr val="FFFFFF"/>
          </a:solidFill>
          <a:ln w="25400" cap="flat" cmpd="sng">
            <a:solidFill>
              <a:srgbClr val="327879"/>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Font typeface="Arial"/>
              <a:buNone/>
            </a:pPr>
            <a:endParaRPr sz="1867" kern="0" dirty="0">
              <a:solidFill>
                <a:srgbClr val="355C2E"/>
              </a:solidFill>
              <a:latin typeface="UTM Avo" panose="02040603050506020204" pitchFamily="18" charset="0"/>
              <a:cs typeface="Arial"/>
              <a:sym typeface="Arial"/>
            </a:endParaRPr>
          </a:p>
        </p:txBody>
      </p:sp>
      <p:grpSp>
        <p:nvGrpSpPr>
          <p:cNvPr id="66" name="Google Shape;736;p10">
            <a:extLst>
              <a:ext uri="{FF2B5EF4-FFF2-40B4-BE49-F238E27FC236}">
                <a16:creationId xmlns:a16="http://schemas.microsoft.com/office/drawing/2014/main" id="{830834E6-910A-27F7-9CE8-C260E42A835F}"/>
              </a:ext>
            </a:extLst>
          </p:cNvPr>
          <p:cNvGrpSpPr/>
          <p:nvPr/>
        </p:nvGrpSpPr>
        <p:grpSpPr>
          <a:xfrm>
            <a:off x="2881407" y="2061892"/>
            <a:ext cx="1081536" cy="1397389"/>
            <a:chOff x="7606826" y="2419290"/>
            <a:chExt cx="274550" cy="354729"/>
          </a:xfrm>
        </p:grpSpPr>
        <p:sp>
          <p:nvSpPr>
            <p:cNvPr id="67" name="Google Shape;737;p10">
              <a:extLst>
                <a:ext uri="{FF2B5EF4-FFF2-40B4-BE49-F238E27FC236}">
                  <a16:creationId xmlns:a16="http://schemas.microsoft.com/office/drawing/2014/main" id="{81548264-010B-EB43-0D66-875B5EAD8E27}"/>
                </a:ext>
              </a:extLst>
            </p:cNvPr>
            <p:cNvSpPr/>
            <p:nvPr/>
          </p:nvSpPr>
          <p:spPr>
            <a:xfrm>
              <a:off x="7606826" y="2619370"/>
              <a:ext cx="274550" cy="154649"/>
            </a:xfrm>
            <a:custGeom>
              <a:avLst/>
              <a:gdLst/>
              <a:ahLst/>
              <a:cxnLst/>
              <a:rect l="l" t="t" r="r" b="b"/>
              <a:pathLst>
                <a:path w="10485" h="5906" extrusionOk="0">
                  <a:moveTo>
                    <a:pt x="3711" y="1"/>
                  </a:moveTo>
                  <a:lnTo>
                    <a:pt x="3711" y="1041"/>
                  </a:lnTo>
                  <a:cubicBezTo>
                    <a:pt x="3711" y="1336"/>
                    <a:pt x="3520" y="1584"/>
                    <a:pt x="3244" y="1670"/>
                  </a:cubicBezTo>
                  <a:lnTo>
                    <a:pt x="935" y="2348"/>
                  </a:lnTo>
                  <a:cubicBezTo>
                    <a:pt x="382" y="2510"/>
                    <a:pt x="0" y="3025"/>
                    <a:pt x="0" y="3607"/>
                  </a:cubicBezTo>
                  <a:lnTo>
                    <a:pt x="0" y="5248"/>
                  </a:lnTo>
                  <a:cubicBezTo>
                    <a:pt x="0" y="5610"/>
                    <a:pt x="286" y="5906"/>
                    <a:pt x="649" y="5906"/>
                  </a:cubicBezTo>
                  <a:lnTo>
                    <a:pt x="9826" y="5906"/>
                  </a:lnTo>
                  <a:cubicBezTo>
                    <a:pt x="10189" y="5906"/>
                    <a:pt x="10485" y="5610"/>
                    <a:pt x="10485" y="5248"/>
                  </a:cubicBezTo>
                  <a:lnTo>
                    <a:pt x="10485" y="3607"/>
                  </a:lnTo>
                  <a:cubicBezTo>
                    <a:pt x="10485" y="3025"/>
                    <a:pt x="10093" y="2510"/>
                    <a:pt x="9540" y="2348"/>
                  </a:cubicBezTo>
                  <a:lnTo>
                    <a:pt x="7241" y="1670"/>
                  </a:lnTo>
                  <a:cubicBezTo>
                    <a:pt x="6955" y="1584"/>
                    <a:pt x="6764" y="1336"/>
                    <a:pt x="6764" y="1041"/>
                  </a:cubicBezTo>
                  <a:lnTo>
                    <a:pt x="6764" y="1"/>
                  </a:lnTo>
                  <a:close/>
                </a:path>
              </a:pathLst>
            </a:custGeom>
            <a:solidFill>
              <a:srgbClr val="F8EEE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68" name="Google Shape;738;p10">
              <a:extLst>
                <a:ext uri="{FF2B5EF4-FFF2-40B4-BE49-F238E27FC236}">
                  <a16:creationId xmlns:a16="http://schemas.microsoft.com/office/drawing/2014/main" id="{0E38E12A-9BFE-6C7E-8062-108BAFD9B840}"/>
                </a:ext>
              </a:extLst>
            </p:cNvPr>
            <p:cNvSpPr/>
            <p:nvPr/>
          </p:nvSpPr>
          <p:spPr>
            <a:xfrm>
              <a:off x="7606826" y="2667576"/>
              <a:ext cx="274550" cy="106442"/>
            </a:xfrm>
            <a:custGeom>
              <a:avLst/>
              <a:gdLst/>
              <a:ahLst/>
              <a:cxnLst/>
              <a:rect l="l" t="t" r="r" b="b"/>
              <a:pathLst>
                <a:path w="10485" h="4065" extrusionOk="0">
                  <a:moveTo>
                    <a:pt x="2671" y="1"/>
                  </a:moveTo>
                  <a:lnTo>
                    <a:pt x="935" y="507"/>
                  </a:lnTo>
                  <a:cubicBezTo>
                    <a:pt x="382" y="669"/>
                    <a:pt x="0" y="1184"/>
                    <a:pt x="0" y="1766"/>
                  </a:cubicBezTo>
                  <a:lnTo>
                    <a:pt x="0" y="3407"/>
                  </a:lnTo>
                  <a:cubicBezTo>
                    <a:pt x="0" y="3769"/>
                    <a:pt x="286" y="4065"/>
                    <a:pt x="649" y="4065"/>
                  </a:cubicBezTo>
                  <a:lnTo>
                    <a:pt x="9826" y="4065"/>
                  </a:lnTo>
                  <a:cubicBezTo>
                    <a:pt x="10189" y="4065"/>
                    <a:pt x="10485" y="3769"/>
                    <a:pt x="10485" y="3407"/>
                  </a:cubicBezTo>
                  <a:lnTo>
                    <a:pt x="10485" y="1766"/>
                  </a:lnTo>
                  <a:cubicBezTo>
                    <a:pt x="10485" y="1184"/>
                    <a:pt x="10093" y="669"/>
                    <a:pt x="9540" y="507"/>
                  </a:cubicBezTo>
                  <a:lnTo>
                    <a:pt x="7804" y="1"/>
                  </a:lnTo>
                  <a:cubicBezTo>
                    <a:pt x="7556" y="1213"/>
                    <a:pt x="6478" y="2090"/>
                    <a:pt x="5238" y="2090"/>
                  </a:cubicBezTo>
                  <a:cubicBezTo>
                    <a:pt x="3997" y="2090"/>
                    <a:pt x="2919" y="1213"/>
                    <a:pt x="2671" y="1"/>
                  </a:cubicBezTo>
                  <a:close/>
                </a:path>
              </a:pathLst>
            </a:custGeom>
            <a:solidFill>
              <a:srgbClr val="E9574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69" name="Google Shape;739;p10">
              <a:extLst>
                <a:ext uri="{FF2B5EF4-FFF2-40B4-BE49-F238E27FC236}">
                  <a16:creationId xmlns:a16="http://schemas.microsoft.com/office/drawing/2014/main" id="{2960CCDD-EEB2-6EE3-BCAC-CCB62833761B}"/>
                </a:ext>
              </a:extLst>
            </p:cNvPr>
            <p:cNvSpPr/>
            <p:nvPr/>
          </p:nvSpPr>
          <p:spPr>
            <a:xfrm>
              <a:off x="7703998" y="2619370"/>
              <a:ext cx="79943" cy="22886"/>
            </a:xfrm>
            <a:custGeom>
              <a:avLst/>
              <a:gdLst/>
              <a:ahLst/>
              <a:cxnLst/>
              <a:rect l="l" t="t" r="r" b="b"/>
              <a:pathLst>
                <a:path w="3053" h="874" extrusionOk="0">
                  <a:moveTo>
                    <a:pt x="0" y="1"/>
                  </a:moveTo>
                  <a:lnTo>
                    <a:pt x="0" y="487"/>
                  </a:lnTo>
                  <a:cubicBezTo>
                    <a:pt x="477" y="745"/>
                    <a:pt x="1002" y="874"/>
                    <a:pt x="1527" y="874"/>
                  </a:cubicBezTo>
                  <a:cubicBezTo>
                    <a:pt x="2051" y="874"/>
                    <a:pt x="2576" y="745"/>
                    <a:pt x="3053" y="487"/>
                  </a:cubicBezTo>
                  <a:lnTo>
                    <a:pt x="3053" y="1"/>
                  </a:lnTo>
                  <a:close/>
                </a:path>
              </a:pathLst>
            </a:custGeom>
            <a:solidFill>
              <a:srgbClr val="F3E6D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0" name="Google Shape;740;p10">
              <a:extLst>
                <a:ext uri="{FF2B5EF4-FFF2-40B4-BE49-F238E27FC236}">
                  <a16:creationId xmlns:a16="http://schemas.microsoft.com/office/drawing/2014/main" id="{E6EA06CA-7B8A-2933-248C-0DFFAC914F5D}"/>
                </a:ext>
              </a:extLst>
            </p:cNvPr>
            <p:cNvSpPr/>
            <p:nvPr/>
          </p:nvSpPr>
          <p:spPr>
            <a:xfrm>
              <a:off x="7647543" y="2470744"/>
              <a:ext cx="192617" cy="160147"/>
            </a:xfrm>
            <a:custGeom>
              <a:avLst/>
              <a:gdLst/>
              <a:ahLst/>
              <a:cxnLst/>
              <a:rect l="l" t="t" r="r" b="b"/>
              <a:pathLst>
                <a:path w="7356" h="6116" extrusionOk="0">
                  <a:moveTo>
                    <a:pt x="840" y="1"/>
                  </a:moveTo>
                  <a:lnTo>
                    <a:pt x="840" y="2405"/>
                  </a:lnTo>
                  <a:lnTo>
                    <a:pt x="735" y="2405"/>
                  </a:lnTo>
                  <a:cubicBezTo>
                    <a:pt x="0" y="2405"/>
                    <a:pt x="0" y="3492"/>
                    <a:pt x="735" y="3492"/>
                  </a:cubicBezTo>
                  <a:lnTo>
                    <a:pt x="849" y="3492"/>
                  </a:lnTo>
                  <a:cubicBezTo>
                    <a:pt x="964" y="4971"/>
                    <a:pt x="2194" y="6116"/>
                    <a:pt x="3683" y="6116"/>
                  </a:cubicBezTo>
                  <a:cubicBezTo>
                    <a:pt x="5161" y="6116"/>
                    <a:pt x="6392" y="4971"/>
                    <a:pt x="6506" y="3492"/>
                  </a:cubicBezTo>
                  <a:lnTo>
                    <a:pt x="6630" y="3492"/>
                  </a:lnTo>
                  <a:cubicBezTo>
                    <a:pt x="7355" y="3492"/>
                    <a:pt x="7355" y="2405"/>
                    <a:pt x="6630" y="2405"/>
                  </a:cubicBezTo>
                  <a:lnTo>
                    <a:pt x="6525" y="2405"/>
                  </a:lnTo>
                  <a:lnTo>
                    <a:pt x="6525" y="1"/>
                  </a:lnTo>
                  <a:close/>
                </a:path>
              </a:pathLst>
            </a:custGeom>
            <a:solidFill>
              <a:srgbClr val="F8EEE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1" name="Google Shape;741;p10">
              <a:extLst>
                <a:ext uri="{FF2B5EF4-FFF2-40B4-BE49-F238E27FC236}">
                  <a16:creationId xmlns:a16="http://schemas.microsoft.com/office/drawing/2014/main" id="{0DA2C5DB-4AC5-B273-A94D-2898ADEB6866}"/>
                </a:ext>
              </a:extLst>
            </p:cNvPr>
            <p:cNvSpPr/>
            <p:nvPr/>
          </p:nvSpPr>
          <p:spPr>
            <a:xfrm>
              <a:off x="7651785" y="2470744"/>
              <a:ext cx="166379" cy="160121"/>
            </a:xfrm>
            <a:custGeom>
              <a:avLst/>
              <a:gdLst/>
              <a:ahLst/>
              <a:cxnLst/>
              <a:rect l="l" t="t" r="r" b="b"/>
              <a:pathLst>
                <a:path w="6354" h="6115" extrusionOk="0">
                  <a:moveTo>
                    <a:pt x="678" y="1"/>
                  </a:moveTo>
                  <a:lnTo>
                    <a:pt x="678" y="2405"/>
                  </a:lnTo>
                  <a:lnTo>
                    <a:pt x="601" y="2405"/>
                  </a:lnTo>
                  <a:cubicBezTo>
                    <a:pt x="595" y="2404"/>
                    <a:pt x="589" y="2404"/>
                    <a:pt x="583" y="2404"/>
                  </a:cubicBezTo>
                  <a:cubicBezTo>
                    <a:pt x="304" y="2404"/>
                    <a:pt x="66" y="2611"/>
                    <a:pt x="29" y="2891"/>
                  </a:cubicBezTo>
                  <a:cubicBezTo>
                    <a:pt x="0" y="3215"/>
                    <a:pt x="248" y="3492"/>
                    <a:pt x="573" y="3492"/>
                  </a:cubicBezTo>
                  <a:lnTo>
                    <a:pt x="687" y="3492"/>
                  </a:lnTo>
                  <a:cubicBezTo>
                    <a:pt x="800" y="4995"/>
                    <a:pt x="2046" y="6115"/>
                    <a:pt x="3499" y="6115"/>
                  </a:cubicBezTo>
                  <a:cubicBezTo>
                    <a:pt x="3650" y="6115"/>
                    <a:pt x="3804" y="6103"/>
                    <a:pt x="3959" y="6077"/>
                  </a:cubicBezTo>
                  <a:cubicBezTo>
                    <a:pt x="2576" y="5868"/>
                    <a:pt x="1555" y="4675"/>
                    <a:pt x="1555" y="3282"/>
                  </a:cubicBezTo>
                  <a:lnTo>
                    <a:pt x="1555" y="1527"/>
                  </a:lnTo>
                  <a:cubicBezTo>
                    <a:pt x="1555" y="1050"/>
                    <a:pt x="1946" y="659"/>
                    <a:pt x="2433" y="659"/>
                  </a:cubicBezTo>
                  <a:lnTo>
                    <a:pt x="3740" y="659"/>
                  </a:lnTo>
                  <a:cubicBezTo>
                    <a:pt x="3932" y="802"/>
                    <a:pt x="4163" y="875"/>
                    <a:pt x="4392" y="875"/>
                  </a:cubicBezTo>
                  <a:cubicBezTo>
                    <a:pt x="4562" y="875"/>
                    <a:pt x="4731" y="835"/>
                    <a:pt x="4885" y="754"/>
                  </a:cubicBezTo>
                  <a:cubicBezTo>
                    <a:pt x="5184" y="972"/>
                    <a:pt x="5547" y="1088"/>
                    <a:pt x="5914" y="1088"/>
                  </a:cubicBezTo>
                  <a:cubicBezTo>
                    <a:pt x="6061" y="1088"/>
                    <a:pt x="6209" y="1069"/>
                    <a:pt x="6354" y="1031"/>
                  </a:cubicBezTo>
                  <a:lnTo>
                    <a:pt x="6354" y="1"/>
                  </a:lnTo>
                  <a:close/>
                </a:path>
              </a:pathLst>
            </a:custGeom>
            <a:solidFill>
              <a:srgbClr val="F3E6D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2" name="Google Shape;742;p10">
              <a:extLst>
                <a:ext uri="{FF2B5EF4-FFF2-40B4-BE49-F238E27FC236}">
                  <a16:creationId xmlns:a16="http://schemas.microsoft.com/office/drawing/2014/main" id="{1D93AEC7-FFA6-333E-735D-978EA862E300}"/>
                </a:ext>
              </a:extLst>
            </p:cNvPr>
            <p:cNvSpPr/>
            <p:nvPr/>
          </p:nvSpPr>
          <p:spPr>
            <a:xfrm>
              <a:off x="7654770" y="2419290"/>
              <a:ext cx="174156" cy="114428"/>
            </a:xfrm>
            <a:custGeom>
              <a:avLst/>
              <a:gdLst/>
              <a:ahLst/>
              <a:cxnLst/>
              <a:rect l="l" t="t" r="r" b="b"/>
              <a:pathLst>
                <a:path w="6651" h="4370" extrusionOk="0">
                  <a:moveTo>
                    <a:pt x="1842" y="0"/>
                  </a:moveTo>
                  <a:cubicBezTo>
                    <a:pt x="812" y="0"/>
                    <a:pt x="1" y="897"/>
                    <a:pt x="106" y="1918"/>
                  </a:cubicBezTo>
                  <a:lnTo>
                    <a:pt x="344" y="4370"/>
                  </a:lnTo>
                  <a:lnTo>
                    <a:pt x="564" y="4370"/>
                  </a:lnTo>
                  <a:cubicBezTo>
                    <a:pt x="812" y="4370"/>
                    <a:pt x="1003" y="4169"/>
                    <a:pt x="1003" y="3931"/>
                  </a:cubicBezTo>
                  <a:lnTo>
                    <a:pt x="1003" y="2967"/>
                  </a:lnTo>
                  <a:cubicBezTo>
                    <a:pt x="1003" y="2481"/>
                    <a:pt x="1394" y="2090"/>
                    <a:pt x="1880" y="2090"/>
                  </a:cubicBezTo>
                  <a:lnTo>
                    <a:pt x="5811" y="2090"/>
                  </a:lnTo>
                  <a:lnTo>
                    <a:pt x="5811" y="3931"/>
                  </a:lnTo>
                  <a:cubicBezTo>
                    <a:pt x="5811" y="4169"/>
                    <a:pt x="6011" y="4370"/>
                    <a:pt x="6249" y="4370"/>
                  </a:cubicBezTo>
                  <a:lnTo>
                    <a:pt x="6469" y="4370"/>
                  </a:lnTo>
                  <a:lnTo>
                    <a:pt x="6650" y="2004"/>
                  </a:lnTo>
                  <a:lnTo>
                    <a:pt x="6631" y="2004"/>
                  </a:lnTo>
                  <a:lnTo>
                    <a:pt x="5811" y="0"/>
                  </a:lnTo>
                  <a:close/>
                </a:path>
              </a:pathLst>
            </a:custGeom>
            <a:solidFill>
              <a:srgbClr val="64421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3" name="Google Shape;743;p10">
              <a:extLst>
                <a:ext uri="{FF2B5EF4-FFF2-40B4-BE49-F238E27FC236}">
                  <a16:creationId xmlns:a16="http://schemas.microsoft.com/office/drawing/2014/main" id="{9087974F-0C7E-7689-060F-1FD5B2742B33}"/>
                </a:ext>
              </a:extLst>
            </p:cNvPr>
            <p:cNvSpPr/>
            <p:nvPr/>
          </p:nvSpPr>
          <p:spPr>
            <a:xfrm>
              <a:off x="7654770" y="2419290"/>
              <a:ext cx="71983" cy="114428"/>
            </a:xfrm>
            <a:custGeom>
              <a:avLst/>
              <a:gdLst/>
              <a:ahLst/>
              <a:cxnLst/>
              <a:rect l="l" t="t" r="r" b="b"/>
              <a:pathLst>
                <a:path w="2749" h="4370" extrusionOk="0">
                  <a:moveTo>
                    <a:pt x="1842" y="0"/>
                  </a:moveTo>
                  <a:cubicBezTo>
                    <a:pt x="812" y="0"/>
                    <a:pt x="1" y="888"/>
                    <a:pt x="106" y="1918"/>
                  </a:cubicBezTo>
                  <a:lnTo>
                    <a:pt x="344" y="4370"/>
                  </a:lnTo>
                  <a:lnTo>
                    <a:pt x="564" y="4370"/>
                  </a:lnTo>
                  <a:cubicBezTo>
                    <a:pt x="812" y="4370"/>
                    <a:pt x="1003" y="4169"/>
                    <a:pt x="1003" y="3931"/>
                  </a:cubicBezTo>
                  <a:lnTo>
                    <a:pt x="1003" y="1756"/>
                  </a:lnTo>
                  <a:cubicBezTo>
                    <a:pt x="1003" y="783"/>
                    <a:pt x="1785" y="0"/>
                    <a:pt x="2748" y="0"/>
                  </a:cubicBezTo>
                  <a:close/>
                </a:path>
              </a:pathLst>
            </a:custGeom>
            <a:solidFill>
              <a:srgbClr val="64421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4" name="Google Shape;744;p10">
              <a:extLst>
                <a:ext uri="{FF2B5EF4-FFF2-40B4-BE49-F238E27FC236}">
                  <a16:creationId xmlns:a16="http://schemas.microsoft.com/office/drawing/2014/main" id="{656A3421-608D-FBD6-D308-02A597E69A6A}"/>
                </a:ext>
              </a:extLst>
            </p:cNvPr>
            <p:cNvSpPr/>
            <p:nvPr/>
          </p:nvSpPr>
          <p:spPr>
            <a:xfrm>
              <a:off x="7703998" y="2533640"/>
              <a:ext cx="11495" cy="17308"/>
            </a:xfrm>
            <a:custGeom>
              <a:avLst/>
              <a:gdLst/>
              <a:ahLst/>
              <a:cxnLst/>
              <a:rect l="l" t="t" r="r" b="b"/>
              <a:pathLst>
                <a:path w="439" h="661" extrusionOk="0">
                  <a:moveTo>
                    <a:pt x="220" y="0"/>
                  </a:moveTo>
                  <a:cubicBezTo>
                    <a:pt x="110" y="0"/>
                    <a:pt x="0" y="74"/>
                    <a:pt x="0" y="222"/>
                  </a:cubicBezTo>
                  <a:lnTo>
                    <a:pt x="0" y="441"/>
                  </a:lnTo>
                  <a:cubicBezTo>
                    <a:pt x="0" y="556"/>
                    <a:pt x="96" y="661"/>
                    <a:pt x="220" y="661"/>
                  </a:cubicBezTo>
                  <a:cubicBezTo>
                    <a:pt x="334" y="661"/>
                    <a:pt x="439" y="556"/>
                    <a:pt x="439" y="441"/>
                  </a:cubicBezTo>
                  <a:lnTo>
                    <a:pt x="439" y="222"/>
                  </a:lnTo>
                  <a:cubicBezTo>
                    <a:pt x="439" y="74"/>
                    <a:pt x="329" y="0"/>
                    <a:pt x="220" y="0"/>
                  </a:cubicBezTo>
                  <a:close/>
                </a:path>
              </a:pathLst>
            </a:custGeom>
            <a:solidFill>
              <a:srgbClr val="213B5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5" name="Google Shape;745;p10">
              <a:extLst>
                <a:ext uri="{FF2B5EF4-FFF2-40B4-BE49-F238E27FC236}">
                  <a16:creationId xmlns:a16="http://schemas.microsoft.com/office/drawing/2014/main" id="{CC130B11-6D78-2452-75EC-3BD4A0590A5D}"/>
                </a:ext>
              </a:extLst>
            </p:cNvPr>
            <p:cNvSpPr/>
            <p:nvPr/>
          </p:nvSpPr>
          <p:spPr>
            <a:xfrm>
              <a:off x="7772681" y="2533640"/>
              <a:ext cx="11260" cy="17308"/>
            </a:xfrm>
            <a:custGeom>
              <a:avLst/>
              <a:gdLst/>
              <a:ahLst/>
              <a:cxnLst/>
              <a:rect l="l" t="t" r="r" b="b"/>
              <a:pathLst>
                <a:path w="430" h="661" extrusionOk="0">
                  <a:moveTo>
                    <a:pt x="215" y="0"/>
                  </a:moveTo>
                  <a:cubicBezTo>
                    <a:pt x="108" y="0"/>
                    <a:pt x="1" y="74"/>
                    <a:pt x="1" y="222"/>
                  </a:cubicBezTo>
                  <a:lnTo>
                    <a:pt x="1" y="441"/>
                  </a:lnTo>
                  <a:cubicBezTo>
                    <a:pt x="1" y="556"/>
                    <a:pt x="96" y="661"/>
                    <a:pt x="220" y="661"/>
                  </a:cubicBezTo>
                  <a:cubicBezTo>
                    <a:pt x="335" y="661"/>
                    <a:pt x="430" y="556"/>
                    <a:pt x="430" y="441"/>
                  </a:cubicBezTo>
                  <a:lnTo>
                    <a:pt x="430" y="222"/>
                  </a:lnTo>
                  <a:cubicBezTo>
                    <a:pt x="430" y="74"/>
                    <a:pt x="323" y="0"/>
                    <a:pt x="215" y="0"/>
                  </a:cubicBezTo>
                  <a:close/>
                </a:path>
              </a:pathLst>
            </a:custGeom>
            <a:solidFill>
              <a:srgbClr val="213B5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6" name="Google Shape;746;p10">
              <a:extLst>
                <a:ext uri="{FF2B5EF4-FFF2-40B4-BE49-F238E27FC236}">
                  <a16:creationId xmlns:a16="http://schemas.microsoft.com/office/drawing/2014/main" id="{15BB4405-9F34-EE5F-2BD3-4D533C259277}"/>
                </a:ext>
              </a:extLst>
            </p:cNvPr>
            <p:cNvSpPr/>
            <p:nvPr/>
          </p:nvSpPr>
          <p:spPr>
            <a:xfrm>
              <a:off x="7718714" y="2573598"/>
              <a:ext cx="50720" cy="17334"/>
            </a:xfrm>
            <a:custGeom>
              <a:avLst/>
              <a:gdLst/>
              <a:ahLst/>
              <a:cxnLst/>
              <a:rect l="l" t="t" r="r" b="b"/>
              <a:pathLst>
                <a:path w="1937" h="662" extrusionOk="0">
                  <a:moveTo>
                    <a:pt x="314" y="0"/>
                  </a:moveTo>
                  <a:cubicBezTo>
                    <a:pt x="144" y="0"/>
                    <a:pt x="0" y="221"/>
                    <a:pt x="154" y="375"/>
                  </a:cubicBezTo>
                  <a:cubicBezTo>
                    <a:pt x="372" y="566"/>
                    <a:pt x="643" y="662"/>
                    <a:pt x="924" y="662"/>
                  </a:cubicBezTo>
                  <a:cubicBezTo>
                    <a:pt x="938" y="662"/>
                    <a:pt x="951" y="662"/>
                    <a:pt x="965" y="661"/>
                  </a:cubicBezTo>
                  <a:cubicBezTo>
                    <a:pt x="978" y="662"/>
                    <a:pt x="991" y="662"/>
                    <a:pt x="1005" y="662"/>
                  </a:cubicBezTo>
                  <a:cubicBezTo>
                    <a:pt x="1286" y="662"/>
                    <a:pt x="1557" y="566"/>
                    <a:pt x="1775" y="375"/>
                  </a:cubicBezTo>
                  <a:cubicBezTo>
                    <a:pt x="1936" y="221"/>
                    <a:pt x="1789" y="0"/>
                    <a:pt x="1621" y="0"/>
                  </a:cubicBezTo>
                  <a:cubicBezTo>
                    <a:pt x="1570" y="0"/>
                    <a:pt x="1517" y="21"/>
                    <a:pt x="1470" y="70"/>
                  </a:cubicBezTo>
                  <a:cubicBezTo>
                    <a:pt x="1318" y="170"/>
                    <a:pt x="1141" y="220"/>
                    <a:pt x="966" y="220"/>
                  </a:cubicBezTo>
                  <a:cubicBezTo>
                    <a:pt x="790" y="220"/>
                    <a:pt x="616" y="170"/>
                    <a:pt x="469" y="70"/>
                  </a:cubicBezTo>
                  <a:cubicBezTo>
                    <a:pt x="420" y="21"/>
                    <a:pt x="365" y="0"/>
                    <a:pt x="314"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7" name="Google Shape;747;p10">
              <a:extLst>
                <a:ext uri="{FF2B5EF4-FFF2-40B4-BE49-F238E27FC236}">
                  <a16:creationId xmlns:a16="http://schemas.microsoft.com/office/drawing/2014/main" id="{A0BC5EDF-391E-5255-2284-C1571682AAF3}"/>
                </a:ext>
              </a:extLst>
            </p:cNvPr>
            <p:cNvSpPr/>
            <p:nvPr/>
          </p:nvSpPr>
          <p:spPr>
            <a:xfrm>
              <a:off x="7696483" y="2516463"/>
              <a:ext cx="26525" cy="11521"/>
            </a:xfrm>
            <a:custGeom>
              <a:avLst/>
              <a:gdLst/>
              <a:ahLst/>
              <a:cxnLst/>
              <a:rect l="l" t="t" r="r" b="b"/>
              <a:pathLst>
                <a:path w="1013" h="440" extrusionOk="0">
                  <a:moveTo>
                    <a:pt x="287" y="0"/>
                  </a:moveTo>
                  <a:cubicBezTo>
                    <a:pt x="1" y="0"/>
                    <a:pt x="1" y="439"/>
                    <a:pt x="287" y="439"/>
                  </a:cubicBezTo>
                  <a:lnTo>
                    <a:pt x="726" y="439"/>
                  </a:lnTo>
                  <a:cubicBezTo>
                    <a:pt x="1012" y="439"/>
                    <a:pt x="1012" y="0"/>
                    <a:pt x="726"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8" name="Google Shape;748;p10">
              <a:extLst>
                <a:ext uri="{FF2B5EF4-FFF2-40B4-BE49-F238E27FC236}">
                  <a16:creationId xmlns:a16="http://schemas.microsoft.com/office/drawing/2014/main" id="{41BBA29C-112B-5D78-A077-BC251DBB84FA}"/>
                </a:ext>
              </a:extLst>
            </p:cNvPr>
            <p:cNvSpPr/>
            <p:nvPr/>
          </p:nvSpPr>
          <p:spPr>
            <a:xfrm>
              <a:off x="7764931" y="2516463"/>
              <a:ext cx="26761" cy="11521"/>
            </a:xfrm>
            <a:custGeom>
              <a:avLst/>
              <a:gdLst/>
              <a:ahLst/>
              <a:cxnLst/>
              <a:rect l="l" t="t" r="r" b="b"/>
              <a:pathLst>
                <a:path w="1022" h="440" extrusionOk="0">
                  <a:moveTo>
                    <a:pt x="297" y="0"/>
                  </a:moveTo>
                  <a:cubicBezTo>
                    <a:pt x="1" y="0"/>
                    <a:pt x="1" y="439"/>
                    <a:pt x="297" y="439"/>
                  </a:cubicBezTo>
                  <a:lnTo>
                    <a:pt x="726" y="439"/>
                  </a:lnTo>
                  <a:cubicBezTo>
                    <a:pt x="1022" y="439"/>
                    <a:pt x="1022" y="0"/>
                    <a:pt x="726"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79" name="Google Shape;749;p10">
              <a:extLst>
                <a:ext uri="{FF2B5EF4-FFF2-40B4-BE49-F238E27FC236}">
                  <a16:creationId xmlns:a16="http://schemas.microsoft.com/office/drawing/2014/main" id="{9715CA42-DD89-5820-9EDB-A3EC100784E4}"/>
                </a:ext>
              </a:extLst>
            </p:cNvPr>
            <p:cNvSpPr/>
            <p:nvPr/>
          </p:nvSpPr>
          <p:spPr>
            <a:xfrm>
              <a:off x="7772681" y="2419290"/>
              <a:ext cx="68474" cy="68709"/>
            </a:xfrm>
            <a:custGeom>
              <a:avLst/>
              <a:gdLst/>
              <a:ahLst/>
              <a:cxnLst/>
              <a:rect l="l" t="t" r="r" b="b"/>
              <a:pathLst>
                <a:path w="2615" h="2624" extrusionOk="0">
                  <a:moveTo>
                    <a:pt x="1308" y="0"/>
                  </a:moveTo>
                  <a:cubicBezTo>
                    <a:pt x="583" y="0"/>
                    <a:pt x="1" y="582"/>
                    <a:pt x="1" y="1307"/>
                  </a:cubicBezTo>
                  <a:cubicBezTo>
                    <a:pt x="1" y="2032"/>
                    <a:pt x="583" y="2624"/>
                    <a:pt x="1308" y="2624"/>
                  </a:cubicBezTo>
                  <a:cubicBezTo>
                    <a:pt x="2033" y="2624"/>
                    <a:pt x="2615" y="2032"/>
                    <a:pt x="2615" y="1307"/>
                  </a:cubicBezTo>
                  <a:cubicBezTo>
                    <a:pt x="2615" y="582"/>
                    <a:pt x="2033" y="0"/>
                    <a:pt x="1308" y="0"/>
                  </a:cubicBezTo>
                  <a:close/>
                </a:path>
              </a:pathLst>
            </a:custGeom>
            <a:solidFill>
              <a:srgbClr val="56371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0" name="Google Shape;750;p10">
              <a:extLst>
                <a:ext uri="{FF2B5EF4-FFF2-40B4-BE49-F238E27FC236}">
                  <a16:creationId xmlns:a16="http://schemas.microsoft.com/office/drawing/2014/main" id="{A03FC519-18A0-2B2B-A074-A6F9FCA32451}"/>
                </a:ext>
              </a:extLst>
            </p:cNvPr>
            <p:cNvSpPr/>
            <p:nvPr/>
          </p:nvSpPr>
          <p:spPr>
            <a:xfrm>
              <a:off x="7749717" y="2447753"/>
              <a:ext cx="34224" cy="34512"/>
            </a:xfrm>
            <a:custGeom>
              <a:avLst/>
              <a:gdLst/>
              <a:ahLst/>
              <a:cxnLst/>
              <a:rect l="l" t="t" r="r" b="b"/>
              <a:pathLst>
                <a:path w="1307" h="1318" extrusionOk="0">
                  <a:moveTo>
                    <a:pt x="658" y="1"/>
                  </a:moveTo>
                  <a:cubicBezTo>
                    <a:pt x="296" y="1"/>
                    <a:pt x="0" y="297"/>
                    <a:pt x="0" y="659"/>
                  </a:cubicBezTo>
                  <a:cubicBezTo>
                    <a:pt x="0" y="1022"/>
                    <a:pt x="296" y="1317"/>
                    <a:pt x="658" y="1317"/>
                  </a:cubicBezTo>
                  <a:cubicBezTo>
                    <a:pt x="1021" y="1317"/>
                    <a:pt x="1307" y="1022"/>
                    <a:pt x="1307" y="659"/>
                  </a:cubicBezTo>
                  <a:cubicBezTo>
                    <a:pt x="1307" y="297"/>
                    <a:pt x="1021" y="1"/>
                    <a:pt x="658" y="1"/>
                  </a:cubicBezTo>
                  <a:close/>
                </a:path>
              </a:pathLst>
            </a:custGeom>
            <a:solidFill>
              <a:srgbClr val="56371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1" name="Google Shape;751;p10">
              <a:extLst>
                <a:ext uri="{FF2B5EF4-FFF2-40B4-BE49-F238E27FC236}">
                  <a16:creationId xmlns:a16="http://schemas.microsoft.com/office/drawing/2014/main" id="{7CDDD85A-F295-3FED-9265-0E8A879ACFC1}"/>
                </a:ext>
              </a:extLst>
            </p:cNvPr>
            <p:cNvSpPr/>
            <p:nvPr/>
          </p:nvSpPr>
          <p:spPr>
            <a:xfrm>
              <a:off x="7654770" y="2667576"/>
              <a:ext cx="178398" cy="77717"/>
            </a:xfrm>
            <a:custGeom>
              <a:avLst/>
              <a:gdLst/>
              <a:ahLst/>
              <a:cxnLst/>
              <a:rect l="l" t="t" r="r" b="b"/>
              <a:pathLst>
                <a:path w="6813" h="2968" extrusionOk="0">
                  <a:moveTo>
                    <a:pt x="840" y="1"/>
                  </a:moveTo>
                  <a:lnTo>
                    <a:pt x="1" y="249"/>
                  </a:lnTo>
                  <a:cubicBezTo>
                    <a:pt x="363" y="1833"/>
                    <a:pt x="1775" y="2968"/>
                    <a:pt x="3407" y="2968"/>
                  </a:cubicBezTo>
                  <a:cubicBezTo>
                    <a:pt x="5038" y="2968"/>
                    <a:pt x="6459" y="1833"/>
                    <a:pt x="6812" y="249"/>
                  </a:cubicBezTo>
                  <a:lnTo>
                    <a:pt x="5982" y="1"/>
                  </a:lnTo>
                  <a:cubicBezTo>
                    <a:pt x="5725" y="1213"/>
                    <a:pt x="4656" y="2090"/>
                    <a:pt x="3416" y="2090"/>
                  </a:cubicBezTo>
                  <a:cubicBezTo>
                    <a:pt x="2166" y="2090"/>
                    <a:pt x="1098" y="1213"/>
                    <a:pt x="840" y="1"/>
                  </a:cubicBezTo>
                  <a:close/>
                </a:path>
              </a:pathLst>
            </a:custGeom>
            <a:solidFill>
              <a:srgbClr val="DDA84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82" name="Google Shape;752;p10">
            <a:extLst>
              <a:ext uri="{FF2B5EF4-FFF2-40B4-BE49-F238E27FC236}">
                <a16:creationId xmlns:a16="http://schemas.microsoft.com/office/drawing/2014/main" id="{D6F1C9B1-B236-E22A-002D-639D3D3263FF}"/>
              </a:ext>
            </a:extLst>
          </p:cNvPr>
          <p:cNvGrpSpPr/>
          <p:nvPr/>
        </p:nvGrpSpPr>
        <p:grpSpPr>
          <a:xfrm>
            <a:off x="8379859" y="2127258"/>
            <a:ext cx="1037280" cy="1397387"/>
            <a:chOff x="8062968" y="2419290"/>
            <a:chExt cx="263316" cy="354729"/>
          </a:xfrm>
        </p:grpSpPr>
        <p:sp>
          <p:nvSpPr>
            <p:cNvPr id="83" name="Google Shape;753;p10">
              <a:extLst>
                <a:ext uri="{FF2B5EF4-FFF2-40B4-BE49-F238E27FC236}">
                  <a16:creationId xmlns:a16="http://schemas.microsoft.com/office/drawing/2014/main" id="{A8B350B5-EDC4-2B10-521E-1543BD335749}"/>
                </a:ext>
              </a:extLst>
            </p:cNvPr>
            <p:cNvSpPr/>
            <p:nvPr/>
          </p:nvSpPr>
          <p:spPr>
            <a:xfrm>
              <a:off x="8080198" y="2436520"/>
              <a:ext cx="97434" cy="257320"/>
            </a:xfrm>
            <a:custGeom>
              <a:avLst/>
              <a:gdLst/>
              <a:ahLst/>
              <a:cxnLst/>
              <a:rect l="l" t="t" r="r" b="b"/>
              <a:pathLst>
                <a:path w="3721" h="9827" extrusionOk="0">
                  <a:moveTo>
                    <a:pt x="2404" y="1"/>
                  </a:moveTo>
                  <a:cubicBezTo>
                    <a:pt x="878" y="869"/>
                    <a:pt x="0" y="2338"/>
                    <a:pt x="0" y="3988"/>
                  </a:cubicBezTo>
                  <a:cubicBezTo>
                    <a:pt x="0" y="6946"/>
                    <a:pt x="1527" y="9827"/>
                    <a:pt x="1527" y="9827"/>
                  </a:cubicBezTo>
                  <a:lnTo>
                    <a:pt x="3721" y="9827"/>
                  </a:lnTo>
                  <a:lnTo>
                    <a:pt x="3721" y="1"/>
                  </a:lnTo>
                  <a:close/>
                </a:path>
              </a:pathLst>
            </a:custGeom>
            <a:solidFill>
              <a:srgbClr val="22160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4" name="Google Shape;754;p10">
              <a:extLst>
                <a:ext uri="{FF2B5EF4-FFF2-40B4-BE49-F238E27FC236}">
                  <a16:creationId xmlns:a16="http://schemas.microsoft.com/office/drawing/2014/main" id="{0299C935-65B4-8C9F-0AAA-ADC2C6614018}"/>
                </a:ext>
              </a:extLst>
            </p:cNvPr>
            <p:cNvSpPr/>
            <p:nvPr/>
          </p:nvSpPr>
          <p:spPr>
            <a:xfrm>
              <a:off x="8131652" y="2419290"/>
              <a:ext cx="183138" cy="268815"/>
            </a:xfrm>
            <a:custGeom>
              <a:avLst/>
              <a:gdLst/>
              <a:ahLst/>
              <a:cxnLst/>
              <a:rect l="l" t="t" r="r" b="b"/>
              <a:pathLst>
                <a:path w="6994" h="10266" extrusionOk="0">
                  <a:moveTo>
                    <a:pt x="1966" y="0"/>
                  </a:moveTo>
                  <a:cubicBezTo>
                    <a:pt x="878" y="0"/>
                    <a:pt x="1" y="687"/>
                    <a:pt x="1" y="1527"/>
                  </a:cubicBezTo>
                  <a:cubicBezTo>
                    <a:pt x="1" y="2013"/>
                    <a:pt x="392" y="2404"/>
                    <a:pt x="878" y="2404"/>
                  </a:cubicBezTo>
                  <a:lnTo>
                    <a:pt x="1756" y="2404"/>
                  </a:lnTo>
                  <a:lnTo>
                    <a:pt x="1756" y="10265"/>
                  </a:lnTo>
                  <a:lnTo>
                    <a:pt x="5248" y="10265"/>
                  </a:lnTo>
                  <a:cubicBezTo>
                    <a:pt x="5248" y="10265"/>
                    <a:pt x="6993" y="7432"/>
                    <a:pt x="6993" y="4589"/>
                  </a:cubicBezTo>
                  <a:cubicBezTo>
                    <a:pt x="6993" y="2051"/>
                    <a:pt x="4942" y="0"/>
                    <a:pt x="2405" y="0"/>
                  </a:cubicBezTo>
                  <a:close/>
                </a:path>
              </a:pathLst>
            </a:custGeom>
            <a:solidFill>
              <a:srgbClr val="22160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5" name="Google Shape;755;p10">
              <a:extLst>
                <a:ext uri="{FF2B5EF4-FFF2-40B4-BE49-F238E27FC236}">
                  <a16:creationId xmlns:a16="http://schemas.microsoft.com/office/drawing/2014/main" id="{AACADB3B-78D7-F279-A68E-01408495060A}"/>
                </a:ext>
              </a:extLst>
            </p:cNvPr>
            <p:cNvSpPr/>
            <p:nvPr/>
          </p:nvSpPr>
          <p:spPr>
            <a:xfrm>
              <a:off x="8103188" y="2562182"/>
              <a:ext cx="22755" cy="45928"/>
            </a:xfrm>
            <a:custGeom>
              <a:avLst/>
              <a:gdLst/>
              <a:ahLst/>
              <a:cxnLst/>
              <a:rect l="l" t="t" r="r" b="b"/>
              <a:pathLst>
                <a:path w="869" h="1754" extrusionOk="0">
                  <a:moveTo>
                    <a:pt x="429" y="0"/>
                  </a:moveTo>
                  <a:cubicBezTo>
                    <a:pt x="429" y="0"/>
                    <a:pt x="0" y="878"/>
                    <a:pt x="0" y="1317"/>
                  </a:cubicBezTo>
                  <a:cubicBezTo>
                    <a:pt x="0" y="1608"/>
                    <a:pt x="217" y="1753"/>
                    <a:pt x="434" y="1753"/>
                  </a:cubicBezTo>
                  <a:cubicBezTo>
                    <a:pt x="651" y="1753"/>
                    <a:pt x="868" y="1608"/>
                    <a:pt x="868" y="1317"/>
                  </a:cubicBezTo>
                  <a:cubicBezTo>
                    <a:pt x="868" y="878"/>
                    <a:pt x="429" y="0"/>
                    <a:pt x="429" y="0"/>
                  </a:cubicBezTo>
                  <a:close/>
                </a:path>
              </a:pathLst>
            </a:custGeom>
            <a:solidFill>
              <a:srgbClr val="60792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6" name="Google Shape;756;p10">
              <a:extLst>
                <a:ext uri="{FF2B5EF4-FFF2-40B4-BE49-F238E27FC236}">
                  <a16:creationId xmlns:a16="http://schemas.microsoft.com/office/drawing/2014/main" id="{18D4BF13-D165-CCA0-263E-BA950D94299E}"/>
                </a:ext>
              </a:extLst>
            </p:cNvPr>
            <p:cNvSpPr/>
            <p:nvPr/>
          </p:nvSpPr>
          <p:spPr>
            <a:xfrm>
              <a:off x="8103188" y="2562182"/>
              <a:ext cx="11495" cy="45981"/>
            </a:xfrm>
            <a:custGeom>
              <a:avLst/>
              <a:gdLst/>
              <a:ahLst/>
              <a:cxnLst/>
              <a:rect l="l" t="t" r="r" b="b"/>
              <a:pathLst>
                <a:path w="439" h="1756" extrusionOk="0">
                  <a:moveTo>
                    <a:pt x="439" y="0"/>
                  </a:moveTo>
                  <a:cubicBezTo>
                    <a:pt x="439" y="0"/>
                    <a:pt x="0" y="878"/>
                    <a:pt x="0" y="1317"/>
                  </a:cubicBezTo>
                  <a:cubicBezTo>
                    <a:pt x="0" y="1555"/>
                    <a:pt x="191" y="1755"/>
                    <a:pt x="439" y="1755"/>
                  </a:cubicBezTo>
                  <a:lnTo>
                    <a:pt x="439" y="0"/>
                  </a:lnTo>
                  <a:close/>
                </a:path>
              </a:pathLst>
            </a:custGeom>
            <a:solidFill>
              <a:srgbClr val="60792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7" name="Google Shape;757;p10">
              <a:extLst>
                <a:ext uri="{FF2B5EF4-FFF2-40B4-BE49-F238E27FC236}">
                  <a16:creationId xmlns:a16="http://schemas.microsoft.com/office/drawing/2014/main" id="{54D9536E-555E-4CAA-9700-3D09CF359586}"/>
                </a:ext>
              </a:extLst>
            </p:cNvPr>
            <p:cNvSpPr/>
            <p:nvPr/>
          </p:nvSpPr>
          <p:spPr>
            <a:xfrm>
              <a:off x="8263310" y="2562182"/>
              <a:ext cx="22755" cy="45928"/>
            </a:xfrm>
            <a:custGeom>
              <a:avLst/>
              <a:gdLst/>
              <a:ahLst/>
              <a:cxnLst/>
              <a:rect l="l" t="t" r="r" b="b"/>
              <a:pathLst>
                <a:path w="869" h="1754" extrusionOk="0">
                  <a:moveTo>
                    <a:pt x="439" y="0"/>
                  </a:moveTo>
                  <a:cubicBezTo>
                    <a:pt x="439" y="0"/>
                    <a:pt x="0" y="878"/>
                    <a:pt x="0" y="1317"/>
                  </a:cubicBezTo>
                  <a:cubicBezTo>
                    <a:pt x="0" y="1608"/>
                    <a:pt x="217" y="1753"/>
                    <a:pt x="434" y="1753"/>
                  </a:cubicBezTo>
                  <a:cubicBezTo>
                    <a:pt x="651" y="1753"/>
                    <a:pt x="868" y="1608"/>
                    <a:pt x="868" y="1317"/>
                  </a:cubicBezTo>
                  <a:cubicBezTo>
                    <a:pt x="868" y="878"/>
                    <a:pt x="439" y="0"/>
                    <a:pt x="439" y="0"/>
                  </a:cubicBezTo>
                  <a:close/>
                </a:path>
              </a:pathLst>
            </a:custGeom>
            <a:solidFill>
              <a:srgbClr val="60792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8" name="Google Shape;758;p10">
              <a:extLst>
                <a:ext uri="{FF2B5EF4-FFF2-40B4-BE49-F238E27FC236}">
                  <a16:creationId xmlns:a16="http://schemas.microsoft.com/office/drawing/2014/main" id="{B36FD9CF-7E22-B9A8-40F0-EABA55FB4272}"/>
                </a:ext>
              </a:extLst>
            </p:cNvPr>
            <p:cNvSpPr/>
            <p:nvPr/>
          </p:nvSpPr>
          <p:spPr>
            <a:xfrm>
              <a:off x="8263310" y="2562182"/>
              <a:ext cx="11495" cy="45981"/>
            </a:xfrm>
            <a:custGeom>
              <a:avLst/>
              <a:gdLst/>
              <a:ahLst/>
              <a:cxnLst/>
              <a:rect l="l" t="t" r="r" b="b"/>
              <a:pathLst>
                <a:path w="439" h="1756" extrusionOk="0">
                  <a:moveTo>
                    <a:pt x="439" y="0"/>
                  </a:moveTo>
                  <a:cubicBezTo>
                    <a:pt x="439" y="0"/>
                    <a:pt x="0" y="878"/>
                    <a:pt x="0" y="1317"/>
                  </a:cubicBezTo>
                  <a:cubicBezTo>
                    <a:pt x="0" y="1555"/>
                    <a:pt x="191" y="1755"/>
                    <a:pt x="439" y="1755"/>
                  </a:cubicBezTo>
                  <a:lnTo>
                    <a:pt x="439" y="0"/>
                  </a:lnTo>
                  <a:close/>
                </a:path>
              </a:pathLst>
            </a:custGeom>
            <a:solidFill>
              <a:srgbClr val="60792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9" name="Google Shape;759;p10">
              <a:extLst>
                <a:ext uri="{FF2B5EF4-FFF2-40B4-BE49-F238E27FC236}">
                  <a16:creationId xmlns:a16="http://schemas.microsoft.com/office/drawing/2014/main" id="{4F6DF7E4-6508-C516-B2BA-E258F26EB095}"/>
                </a:ext>
              </a:extLst>
            </p:cNvPr>
            <p:cNvSpPr/>
            <p:nvPr/>
          </p:nvSpPr>
          <p:spPr>
            <a:xfrm>
              <a:off x="8062968" y="2625131"/>
              <a:ext cx="263316" cy="148888"/>
            </a:xfrm>
            <a:custGeom>
              <a:avLst/>
              <a:gdLst/>
              <a:ahLst/>
              <a:cxnLst/>
              <a:rect l="l" t="t" r="r" b="b"/>
              <a:pathLst>
                <a:path w="10056" h="5686" extrusionOk="0">
                  <a:moveTo>
                    <a:pt x="3711" y="0"/>
                  </a:moveTo>
                  <a:lnTo>
                    <a:pt x="3711" y="1135"/>
                  </a:lnTo>
                  <a:cubicBezTo>
                    <a:pt x="3711" y="1498"/>
                    <a:pt x="3482" y="1832"/>
                    <a:pt x="3129" y="1956"/>
                  </a:cubicBezTo>
                  <a:lnTo>
                    <a:pt x="878" y="2748"/>
                  </a:lnTo>
                  <a:cubicBezTo>
                    <a:pt x="353" y="2938"/>
                    <a:pt x="0" y="3435"/>
                    <a:pt x="0" y="3988"/>
                  </a:cubicBezTo>
                  <a:lnTo>
                    <a:pt x="0" y="5028"/>
                  </a:lnTo>
                  <a:cubicBezTo>
                    <a:pt x="0" y="5390"/>
                    <a:pt x="296" y="5686"/>
                    <a:pt x="658" y="5686"/>
                  </a:cubicBezTo>
                  <a:lnTo>
                    <a:pt x="9397" y="5686"/>
                  </a:lnTo>
                  <a:cubicBezTo>
                    <a:pt x="9759" y="5686"/>
                    <a:pt x="10055" y="5390"/>
                    <a:pt x="10055" y="5028"/>
                  </a:cubicBezTo>
                  <a:lnTo>
                    <a:pt x="10055" y="3988"/>
                  </a:lnTo>
                  <a:cubicBezTo>
                    <a:pt x="10046" y="3435"/>
                    <a:pt x="9702" y="2938"/>
                    <a:pt x="9178" y="2748"/>
                  </a:cubicBezTo>
                  <a:lnTo>
                    <a:pt x="6917" y="1956"/>
                  </a:lnTo>
                  <a:cubicBezTo>
                    <a:pt x="6573" y="1832"/>
                    <a:pt x="6335" y="1498"/>
                    <a:pt x="6335" y="1135"/>
                  </a:cubicBezTo>
                  <a:lnTo>
                    <a:pt x="6335" y="0"/>
                  </a:lnTo>
                  <a:close/>
                </a:path>
              </a:pathLst>
            </a:custGeom>
            <a:solidFill>
              <a:srgbClr val="F3E6D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0" name="Google Shape;760;p10">
              <a:extLst>
                <a:ext uri="{FF2B5EF4-FFF2-40B4-BE49-F238E27FC236}">
                  <a16:creationId xmlns:a16="http://schemas.microsoft.com/office/drawing/2014/main" id="{F4440AD5-5793-7076-DA5B-1F110CD6C6A9}"/>
                </a:ext>
              </a:extLst>
            </p:cNvPr>
            <p:cNvSpPr/>
            <p:nvPr/>
          </p:nvSpPr>
          <p:spPr>
            <a:xfrm>
              <a:off x="8160376" y="2625131"/>
              <a:ext cx="68736" cy="22990"/>
            </a:xfrm>
            <a:custGeom>
              <a:avLst/>
              <a:gdLst/>
              <a:ahLst/>
              <a:cxnLst/>
              <a:rect l="l" t="t" r="r" b="b"/>
              <a:pathLst>
                <a:path w="2625" h="878" extrusionOk="0">
                  <a:moveTo>
                    <a:pt x="1" y="0"/>
                  </a:moveTo>
                  <a:lnTo>
                    <a:pt x="1" y="601"/>
                  </a:lnTo>
                  <a:cubicBezTo>
                    <a:pt x="411" y="782"/>
                    <a:pt x="859" y="878"/>
                    <a:pt x="1308" y="878"/>
                  </a:cubicBezTo>
                  <a:cubicBezTo>
                    <a:pt x="1756" y="878"/>
                    <a:pt x="2204" y="782"/>
                    <a:pt x="2624" y="601"/>
                  </a:cubicBezTo>
                  <a:lnTo>
                    <a:pt x="2624" y="0"/>
                  </a:lnTo>
                  <a:close/>
                </a:path>
              </a:pathLst>
            </a:custGeom>
            <a:solidFill>
              <a:srgbClr val="F0DCC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1" name="Google Shape;761;p10">
              <a:extLst>
                <a:ext uri="{FF2B5EF4-FFF2-40B4-BE49-F238E27FC236}">
                  <a16:creationId xmlns:a16="http://schemas.microsoft.com/office/drawing/2014/main" id="{2245B89F-9086-063E-0E1E-7DA3F5D2D84D}"/>
                </a:ext>
              </a:extLst>
            </p:cNvPr>
            <p:cNvSpPr/>
            <p:nvPr/>
          </p:nvSpPr>
          <p:spPr>
            <a:xfrm>
              <a:off x="8098187" y="2482239"/>
              <a:ext cx="192617" cy="154387"/>
            </a:xfrm>
            <a:custGeom>
              <a:avLst/>
              <a:gdLst/>
              <a:ahLst/>
              <a:cxnLst/>
              <a:rect l="l" t="t" r="r" b="b"/>
              <a:pathLst>
                <a:path w="7356" h="5896" extrusionOk="0">
                  <a:moveTo>
                    <a:pt x="2156" y="0"/>
                  </a:moveTo>
                  <a:cubicBezTo>
                    <a:pt x="1431" y="0"/>
                    <a:pt x="840" y="582"/>
                    <a:pt x="840" y="1307"/>
                  </a:cubicBezTo>
                  <a:lnTo>
                    <a:pt x="840" y="2185"/>
                  </a:lnTo>
                  <a:lnTo>
                    <a:pt x="735" y="2185"/>
                  </a:lnTo>
                  <a:cubicBezTo>
                    <a:pt x="0" y="2185"/>
                    <a:pt x="0" y="3273"/>
                    <a:pt x="735" y="3273"/>
                  </a:cubicBezTo>
                  <a:lnTo>
                    <a:pt x="849" y="3273"/>
                  </a:lnTo>
                  <a:cubicBezTo>
                    <a:pt x="964" y="4751"/>
                    <a:pt x="2194" y="5896"/>
                    <a:pt x="3683" y="5896"/>
                  </a:cubicBezTo>
                  <a:cubicBezTo>
                    <a:pt x="5161" y="5896"/>
                    <a:pt x="6392" y="4751"/>
                    <a:pt x="6506" y="3273"/>
                  </a:cubicBezTo>
                  <a:lnTo>
                    <a:pt x="6630" y="3273"/>
                  </a:lnTo>
                  <a:cubicBezTo>
                    <a:pt x="7356" y="3273"/>
                    <a:pt x="7356" y="2185"/>
                    <a:pt x="6630" y="2185"/>
                  </a:cubicBezTo>
                  <a:lnTo>
                    <a:pt x="6526" y="2185"/>
                  </a:lnTo>
                  <a:lnTo>
                    <a:pt x="6526" y="1307"/>
                  </a:lnTo>
                  <a:cubicBezTo>
                    <a:pt x="6526" y="582"/>
                    <a:pt x="5934" y="0"/>
                    <a:pt x="5209" y="0"/>
                  </a:cubicBezTo>
                  <a:close/>
                </a:path>
              </a:pathLst>
            </a:custGeom>
            <a:solidFill>
              <a:srgbClr val="F8EEE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2" name="Google Shape;762;p10">
              <a:extLst>
                <a:ext uri="{FF2B5EF4-FFF2-40B4-BE49-F238E27FC236}">
                  <a16:creationId xmlns:a16="http://schemas.microsoft.com/office/drawing/2014/main" id="{D79D8A82-D619-FF42-35EB-E1B1E7FB9071}"/>
                </a:ext>
              </a:extLst>
            </p:cNvPr>
            <p:cNvSpPr/>
            <p:nvPr/>
          </p:nvSpPr>
          <p:spPr>
            <a:xfrm>
              <a:off x="8154642" y="2539872"/>
              <a:ext cx="11521" cy="17334"/>
            </a:xfrm>
            <a:custGeom>
              <a:avLst/>
              <a:gdLst/>
              <a:ahLst/>
              <a:cxnLst/>
              <a:rect l="l" t="t" r="r" b="b"/>
              <a:pathLst>
                <a:path w="440" h="662" extrusionOk="0">
                  <a:moveTo>
                    <a:pt x="220" y="1"/>
                  </a:moveTo>
                  <a:cubicBezTo>
                    <a:pt x="110" y="1"/>
                    <a:pt x="0" y="75"/>
                    <a:pt x="0" y="222"/>
                  </a:cubicBezTo>
                  <a:lnTo>
                    <a:pt x="0" y="442"/>
                  </a:lnTo>
                  <a:cubicBezTo>
                    <a:pt x="0" y="556"/>
                    <a:pt x="96" y="661"/>
                    <a:pt x="220" y="661"/>
                  </a:cubicBezTo>
                  <a:cubicBezTo>
                    <a:pt x="334" y="652"/>
                    <a:pt x="439" y="556"/>
                    <a:pt x="439" y="442"/>
                  </a:cubicBezTo>
                  <a:lnTo>
                    <a:pt x="439" y="222"/>
                  </a:lnTo>
                  <a:cubicBezTo>
                    <a:pt x="439" y="75"/>
                    <a:pt x="329" y="1"/>
                    <a:pt x="220" y="1"/>
                  </a:cubicBezTo>
                  <a:close/>
                </a:path>
              </a:pathLst>
            </a:custGeom>
            <a:solidFill>
              <a:srgbClr val="213B5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3" name="Google Shape;763;p10">
              <a:extLst>
                <a:ext uri="{FF2B5EF4-FFF2-40B4-BE49-F238E27FC236}">
                  <a16:creationId xmlns:a16="http://schemas.microsoft.com/office/drawing/2014/main" id="{0D2A9549-BFA0-945D-1837-FC61D73DDF92}"/>
                </a:ext>
              </a:extLst>
            </p:cNvPr>
            <p:cNvSpPr/>
            <p:nvPr/>
          </p:nvSpPr>
          <p:spPr>
            <a:xfrm>
              <a:off x="8223325" y="2539872"/>
              <a:ext cx="11286" cy="17334"/>
            </a:xfrm>
            <a:custGeom>
              <a:avLst/>
              <a:gdLst/>
              <a:ahLst/>
              <a:cxnLst/>
              <a:rect l="l" t="t" r="r" b="b"/>
              <a:pathLst>
                <a:path w="431" h="662" extrusionOk="0">
                  <a:moveTo>
                    <a:pt x="215" y="1"/>
                  </a:moveTo>
                  <a:cubicBezTo>
                    <a:pt x="108" y="1"/>
                    <a:pt x="1" y="75"/>
                    <a:pt x="1" y="222"/>
                  </a:cubicBezTo>
                  <a:lnTo>
                    <a:pt x="1" y="442"/>
                  </a:lnTo>
                  <a:cubicBezTo>
                    <a:pt x="1" y="556"/>
                    <a:pt x="96" y="661"/>
                    <a:pt x="220" y="661"/>
                  </a:cubicBezTo>
                  <a:cubicBezTo>
                    <a:pt x="335" y="652"/>
                    <a:pt x="430" y="556"/>
                    <a:pt x="430" y="442"/>
                  </a:cubicBezTo>
                  <a:lnTo>
                    <a:pt x="430" y="222"/>
                  </a:lnTo>
                  <a:cubicBezTo>
                    <a:pt x="430" y="75"/>
                    <a:pt x="323" y="1"/>
                    <a:pt x="215" y="1"/>
                  </a:cubicBezTo>
                  <a:close/>
                </a:path>
              </a:pathLst>
            </a:custGeom>
            <a:solidFill>
              <a:srgbClr val="213B5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4" name="Google Shape;764;p10">
              <a:extLst>
                <a:ext uri="{FF2B5EF4-FFF2-40B4-BE49-F238E27FC236}">
                  <a16:creationId xmlns:a16="http://schemas.microsoft.com/office/drawing/2014/main" id="{D488693A-539D-6A43-D40D-DF5BD99642DB}"/>
                </a:ext>
              </a:extLst>
            </p:cNvPr>
            <p:cNvSpPr/>
            <p:nvPr/>
          </p:nvSpPr>
          <p:spPr>
            <a:xfrm>
              <a:off x="8169358" y="2585094"/>
              <a:ext cx="50720" cy="17334"/>
            </a:xfrm>
            <a:custGeom>
              <a:avLst/>
              <a:gdLst/>
              <a:ahLst/>
              <a:cxnLst/>
              <a:rect l="l" t="t" r="r" b="b"/>
              <a:pathLst>
                <a:path w="1937" h="662" extrusionOk="0">
                  <a:moveTo>
                    <a:pt x="310" y="0"/>
                  </a:moveTo>
                  <a:cubicBezTo>
                    <a:pt x="144" y="0"/>
                    <a:pt x="0" y="221"/>
                    <a:pt x="154" y="375"/>
                  </a:cubicBezTo>
                  <a:cubicBezTo>
                    <a:pt x="373" y="558"/>
                    <a:pt x="645" y="662"/>
                    <a:pt x="928" y="662"/>
                  </a:cubicBezTo>
                  <a:cubicBezTo>
                    <a:pt x="940" y="662"/>
                    <a:pt x="952" y="661"/>
                    <a:pt x="965" y="661"/>
                  </a:cubicBezTo>
                  <a:cubicBezTo>
                    <a:pt x="977" y="661"/>
                    <a:pt x="989" y="662"/>
                    <a:pt x="1002" y="662"/>
                  </a:cubicBezTo>
                  <a:cubicBezTo>
                    <a:pt x="1284" y="662"/>
                    <a:pt x="1556" y="558"/>
                    <a:pt x="1776" y="375"/>
                  </a:cubicBezTo>
                  <a:cubicBezTo>
                    <a:pt x="1936" y="221"/>
                    <a:pt x="1789" y="0"/>
                    <a:pt x="1621" y="0"/>
                  </a:cubicBezTo>
                  <a:cubicBezTo>
                    <a:pt x="1570" y="0"/>
                    <a:pt x="1517" y="21"/>
                    <a:pt x="1470" y="70"/>
                  </a:cubicBezTo>
                  <a:cubicBezTo>
                    <a:pt x="1318" y="170"/>
                    <a:pt x="1141" y="220"/>
                    <a:pt x="965" y="220"/>
                  </a:cubicBezTo>
                  <a:cubicBezTo>
                    <a:pt x="788" y="220"/>
                    <a:pt x="612" y="170"/>
                    <a:pt x="459" y="70"/>
                  </a:cubicBezTo>
                  <a:cubicBezTo>
                    <a:pt x="412" y="21"/>
                    <a:pt x="360" y="0"/>
                    <a:pt x="310" y="0"/>
                  </a:cubicBezTo>
                  <a:close/>
                </a:path>
              </a:pathLst>
            </a:custGeom>
            <a:solidFill>
              <a:srgbClr val="E9574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5" name="Google Shape;765;p10">
              <a:extLst>
                <a:ext uri="{FF2B5EF4-FFF2-40B4-BE49-F238E27FC236}">
                  <a16:creationId xmlns:a16="http://schemas.microsoft.com/office/drawing/2014/main" id="{601D252B-D03E-7AA8-5C96-0E64F3343C6B}"/>
                </a:ext>
              </a:extLst>
            </p:cNvPr>
            <p:cNvSpPr/>
            <p:nvPr/>
          </p:nvSpPr>
          <p:spPr>
            <a:xfrm>
              <a:off x="8146734" y="2519317"/>
              <a:ext cx="23017" cy="14664"/>
            </a:xfrm>
            <a:custGeom>
              <a:avLst/>
              <a:gdLst/>
              <a:ahLst/>
              <a:cxnLst/>
              <a:rect l="l" t="t" r="r" b="b"/>
              <a:pathLst>
                <a:path w="879" h="560" extrusionOk="0">
                  <a:moveTo>
                    <a:pt x="566" y="1"/>
                  </a:moveTo>
                  <a:cubicBezTo>
                    <a:pt x="534" y="1"/>
                    <a:pt x="500" y="8"/>
                    <a:pt x="464" y="25"/>
                  </a:cubicBezTo>
                  <a:lnTo>
                    <a:pt x="207" y="149"/>
                  </a:lnTo>
                  <a:cubicBezTo>
                    <a:pt x="0" y="243"/>
                    <a:pt x="62" y="559"/>
                    <a:pt x="292" y="559"/>
                  </a:cubicBezTo>
                  <a:cubicBezTo>
                    <a:pt x="295" y="559"/>
                    <a:pt x="299" y="559"/>
                    <a:pt x="302" y="559"/>
                  </a:cubicBezTo>
                  <a:cubicBezTo>
                    <a:pt x="331" y="559"/>
                    <a:pt x="369" y="550"/>
                    <a:pt x="398" y="540"/>
                  </a:cubicBezTo>
                  <a:lnTo>
                    <a:pt x="655" y="426"/>
                  </a:lnTo>
                  <a:cubicBezTo>
                    <a:pt x="878" y="310"/>
                    <a:pt x="772" y="1"/>
                    <a:pt x="566"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6" name="Google Shape;766;p10">
              <a:extLst>
                <a:ext uri="{FF2B5EF4-FFF2-40B4-BE49-F238E27FC236}">
                  <a16:creationId xmlns:a16="http://schemas.microsoft.com/office/drawing/2014/main" id="{B174432B-B4B0-47E5-371C-572F2E94E2CF}"/>
                </a:ext>
              </a:extLst>
            </p:cNvPr>
            <p:cNvSpPr/>
            <p:nvPr/>
          </p:nvSpPr>
          <p:spPr>
            <a:xfrm>
              <a:off x="8219476" y="2519317"/>
              <a:ext cx="23278" cy="14664"/>
            </a:xfrm>
            <a:custGeom>
              <a:avLst/>
              <a:gdLst/>
              <a:ahLst/>
              <a:cxnLst/>
              <a:rect l="l" t="t" r="r" b="b"/>
              <a:pathLst>
                <a:path w="889" h="560" extrusionOk="0">
                  <a:moveTo>
                    <a:pt x="313" y="1"/>
                  </a:moveTo>
                  <a:cubicBezTo>
                    <a:pt x="107" y="1"/>
                    <a:pt x="1" y="310"/>
                    <a:pt x="224" y="426"/>
                  </a:cubicBezTo>
                  <a:lnTo>
                    <a:pt x="491" y="540"/>
                  </a:lnTo>
                  <a:cubicBezTo>
                    <a:pt x="520" y="550"/>
                    <a:pt x="548" y="559"/>
                    <a:pt x="577" y="559"/>
                  </a:cubicBezTo>
                  <a:cubicBezTo>
                    <a:pt x="580" y="559"/>
                    <a:pt x="584" y="559"/>
                    <a:pt x="587" y="559"/>
                  </a:cubicBezTo>
                  <a:cubicBezTo>
                    <a:pt x="818" y="559"/>
                    <a:pt x="889" y="243"/>
                    <a:pt x="672" y="149"/>
                  </a:cubicBezTo>
                  <a:lnTo>
                    <a:pt x="415" y="25"/>
                  </a:lnTo>
                  <a:cubicBezTo>
                    <a:pt x="379" y="8"/>
                    <a:pt x="345" y="1"/>
                    <a:pt x="31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35" name="Google Shape;767;p10">
              <a:extLst>
                <a:ext uri="{FF2B5EF4-FFF2-40B4-BE49-F238E27FC236}">
                  <a16:creationId xmlns:a16="http://schemas.microsoft.com/office/drawing/2014/main" id="{857A66D6-C2AA-C720-8D11-1D6DFF1C8F61}"/>
                </a:ext>
              </a:extLst>
            </p:cNvPr>
            <p:cNvSpPr/>
            <p:nvPr/>
          </p:nvSpPr>
          <p:spPr>
            <a:xfrm>
              <a:off x="8062968" y="2692321"/>
              <a:ext cx="263316" cy="81697"/>
            </a:xfrm>
            <a:custGeom>
              <a:avLst/>
              <a:gdLst/>
              <a:ahLst/>
              <a:cxnLst/>
              <a:rect l="l" t="t" r="r" b="b"/>
              <a:pathLst>
                <a:path w="10056" h="3120" extrusionOk="0">
                  <a:moveTo>
                    <a:pt x="1393" y="0"/>
                  </a:moveTo>
                  <a:lnTo>
                    <a:pt x="878" y="182"/>
                  </a:lnTo>
                  <a:cubicBezTo>
                    <a:pt x="353" y="372"/>
                    <a:pt x="0" y="869"/>
                    <a:pt x="0" y="1422"/>
                  </a:cubicBezTo>
                  <a:lnTo>
                    <a:pt x="0" y="2462"/>
                  </a:lnTo>
                  <a:cubicBezTo>
                    <a:pt x="0" y="2824"/>
                    <a:pt x="296" y="3120"/>
                    <a:pt x="658" y="3120"/>
                  </a:cubicBezTo>
                  <a:lnTo>
                    <a:pt x="9397" y="3120"/>
                  </a:lnTo>
                  <a:cubicBezTo>
                    <a:pt x="9759" y="3120"/>
                    <a:pt x="10055" y="2824"/>
                    <a:pt x="10055" y="2462"/>
                  </a:cubicBezTo>
                  <a:lnTo>
                    <a:pt x="10055" y="1422"/>
                  </a:lnTo>
                  <a:cubicBezTo>
                    <a:pt x="10055" y="869"/>
                    <a:pt x="9702" y="372"/>
                    <a:pt x="9178" y="182"/>
                  </a:cubicBezTo>
                  <a:lnTo>
                    <a:pt x="8662" y="0"/>
                  </a:lnTo>
                  <a:cubicBezTo>
                    <a:pt x="7747" y="1202"/>
                    <a:pt x="6387" y="1803"/>
                    <a:pt x="5028" y="1803"/>
                  </a:cubicBezTo>
                  <a:cubicBezTo>
                    <a:pt x="3668" y="1803"/>
                    <a:pt x="2309" y="1202"/>
                    <a:pt x="1393" y="0"/>
                  </a:cubicBezTo>
                  <a:close/>
                </a:path>
              </a:pathLst>
            </a:custGeom>
            <a:solidFill>
              <a:srgbClr val="4DB3B4"/>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36" name="Google Shape;768;p10">
              <a:extLst>
                <a:ext uri="{FF2B5EF4-FFF2-40B4-BE49-F238E27FC236}">
                  <a16:creationId xmlns:a16="http://schemas.microsoft.com/office/drawing/2014/main" id="{FCEA5491-E255-58EC-35AB-FCF2889A84FE}"/>
                </a:ext>
              </a:extLst>
            </p:cNvPr>
            <p:cNvSpPr/>
            <p:nvPr/>
          </p:nvSpPr>
          <p:spPr>
            <a:xfrm>
              <a:off x="8087949" y="2692557"/>
              <a:ext cx="213355" cy="58550"/>
            </a:xfrm>
            <a:custGeom>
              <a:avLst/>
              <a:gdLst/>
              <a:ahLst/>
              <a:cxnLst/>
              <a:rect l="l" t="t" r="r" b="b"/>
              <a:pathLst>
                <a:path w="8148" h="2236" extrusionOk="0">
                  <a:moveTo>
                    <a:pt x="439" y="1"/>
                  </a:moveTo>
                  <a:lnTo>
                    <a:pt x="0" y="154"/>
                  </a:lnTo>
                  <a:cubicBezTo>
                    <a:pt x="1002" y="1542"/>
                    <a:pt x="2538" y="2236"/>
                    <a:pt x="4074" y="2236"/>
                  </a:cubicBezTo>
                  <a:cubicBezTo>
                    <a:pt x="5610" y="2236"/>
                    <a:pt x="7146" y="1542"/>
                    <a:pt x="8147" y="154"/>
                  </a:cubicBezTo>
                  <a:lnTo>
                    <a:pt x="7708" y="1"/>
                  </a:lnTo>
                  <a:cubicBezTo>
                    <a:pt x="6850" y="1127"/>
                    <a:pt x="5505" y="1794"/>
                    <a:pt x="4074" y="1794"/>
                  </a:cubicBezTo>
                  <a:cubicBezTo>
                    <a:pt x="2652" y="1794"/>
                    <a:pt x="1307" y="1127"/>
                    <a:pt x="439" y="1"/>
                  </a:cubicBezTo>
                  <a:close/>
                </a:path>
              </a:pathLst>
            </a:custGeom>
            <a:solidFill>
              <a:srgbClr val="B8D37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37" name="Google Shape;769;p10">
              <a:extLst>
                <a:ext uri="{FF2B5EF4-FFF2-40B4-BE49-F238E27FC236}">
                  <a16:creationId xmlns:a16="http://schemas.microsoft.com/office/drawing/2014/main" id="{ED1E5574-B492-4A70-9538-889C13B3601A}"/>
                </a:ext>
              </a:extLst>
            </p:cNvPr>
            <p:cNvSpPr/>
            <p:nvPr/>
          </p:nvSpPr>
          <p:spPr>
            <a:xfrm>
              <a:off x="8102429" y="2482239"/>
              <a:ext cx="138152" cy="154387"/>
            </a:xfrm>
            <a:custGeom>
              <a:avLst/>
              <a:gdLst/>
              <a:ahLst/>
              <a:cxnLst/>
              <a:rect l="l" t="t" r="r" b="b"/>
              <a:pathLst>
                <a:path w="5276" h="5896" extrusionOk="0">
                  <a:moveTo>
                    <a:pt x="1994" y="0"/>
                  </a:moveTo>
                  <a:cubicBezTo>
                    <a:pt x="1269" y="0"/>
                    <a:pt x="678" y="582"/>
                    <a:pt x="678" y="1307"/>
                  </a:cubicBezTo>
                  <a:lnTo>
                    <a:pt x="678" y="2185"/>
                  </a:lnTo>
                  <a:lnTo>
                    <a:pt x="611" y="2185"/>
                  </a:lnTo>
                  <a:cubicBezTo>
                    <a:pt x="604" y="2185"/>
                    <a:pt x="598" y="2185"/>
                    <a:pt x="592" y="2185"/>
                  </a:cubicBezTo>
                  <a:cubicBezTo>
                    <a:pt x="304" y="2185"/>
                    <a:pt x="66" y="2392"/>
                    <a:pt x="29" y="2672"/>
                  </a:cubicBezTo>
                  <a:cubicBezTo>
                    <a:pt x="0" y="2996"/>
                    <a:pt x="248" y="3273"/>
                    <a:pt x="573" y="3273"/>
                  </a:cubicBezTo>
                  <a:lnTo>
                    <a:pt x="697" y="3273"/>
                  </a:lnTo>
                  <a:cubicBezTo>
                    <a:pt x="800" y="4776"/>
                    <a:pt x="2054" y="5895"/>
                    <a:pt x="3501" y="5895"/>
                  </a:cubicBezTo>
                  <a:cubicBezTo>
                    <a:pt x="3652" y="5895"/>
                    <a:pt x="3805" y="5883"/>
                    <a:pt x="3959" y="5858"/>
                  </a:cubicBezTo>
                  <a:cubicBezTo>
                    <a:pt x="2576" y="5648"/>
                    <a:pt x="1555" y="4455"/>
                    <a:pt x="1555" y="3053"/>
                  </a:cubicBezTo>
                  <a:lnTo>
                    <a:pt x="1555" y="1307"/>
                  </a:lnTo>
                  <a:cubicBezTo>
                    <a:pt x="1555" y="830"/>
                    <a:pt x="1947" y="439"/>
                    <a:pt x="2433" y="439"/>
                  </a:cubicBezTo>
                  <a:lnTo>
                    <a:pt x="4837" y="439"/>
                  </a:lnTo>
                  <a:cubicBezTo>
                    <a:pt x="5076" y="439"/>
                    <a:pt x="5276" y="239"/>
                    <a:pt x="5276" y="0"/>
                  </a:cubicBezTo>
                  <a:close/>
                </a:path>
              </a:pathLst>
            </a:custGeom>
            <a:solidFill>
              <a:srgbClr val="F0DCC8"/>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867" b="0" i="0" u="sng"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sp>
        <p:nvSpPr>
          <p:cNvPr id="138" name="Google Shape;814;p10">
            <a:extLst>
              <a:ext uri="{FF2B5EF4-FFF2-40B4-BE49-F238E27FC236}">
                <a16:creationId xmlns:a16="http://schemas.microsoft.com/office/drawing/2014/main" id="{4B3B5C61-371F-B667-92D9-473661E7113C}"/>
              </a:ext>
            </a:extLst>
          </p:cNvPr>
          <p:cNvSpPr txBox="1"/>
          <p:nvPr/>
        </p:nvSpPr>
        <p:spPr>
          <a:xfrm>
            <a:off x="1593375" y="3827446"/>
            <a:ext cx="3657600" cy="609600"/>
          </a:xfrm>
          <a:prstGeom prst="rect">
            <a:avLst/>
          </a:prstGeom>
          <a:noFill/>
          <a:ln>
            <a:noFill/>
          </a:ln>
        </p:spPr>
        <p:txBody>
          <a:bodyPr spcFirstLastPara="1" wrap="square" lIns="121900" tIns="121900" rIns="121900" bIns="121900" anchor="t" anchorCtr="0">
            <a:noAutofit/>
          </a:bodyPr>
          <a:lstStyle/>
          <a:p>
            <a:pPr algn="ctr">
              <a:buClr>
                <a:srgbClr val="282828"/>
              </a:buClr>
              <a:buSzPts val="1400"/>
              <a:buFont typeface="Arial"/>
              <a:buNone/>
            </a:pPr>
            <a:r>
              <a:rPr lang="en-US" sz="2400" b="1" kern="0" dirty="0" err="1">
                <a:solidFill>
                  <a:schemeClr val="bg1"/>
                </a:solidFill>
                <a:latin typeface="UTM Avo" panose="02040603050506020204" pitchFamily="18" charset="0"/>
                <a:cs typeface="Arial"/>
                <a:sym typeface="Arial"/>
              </a:rPr>
              <a:t>Phóng</a:t>
            </a:r>
            <a:r>
              <a:rPr lang="en-US" sz="2400" b="1" kern="0" dirty="0">
                <a:solidFill>
                  <a:schemeClr val="bg1"/>
                </a:solidFill>
                <a:latin typeface="UTM Avo" panose="02040603050506020204" pitchFamily="18" charset="0"/>
                <a:cs typeface="Arial"/>
                <a:sym typeface="Arial"/>
              </a:rPr>
              <a:t> </a:t>
            </a:r>
            <a:r>
              <a:rPr lang="en-US" sz="2400" b="1" kern="0" dirty="0" err="1">
                <a:solidFill>
                  <a:schemeClr val="bg1"/>
                </a:solidFill>
                <a:latin typeface="UTM Avo" panose="02040603050506020204" pitchFamily="18" charset="0"/>
                <a:cs typeface="Arial"/>
                <a:sym typeface="Arial"/>
              </a:rPr>
              <a:t>viên</a:t>
            </a:r>
            <a:r>
              <a:rPr lang="en-US" sz="2400" b="1" kern="0" dirty="0">
                <a:solidFill>
                  <a:schemeClr val="bg1"/>
                </a:solidFill>
                <a:latin typeface="UTM Avo" panose="02040603050506020204" pitchFamily="18" charset="0"/>
                <a:cs typeface="Arial"/>
                <a:sym typeface="Arial"/>
              </a:rPr>
              <a:t>: </a:t>
            </a:r>
            <a:r>
              <a:rPr lang="en-US" sz="2400" b="1" kern="0" dirty="0" err="1">
                <a:solidFill>
                  <a:srgbClr val="B42813"/>
                </a:solidFill>
                <a:latin typeface="UTM Avo" panose="02040603050506020204" pitchFamily="18" charset="0"/>
                <a:cs typeface="Arial"/>
                <a:sym typeface="Arial"/>
              </a:rPr>
              <a:t>Hỏi</a:t>
            </a:r>
            <a:endParaRPr lang="en-US" sz="2400" b="1" kern="0" dirty="0">
              <a:solidFill>
                <a:srgbClr val="B42813"/>
              </a:solidFill>
              <a:latin typeface="UTM Avo" panose="02040603050506020204" pitchFamily="18" charset="0"/>
              <a:cs typeface="Arial"/>
              <a:sym typeface="Arial"/>
            </a:endParaRPr>
          </a:p>
        </p:txBody>
      </p:sp>
      <p:sp>
        <p:nvSpPr>
          <p:cNvPr id="139" name="Google Shape;815;p10">
            <a:extLst>
              <a:ext uri="{FF2B5EF4-FFF2-40B4-BE49-F238E27FC236}">
                <a16:creationId xmlns:a16="http://schemas.microsoft.com/office/drawing/2014/main" id="{943C2835-0150-F9FD-2E61-36E68BC2EA46}"/>
              </a:ext>
            </a:extLst>
          </p:cNvPr>
          <p:cNvSpPr txBox="1"/>
          <p:nvPr/>
        </p:nvSpPr>
        <p:spPr>
          <a:xfrm>
            <a:off x="7069699" y="3803977"/>
            <a:ext cx="3657600" cy="609600"/>
          </a:xfrm>
          <a:prstGeom prst="rect">
            <a:avLst/>
          </a:prstGeom>
          <a:noFill/>
          <a:ln>
            <a:noFill/>
          </a:ln>
        </p:spPr>
        <p:txBody>
          <a:bodyPr spcFirstLastPara="1" wrap="square" lIns="121900" tIns="121900" rIns="121900" bIns="121900" anchor="t" anchorCtr="0">
            <a:noAutofit/>
          </a:bodyPr>
          <a:lstStyle/>
          <a:p>
            <a:pPr algn="ctr">
              <a:buClr>
                <a:srgbClr val="000000"/>
              </a:buClr>
              <a:buSzPts val="1400"/>
              <a:buFont typeface="Arial"/>
              <a:buNone/>
            </a:pPr>
            <a:r>
              <a:rPr lang="en-US" sz="2400" b="1" kern="0" dirty="0" err="1">
                <a:solidFill>
                  <a:schemeClr val="bg1"/>
                </a:solidFill>
                <a:latin typeface="UTM Avo" panose="02040603050506020204" pitchFamily="18" charset="0"/>
                <a:cs typeface="Arial"/>
                <a:sym typeface="Arial"/>
              </a:rPr>
              <a:t>Chuyên</a:t>
            </a:r>
            <a:r>
              <a:rPr lang="en-US" sz="2400" b="1" kern="0" dirty="0">
                <a:solidFill>
                  <a:schemeClr val="bg1"/>
                </a:solidFill>
                <a:latin typeface="UTM Avo" panose="02040603050506020204" pitchFamily="18" charset="0"/>
                <a:cs typeface="Arial"/>
                <a:sym typeface="Arial"/>
              </a:rPr>
              <a:t> </a:t>
            </a:r>
            <a:r>
              <a:rPr lang="en-US" sz="2400" b="1" kern="0" dirty="0" err="1">
                <a:solidFill>
                  <a:schemeClr val="bg1"/>
                </a:solidFill>
                <a:latin typeface="UTM Avo" panose="02040603050506020204" pitchFamily="18" charset="0"/>
                <a:cs typeface="Arial"/>
                <a:sym typeface="Arial"/>
              </a:rPr>
              <a:t>gia</a:t>
            </a:r>
            <a:r>
              <a:rPr lang="en-US" sz="2400" b="1" kern="0" dirty="0">
                <a:solidFill>
                  <a:schemeClr val="bg1"/>
                </a:solidFill>
                <a:latin typeface="UTM Avo" panose="02040603050506020204" pitchFamily="18" charset="0"/>
                <a:cs typeface="Arial"/>
                <a:sym typeface="Arial"/>
              </a:rPr>
              <a:t>: </a:t>
            </a:r>
            <a:r>
              <a:rPr lang="en-US" sz="2400" b="1" kern="0" dirty="0" err="1">
                <a:solidFill>
                  <a:srgbClr val="327879"/>
                </a:solidFill>
                <a:latin typeface="UTM Avo" panose="02040603050506020204" pitchFamily="18" charset="0"/>
                <a:cs typeface="Arial"/>
                <a:sym typeface="Arial"/>
              </a:rPr>
              <a:t>Trả</a:t>
            </a:r>
            <a:r>
              <a:rPr lang="en-US" sz="2400" b="1" kern="0" dirty="0">
                <a:solidFill>
                  <a:srgbClr val="327879"/>
                </a:solidFill>
                <a:latin typeface="UTM Avo" panose="02040603050506020204" pitchFamily="18" charset="0"/>
                <a:cs typeface="Arial"/>
                <a:sym typeface="Arial"/>
              </a:rPr>
              <a:t> </a:t>
            </a:r>
            <a:r>
              <a:rPr lang="en-US" sz="2400" b="1" kern="0" dirty="0" err="1">
                <a:solidFill>
                  <a:srgbClr val="327879"/>
                </a:solidFill>
                <a:latin typeface="UTM Avo" panose="02040603050506020204" pitchFamily="18" charset="0"/>
                <a:cs typeface="Arial"/>
                <a:sym typeface="Arial"/>
              </a:rPr>
              <a:t>lời</a:t>
            </a:r>
            <a:endParaRPr lang="en-US" sz="2400" b="1" kern="0" dirty="0">
              <a:solidFill>
                <a:srgbClr val="327879"/>
              </a:solidFill>
              <a:latin typeface="UTM Avo" panose="02040603050506020204" pitchFamily="18" charset="0"/>
              <a:cs typeface="Arial"/>
              <a:sym typeface="Arial"/>
            </a:endParaRPr>
          </a:p>
        </p:txBody>
      </p:sp>
      <p:sp>
        <p:nvSpPr>
          <p:cNvPr id="2" name="Teardrop 1">
            <a:extLst>
              <a:ext uri="{FF2B5EF4-FFF2-40B4-BE49-F238E27FC236}">
                <a16:creationId xmlns:a16="http://schemas.microsoft.com/office/drawing/2014/main" id="{E893DD2D-5B7E-B460-73A2-3E76D17B7AEB}"/>
              </a:ext>
            </a:extLst>
          </p:cNvPr>
          <p:cNvSpPr/>
          <p:nvPr/>
        </p:nvSpPr>
        <p:spPr>
          <a:xfrm>
            <a:off x="735834" y="1749228"/>
            <a:ext cx="728868" cy="695460"/>
          </a:xfrm>
          <a:prstGeom prst="teardrop">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1"/>
                </a:solidFill>
              </a:rPr>
              <a:t>1</a:t>
            </a:r>
          </a:p>
        </p:txBody>
      </p:sp>
    </p:spTree>
    <p:extLst>
      <p:ext uri="{BB962C8B-B14F-4D97-AF65-F5344CB8AC3E}">
        <p14:creationId xmlns:p14="http://schemas.microsoft.com/office/powerpoint/2010/main" val="1808443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
                                            <p:txEl>
                                              <p:pRg st="0" end="0"/>
                                            </p:txEl>
                                          </p:spTgt>
                                        </p:tgtEl>
                                        <p:attrNameLst>
                                          <p:attrName>style.visibility</p:attrName>
                                        </p:attrNameLst>
                                      </p:cBhvr>
                                      <p:to>
                                        <p:strVal val="visible"/>
                                      </p:to>
                                    </p:set>
                                    <p:animEffect transition="in" filter="fade">
                                      <p:cBhvr>
                                        <p:cTn id="7" dur="500"/>
                                        <p:tgtEl>
                                          <p:spTgt spid="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par>
                                <p:cTn id="13" presetID="10" presetClass="entr" presetSubtype="0"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fade">
                                      <p:cBhvr>
                                        <p:cTn id="15" dur="500"/>
                                        <p:tgtEl>
                                          <p:spTgt spid="64"/>
                                        </p:tgtEl>
                                      </p:cBhvr>
                                    </p:animEffect>
                                  </p:childTnLst>
                                </p:cTn>
                              </p:par>
                              <p:par>
                                <p:cTn id="16" presetID="10" presetClass="entr" presetSubtype="0" fill="hold" nodeType="withEffect">
                                  <p:stCondLst>
                                    <p:cond delay="0"/>
                                  </p:stCondLst>
                                  <p:childTnLst>
                                    <p:set>
                                      <p:cBhvr>
                                        <p:cTn id="17" dur="1" fill="hold">
                                          <p:stCondLst>
                                            <p:cond delay="0"/>
                                          </p:stCondLst>
                                        </p:cTn>
                                        <p:tgtEl>
                                          <p:spTgt spid="82"/>
                                        </p:tgtEl>
                                        <p:attrNameLst>
                                          <p:attrName>style.visibility</p:attrName>
                                        </p:attrNameLst>
                                      </p:cBhvr>
                                      <p:to>
                                        <p:strVal val="visible"/>
                                      </p:to>
                                    </p:set>
                                    <p:animEffect transition="in" filter="fade">
                                      <p:cBhvr>
                                        <p:cTn id="18" dur="500"/>
                                        <p:tgtEl>
                                          <p:spTgt spid="82"/>
                                        </p:tgtEl>
                                      </p:cBhvr>
                                    </p:animEffect>
                                  </p:childTnLst>
                                </p:cTn>
                              </p:par>
                              <p:par>
                                <p:cTn id="19" presetID="10" presetClass="entr" presetSubtype="0" fill="hold" nodeType="with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500"/>
                                        <p:tgtEl>
                                          <p:spTgt spid="65"/>
                                        </p:tgtEl>
                                      </p:cBhvr>
                                    </p:animEffect>
                                  </p:childTnLst>
                                </p:cTn>
                              </p:par>
                              <p:par>
                                <p:cTn id="22" presetID="10" presetClass="entr" presetSubtype="0" fill="hold" nodeType="withEffect">
                                  <p:stCondLst>
                                    <p:cond delay="0"/>
                                  </p:stCondLst>
                                  <p:childTnLst>
                                    <p:set>
                                      <p:cBhvr>
                                        <p:cTn id="23" dur="1" fill="hold">
                                          <p:stCondLst>
                                            <p:cond delay="0"/>
                                          </p:stCondLst>
                                        </p:cTn>
                                        <p:tgtEl>
                                          <p:spTgt spid="139">
                                            <p:txEl>
                                              <p:pRg st="0" end="0"/>
                                            </p:txEl>
                                          </p:spTgt>
                                        </p:tgtEl>
                                        <p:attrNameLst>
                                          <p:attrName>style.visibility</p:attrName>
                                        </p:attrNameLst>
                                      </p:cBhvr>
                                      <p:to>
                                        <p:strVal val="visible"/>
                                      </p:to>
                                    </p:set>
                                    <p:animEffect transition="in" filter="fade">
                                      <p:cBhvr>
                                        <p:cTn id="24" dur="500"/>
                                        <p:tgtEl>
                                          <p:spTgt spid="139">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38">
                                            <p:txEl>
                                              <p:pRg st="0" end="0"/>
                                            </p:txEl>
                                          </p:spTgt>
                                        </p:tgtEl>
                                        <p:attrNameLst>
                                          <p:attrName>style.visibility</p:attrName>
                                        </p:attrNameLst>
                                      </p:cBhvr>
                                      <p:to>
                                        <p:strVal val="visible"/>
                                      </p:to>
                                    </p:set>
                                    <p:animEffect transition="in" filter="fade">
                                      <p:cBhvr>
                                        <p:cTn id="27" dur="500"/>
                                        <p:tgtEl>
                                          <p:spTgt spid="13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2">
                                            <p:txEl>
                                              <p:pRg st="0" end="0"/>
                                            </p:txEl>
                                          </p:spTgt>
                                        </p:tgtEl>
                                        <p:attrNameLst>
                                          <p:attrName>style.visibility</p:attrName>
                                        </p:attrNameLst>
                                      </p:cBhvr>
                                      <p:to>
                                        <p:strVal val="visible"/>
                                      </p:to>
                                    </p:set>
                                    <p:animEffect transition="in" filter="fade">
                                      <p:cBhvr>
                                        <p:cTn id="32" dur="500"/>
                                        <p:tgtEl>
                                          <p:spTgt spid="3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
                                            <p:txEl>
                                              <p:pRg st="0" end="0"/>
                                            </p:txEl>
                                          </p:spTgt>
                                        </p:tgtEl>
                                        <p:attrNameLst>
                                          <p:attrName>style.visibility</p:attrName>
                                        </p:attrNameLst>
                                      </p:cBhvr>
                                      <p:to>
                                        <p:strVal val="visible"/>
                                      </p:to>
                                    </p:set>
                                    <p:animEffect transition="in" filter="fade">
                                      <p:cBhvr>
                                        <p:cTn id="37"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Tuần 11-Bài đọc 3-Nếu chúng mình có phép lạ</Template>
  <TotalTime>54</TotalTime>
  <Words>767</Words>
  <Application>Microsoft Office PowerPoint</Application>
  <PresentationFormat>Widescreen</PresentationFormat>
  <Paragraphs>79</Paragraphs>
  <Slides>20</Slides>
  <Notes>0</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20</vt:i4>
      </vt:variant>
    </vt:vector>
  </HeadingPairs>
  <TitlesOfParts>
    <vt:vector size="29" baseType="lpstr">
      <vt:lpstr>UTM Avo</vt:lpstr>
      <vt:lpstr>Calibri</vt:lpstr>
      <vt:lpstr>Arial</vt:lpstr>
      <vt:lpstr>Oxygen</vt:lpstr>
      <vt:lpstr>Calibri Light</vt:lpstr>
      <vt:lpstr>Cairo</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2114120010-CAO THỊ PHƯƠNG VINH</dc:creator>
  <cp:lastModifiedBy>OnePercent</cp:lastModifiedBy>
  <cp:revision>6</cp:revision>
  <dcterms:created xsi:type="dcterms:W3CDTF">2023-10-29T17:21:53Z</dcterms:created>
  <dcterms:modified xsi:type="dcterms:W3CDTF">2023-11-03T03:51:24Z</dcterms:modified>
</cp:coreProperties>
</file>