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25"/>
  </p:notesMasterIdLst>
  <p:sldIdLst>
    <p:sldId id="256" r:id="rId4"/>
    <p:sldId id="259" r:id="rId5"/>
    <p:sldId id="266" r:id="rId6"/>
    <p:sldId id="260" r:id="rId7"/>
    <p:sldId id="264" r:id="rId8"/>
    <p:sldId id="304" r:id="rId9"/>
    <p:sldId id="300" r:id="rId10"/>
    <p:sldId id="301" r:id="rId11"/>
    <p:sldId id="306" r:id="rId12"/>
    <p:sldId id="313" r:id="rId13"/>
    <p:sldId id="314" r:id="rId14"/>
    <p:sldId id="315" r:id="rId15"/>
    <p:sldId id="312" r:id="rId16"/>
    <p:sldId id="316" r:id="rId17"/>
    <p:sldId id="297" r:id="rId18"/>
    <p:sldId id="298" r:id="rId19"/>
    <p:sldId id="317" r:id="rId20"/>
    <p:sldId id="263" r:id="rId21"/>
    <p:sldId id="270" r:id="rId22"/>
    <p:sldId id="279" r:id="rId23"/>
    <p:sldId id="280" r:id="rId24"/>
  </p:sldIdLst>
  <p:sldSz cx="12192000" cy="6858000"/>
  <p:notesSz cx="6858000" cy="9144000"/>
  <p:embeddedFontLst>
    <p:embeddedFont>
      <p:font typeface="Bebas Neue" panose="020B0606020202050201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Oxygen" panose="02000503000000000000" pitchFamily="2" charset="0"/>
      <p:regular r:id="rId37"/>
      <p:bold r:id="rId38"/>
    </p:embeddedFont>
    <p:embeddedFont>
      <p:font typeface="UTM Avo" panose="02040603050506020204" pitchFamily="18" charset="0"/>
      <p:regular r:id="rId39"/>
      <p:bold r:id="rId40"/>
      <p:italic r:id="rId41"/>
      <p:boldItalic r:id="rId42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E88"/>
    <a:srgbClr val="FFFAF7"/>
    <a:srgbClr val="CA7A9C"/>
    <a:srgbClr val="3F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9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2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3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8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0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6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9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7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808592" y="2229566"/>
            <a:ext cx="10574816" cy="239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4: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Theo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đuổi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ước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mơ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79;p12">
            <a:extLst>
              <a:ext uri="{FF2B5EF4-FFF2-40B4-BE49-F238E27FC236}">
                <a16:creationId xmlns:a16="http://schemas.microsoft.com/office/drawing/2014/main" id="{C9978DE2-1F4D-53DB-3388-22C9630CAA60}"/>
              </a:ext>
            </a:extLst>
          </p:cNvPr>
          <p:cNvSpPr txBox="1">
            <a:spLocks/>
          </p:cNvSpPr>
          <p:nvPr/>
        </p:nvSpPr>
        <p:spPr>
          <a:xfrm>
            <a:off x="509157" y="2142262"/>
            <a:ext cx="1529592" cy="53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Câu </a:t>
            </a:r>
            <a:r>
              <a:rPr lang="en-US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2</a:t>
            </a:r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22" name="Google Shape;680;p12">
            <a:extLst>
              <a:ext uri="{FF2B5EF4-FFF2-40B4-BE49-F238E27FC236}">
                <a16:creationId xmlns:a16="http://schemas.microsoft.com/office/drawing/2014/main" id="{B4F5CC54-A3D1-F7B5-D5D0-1D9FE2465D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2809572"/>
            <a:ext cx="1274368" cy="18047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681;p12">
            <a:extLst>
              <a:ext uri="{FF2B5EF4-FFF2-40B4-BE49-F238E27FC236}">
                <a16:creationId xmlns:a16="http://schemas.microsoft.com/office/drawing/2014/main" id="{166C1786-4801-22AF-49BC-CB66A26E58CF}"/>
              </a:ext>
            </a:extLst>
          </p:cNvPr>
          <p:cNvSpPr/>
          <p:nvPr/>
        </p:nvSpPr>
        <p:spPr>
          <a:xfrm>
            <a:off x="2038749" y="2848540"/>
            <a:ext cx="5085951" cy="1045125"/>
          </a:xfrm>
          <a:prstGeom prst="wedgeRoundRectCallout">
            <a:avLst>
              <a:gd name="adj1" fmla="val -55928"/>
              <a:gd name="adj2" fmla="val 33003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F3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vi-VN" sz="2400" kern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Bà kiên trì thực hiện ước mơ của mình như thế nào? </a:t>
            </a:r>
            <a:endParaRPr lang="vi-VN" sz="2400" kern="0" dirty="0">
              <a:solidFill>
                <a:srgbClr val="152849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5" name="Google Shape;683;p12">
            <a:extLst>
              <a:ext uri="{FF2B5EF4-FFF2-40B4-BE49-F238E27FC236}">
                <a16:creationId xmlns:a16="http://schemas.microsoft.com/office/drawing/2014/main" id="{A31020AE-D81A-8A3C-888A-65D459E748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916" y="4388220"/>
            <a:ext cx="1635044" cy="22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684;p12">
            <a:extLst>
              <a:ext uri="{FF2B5EF4-FFF2-40B4-BE49-F238E27FC236}">
                <a16:creationId xmlns:a16="http://schemas.microsoft.com/office/drawing/2014/main" id="{DF417C24-C329-D873-7D77-07FC8B1268F9}"/>
              </a:ext>
            </a:extLst>
          </p:cNvPr>
          <p:cNvSpPr/>
          <p:nvPr/>
        </p:nvSpPr>
        <p:spPr>
          <a:xfrm>
            <a:off x="2390235" y="4066046"/>
            <a:ext cx="7207283" cy="2433920"/>
          </a:xfrm>
          <a:prstGeom prst="wedgeRoundRectCallout">
            <a:avLst>
              <a:gd name="adj1" fmla="val 62416"/>
              <a:gd name="adj2" fmla="val 1841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52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vi-VN" sz="2400" kern="0" dirty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Bà say mê, miệt mài học và có thể giải được những bài toán vô cùng hóc búa. Năm 34 tuổi, bà nộp đơn làm nhân viên của NASA. Sau 2 lần nộp đơn, bà trở thành thành viên trong dự án không gian của NASA.</a:t>
            </a:r>
          </a:p>
        </p:txBody>
      </p:sp>
      <p:sp>
        <p:nvSpPr>
          <p:cNvPr id="28" name="Google Shape;733;p10">
            <a:extLst>
              <a:ext uri="{FF2B5EF4-FFF2-40B4-BE49-F238E27FC236}">
                <a16:creationId xmlns:a16="http://schemas.microsoft.com/office/drawing/2014/main" id="{8C796FCC-E7A4-0405-4B0A-632509BD038D}"/>
              </a:ext>
            </a:extLst>
          </p:cNvPr>
          <p:cNvSpPr txBox="1">
            <a:spLocks/>
          </p:cNvSpPr>
          <p:nvPr/>
        </p:nvSpPr>
        <p:spPr>
          <a:xfrm>
            <a:off x="4158069" y="1668468"/>
            <a:ext cx="4448303" cy="74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Oxygen"/>
              <a:buAutoNum type="arabicPeriod"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lvl="0" indent="0" algn="ctr">
              <a:buClr>
                <a:srgbClr val="282828"/>
              </a:buClr>
              <a:buNone/>
            </a:pPr>
            <a:r>
              <a:rPr lang="vi-VN" sz="32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PHỎNG VẤN</a:t>
            </a:r>
          </a:p>
        </p:txBody>
      </p:sp>
      <p:grpSp>
        <p:nvGrpSpPr>
          <p:cNvPr id="2" name="Google Shape;756;p16">
            <a:extLst>
              <a:ext uri="{FF2B5EF4-FFF2-40B4-BE49-F238E27FC236}">
                <a16:creationId xmlns:a16="http://schemas.microsoft.com/office/drawing/2014/main" id="{30D7CEC6-4543-99B1-7EC7-699F837C1CA2}"/>
              </a:ext>
            </a:extLst>
          </p:cNvPr>
          <p:cNvGrpSpPr/>
          <p:nvPr/>
        </p:nvGrpSpPr>
        <p:grpSpPr>
          <a:xfrm>
            <a:off x="509157" y="5493870"/>
            <a:ext cx="977375" cy="854981"/>
            <a:chOff x="1405728" y="-138343"/>
            <a:chExt cx="500828" cy="457205"/>
          </a:xfrm>
        </p:grpSpPr>
        <p:sp>
          <p:nvSpPr>
            <p:cNvPr id="3" name="Google Shape;757;p16">
              <a:extLst>
                <a:ext uri="{FF2B5EF4-FFF2-40B4-BE49-F238E27FC236}">
                  <a16:creationId xmlns:a16="http://schemas.microsoft.com/office/drawing/2014/main" id="{5DA23637-BE1E-CD4E-E244-F11C73C01159}"/>
                </a:ext>
              </a:extLst>
            </p:cNvPr>
            <p:cNvSpPr/>
            <p:nvPr/>
          </p:nvSpPr>
          <p:spPr>
            <a:xfrm>
              <a:off x="1428036" y="-137514"/>
              <a:ext cx="456211" cy="455547"/>
            </a:xfrm>
            <a:custGeom>
              <a:avLst/>
              <a:gdLst/>
              <a:ahLst/>
              <a:cxnLst/>
              <a:rect l="l" t="t" r="r" b="b"/>
              <a:pathLst>
                <a:path w="13855" h="13742" extrusionOk="0">
                  <a:moveTo>
                    <a:pt x="6613" y="0"/>
                  </a:moveTo>
                  <a:cubicBezTo>
                    <a:pt x="6526" y="0"/>
                    <a:pt x="6438" y="0"/>
                    <a:pt x="6350" y="13"/>
                  </a:cubicBezTo>
                  <a:lnTo>
                    <a:pt x="6237" y="25"/>
                  </a:lnTo>
                  <a:lnTo>
                    <a:pt x="6024" y="50"/>
                  </a:lnTo>
                  <a:lnTo>
                    <a:pt x="5911" y="63"/>
                  </a:lnTo>
                  <a:cubicBezTo>
                    <a:pt x="5835" y="75"/>
                    <a:pt x="5773" y="88"/>
                    <a:pt x="5697" y="101"/>
                  </a:cubicBezTo>
                  <a:lnTo>
                    <a:pt x="5597" y="113"/>
                  </a:lnTo>
                  <a:cubicBezTo>
                    <a:pt x="5484" y="138"/>
                    <a:pt x="5384" y="163"/>
                    <a:pt x="5283" y="188"/>
                  </a:cubicBezTo>
                  <a:cubicBezTo>
                    <a:pt x="5183" y="213"/>
                    <a:pt x="5045" y="251"/>
                    <a:pt x="4932" y="289"/>
                  </a:cubicBezTo>
                  <a:lnTo>
                    <a:pt x="4819" y="314"/>
                  </a:lnTo>
                  <a:lnTo>
                    <a:pt x="4606" y="389"/>
                  </a:lnTo>
                  <a:lnTo>
                    <a:pt x="4580" y="389"/>
                  </a:lnTo>
                  <a:lnTo>
                    <a:pt x="4455" y="439"/>
                  </a:lnTo>
                  <a:cubicBezTo>
                    <a:pt x="4392" y="464"/>
                    <a:pt x="4317" y="490"/>
                    <a:pt x="4254" y="515"/>
                  </a:cubicBezTo>
                  <a:lnTo>
                    <a:pt x="4116" y="577"/>
                  </a:lnTo>
                  <a:cubicBezTo>
                    <a:pt x="4066" y="602"/>
                    <a:pt x="4016" y="615"/>
                    <a:pt x="3966" y="640"/>
                  </a:cubicBezTo>
                  <a:lnTo>
                    <a:pt x="3928" y="665"/>
                  </a:lnTo>
                  <a:cubicBezTo>
                    <a:pt x="3878" y="690"/>
                    <a:pt x="3840" y="703"/>
                    <a:pt x="3802" y="728"/>
                  </a:cubicBezTo>
                  <a:lnTo>
                    <a:pt x="3614" y="828"/>
                  </a:lnTo>
                  <a:lnTo>
                    <a:pt x="3489" y="891"/>
                  </a:lnTo>
                  <a:lnTo>
                    <a:pt x="3300" y="1004"/>
                  </a:lnTo>
                  <a:lnTo>
                    <a:pt x="3188" y="1079"/>
                  </a:lnTo>
                  <a:lnTo>
                    <a:pt x="3012" y="1192"/>
                  </a:lnTo>
                  <a:lnTo>
                    <a:pt x="2899" y="1268"/>
                  </a:lnTo>
                  <a:cubicBezTo>
                    <a:pt x="2849" y="1318"/>
                    <a:pt x="2786" y="1355"/>
                    <a:pt x="2736" y="1393"/>
                  </a:cubicBezTo>
                  <a:lnTo>
                    <a:pt x="2623" y="1481"/>
                  </a:lnTo>
                  <a:cubicBezTo>
                    <a:pt x="2573" y="1531"/>
                    <a:pt x="2510" y="1569"/>
                    <a:pt x="2460" y="1619"/>
                  </a:cubicBezTo>
                  <a:cubicBezTo>
                    <a:pt x="2409" y="1669"/>
                    <a:pt x="2397" y="1669"/>
                    <a:pt x="2359" y="1707"/>
                  </a:cubicBezTo>
                  <a:cubicBezTo>
                    <a:pt x="2309" y="1757"/>
                    <a:pt x="2246" y="1807"/>
                    <a:pt x="2196" y="1857"/>
                  </a:cubicBezTo>
                  <a:lnTo>
                    <a:pt x="2108" y="1945"/>
                  </a:lnTo>
                  <a:cubicBezTo>
                    <a:pt x="2058" y="1995"/>
                    <a:pt x="2008" y="2046"/>
                    <a:pt x="1958" y="2096"/>
                  </a:cubicBezTo>
                  <a:lnTo>
                    <a:pt x="1882" y="2184"/>
                  </a:lnTo>
                  <a:cubicBezTo>
                    <a:pt x="1820" y="2234"/>
                    <a:pt x="1769" y="2297"/>
                    <a:pt x="1719" y="2359"/>
                  </a:cubicBezTo>
                  <a:cubicBezTo>
                    <a:pt x="1694" y="2384"/>
                    <a:pt x="1669" y="2409"/>
                    <a:pt x="1657" y="2435"/>
                  </a:cubicBezTo>
                  <a:cubicBezTo>
                    <a:pt x="1594" y="2497"/>
                    <a:pt x="1544" y="2560"/>
                    <a:pt x="1493" y="2635"/>
                  </a:cubicBezTo>
                  <a:lnTo>
                    <a:pt x="1443" y="2698"/>
                  </a:lnTo>
                  <a:cubicBezTo>
                    <a:pt x="1380" y="2773"/>
                    <a:pt x="1330" y="2849"/>
                    <a:pt x="1280" y="2911"/>
                  </a:cubicBezTo>
                  <a:lnTo>
                    <a:pt x="1242" y="2974"/>
                  </a:lnTo>
                  <a:cubicBezTo>
                    <a:pt x="1180" y="3062"/>
                    <a:pt x="1129" y="3137"/>
                    <a:pt x="1079" y="3225"/>
                  </a:cubicBezTo>
                  <a:lnTo>
                    <a:pt x="1054" y="3263"/>
                  </a:lnTo>
                  <a:cubicBezTo>
                    <a:pt x="1004" y="3363"/>
                    <a:pt x="941" y="3451"/>
                    <a:pt x="891" y="3551"/>
                  </a:cubicBezTo>
                  <a:lnTo>
                    <a:pt x="853" y="3589"/>
                  </a:lnTo>
                  <a:cubicBezTo>
                    <a:pt x="527" y="4179"/>
                    <a:pt x="301" y="4806"/>
                    <a:pt x="163" y="5471"/>
                  </a:cubicBezTo>
                  <a:cubicBezTo>
                    <a:pt x="113" y="5672"/>
                    <a:pt x="88" y="5886"/>
                    <a:pt x="63" y="6111"/>
                  </a:cubicBezTo>
                  <a:cubicBezTo>
                    <a:pt x="38" y="6287"/>
                    <a:pt x="25" y="6463"/>
                    <a:pt x="25" y="6638"/>
                  </a:cubicBezTo>
                  <a:cubicBezTo>
                    <a:pt x="0" y="7266"/>
                    <a:pt x="75" y="7893"/>
                    <a:pt x="226" y="8508"/>
                  </a:cubicBezTo>
                  <a:cubicBezTo>
                    <a:pt x="251" y="8621"/>
                    <a:pt x="276" y="8722"/>
                    <a:pt x="314" y="8822"/>
                  </a:cubicBezTo>
                  <a:lnTo>
                    <a:pt x="339" y="8922"/>
                  </a:lnTo>
                  <a:cubicBezTo>
                    <a:pt x="364" y="8998"/>
                    <a:pt x="389" y="9060"/>
                    <a:pt x="414" y="9136"/>
                  </a:cubicBezTo>
                  <a:cubicBezTo>
                    <a:pt x="414" y="9148"/>
                    <a:pt x="427" y="9173"/>
                    <a:pt x="439" y="9198"/>
                  </a:cubicBezTo>
                  <a:cubicBezTo>
                    <a:pt x="439" y="9211"/>
                    <a:pt x="439" y="9224"/>
                    <a:pt x="452" y="9249"/>
                  </a:cubicBezTo>
                  <a:lnTo>
                    <a:pt x="515" y="9424"/>
                  </a:lnTo>
                  <a:cubicBezTo>
                    <a:pt x="527" y="9449"/>
                    <a:pt x="540" y="9474"/>
                    <a:pt x="540" y="9500"/>
                  </a:cubicBezTo>
                  <a:cubicBezTo>
                    <a:pt x="552" y="9525"/>
                    <a:pt x="552" y="9525"/>
                    <a:pt x="565" y="9537"/>
                  </a:cubicBezTo>
                  <a:cubicBezTo>
                    <a:pt x="590" y="9600"/>
                    <a:pt x="615" y="9650"/>
                    <a:pt x="640" y="9700"/>
                  </a:cubicBezTo>
                  <a:cubicBezTo>
                    <a:pt x="653" y="9725"/>
                    <a:pt x="665" y="9763"/>
                    <a:pt x="678" y="9788"/>
                  </a:cubicBezTo>
                  <a:cubicBezTo>
                    <a:pt x="690" y="9813"/>
                    <a:pt x="703" y="9851"/>
                    <a:pt x="728" y="9889"/>
                  </a:cubicBezTo>
                  <a:cubicBezTo>
                    <a:pt x="740" y="9926"/>
                    <a:pt x="753" y="9951"/>
                    <a:pt x="778" y="9989"/>
                  </a:cubicBezTo>
                  <a:lnTo>
                    <a:pt x="803" y="10052"/>
                  </a:lnTo>
                  <a:lnTo>
                    <a:pt x="828" y="10089"/>
                  </a:lnTo>
                  <a:cubicBezTo>
                    <a:pt x="853" y="10127"/>
                    <a:pt x="866" y="10177"/>
                    <a:pt x="891" y="10215"/>
                  </a:cubicBezTo>
                  <a:lnTo>
                    <a:pt x="941" y="10303"/>
                  </a:lnTo>
                  <a:cubicBezTo>
                    <a:pt x="941" y="10328"/>
                    <a:pt x="966" y="10340"/>
                    <a:pt x="966" y="10353"/>
                  </a:cubicBezTo>
                  <a:cubicBezTo>
                    <a:pt x="1004" y="10403"/>
                    <a:pt x="1029" y="10441"/>
                    <a:pt x="1054" y="10491"/>
                  </a:cubicBezTo>
                  <a:lnTo>
                    <a:pt x="1092" y="10554"/>
                  </a:lnTo>
                  <a:lnTo>
                    <a:pt x="1129" y="10616"/>
                  </a:lnTo>
                  <a:cubicBezTo>
                    <a:pt x="1167" y="10654"/>
                    <a:pt x="1192" y="10704"/>
                    <a:pt x="1217" y="10742"/>
                  </a:cubicBezTo>
                  <a:lnTo>
                    <a:pt x="1255" y="10792"/>
                  </a:lnTo>
                  <a:lnTo>
                    <a:pt x="1305" y="10867"/>
                  </a:lnTo>
                  <a:cubicBezTo>
                    <a:pt x="1343" y="10918"/>
                    <a:pt x="1393" y="10980"/>
                    <a:pt x="1431" y="11043"/>
                  </a:cubicBezTo>
                  <a:cubicBezTo>
                    <a:pt x="1443" y="11056"/>
                    <a:pt x="1456" y="11081"/>
                    <a:pt x="1481" y="11093"/>
                  </a:cubicBezTo>
                  <a:cubicBezTo>
                    <a:pt x="1481" y="11106"/>
                    <a:pt x="1493" y="11118"/>
                    <a:pt x="1506" y="11143"/>
                  </a:cubicBezTo>
                  <a:cubicBezTo>
                    <a:pt x="1519" y="11156"/>
                    <a:pt x="1544" y="11181"/>
                    <a:pt x="1556" y="11194"/>
                  </a:cubicBezTo>
                  <a:cubicBezTo>
                    <a:pt x="1569" y="11206"/>
                    <a:pt x="1606" y="11256"/>
                    <a:pt x="1631" y="11282"/>
                  </a:cubicBezTo>
                  <a:lnTo>
                    <a:pt x="1682" y="11344"/>
                  </a:lnTo>
                  <a:lnTo>
                    <a:pt x="1744" y="11407"/>
                  </a:lnTo>
                  <a:lnTo>
                    <a:pt x="1882" y="11570"/>
                  </a:lnTo>
                  <a:lnTo>
                    <a:pt x="1920" y="11620"/>
                  </a:lnTo>
                  <a:cubicBezTo>
                    <a:pt x="2485" y="12198"/>
                    <a:pt x="3137" y="12687"/>
                    <a:pt x="3865" y="13038"/>
                  </a:cubicBezTo>
                  <a:cubicBezTo>
                    <a:pt x="3966" y="13089"/>
                    <a:pt x="4053" y="13139"/>
                    <a:pt x="4154" y="13176"/>
                  </a:cubicBezTo>
                  <a:lnTo>
                    <a:pt x="4166" y="13176"/>
                  </a:lnTo>
                  <a:cubicBezTo>
                    <a:pt x="4254" y="13214"/>
                    <a:pt x="4355" y="13252"/>
                    <a:pt x="4442" y="13289"/>
                  </a:cubicBezTo>
                  <a:lnTo>
                    <a:pt x="4467" y="13289"/>
                  </a:lnTo>
                  <a:cubicBezTo>
                    <a:pt x="4555" y="13327"/>
                    <a:pt x="4656" y="13365"/>
                    <a:pt x="4756" y="13402"/>
                  </a:cubicBezTo>
                  <a:lnTo>
                    <a:pt x="4769" y="13402"/>
                  </a:lnTo>
                  <a:cubicBezTo>
                    <a:pt x="4869" y="13427"/>
                    <a:pt x="4969" y="13465"/>
                    <a:pt x="5070" y="13490"/>
                  </a:cubicBezTo>
                  <a:cubicBezTo>
                    <a:pt x="5170" y="13515"/>
                    <a:pt x="5283" y="13540"/>
                    <a:pt x="5384" y="13565"/>
                  </a:cubicBezTo>
                  <a:cubicBezTo>
                    <a:pt x="5902" y="13685"/>
                    <a:pt x="6422" y="13742"/>
                    <a:pt x="6935" y="13742"/>
                  </a:cubicBezTo>
                  <a:cubicBezTo>
                    <a:pt x="9772" y="13742"/>
                    <a:pt x="12393" y="11987"/>
                    <a:pt x="13402" y="9224"/>
                  </a:cubicBezTo>
                  <a:cubicBezTo>
                    <a:pt x="13427" y="9148"/>
                    <a:pt x="13465" y="9060"/>
                    <a:pt x="13490" y="8985"/>
                  </a:cubicBezTo>
                  <a:cubicBezTo>
                    <a:pt x="13503" y="8935"/>
                    <a:pt x="13515" y="8885"/>
                    <a:pt x="13528" y="8834"/>
                  </a:cubicBezTo>
                  <a:cubicBezTo>
                    <a:pt x="13540" y="8797"/>
                    <a:pt x="13553" y="8747"/>
                    <a:pt x="13565" y="8696"/>
                  </a:cubicBezTo>
                  <a:cubicBezTo>
                    <a:pt x="13578" y="8659"/>
                    <a:pt x="13591" y="8609"/>
                    <a:pt x="13603" y="8558"/>
                  </a:cubicBezTo>
                  <a:cubicBezTo>
                    <a:pt x="13616" y="8508"/>
                    <a:pt x="13628" y="8458"/>
                    <a:pt x="13641" y="8408"/>
                  </a:cubicBezTo>
                  <a:lnTo>
                    <a:pt x="13678" y="8270"/>
                  </a:lnTo>
                  <a:cubicBezTo>
                    <a:pt x="13691" y="8182"/>
                    <a:pt x="13703" y="8094"/>
                    <a:pt x="13716" y="8006"/>
                  </a:cubicBezTo>
                  <a:lnTo>
                    <a:pt x="13741" y="7856"/>
                  </a:lnTo>
                  <a:lnTo>
                    <a:pt x="13766" y="7718"/>
                  </a:lnTo>
                  <a:cubicBezTo>
                    <a:pt x="13766" y="7655"/>
                    <a:pt x="13779" y="7605"/>
                    <a:pt x="13779" y="7555"/>
                  </a:cubicBezTo>
                  <a:cubicBezTo>
                    <a:pt x="13791" y="7504"/>
                    <a:pt x="13791" y="7467"/>
                    <a:pt x="13791" y="7416"/>
                  </a:cubicBezTo>
                  <a:cubicBezTo>
                    <a:pt x="13854" y="6689"/>
                    <a:pt x="13791" y="5948"/>
                    <a:pt x="13616" y="5246"/>
                  </a:cubicBezTo>
                  <a:cubicBezTo>
                    <a:pt x="13616" y="5246"/>
                    <a:pt x="13616" y="5233"/>
                    <a:pt x="13616" y="5233"/>
                  </a:cubicBezTo>
                  <a:cubicBezTo>
                    <a:pt x="13591" y="5120"/>
                    <a:pt x="13565" y="5020"/>
                    <a:pt x="13540" y="4919"/>
                  </a:cubicBezTo>
                  <a:cubicBezTo>
                    <a:pt x="13528" y="4882"/>
                    <a:pt x="13515" y="4844"/>
                    <a:pt x="13503" y="4806"/>
                  </a:cubicBezTo>
                  <a:cubicBezTo>
                    <a:pt x="13490" y="4744"/>
                    <a:pt x="13465" y="4681"/>
                    <a:pt x="13440" y="4618"/>
                  </a:cubicBezTo>
                  <a:lnTo>
                    <a:pt x="13402" y="4493"/>
                  </a:lnTo>
                  <a:cubicBezTo>
                    <a:pt x="13377" y="4430"/>
                    <a:pt x="13352" y="4367"/>
                    <a:pt x="13327" y="4304"/>
                  </a:cubicBezTo>
                  <a:lnTo>
                    <a:pt x="13289" y="4204"/>
                  </a:lnTo>
                  <a:cubicBezTo>
                    <a:pt x="12863" y="3175"/>
                    <a:pt x="12198" y="2271"/>
                    <a:pt x="11344" y="1569"/>
                  </a:cubicBezTo>
                  <a:cubicBezTo>
                    <a:pt x="11269" y="1506"/>
                    <a:pt x="11194" y="1443"/>
                    <a:pt x="11118" y="1393"/>
                  </a:cubicBezTo>
                  <a:lnTo>
                    <a:pt x="11093" y="1368"/>
                  </a:lnTo>
                  <a:cubicBezTo>
                    <a:pt x="11018" y="1305"/>
                    <a:pt x="10943" y="1255"/>
                    <a:pt x="10855" y="1192"/>
                  </a:cubicBezTo>
                  <a:lnTo>
                    <a:pt x="10842" y="1192"/>
                  </a:lnTo>
                  <a:cubicBezTo>
                    <a:pt x="10227" y="766"/>
                    <a:pt x="9550" y="439"/>
                    <a:pt x="8834" y="239"/>
                  </a:cubicBezTo>
                  <a:lnTo>
                    <a:pt x="8772" y="213"/>
                  </a:lnTo>
                  <a:cubicBezTo>
                    <a:pt x="8722" y="201"/>
                    <a:pt x="8671" y="188"/>
                    <a:pt x="8621" y="176"/>
                  </a:cubicBezTo>
                  <a:lnTo>
                    <a:pt x="8571" y="163"/>
                  </a:lnTo>
                  <a:lnTo>
                    <a:pt x="8496" y="151"/>
                  </a:lnTo>
                  <a:lnTo>
                    <a:pt x="8295" y="101"/>
                  </a:lnTo>
                  <a:lnTo>
                    <a:pt x="8207" y="101"/>
                  </a:lnTo>
                  <a:cubicBezTo>
                    <a:pt x="8094" y="75"/>
                    <a:pt x="7994" y="63"/>
                    <a:pt x="7881" y="50"/>
                  </a:cubicBezTo>
                  <a:lnTo>
                    <a:pt x="7818" y="50"/>
                  </a:lnTo>
                  <a:lnTo>
                    <a:pt x="7718" y="38"/>
                  </a:lnTo>
                  <a:lnTo>
                    <a:pt x="7555" y="13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4" name="Google Shape;758;p16">
              <a:extLst>
                <a:ext uri="{FF2B5EF4-FFF2-40B4-BE49-F238E27FC236}">
                  <a16:creationId xmlns:a16="http://schemas.microsoft.com/office/drawing/2014/main" id="{0928178C-E225-8D6C-3365-9A0C94497035}"/>
                </a:ext>
              </a:extLst>
            </p:cNvPr>
            <p:cNvGrpSpPr/>
            <p:nvPr/>
          </p:nvGrpSpPr>
          <p:grpSpPr>
            <a:xfrm>
              <a:off x="1405728" y="-138343"/>
              <a:ext cx="500828" cy="457205"/>
              <a:chOff x="939860" y="-138343"/>
              <a:chExt cx="500828" cy="457205"/>
            </a:xfrm>
          </p:grpSpPr>
          <p:sp>
            <p:nvSpPr>
              <p:cNvPr id="5" name="Google Shape;759;p16">
                <a:extLst>
                  <a:ext uri="{FF2B5EF4-FFF2-40B4-BE49-F238E27FC236}">
                    <a16:creationId xmlns:a16="http://schemas.microsoft.com/office/drawing/2014/main" id="{BD94C3B2-D65A-0ED7-353F-AD6712C70EDE}"/>
                  </a:ext>
                </a:extLst>
              </p:cNvPr>
              <p:cNvSpPr/>
              <p:nvPr/>
            </p:nvSpPr>
            <p:spPr>
              <a:xfrm>
                <a:off x="942330" y="-138243"/>
                <a:ext cx="498358" cy="457105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13789" extrusionOk="0">
                    <a:moveTo>
                      <a:pt x="7566" y="0"/>
                    </a:moveTo>
                    <a:cubicBezTo>
                      <a:pt x="5801" y="0"/>
                      <a:pt x="4035" y="672"/>
                      <a:pt x="2686" y="2014"/>
                    </a:cubicBezTo>
                    <a:cubicBezTo>
                      <a:pt x="0" y="4712"/>
                      <a:pt x="0" y="9079"/>
                      <a:pt x="2686" y="11765"/>
                    </a:cubicBezTo>
                    <a:cubicBezTo>
                      <a:pt x="4035" y="13114"/>
                      <a:pt x="5801" y="13788"/>
                      <a:pt x="7566" y="13788"/>
                    </a:cubicBezTo>
                    <a:cubicBezTo>
                      <a:pt x="9331" y="13788"/>
                      <a:pt x="11094" y="13114"/>
                      <a:pt x="12436" y="11765"/>
                    </a:cubicBezTo>
                    <a:cubicBezTo>
                      <a:pt x="15134" y="9079"/>
                      <a:pt x="15134" y="4712"/>
                      <a:pt x="12436" y="2014"/>
                    </a:cubicBezTo>
                    <a:cubicBezTo>
                      <a:pt x="11094" y="672"/>
                      <a:pt x="9331" y="0"/>
                      <a:pt x="7566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" name="Google Shape;760;p16">
                <a:extLst>
                  <a:ext uri="{FF2B5EF4-FFF2-40B4-BE49-F238E27FC236}">
                    <a16:creationId xmlns:a16="http://schemas.microsoft.com/office/drawing/2014/main" id="{3BE71575-B50D-8309-57D6-1BA6397B302D}"/>
                  </a:ext>
                </a:extLst>
              </p:cNvPr>
              <p:cNvSpPr/>
              <p:nvPr/>
            </p:nvSpPr>
            <p:spPr>
              <a:xfrm>
                <a:off x="992314" y="-134298"/>
                <a:ext cx="157064" cy="114633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3458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56" y="26"/>
                      <a:pt x="4531" y="51"/>
                      <a:pt x="4406" y="76"/>
                    </a:cubicBezTo>
                    <a:cubicBezTo>
                      <a:pt x="2536" y="528"/>
                      <a:pt x="929" y="1757"/>
                      <a:pt x="1" y="3451"/>
                    </a:cubicBezTo>
                    <a:cubicBezTo>
                      <a:pt x="55" y="3455"/>
                      <a:pt x="110" y="3457"/>
                      <a:pt x="164" y="3457"/>
                    </a:cubicBezTo>
                    <a:cubicBezTo>
                      <a:pt x="834" y="3457"/>
                      <a:pt x="1481" y="3172"/>
                      <a:pt x="1933" y="2661"/>
                    </a:cubicBezTo>
                    <a:cubicBezTo>
                      <a:pt x="2209" y="2335"/>
                      <a:pt x="2410" y="1920"/>
                      <a:pt x="2749" y="1670"/>
                    </a:cubicBezTo>
                    <a:cubicBezTo>
                      <a:pt x="3138" y="1368"/>
                      <a:pt x="3690" y="1331"/>
                      <a:pt x="4104" y="1067"/>
                    </a:cubicBezTo>
                    <a:cubicBezTo>
                      <a:pt x="4468" y="829"/>
                      <a:pt x="4719" y="440"/>
                      <a:pt x="4769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761;p16">
                <a:extLst>
                  <a:ext uri="{FF2B5EF4-FFF2-40B4-BE49-F238E27FC236}">
                    <a16:creationId xmlns:a16="http://schemas.microsoft.com/office/drawing/2014/main" id="{336A619A-D2AD-C914-30CD-A8A4F73DACBF}"/>
                  </a:ext>
                </a:extLst>
              </p:cNvPr>
              <p:cNvSpPr/>
              <p:nvPr/>
            </p:nvSpPr>
            <p:spPr>
              <a:xfrm>
                <a:off x="964655" y="-138044"/>
                <a:ext cx="292166" cy="229033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6909" extrusionOk="0">
                    <a:moveTo>
                      <a:pt x="7103" y="1"/>
                    </a:moveTo>
                    <a:cubicBezTo>
                      <a:pt x="7479" y="1293"/>
                      <a:pt x="6726" y="2636"/>
                      <a:pt x="5421" y="3000"/>
                    </a:cubicBezTo>
                    <a:cubicBezTo>
                      <a:pt x="5095" y="3100"/>
                      <a:pt x="4718" y="3125"/>
                      <a:pt x="4442" y="3326"/>
                    </a:cubicBezTo>
                    <a:cubicBezTo>
                      <a:pt x="4267" y="3477"/>
                      <a:pt x="4116" y="3640"/>
                      <a:pt x="3978" y="3828"/>
                    </a:cubicBezTo>
                    <a:cubicBezTo>
                      <a:pt x="3313" y="4669"/>
                      <a:pt x="2372" y="5246"/>
                      <a:pt x="1318" y="5434"/>
                    </a:cubicBezTo>
                    <a:cubicBezTo>
                      <a:pt x="1068" y="5482"/>
                      <a:pt x="814" y="5505"/>
                      <a:pt x="561" y="5505"/>
                    </a:cubicBezTo>
                    <a:cubicBezTo>
                      <a:pt x="419" y="5505"/>
                      <a:pt x="278" y="5498"/>
                      <a:pt x="138" y="5484"/>
                    </a:cubicBezTo>
                    <a:cubicBezTo>
                      <a:pt x="50" y="5873"/>
                      <a:pt x="13" y="6262"/>
                      <a:pt x="0" y="6651"/>
                    </a:cubicBezTo>
                    <a:cubicBezTo>
                      <a:pt x="527" y="6821"/>
                      <a:pt x="1072" y="6908"/>
                      <a:pt x="1619" y="6908"/>
                    </a:cubicBezTo>
                    <a:cubicBezTo>
                      <a:pt x="1841" y="6908"/>
                      <a:pt x="2063" y="6894"/>
                      <a:pt x="2284" y="6865"/>
                    </a:cubicBezTo>
                    <a:cubicBezTo>
                      <a:pt x="3313" y="6714"/>
                      <a:pt x="4329" y="6024"/>
                      <a:pt x="4580" y="5008"/>
                    </a:cubicBezTo>
                    <a:cubicBezTo>
                      <a:pt x="4681" y="4556"/>
                      <a:pt x="4668" y="4029"/>
                      <a:pt x="5007" y="3715"/>
                    </a:cubicBezTo>
                    <a:cubicBezTo>
                      <a:pt x="5346" y="3401"/>
                      <a:pt x="5823" y="3439"/>
                      <a:pt x="6262" y="3389"/>
                    </a:cubicBezTo>
                    <a:cubicBezTo>
                      <a:pt x="7818" y="3188"/>
                      <a:pt x="8872" y="1732"/>
                      <a:pt x="8583" y="201"/>
                    </a:cubicBezTo>
                    <a:cubicBezTo>
                      <a:pt x="8094" y="76"/>
                      <a:pt x="7605" y="13"/>
                      <a:pt x="7103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762;p16">
                <a:extLst>
                  <a:ext uri="{FF2B5EF4-FFF2-40B4-BE49-F238E27FC236}">
                    <a16:creationId xmlns:a16="http://schemas.microsoft.com/office/drawing/2014/main" id="{F3DD9AB1-AB49-0A75-B806-46F7ED57F67F}"/>
                  </a:ext>
                </a:extLst>
              </p:cNvPr>
              <p:cNvSpPr/>
              <p:nvPr/>
            </p:nvSpPr>
            <p:spPr>
              <a:xfrm>
                <a:off x="1091096" y="103221"/>
                <a:ext cx="326871" cy="214713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6477" extrusionOk="0">
                    <a:moveTo>
                      <a:pt x="9926" y="1"/>
                    </a:moveTo>
                    <a:lnTo>
                      <a:pt x="9926" y="1"/>
                    </a:lnTo>
                    <a:cubicBezTo>
                      <a:pt x="9638" y="214"/>
                      <a:pt x="9361" y="453"/>
                      <a:pt x="9111" y="704"/>
                    </a:cubicBezTo>
                    <a:cubicBezTo>
                      <a:pt x="8383" y="1419"/>
                      <a:pt x="7680" y="2247"/>
                      <a:pt x="6701" y="2573"/>
                    </a:cubicBezTo>
                    <a:cubicBezTo>
                      <a:pt x="6011" y="2799"/>
                      <a:pt x="5258" y="2762"/>
                      <a:pt x="4593" y="3063"/>
                    </a:cubicBezTo>
                    <a:cubicBezTo>
                      <a:pt x="3890" y="3389"/>
                      <a:pt x="3413" y="4054"/>
                      <a:pt x="2824" y="4581"/>
                    </a:cubicBezTo>
                    <a:cubicBezTo>
                      <a:pt x="2033" y="5271"/>
                      <a:pt x="1042" y="5698"/>
                      <a:pt x="0" y="5786"/>
                    </a:cubicBezTo>
                    <a:cubicBezTo>
                      <a:pt x="778" y="6175"/>
                      <a:pt x="1631" y="6413"/>
                      <a:pt x="2497" y="6476"/>
                    </a:cubicBezTo>
                    <a:cubicBezTo>
                      <a:pt x="2949" y="6200"/>
                      <a:pt x="3363" y="5861"/>
                      <a:pt x="3727" y="5472"/>
                    </a:cubicBezTo>
                    <a:cubicBezTo>
                      <a:pt x="4342" y="4845"/>
                      <a:pt x="4919" y="4129"/>
                      <a:pt x="5685" y="3703"/>
                    </a:cubicBezTo>
                    <a:cubicBezTo>
                      <a:pt x="6375" y="3301"/>
                      <a:pt x="7178" y="3151"/>
                      <a:pt x="7918" y="2875"/>
                    </a:cubicBezTo>
                    <a:cubicBezTo>
                      <a:pt x="8496" y="2649"/>
                      <a:pt x="9035" y="2348"/>
                      <a:pt x="9525" y="1971"/>
                    </a:cubicBezTo>
                    <a:cubicBezTo>
                      <a:pt x="9750" y="1331"/>
                      <a:pt x="9889" y="679"/>
                      <a:pt x="9926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763;p16">
                <a:extLst>
                  <a:ext uri="{FF2B5EF4-FFF2-40B4-BE49-F238E27FC236}">
                    <a16:creationId xmlns:a16="http://schemas.microsoft.com/office/drawing/2014/main" id="{638B9FB2-158E-1D1D-73FC-12D86CB60E7F}"/>
                  </a:ext>
                </a:extLst>
              </p:cNvPr>
              <p:cNvSpPr/>
              <p:nvPr/>
            </p:nvSpPr>
            <p:spPr>
              <a:xfrm>
                <a:off x="977859" y="-108939"/>
                <a:ext cx="434314" cy="346152"/>
              </a:xfrm>
              <a:custGeom>
                <a:avLst/>
                <a:gdLst/>
                <a:ahLst/>
                <a:cxnLst/>
                <a:rect l="l" t="t" r="r" b="b"/>
                <a:pathLst>
                  <a:path w="13190" h="10442" extrusionOk="0">
                    <a:moveTo>
                      <a:pt x="8252" y="5005"/>
                    </a:moveTo>
                    <a:cubicBezTo>
                      <a:pt x="8455" y="5005"/>
                      <a:pt x="8593" y="5113"/>
                      <a:pt x="8546" y="5410"/>
                    </a:cubicBezTo>
                    <a:cubicBezTo>
                      <a:pt x="8509" y="5573"/>
                      <a:pt x="8433" y="5723"/>
                      <a:pt x="8308" y="5849"/>
                    </a:cubicBezTo>
                    <a:cubicBezTo>
                      <a:pt x="8195" y="6024"/>
                      <a:pt x="8032" y="6150"/>
                      <a:pt x="7844" y="6250"/>
                    </a:cubicBezTo>
                    <a:cubicBezTo>
                      <a:pt x="7781" y="6275"/>
                      <a:pt x="7714" y="6288"/>
                      <a:pt x="7647" y="6288"/>
                    </a:cubicBezTo>
                    <a:cubicBezTo>
                      <a:pt x="7513" y="6288"/>
                      <a:pt x="7379" y="6238"/>
                      <a:pt x="7279" y="6137"/>
                    </a:cubicBezTo>
                    <a:cubicBezTo>
                      <a:pt x="7166" y="5962"/>
                      <a:pt x="7153" y="5748"/>
                      <a:pt x="7254" y="5560"/>
                    </a:cubicBezTo>
                    <a:cubicBezTo>
                      <a:pt x="7373" y="5322"/>
                      <a:pt x="7906" y="5005"/>
                      <a:pt x="8252" y="5005"/>
                    </a:cubicBezTo>
                    <a:close/>
                    <a:moveTo>
                      <a:pt x="9877" y="1"/>
                    </a:moveTo>
                    <a:cubicBezTo>
                      <a:pt x="9789" y="177"/>
                      <a:pt x="9713" y="352"/>
                      <a:pt x="9663" y="528"/>
                    </a:cubicBezTo>
                    <a:cubicBezTo>
                      <a:pt x="9488" y="1243"/>
                      <a:pt x="9575" y="1984"/>
                      <a:pt x="9475" y="2699"/>
                    </a:cubicBezTo>
                    <a:cubicBezTo>
                      <a:pt x="9362" y="3427"/>
                      <a:pt x="8986" y="4192"/>
                      <a:pt x="8295" y="4393"/>
                    </a:cubicBezTo>
                    <a:cubicBezTo>
                      <a:pt x="7819" y="4531"/>
                      <a:pt x="7279" y="4381"/>
                      <a:pt x="6840" y="4619"/>
                    </a:cubicBezTo>
                    <a:cubicBezTo>
                      <a:pt x="6413" y="4845"/>
                      <a:pt x="6250" y="5410"/>
                      <a:pt x="6062" y="5874"/>
                    </a:cubicBezTo>
                    <a:cubicBezTo>
                      <a:pt x="5342" y="7651"/>
                      <a:pt x="3631" y="8724"/>
                      <a:pt x="1836" y="8724"/>
                    </a:cubicBezTo>
                    <a:cubicBezTo>
                      <a:pt x="1222" y="8724"/>
                      <a:pt x="598" y="8599"/>
                      <a:pt x="1" y="8333"/>
                    </a:cubicBezTo>
                    <a:lnTo>
                      <a:pt x="1" y="8333"/>
                    </a:lnTo>
                    <a:cubicBezTo>
                      <a:pt x="264" y="9099"/>
                      <a:pt x="678" y="9814"/>
                      <a:pt x="1193" y="10429"/>
                    </a:cubicBezTo>
                    <a:cubicBezTo>
                      <a:pt x="1301" y="10437"/>
                      <a:pt x="1410" y="10441"/>
                      <a:pt x="1520" y="10441"/>
                    </a:cubicBezTo>
                    <a:cubicBezTo>
                      <a:pt x="2921" y="10441"/>
                      <a:pt x="4331" y="9775"/>
                      <a:pt x="5146" y="8622"/>
                    </a:cubicBezTo>
                    <a:cubicBezTo>
                      <a:pt x="5522" y="8095"/>
                      <a:pt x="5836" y="7442"/>
                      <a:pt x="6438" y="7229"/>
                    </a:cubicBezTo>
                    <a:cubicBezTo>
                      <a:pt x="6610" y="7170"/>
                      <a:pt x="6791" y="7151"/>
                      <a:pt x="6975" y="7151"/>
                    </a:cubicBezTo>
                    <a:cubicBezTo>
                      <a:pt x="7327" y="7151"/>
                      <a:pt x="7692" y="7221"/>
                      <a:pt x="8031" y="7221"/>
                    </a:cubicBezTo>
                    <a:cubicBezTo>
                      <a:pt x="8307" y="7221"/>
                      <a:pt x="8566" y="7174"/>
                      <a:pt x="8785" y="7003"/>
                    </a:cubicBezTo>
                    <a:cubicBezTo>
                      <a:pt x="9287" y="6614"/>
                      <a:pt x="9262" y="5811"/>
                      <a:pt x="9663" y="5334"/>
                    </a:cubicBezTo>
                    <a:cubicBezTo>
                      <a:pt x="9939" y="5021"/>
                      <a:pt x="10366" y="4895"/>
                      <a:pt x="10780" y="4857"/>
                    </a:cubicBezTo>
                    <a:cubicBezTo>
                      <a:pt x="11194" y="4832"/>
                      <a:pt x="11608" y="4857"/>
                      <a:pt x="12010" y="4807"/>
                    </a:cubicBezTo>
                    <a:cubicBezTo>
                      <a:pt x="12424" y="4757"/>
                      <a:pt x="12826" y="4619"/>
                      <a:pt x="13189" y="4393"/>
                    </a:cubicBezTo>
                    <a:lnTo>
                      <a:pt x="13189" y="4381"/>
                    </a:lnTo>
                    <a:cubicBezTo>
                      <a:pt x="13102" y="4029"/>
                      <a:pt x="12989" y="3690"/>
                      <a:pt x="12851" y="3352"/>
                    </a:cubicBezTo>
                    <a:cubicBezTo>
                      <a:pt x="12725" y="3414"/>
                      <a:pt x="12587" y="3477"/>
                      <a:pt x="12462" y="3515"/>
                    </a:cubicBezTo>
                    <a:cubicBezTo>
                      <a:pt x="12300" y="3560"/>
                      <a:pt x="12142" y="3581"/>
                      <a:pt x="11991" y="3581"/>
                    </a:cubicBezTo>
                    <a:cubicBezTo>
                      <a:pt x="10589" y="3581"/>
                      <a:pt x="9750" y="1770"/>
                      <a:pt x="10906" y="716"/>
                    </a:cubicBezTo>
                    <a:cubicBezTo>
                      <a:pt x="10579" y="453"/>
                      <a:pt x="10241" y="214"/>
                      <a:pt x="9877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764;p16">
                <a:extLst>
                  <a:ext uri="{FF2B5EF4-FFF2-40B4-BE49-F238E27FC236}">
                    <a16:creationId xmlns:a16="http://schemas.microsoft.com/office/drawing/2014/main" id="{D712799F-0A80-94CE-A938-FA54A69A86B4}"/>
                  </a:ext>
                </a:extLst>
              </p:cNvPr>
              <p:cNvSpPr/>
              <p:nvPr/>
            </p:nvSpPr>
            <p:spPr>
              <a:xfrm>
                <a:off x="939860" y="-138343"/>
                <a:ext cx="337606" cy="40300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2157" extrusionOk="0">
                    <a:moveTo>
                      <a:pt x="7654" y="0"/>
                    </a:moveTo>
                    <a:cubicBezTo>
                      <a:pt x="5304" y="0"/>
                      <a:pt x="3039" y="1207"/>
                      <a:pt x="1757" y="3322"/>
                    </a:cubicBezTo>
                    <a:cubicBezTo>
                      <a:pt x="0" y="6221"/>
                      <a:pt x="615" y="9973"/>
                      <a:pt x="3200" y="12157"/>
                    </a:cubicBezTo>
                    <a:cubicBezTo>
                      <a:pt x="3112" y="11906"/>
                      <a:pt x="3024" y="11642"/>
                      <a:pt x="2962" y="11379"/>
                    </a:cubicBezTo>
                    <a:cubicBezTo>
                      <a:pt x="1795" y="6635"/>
                      <a:pt x="4706" y="1842"/>
                      <a:pt x="9449" y="675"/>
                    </a:cubicBezTo>
                    <a:cubicBezTo>
                      <a:pt x="9713" y="612"/>
                      <a:pt x="9989" y="562"/>
                      <a:pt x="10253" y="512"/>
                    </a:cubicBezTo>
                    <a:cubicBezTo>
                      <a:pt x="9405" y="166"/>
                      <a:pt x="8523" y="0"/>
                      <a:pt x="7654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oogle Shape;765;p16">
            <a:extLst>
              <a:ext uri="{FF2B5EF4-FFF2-40B4-BE49-F238E27FC236}">
                <a16:creationId xmlns:a16="http://schemas.microsoft.com/office/drawing/2014/main" id="{D0EF1578-0E08-172E-F39B-1CD332D02B21}"/>
              </a:ext>
            </a:extLst>
          </p:cNvPr>
          <p:cNvGrpSpPr/>
          <p:nvPr/>
        </p:nvGrpSpPr>
        <p:grpSpPr>
          <a:xfrm>
            <a:off x="9940251" y="828791"/>
            <a:ext cx="1611311" cy="1037047"/>
            <a:chOff x="2454249" y="2445506"/>
            <a:chExt cx="994546" cy="640094"/>
          </a:xfrm>
        </p:grpSpPr>
        <p:sp>
          <p:nvSpPr>
            <p:cNvPr id="12" name="Google Shape;766;p16">
              <a:extLst>
                <a:ext uri="{FF2B5EF4-FFF2-40B4-BE49-F238E27FC236}">
                  <a16:creationId xmlns:a16="http://schemas.microsoft.com/office/drawing/2014/main" id="{3394C39C-2755-7F2B-A45E-2D22E3F15BC1}"/>
                </a:ext>
              </a:extLst>
            </p:cNvPr>
            <p:cNvSpPr/>
            <p:nvPr/>
          </p:nvSpPr>
          <p:spPr>
            <a:xfrm>
              <a:off x="2647176" y="2459549"/>
              <a:ext cx="212578" cy="208607"/>
            </a:xfrm>
            <a:custGeom>
              <a:avLst/>
              <a:gdLst/>
              <a:ahLst/>
              <a:cxnLst/>
              <a:rect l="l" t="t" r="r" b="b"/>
              <a:pathLst>
                <a:path w="4619" h="4531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422" y="653"/>
                    <a:pt x="703" y="2360"/>
                    <a:pt x="0" y="4531"/>
                  </a:cubicBezTo>
                  <a:cubicBezTo>
                    <a:pt x="1870" y="3389"/>
                    <a:pt x="3438" y="1845"/>
                    <a:pt x="4618" y="0"/>
                  </a:cubicBezTo>
                  <a:close/>
                </a:path>
              </a:pathLst>
            </a:custGeom>
            <a:solidFill>
              <a:srgbClr val="87D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3" name="Google Shape;767;p16">
              <a:extLst>
                <a:ext uri="{FF2B5EF4-FFF2-40B4-BE49-F238E27FC236}">
                  <a16:creationId xmlns:a16="http://schemas.microsoft.com/office/drawing/2014/main" id="{272FB6B8-5BF7-9A61-89D6-9FFC453B56FB}"/>
                </a:ext>
              </a:extLst>
            </p:cNvPr>
            <p:cNvGrpSpPr/>
            <p:nvPr/>
          </p:nvGrpSpPr>
          <p:grpSpPr>
            <a:xfrm>
              <a:off x="2454249" y="2445506"/>
              <a:ext cx="994546" cy="640094"/>
              <a:chOff x="2454249" y="2445506"/>
              <a:chExt cx="994546" cy="640094"/>
            </a:xfrm>
          </p:grpSpPr>
          <p:sp>
            <p:nvSpPr>
              <p:cNvPr id="14" name="Google Shape;768;p16">
                <a:extLst>
                  <a:ext uri="{FF2B5EF4-FFF2-40B4-BE49-F238E27FC236}">
                    <a16:creationId xmlns:a16="http://schemas.microsoft.com/office/drawing/2014/main" id="{CE621C6D-FE16-3BAB-BD09-AC292F1F6CC8}"/>
                  </a:ext>
                </a:extLst>
              </p:cNvPr>
              <p:cNvSpPr/>
              <p:nvPr/>
            </p:nvSpPr>
            <p:spPr>
              <a:xfrm>
                <a:off x="2454526" y="2445806"/>
                <a:ext cx="993994" cy="639496"/>
              </a:xfrm>
              <a:custGeom>
                <a:avLst/>
                <a:gdLst/>
                <a:ahLst/>
                <a:cxnLst/>
                <a:rect l="l" t="t" r="r" b="b"/>
                <a:pathLst>
                  <a:path w="21598" h="13890" extrusionOk="0">
                    <a:moveTo>
                      <a:pt x="10810" y="0"/>
                    </a:moveTo>
                    <a:cubicBezTo>
                      <a:pt x="10264" y="0"/>
                      <a:pt x="9715" y="65"/>
                      <a:pt x="9174" y="198"/>
                    </a:cubicBezTo>
                    <a:cubicBezTo>
                      <a:pt x="8910" y="261"/>
                      <a:pt x="8659" y="336"/>
                      <a:pt x="8408" y="424"/>
                    </a:cubicBezTo>
                    <a:lnTo>
                      <a:pt x="8371" y="436"/>
                    </a:lnTo>
                    <a:cubicBezTo>
                      <a:pt x="8107" y="537"/>
                      <a:pt x="7856" y="650"/>
                      <a:pt x="7605" y="775"/>
                    </a:cubicBezTo>
                    <a:lnTo>
                      <a:pt x="7580" y="800"/>
                    </a:lnTo>
                    <a:cubicBezTo>
                      <a:pt x="7216" y="989"/>
                      <a:pt x="6865" y="1215"/>
                      <a:pt x="6539" y="1466"/>
                    </a:cubicBezTo>
                    <a:lnTo>
                      <a:pt x="6514" y="1478"/>
                    </a:lnTo>
                    <a:cubicBezTo>
                      <a:pt x="6300" y="1654"/>
                      <a:pt x="6099" y="1829"/>
                      <a:pt x="5911" y="2018"/>
                    </a:cubicBezTo>
                    <a:lnTo>
                      <a:pt x="5899" y="2030"/>
                    </a:lnTo>
                    <a:cubicBezTo>
                      <a:pt x="5798" y="2131"/>
                      <a:pt x="5710" y="2218"/>
                      <a:pt x="5623" y="2319"/>
                    </a:cubicBezTo>
                    <a:cubicBezTo>
                      <a:pt x="3228" y="1116"/>
                      <a:pt x="1395" y="394"/>
                      <a:pt x="627" y="394"/>
                    </a:cubicBezTo>
                    <a:cubicBezTo>
                      <a:pt x="441" y="394"/>
                      <a:pt x="318" y="436"/>
                      <a:pt x="264" y="524"/>
                    </a:cubicBezTo>
                    <a:cubicBezTo>
                      <a:pt x="1" y="964"/>
                      <a:pt x="1620" y="2495"/>
                      <a:pt x="4318" y="4465"/>
                    </a:cubicBezTo>
                    <a:cubicBezTo>
                      <a:pt x="4318" y="4458"/>
                      <a:pt x="4321" y="4452"/>
                      <a:pt x="4324" y="4446"/>
                    </a:cubicBezTo>
                    <a:lnTo>
                      <a:pt x="4324" y="4446"/>
                    </a:lnTo>
                    <a:lnTo>
                      <a:pt x="4318" y="4465"/>
                    </a:lnTo>
                    <a:lnTo>
                      <a:pt x="4280" y="4565"/>
                    </a:lnTo>
                    <a:cubicBezTo>
                      <a:pt x="4255" y="4640"/>
                      <a:pt x="4230" y="4716"/>
                      <a:pt x="4205" y="4791"/>
                    </a:cubicBezTo>
                    <a:lnTo>
                      <a:pt x="4167" y="4891"/>
                    </a:lnTo>
                    <a:cubicBezTo>
                      <a:pt x="4142" y="4967"/>
                      <a:pt x="4117" y="5042"/>
                      <a:pt x="4104" y="5130"/>
                    </a:cubicBezTo>
                    <a:cubicBezTo>
                      <a:pt x="4092" y="5155"/>
                      <a:pt x="4079" y="5180"/>
                      <a:pt x="4079" y="5205"/>
                    </a:cubicBezTo>
                    <a:cubicBezTo>
                      <a:pt x="4054" y="5318"/>
                      <a:pt x="4029" y="5418"/>
                      <a:pt x="4004" y="5531"/>
                    </a:cubicBezTo>
                    <a:cubicBezTo>
                      <a:pt x="4004" y="5544"/>
                      <a:pt x="4004" y="5556"/>
                      <a:pt x="4004" y="5556"/>
                    </a:cubicBezTo>
                    <a:cubicBezTo>
                      <a:pt x="3979" y="5657"/>
                      <a:pt x="3966" y="5757"/>
                      <a:pt x="3941" y="5858"/>
                    </a:cubicBezTo>
                    <a:cubicBezTo>
                      <a:pt x="3941" y="5895"/>
                      <a:pt x="3941" y="5933"/>
                      <a:pt x="3929" y="5971"/>
                    </a:cubicBezTo>
                    <a:cubicBezTo>
                      <a:pt x="3916" y="6046"/>
                      <a:pt x="3916" y="6121"/>
                      <a:pt x="3903" y="6196"/>
                    </a:cubicBezTo>
                    <a:cubicBezTo>
                      <a:pt x="3903" y="6234"/>
                      <a:pt x="3891" y="6272"/>
                      <a:pt x="3891" y="6309"/>
                    </a:cubicBezTo>
                    <a:cubicBezTo>
                      <a:pt x="3891" y="6385"/>
                      <a:pt x="3878" y="6460"/>
                      <a:pt x="3878" y="6535"/>
                    </a:cubicBezTo>
                    <a:lnTo>
                      <a:pt x="3878" y="6661"/>
                    </a:lnTo>
                    <a:lnTo>
                      <a:pt x="3878" y="6887"/>
                    </a:lnTo>
                    <a:lnTo>
                      <a:pt x="3878" y="7000"/>
                    </a:lnTo>
                    <a:cubicBezTo>
                      <a:pt x="3878" y="7112"/>
                      <a:pt x="3878" y="7225"/>
                      <a:pt x="3891" y="7338"/>
                    </a:cubicBezTo>
                    <a:cubicBezTo>
                      <a:pt x="3891" y="7451"/>
                      <a:pt x="3903" y="7527"/>
                      <a:pt x="3903" y="7627"/>
                    </a:cubicBezTo>
                    <a:cubicBezTo>
                      <a:pt x="3941" y="7953"/>
                      <a:pt x="3991" y="8267"/>
                      <a:pt x="4067" y="8581"/>
                    </a:cubicBezTo>
                    <a:cubicBezTo>
                      <a:pt x="4117" y="8807"/>
                      <a:pt x="4180" y="9020"/>
                      <a:pt x="4255" y="9233"/>
                    </a:cubicBezTo>
                    <a:cubicBezTo>
                      <a:pt x="4318" y="9409"/>
                      <a:pt x="4393" y="9597"/>
                      <a:pt x="4468" y="9773"/>
                    </a:cubicBezTo>
                    <a:cubicBezTo>
                      <a:pt x="5183" y="11367"/>
                      <a:pt x="6463" y="12634"/>
                      <a:pt x="8070" y="13324"/>
                    </a:cubicBezTo>
                    <a:lnTo>
                      <a:pt x="8095" y="13337"/>
                    </a:lnTo>
                    <a:cubicBezTo>
                      <a:pt x="8195" y="13374"/>
                      <a:pt x="8283" y="13412"/>
                      <a:pt x="8371" y="13450"/>
                    </a:cubicBezTo>
                    <a:lnTo>
                      <a:pt x="8421" y="13462"/>
                    </a:lnTo>
                    <a:cubicBezTo>
                      <a:pt x="8509" y="13500"/>
                      <a:pt x="8609" y="13537"/>
                      <a:pt x="8710" y="13563"/>
                    </a:cubicBezTo>
                    <a:lnTo>
                      <a:pt x="8735" y="13563"/>
                    </a:lnTo>
                    <a:cubicBezTo>
                      <a:pt x="9287" y="13738"/>
                      <a:pt x="9852" y="13839"/>
                      <a:pt x="10429" y="13876"/>
                    </a:cubicBezTo>
                    <a:cubicBezTo>
                      <a:pt x="10549" y="13886"/>
                      <a:pt x="10668" y="13890"/>
                      <a:pt x="10788" y="13890"/>
                    </a:cubicBezTo>
                    <a:cubicBezTo>
                      <a:pt x="10982" y="13890"/>
                      <a:pt x="11176" y="13879"/>
                      <a:pt x="11370" y="13864"/>
                    </a:cubicBezTo>
                    <a:lnTo>
                      <a:pt x="11445" y="13864"/>
                    </a:lnTo>
                    <a:lnTo>
                      <a:pt x="11608" y="13851"/>
                    </a:lnTo>
                    <a:lnTo>
                      <a:pt x="11734" y="13839"/>
                    </a:lnTo>
                    <a:lnTo>
                      <a:pt x="11872" y="13801"/>
                    </a:lnTo>
                    <a:lnTo>
                      <a:pt x="12035" y="13776"/>
                    </a:lnTo>
                    <a:lnTo>
                      <a:pt x="12148" y="13751"/>
                    </a:lnTo>
                    <a:cubicBezTo>
                      <a:pt x="12236" y="13738"/>
                      <a:pt x="12336" y="13713"/>
                      <a:pt x="12424" y="13688"/>
                    </a:cubicBezTo>
                    <a:cubicBezTo>
                      <a:pt x="12524" y="13663"/>
                      <a:pt x="12612" y="13650"/>
                      <a:pt x="12700" y="13625"/>
                    </a:cubicBezTo>
                    <a:lnTo>
                      <a:pt x="12826" y="13588"/>
                    </a:lnTo>
                    <a:lnTo>
                      <a:pt x="12926" y="13550"/>
                    </a:lnTo>
                    <a:lnTo>
                      <a:pt x="12964" y="13537"/>
                    </a:lnTo>
                    <a:cubicBezTo>
                      <a:pt x="13064" y="13500"/>
                      <a:pt x="13152" y="13475"/>
                      <a:pt x="13252" y="13437"/>
                    </a:cubicBezTo>
                    <a:lnTo>
                      <a:pt x="13315" y="13412"/>
                    </a:lnTo>
                    <a:cubicBezTo>
                      <a:pt x="13428" y="13374"/>
                      <a:pt x="13553" y="13312"/>
                      <a:pt x="13679" y="13261"/>
                    </a:cubicBezTo>
                    <a:lnTo>
                      <a:pt x="13767" y="13211"/>
                    </a:lnTo>
                    <a:cubicBezTo>
                      <a:pt x="13855" y="13174"/>
                      <a:pt x="13955" y="13123"/>
                      <a:pt x="14055" y="13073"/>
                    </a:cubicBezTo>
                    <a:lnTo>
                      <a:pt x="14131" y="13036"/>
                    </a:lnTo>
                    <a:cubicBezTo>
                      <a:pt x="14244" y="12973"/>
                      <a:pt x="14357" y="12910"/>
                      <a:pt x="14457" y="12835"/>
                    </a:cubicBezTo>
                    <a:lnTo>
                      <a:pt x="14520" y="12797"/>
                    </a:lnTo>
                    <a:lnTo>
                      <a:pt x="14608" y="12747"/>
                    </a:lnTo>
                    <a:cubicBezTo>
                      <a:pt x="14670" y="12697"/>
                      <a:pt x="14733" y="12659"/>
                      <a:pt x="14796" y="12609"/>
                    </a:cubicBezTo>
                    <a:cubicBezTo>
                      <a:pt x="14821" y="12596"/>
                      <a:pt x="14846" y="12584"/>
                      <a:pt x="14871" y="12559"/>
                    </a:cubicBezTo>
                    <a:lnTo>
                      <a:pt x="14997" y="12471"/>
                    </a:lnTo>
                    <a:cubicBezTo>
                      <a:pt x="15059" y="12421"/>
                      <a:pt x="15110" y="12383"/>
                      <a:pt x="15172" y="12333"/>
                    </a:cubicBezTo>
                    <a:lnTo>
                      <a:pt x="15197" y="12308"/>
                    </a:lnTo>
                    <a:cubicBezTo>
                      <a:pt x="15298" y="12232"/>
                      <a:pt x="15386" y="12145"/>
                      <a:pt x="15473" y="12069"/>
                    </a:cubicBezTo>
                    <a:lnTo>
                      <a:pt x="15536" y="12019"/>
                    </a:lnTo>
                    <a:cubicBezTo>
                      <a:pt x="15586" y="11969"/>
                      <a:pt x="15637" y="11919"/>
                      <a:pt x="15674" y="11868"/>
                    </a:cubicBezTo>
                    <a:lnTo>
                      <a:pt x="15724" y="11831"/>
                    </a:lnTo>
                    <a:cubicBezTo>
                      <a:pt x="15812" y="11743"/>
                      <a:pt x="15888" y="11655"/>
                      <a:pt x="15975" y="11567"/>
                    </a:cubicBezTo>
                    <a:cubicBezTo>
                      <a:pt x="18370" y="12770"/>
                      <a:pt x="20203" y="13492"/>
                      <a:pt x="20964" y="13492"/>
                    </a:cubicBezTo>
                    <a:cubicBezTo>
                      <a:pt x="21149" y="13492"/>
                      <a:pt x="21270" y="13450"/>
                      <a:pt x="21321" y="13362"/>
                    </a:cubicBezTo>
                    <a:cubicBezTo>
                      <a:pt x="21597" y="12923"/>
                      <a:pt x="19979" y="11392"/>
                      <a:pt x="17281" y="9434"/>
                    </a:cubicBezTo>
                    <a:cubicBezTo>
                      <a:pt x="17306" y="9359"/>
                      <a:pt x="17343" y="9283"/>
                      <a:pt x="17368" y="9208"/>
                    </a:cubicBezTo>
                    <a:cubicBezTo>
                      <a:pt x="17657" y="8355"/>
                      <a:pt x="17782" y="7464"/>
                      <a:pt x="17732" y="6560"/>
                    </a:cubicBezTo>
                    <a:cubicBezTo>
                      <a:pt x="17720" y="6372"/>
                      <a:pt x="17707" y="6171"/>
                      <a:pt x="17682" y="5983"/>
                    </a:cubicBezTo>
                    <a:cubicBezTo>
                      <a:pt x="17644" y="5757"/>
                      <a:pt x="17607" y="5544"/>
                      <a:pt x="17557" y="5318"/>
                    </a:cubicBezTo>
                    <a:cubicBezTo>
                      <a:pt x="17469" y="5004"/>
                      <a:pt x="17381" y="4691"/>
                      <a:pt x="17255" y="4402"/>
                    </a:cubicBezTo>
                    <a:cubicBezTo>
                      <a:pt x="17255" y="4389"/>
                      <a:pt x="17243" y="4377"/>
                      <a:pt x="17243" y="4364"/>
                    </a:cubicBezTo>
                    <a:cubicBezTo>
                      <a:pt x="17230" y="4327"/>
                      <a:pt x="17205" y="4276"/>
                      <a:pt x="17193" y="4239"/>
                    </a:cubicBezTo>
                    <a:cubicBezTo>
                      <a:pt x="17180" y="4201"/>
                      <a:pt x="17168" y="4164"/>
                      <a:pt x="17142" y="4126"/>
                    </a:cubicBezTo>
                    <a:cubicBezTo>
                      <a:pt x="16753" y="3247"/>
                      <a:pt x="16176" y="2457"/>
                      <a:pt x="15461" y="1804"/>
                    </a:cubicBezTo>
                    <a:lnTo>
                      <a:pt x="15448" y="1792"/>
                    </a:lnTo>
                    <a:cubicBezTo>
                      <a:pt x="15323" y="1679"/>
                      <a:pt x="15197" y="1566"/>
                      <a:pt x="15059" y="1466"/>
                    </a:cubicBezTo>
                    <a:cubicBezTo>
                      <a:pt x="13831" y="505"/>
                      <a:pt x="12332" y="0"/>
                      <a:pt x="10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769;p16">
                <a:extLst>
                  <a:ext uri="{FF2B5EF4-FFF2-40B4-BE49-F238E27FC236}">
                    <a16:creationId xmlns:a16="http://schemas.microsoft.com/office/drawing/2014/main" id="{F4150A5D-08EE-BED5-C8F1-A751D35FED3A}"/>
                  </a:ext>
                </a:extLst>
              </p:cNvPr>
              <p:cNvSpPr/>
              <p:nvPr/>
            </p:nvSpPr>
            <p:spPr>
              <a:xfrm>
                <a:off x="2624072" y="2445506"/>
                <a:ext cx="655544" cy="639634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893" extrusionOk="0">
                    <a:moveTo>
                      <a:pt x="7110" y="1"/>
                    </a:moveTo>
                    <a:cubicBezTo>
                      <a:pt x="6572" y="1"/>
                      <a:pt x="6027" y="63"/>
                      <a:pt x="5484" y="193"/>
                    </a:cubicBezTo>
                    <a:cubicBezTo>
                      <a:pt x="2221" y="983"/>
                      <a:pt x="0" y="3995"/>
                      <a:pt x="188" y="7333"/>
                    </a:cubicBezTo>
                    <a:cubicBezTo>
                      <a:pt x="188" y="7433"/>
                      <a:pt x="201" y="7534"/>
                      <a:pt x="213" y="7634"/>
                    </a:cubicBezTo>
                    <a:cubicBezTo>
                      <a:pt x="239" y="7948"/>
                      <a:pt x="289" y="8274"/>
                      <a:pt x="364" y="8588"/>
                    </a:cubicBezTo>
                    <a:cubicBezTo>
                      <a:pt x="414" y="8801"/>
                      <a:pt x="477" y="9014"/>
                      <a:pt x="552" y="9228"/>
                    </a:cubicBezTo>
                    <a:cubicBezTo>
                      <a:pt x="615" y="9416"/>
                      <a:pt x="690" y="9592"/>
                      <a:pt x="766" y="9767"/>
                    </a:cubicBezTo>
                    <a:cubicBezTo>
                      <a:pt x="1903" y="12325"/>
                      <a:pt x="4413" y="13892"/>
                      <a:pt x="7103" y="13892"/>
                    </a:cubicBezTo>
                    <a:cubicBezTo>
                      <a:pt x="7647" y="13892"/>
                      <a:pt x="8198" y="13828"/>
                      <a:pt x="8747" y="13695"/>
                    </a:cubicBezTo>
                    <a:cubicBezTo>
                      <a:pt x="12009" y="12917"/>
                      <a:pt x="14243" y="9905"/>
                      <a:pt x="14055" y="6555"/>
                    </a:cubicBezTo>
                    <a:cubicBezTo>
                      <a:pt x="14042" y="6367"/>
                      <a:pt x="14017" y="6178"/>
                      <a:pt x="13992" y="5978"/>
                    </a:cubicBezTo>
                    <a:cubicBezTo>
                      <a:pt x="13967" y="5764"/>
                      <a:pt x="13917" y="5538"/>
                      <a:pt x="13867" y="5312"/>
                    </a:cubicBezTo>
                    <a:cubicBezTo>
                      <a:pt x="13791" y="4999"/>
                      <a:pt x="13691" y="4698"/>
                      <a:pt x="13578" y="4396"/>
                    </a:cubicBezTo>
                    <a:cubicBezTo>
                      <a:pt x="13540" y="4309"/>
                      <a:pt x="13503" y="4221"/>
                      <a:pt x="13465" y="4120"/>
                    </a:cubicBezTo>
                    <a:cubicBezTo>
                      <a:pt x="12325" y="1568"/>
                      <a:pt x="9807" y="1"/>
                      <a:pt x="7110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770;p16">
                <a:extLst>
                  <a:ext uri="{FF2B5EF4-FFF2-40B4-BE49-F238E27FC236}">
                    <a16:creationId xmlns:a16="http://schemas.microsoft.com/office/drawing/2014/main" id="{B39FBB63-BB27-56CE-13B7-787D6F56E663}"/>
                  </a:ext>
                </a:extLst>
              </p:cNvPr>
              <p:cNvSpPr/>
              <p:nvPr/>
            </p:nvSpPr>
            <p:spPr>
              <a:xfrm>
                <a:off x="2765546" y="2489613"/>
                <a:ext cx="382355" cy="595113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926" extrusionOk="0">
                    <a:moveTo>
                      <a:pt x="7542" y="0"/>
                    </a:moveTo>
                    <a:cubicBezTo>
                      <a:pt x="6087" y="25"/>
                      <a:pt x="4681" y="477"/>
                      <a:pt x="3502" y="1318"/>
                    </a:cubicBezTo>
                    <a:cubicBezTo>
                      <a:pt x="1707" y="2598"/>
                      <a:pt x="553" y="4693"/>
                      <a:pt x="239" y="6889"/>
                    </a:cubicBezTo>
                    <a:cubicBezTo>
                      <a:pt x="1" y="8709"/>
                      <a:pt x="264" y="10554"/>
                      <a:pt x="992" y="12235"/>
                    </a:cubicBezTo>
                    <a:cubicBezTo>
                      <a:pt x="1820" y="12637"/>
                      <a:pt x="2724" y="12875"/>
                      <a:pt x="3652" y="12925"/>
                    </a:cubicBezTo>
                    <a:cubicBezTo>
                      <a:pt x="2523" y="11520"/>
                      <a:pt x="1544" y="9951"/>
                      <a:pt x="1268" y="8169"/>
                    </a:cubicBezTo>
                    <a:cubicBezTo>
                      <a:pt x="967" y="6011"/>
                      <a:pt x="1707" y="3852"/>
                      <a:pt x="3263" y="2347"/>
                    </a:cubicBezTo>
                    <a:cubicBezTo>
                      <a:pt x="4518" y="1162"/>
                      <a:pt x="6170" y="514"/>
                      <a:pt x="7892" y="514"/>
                    </a:cubicBezTo>
                    <a:cubicBezTo>
                      <a:pt x="8030" y="514"/>
                      <a:pt x="8169" y="519"/>
                      <a:pt x="8308" y="527"/>
                    </a:cubicBezTo>
                    <a:cubicBezTo>
                      <a:pt x="8057" y="326"/>
                      <a:pt x="7806" y="163"/>
                      <a:pt x="7542" y="0"/>
                    </a:cubicBezTo>
                    <a:close/>
                  </a:path>
                </a:pathLst>
              </a:custGeom>
              <a:solidFill>
                <a:srgbClr val="2A4D7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771;p16">
                <a:extLst>
                  <a:ext uri="{FF2B5EF4-FFF2-40B4-BE49-F238E27FC236}">
                    <a16:creationId xmlns:a16="http://schemas.microsoft.com/office/drawing/2014/main" id="{E5C15774-9FB7-BC73-4FE8-B94106A834EF}"/>
                  </a:ext>
                </a:extLst>
              </p:cNvPr>
              <p:cNvSpPr/>
              <p:nvPr/>
            </p:nvSpPr>
            <p:spPr>
              <a:xfrm>
                <a:off x="2795506" y="2512541"/>
                <a:ext cx="387648" cy="572738"/>
              </a:xfrm>
              <a:custGeom>
                <a:avLst/>
                <a:gdLst/>
                <a:ahLst/>
                <a:cxnLst/>
                <a:rect l="l" t="t" r="r" b="b"/>
                <a:pathLst>
                  <a:path w="8423" h="12440" extrusionOk="0">
                    <a:moveTo>
                      <a:pt x="7194" y="1"/>
                    </a:moveTo>
                    <a:cubicBezTo>
                      <a:pt x="3158" y="1"/>
                      <a:pt x="0" y="3609"/>
                      <a:pt x="617" y="7671"/>
                    </a:cubicBezTo>
                    <a:cubicBezTo>
                      <a:pt x="893" y="9441"/>
                      <a:pt x="1859" y="11022"/>
                      <a:pt x="3001" y="12427"/>
                    </a:cubicBezTo>
                    <a:cubicBezTo>
                      <a:pt x="3142" y="12435"/>
                      <a:pt x="3284" y="12439"/>
                      <a:pt x="3426" y="12439"/>
                    </a:cubicBezTo>
                    <a:cubicBezTo>
                      <a:pt x="3965" y="12439"/>
                      <a:pt x="4505" y="12381"/>
                      <a:pt x="5022" y="12252"/>
                    </a:cubicBezTo>
                    <a:cubicBezTo>
                      <a:pt x="5210" y="12201"/>
                      <a:pt x="5386" y="12151"/>
                      <a:pt x="5561" y="12088"/>
                    </a:cubicBezTo>
                    <a:cubicBezTo>
                      <a:pt x="4620" y="11386"/>
                      <a:pt x="3779" y="10558"/>
                      <a:pt x="3077" y="9616"/>
                    </a:cubicBezTo>
                    <a:cubicBezTo>
                      <a:pt x="1947" y="8048"/>
                      <a:pt x="1382" y="5940"/>
                      <a:pt x="2123" y="4158"/>
                    </a:cubicBezTo>
                    <a:cubicBezTo>
                      <a:pt x="2625" y="2928"/>
                      <a:pt x="3704" y="1987"/>
                      <a:pt x="4921" y="1435"/>
                    </a:cubicBezTo>
                    <a:cubicBezTo>
                      <a:pt x="6013" y="945"/>
                      <a:pt x="7218" y="757"/>
                      <a:pt x="8422" y="707"/>
                    </a:cubicBezTo>
                    <a:cubicBezTo>
                      <a:pt x="8184" y="456"/>
                      <a:pt x="7920" y="230"/>
                      <a:pt x="7657" y="17"/>
                    </a:cubicBezTo>
                    <a:cubicBezTo>
                      <a:pt x="7502" y="6"/>
                      <a:pt x="7347" y="1"/>
                      <a:pt x="7194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772;p16">
                <a:extLst>
                  <a:ext uri="{FF2B5EF4-FFF2-40B4-BE49-F238E27FC236}">
                    <a16:creationId xmlns:a16="http://schemas.microsoft.com/office/drawing/2014/main" id="{B0B55920-A961-983E-0E3B-705803BEB60C}"/>
                  </a:ext>
                </a:extLst>
              </p:cNvPr>
              <p:cNvSpPr/>
              <p:nvPr/>
            </p:nvSpPr>
            <p:spPr>
              <a:xfrm>
                <a:off x="3011582" y="2620735"/>
                <a:ext cx="236832" cy="412564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961" extrusionOk="0">
                    <a:moveTo>
                      <a:pt x="4882" y="1"/>
                    </a:moveTo>
                    <a:cubicBezTo>
                      <a:pt x="4229" y="176"/>
                      <a:pt x="3577" y="427"/>
                      <a:pt x="2962" y="728"/>
                    </a:cubicBezTo>
                    <a:cubicBezTo>
                      <a:pt x="1883" y="1268"/>
                      <a:pt x="904" y="2121"/>
                      <a:pt x="440" y="3251"/>
                    </a:cubicBezTo>
                    <a:cubicBezTo>
                      <a:pt x="0" y="4380"/>
                      <a:pt x="51" y="5635"/>
                      <a:pt x="578" y="6739"/>
                    </a:cubicBezTo>
                    <a:cubicBezTo>
                      <a:pt x="1017" y="7630"/>
                      <a:pt x="1682" y="8396"/>
                      <a:pt x="2510" y="8960"/>
                    </a:cubicBezTo>
                    <a:cubicBezTo>
                      <a:pt x="3037" y="8609"/>
                      <a:pt x="3514" y="8182"/>
                      <a:pt x="3928" y="7718"/>
                    </a:cubicBezTo>
                    <a:cubicBezTo>
                      <a:pt x="3062" y="7254"/>
                      <a:pt x="2222" y="6739"/>
                      <a:pt x="1607" y="5986"/>
                    </a:cubicBezTo>
                    <a:cubicBezTo>
                      <a:pt x="916" y="5133"/>
                      <a:pt x="603" y="3903"/>
                      <a:pt x="1092" y="2924"/>
                    </a:cubicBezTo>
                    <a:cubicBezTo>
                      <a:pt x="1418" y="2272"/>
                      <a:pt x="2046" y="1820"/>
                      <a:pt x="2686" y="1481"/>
                    </a:cubicBezTo>
                    <a:cubicBezTo>
                      <a:pt x="3451" y="1067"/>
                      <a:pt x="4280" y="754"/>
                      <a:pt x="5145" y="565"/>
                    </a:cubicBezTo>
                    <a:cubicBezTo>
                      <a:pt x="5108" y="477"/>
                      <a:pt x="5083" y="402"/>
                      <a:pt x="5045" y="327"/>
                    </a:cubicBezTo>
                    <a:cubicBezTo>
                      <a:pt x="4995" y="214"/>
                      <a:pt x="4945" y="101"/>
                      <a:pt x="4882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773;p16">
                <a:extLst>
                  <a:ext uri="{FF2B5EF4-FFF2-40B4-BE49-F238E27FC236}">
                    <a16:creationId xmlns:a16="http://schemas.microsoft.com/office/drawing/2014/main" id="{1E745D46-5DED-A340-C2D9-EC9047ADFCC7}"/>
                  </a:ext>
                </a:extLst>
              </p:cNvPr>
              <p:cNvSpPr/>
              <p:nvPr/>
            </p:nvSpPr>
            <p:spPr>
              <a:xfrm>
                <a:off x="2627524" y="2544492"/>
                <a:ext cx="626642" cy="541108"/>
              </a:xfrm>
              <a:custGeom>
                <a:avLst/>
                <a:gdLst/>
                <a:ahLst/>
                <a:cxnLst/>
                <a:rect l="l" t="t" r="r" b="b"/>
                <a:pathLst>
                  <a:path w="13616" h="11753" extrusionOk="0">
                    <a:moveTo>
                      <a:pt x="2033" y="0"/>
                    </a:moveTo>
                    <a:lnTo>
                      <a:pt x="2033" y="0"/>
                    </a:lnTo>
                    <a:cubicBezTo>
                      <a:pt x="703" y="1393"/>
                      <a:pt x="0" y="3275"/>
                      <a:pt x="113" y="5195"/>
                    </a:cubicBezTo>
                    <a:cubicBezTo>
                      <a:pt x="113" y="5296"/>
                      <a:pt x="126" y="5396"/>
                      <a:pt x="138" y="5497"/>
                    </a:cubicBezTo>
                    <a:cubicBezTo>
                      <a:pt x="164" y="5810"/>
                      <a:pt x="214" y="6124"/>
                      <a:pt x="289" y="6438"/>
                    </a:cubicBezTo>
                    <a:cubicBezTo>
                      <a:pt x="339" y="6664"/>
                      <a:pt x="415" y="6877"/>
                      <a:pt x="490" y="7090"/>
                    </a:cubicBezTo>
                    <a:cubicBezTo>
                      <a:pt x="553" y="7278"/>
                      <a:pt x="615" y="7454"/>
                      <a:pt x="703" y="7630"/>
                    </a:cubicBezTo>
                    <a:cubicBezTo>
                      <a:pt x="1816" y="10146"/>
                      <a:pt x="4305" y="11753"/>
                      <a:pt x="7035" y="11753"/>
                    </a:cubicBezTo>
                    <a:cubicBezTo>
                      <a:pt x="7137" y="11753"/>
                      <a:pt x="7239" y="11750"/>
                      <a:pt x="7341" y="11746"/>
                    </a:cubicBezTo>
                    <a:cubicBezTo>
                      <a:pt x="10203" y="11620"/>
                      <a:pt x="12687" y="9763"/>
                      <a:pt x="13616" y="7065"/>
                    </a:cubicBezTo>
                    <a:lnTo>
                      <a:pt x="13616" y="7065"/>
                    </a:lnTo>
                    <a:cubicBezTo>
                      <a:pt x="12222" y="8515"/>
                      <a:pt x="10414" y="9200"/>
                      <a:pt x="8624" y="9200"/>
                    </a:cubicBezTo>
                    <a:cubicBezTo>
                      <a:pt x="6013" y="9200"/>
                      <a:pt x="3443" y="7742"/>
                      <a:pt x="2259" y="5070"/>
                    </a:cubicBezTo>
                    <a:cubicBezTo>
                      <a:pt x="2184" y="4894"/>
                      <a:pt x="2096" y="4719"/>
                      <a:pt x="2046" y="4530"/>
                    </a:cubicBezTo>
                    <a:cubicBezTo>
                      <a:pt x="1983" y="4342"/>
                      <a:pt x="1908" y="4104"/>
                      <a:pt x="1845" y="3878"/>
                    </a:cubicBezTo>
                    <a:cubicBezTo>
                      <a:pt x="1782" y="3577"/>
                      <a:pt x="1720" y="3263"/>
                      <a:pt x="1694" y="2937"/>
                    </a:cubicBezTo>
                    <a:cubicBezTo>
                      <a:pt x="1682" y="2836"/>
                      <a:pt x="1682" y="2748"/>
                      <a:pt x="1669" y="2648"/>
                    </a:cubicBezTo>
                    <a:cubicBezTo>
                      <a:pt x="1619" y="1744"/>
                      <a:pt x="1745" y="853"/>
                      <a:pt x="2033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774;p16">
                <a:extLst>
                  <a:ext uri="{FF2B5EF4-FFF2-40B4-BE49-F238E27FC236}">
                    <a16:creationId xmlns:a16="http://schemas.microsoft.com/office/drawing/2014/main" id="{75D68E48-60FE-58AE-C62B-FEC70FD483DA}"/>
                  </a:ext>
                </a:extLst>
              </p:cNvPr>
              <p:cNvSpPr/>
              <p:nvPr/>
            </p:nvSpPr>
            <p:spPr>
              <a:xfrm>
                <a:off x="2454249" y="2463968"/>
                <a:ext cx="994546" cy="603400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13106" extrusionOk="0">
                    <a:moveTo>
                      <a:pt x="638" y="0"/>
                    </a:moveTo>
                    <a:cubicBezTo>
                      <a:pt x="453" y="0"/>
                      <a:pt x="331" y="42"/>
                      <a:pt x="277" y="130"/>
                    </a:cubicBezTo>
                    <a:cubicBezTo>
                      <a:pt x="1" y="570"/>
                      <a:pt x="1632" y="2101"/>
                      <a:pt x="4330" y="4058"/>
                    </a:cubicBezTo>
                    <a:cubicBezTo>
                      <a:pt x="4368" y="3970"/>
                      <a:pt x="4405" y="3882"/>
                      <a:pt x="4443" y="3795"/>
                    </a:cubicBezTo>
                    <a:cubicBezTo>
                      <a:pt x="3100" y="2728"/>
                      <a:pt x="2360" y="1937"/>
                      <a:pt x="2536" y="1661"/>
                    </a:cubicBezTo>
                    <a:cubicBezTo>
                      <a:pt x="2576" y="1592"/>
                      <a:pt x="2671" y="1560"/>
                      <a:pt x="2814" y="1560"/>
                    </a:cubicBezTo>
                    <a:cubicBezTo>
                      <a:pt x="3244" y="1560"/>
                      <a:pt x="4112" y="1858"/>
                      <a:pt x="5271" y="2377"/>
                    </a:cubicBezTo>
                    <a:cubicBezTo>
                      <a:pt x="7354" y="3355"/>
                      <a:pt x="9387" y="4447"/>
                      <a:pt x="11345" y="5664"/>
                    </a:cubicBezTo>
                    <a:cubicBezTo>
                      <a:pt x="13328" y="6857"/>
                      <a:pt x="15235" y="8162"/>
                      <a:pt x="17067" y="9580"/>
                    </a:cubicBezTo>
                    <a:cubicBezTo>
                      <a:pt x="18385" y="10634"/>
                      <a:pt x="19113" y="11412"/>
                      <a:pt x="18950" y="11675"/>
                    </a:cubicBezTo>
                    <a:cubicBezTo>
                      <a:pt x="18906" y="11744"/>
                      <a:pt x="18809" y="11777"/>
                      <a:pt x="18663" y="11777"/>
                    </a:cubicBezTo>
                    <a:cubicBezTo>
                      <a:pt x="18224" y="11777"/>
                      <a:pt x="17346" y="11476"/>
                      <a:pt x="16176" y="10947"/>
                    </a:cubicBezTo>
                    <a:cubicBezTo>
                      <a:pt x="16113" y="11035"/>
                      <a:pt x="16051" y="11111"/>
                      <a:pt x="15988" y="11173"/>
                    </a:cubicBezTo>
                    <a:cubicBezTo>
                      <a:pt x="18389" y="12389"/>
                      <a:pt x="20226" y="13106"/>
                      <a:pt x="20983" y="13106"/>
                    </a:cubicBezTo>
                    <a:cubicBezTo>
                      <a:pt x="21164" y="13106"/>
                      <a:pt x="21283" y="13065"/>
                      <a:pt x="21334" y="12980"/>
                    </a:cubicBezTo>
                    <a:cubicBezTo>
                      <a:pt x="21610" y="12529"/>
                      <a:pt x="19979" y="10998"/>
                      <a:pt x="17293" y="9040"/>
                    </a:cubicBezTo>
                    <a:cubicBezTo>
                      <a:pt x="15712" y="7886"/>
                      <a:pt x="13754" y="6580"/>
                      <a:pt x="11596" y="5275"/>
                    </a:cubicBezTo>
                    <a:cubicBezTo>
                      <a:pt x="9437" y="3970"/>
                      <a:pt x="7379" y="2816"/>
                      <a:pt x="5635" y="1925"/>
                    </a:cubicBezTo>
                    <a:cubicBezTo>
                      <a:pt x="3230" y="722"/>
                      <a:pt x="1403" y="0"/>
                      <a:pt x="638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" name="Google Shape;783;p16">
            <a:extLst>
              <a:ext uri="{FF2B5EF4-FFF2-40B4-BE49-F238E27FC236}">
                <a16:creationId xmlns:a16="http://schemas.microsoft.com/office/drawing/2014/main" id="{B7FD3308-29D4-80C5-CA80-982ED04A1C4A}"/>
              </a:ext>
            </a:extLst>
          </p:cNvPr>
          <p:cNvGrpSpPr/>
          <p:nvPr/>
        </p:nvGrpSpPr>
        <p:grpSpPr>
          <a:xfrm rot="-1800045">
            <a:off x="10914140" y="2178097"/>
            <a:ext cx="1130059" cy="862195"/>
            <a:chOff x="6877863" y="2921369"/>
            <a:chExt cx="1291967" cy="1005709"/>
          </a:xfrm>
        </p:grpSpPr>
        <p:sp>
          <p:nvSpPr>
            <p:cNvPr id="29" name="Google Shape;784;p16">
              <a:extLst>
                <a:ext uri="{FF2B5EF4-FFF2-40B4-BE49-F238E27FC236}">
                  <a16:creationId xmlns:a16="http://schemas.microsoft.com/office/drawing/2014/main" id="{93E8F9A6-FCBE-A0A5-838E-84FFDEDE11CF}"/>
                </a:ext>
              </a:extLst>
            </p:cNvPr>
            <p:cNvSpPr/>
            <p:nvPr/>
          </p:nvSpPr>
          <p:spPr>
            <a:xfrm>
              <a:off x="6879369" y="2921519"/>
              <a:ext cx="1228870" cy="1005410"/>
            </a:xfrm>
            <a:custGeom>
              <a:avLst/>
              <a:gdLst/>
              <a:ahLst/>
              <a:cxnLst/>
              <a:rect l="l" t="t" r="r" b="b"/>
              <a:pathLst>
                <a:path w="32992" h="26906" extrusionOk="0">
                  <a:moveTo>
                    <a:pt x="27068" y="1"/>
                  </a:moveTo>
                  <a:cubicBezTo>
                    <a:pt x="23203" y="1"/>
                    <a:pt x="18033" y="1344"/>
                    <a:pt x="13553" y="3866"/>
                  </a:cubicBezTo>
                  <a:cubicBezTo>
                    <a:pt x="12248" y="3188"/>
                    <a:pt x="9713" y="1896"/>
                    <a:pt x="8471" y="1319"/>
                  </a:cubicBezTo>
                  <a:cubicBezTo>
                    <a:pt x="8328" y="1253"/>
                    <a:pt x="8186" y="1228"/>
                    <a:pt x="8054" y="1228"/>
                  </a:cubicBezTo>
                  <a:cubicBezTo>
                    <a:pt x="7757" y="1228"/>
                    <a:pt x="7515" y="1357"/>
                    <a:pt x="7454" y="1444"/>
                  </a:cubicBezTo>
                  <a:cubicBezTo>
                    <a:pt x="7429" y="1469"/>
                    <a:pt x="2497" y="7480"/>
                    <a:pt x="1857" y="8258"/>
                  </a:cubicBezTo>
                  <a:cubicBezTo>
                    <a:pt x="1230" y="9024"/>
                    <a:pt x="866" y="9739"/>
                    <a:pt x="1305" y="10078"/>
                  </a:cubicBezTo>
                  <a:cubicBezTo>
                    <a:pt x="1305" y="10078"/>
                    <a:pt x="6199" y="7442"/>
                    <a:pt x="6488" y="7292"/>
                  </a:cubicBezTo>
                  <a:cubicBezTo>
                    <a:pt x="6675" y="7187"/>
                    <a:pt x="6905" y="7038"/>
                    <a:pt x="7128" y="7038"/>
                  </a:cubicBezTo>
                  <a:cubicBezTo>
                    <a:pt x="7145" y="7038"/>
                    <a:pt x="7161" y="7039"/>
                    <a:pt x="7178" y="7041"/>
                  </a:cubicBezTo>
                  <a:cubicBezTo>
                    <a:pt x="7542" y="7254"/>
                    <a:pt x="7893" y="7480"/>
                    <a:pt x="8220" y="7718"/>
                  </a:cubicBezTo>
                  <a:cubicBezTo>
                    <a:pt x="7856" y="8070"/>
                    <a:pt x="7517" y="8409"/>
                    <a:pt x="7191" y="8760"/>
                  </a:cubicBezTo>
                  <a:lnTo>
                    <a:pt x="8220" y="10391"/>
                  </a:lnTo>
                  <a:lnTo>
                    <a:pt x="6613" y="11395"/>
                  </a:lnTo>
                  <a:lnTo>
                    <a:pt x="7140" y="12224"/>
                  </a:lnTo>
                  <a:lnTo>
                    <a:pt x="6086" y="12876"/>
                  </a:lnTo>
                  <a:lnTo>
                    <a:pt x="6676" y="13805"/>
                  </a:lnTo>
                  <a:cubicBezTo>
                    <a:pt x="6655" y="13804"/>
                    <a:pt x="6634" y="13804"/>
                    <a:pt x="6612" y="13804"/>
                  </a:cubicBezTo>
                  <a:cubicBezTo>
                    <a:pt x="5744" y="13804"/>
                    <a:pt x="4901" y="14054"/>
                    <a:pt x="4166" y="14520"/>
                  </a:cubicBezTo>
                  <a:cubicBezTo>
                    <a:pt x="3326" y="15047"/>
                    <a:pt x="2623" y="15900"/>
                    <a:pt x="2058" y="16854"/>
                  </a:cubicBezTo>
                  <a:cubicBezTo>
                    <a:pt x="2410" y="16666"/>
                    <a:pt x="2799" y="16565"/>
                    <a:pt x="3200" y="16540"/>
                  </a:cubicBezTo>
                  <a:lnTo>
                    <a:pt x="3200" y="16540"/>
                  </a:lnTo>
                  <a:cubicBezTo>
                    <a:pt x="2271" y="17067"/>
                    <a:pt x="1606" y="17695"/>
                    <a:pt x="1155" y="18649"/>
                  </a:cubicBezTo>
                  <a:cubicBezTo>
                    <a:pt x="665" y="19828"/>
                    <a:pt x="276" y="21045"/>
                    <a:pt x="0" y="22300"/>
                  </a:cubicBezTo>
                  <a:cubicBezTo>
                    <a:pt x="1242" y="22601"/>
                    <a:pt x="2522" y="22790"/>
                    <a:pt x="3802" y="22865"/>
                  </a:cubicBezTo>
                  <a:cubicBezTo>
                    <a:pt x="3822" y="22865"/>
                    <a:pt x="3841" y="22865"/>
                    <a:pt x="3860" y="22865"/>
                  </a:cubicBezTo>
                  <a:cubicBezTo>
                    <a:pt x="4876" y="22865"/>
                    <a:pt x="5726" y="22540"/>
                    <a:pt x="6576" y="21961"/>
                  </a:cubicBezTo>
                  <a:lnTo>
                    <a:pt x="6576" y="21961"/>
                  </a:lnTo>
                  <a:cubicBezTo>
                    <a:pt x="6387" y="22300"/>
                    <a:pt x="6124" y="22601"/>
                    <a:pt x="5798" y="22840"/>
                  </a:cubicBezTo>
                  <a:cubicBezTo>
                    <a:pt x="6902" y="22739"/>
                    <a:pt x="7969" y="22488"/>
                    <a:pt x="8809" y="21961"/>
                  </a:cubicBezTo>
                  <a:cubicBezTo>
                    <a:pt x="9575" y="21497"/>
                    <a:pt x="10177" y="20819"/>
                    <a:pt x="10566" y="20029"/>
                  </a:cubicBezTo>
                  <a:lnTo>
                    <a:pt x="11131" y="20932"/>
                  </a:lnTo>
                  <a:lnTo>
                    <a:pt x="12185" y="20280"/>
                  </a:lnTo>
                  <a:lnTo>
                    <a:pt x="12700" y="21108"/>
                  </a:lnTo>
                  <a:lnTo>
                    <a:pt x="14306" y="20117"/>
                  </a:lnTo>
                  <a:lnTo>
                    <a:pt x="15322" y="21748"/>
                  </a:lnTo>
                  <a:cubicBezTo>
                    <a:pt x="15774" y="21610"/>
                    <a:pt x="16238" y="21459"/>
                    <a:pt x="16703" y="21271"/>
                  </a:cubicBezTo>
                  <a:cubicBezTo>
                    <a:pt x="16778" y="21685"/>
                    <a:pt x="16828" y="22087"/>
                    <a:pt x="16853" y="22501"/>
                  </a:cubicBezTo>
                  <a:cubicBezTo>
                    <a:pt x="16778" y="22739"/>
                    <a:pt x="16527" y="22890"/>
                    <a:pt x="16326" y="23028"/>
                  </a:cubicBezTo>
                  <a:cubicBezTo>
                    <a:pt x="16075" y="23204"/>
                    <a:pt x="11558" y="26454"/>
                    <a:pt x="11558" y="26454"/>
                  </a:cubicBezTo>
                  <a:cubicBezTo>
                    <a:pt x="11632" y="26781"/>
                    <a:pt x="11945" y="26906"/>
                    <a:pt x="12386" y="26906"/>
                  </a:cubicBezTo>
                  <a:cubicBezTo>
                    <a:pt x="12688" y="26906"/>
                    <a:pt x="13052" y="26847"/>
                    <a:pt x="13440" y="26755"/>
                  </a:cubicBezTo>
                  <a:cubicBezTo>
                    <a:pt x="14431" y="26517"/>
                    <a:pt x="21998" y="24710"/>
                    <a:pt x="22023" y="24710"/>
                  </a:cubicBezTo>
                  <a:cubicBezTo>
                    <a:pt x="22174" y="24684"/>
                    <a:pt x="22576" y="24358"/>
                    <a:pt x="22576" y="23844"/>
                  </a:cubicBezTo>
                  <a:cubicBezTo>
                    <a:pt x="22601" y="22476"/>
                    <a:pt x="22550" y="19627"/>
                    <a:pt x="22513" y="18172"/>
                  </a:cubicBezTo>
                  <a:cubicBezTo>
                    <a:pt x="26541" y="15373"/>
                    <a:pt x="29891" y="11546"/>
                    <a:pt x="31661" y="8170"/>
                  </a:cubicBezTo>
                  <a:cubicBezTo>
                    <a:pt x="31749" y="8007"/>
                    <a:pt x="31824" y="7857"/>
                    <a:pt x="31899" y="7693"/>
                  </a:cubicBezTo>
                  <a:lnTo>
                    <a:pt x="31899" y="7656"/>
                  </a:lnTo>
                  <a:cubicBezTo>
                    <a:pt x="32062" y="7342"/>
                    <a:pt x="32188" y="7041"/>
                    <a:pt x="32313" y="6752"/>
                  </a:cubicBezTo>
                  <a:cubicBezTo>
                    <a:pt x="32313" y="6740"/>
                    <a:pt x="32313" y="6740"/>
                    <a:pt x="32313" y="6727"/>
                  </a:cubicBezTo>
                  <a:cubicBezTo>
                    <a:pt x="32376" y="6577"/>
                    <a:pt x="32426" y="6438"/>
                    <a:pt x="32477" y="6288"/>
                  </a:cubicBezTo>
                  <a:lnTo>
                    <a:pt x="32477" y="6263"/>
                  </a:lnTo>
                  <a:cubicBezTo>
                    <a:pt x="32577" y="5987"/>
                    <a:pt x="32665" y="5698"/>
                    <a:pt x="32740" y="5435"/>
                  </a:cubicBezTo>
                  <a:cubicBezTo>
                    <a:pt x="32753" y="5422"/>
                    <a:pt x="32753" y="5397"/>
                    <a:pt x="32753" y="5384"/>
                  </a:cubicBezTo>
                  <a:cubicBezTo>
                    <a:pt x="32790" y="5259"/>
                    <a:pt x="32815" y="5121"/>
                    <a:pt x="32853" y="4995"/>
                  </a:cubicBezTo>
                  <a:cubicBezTo>
                    <a:pt x="32853" y="4983"/>
                    <a:pt x="32853" y="4983"/>
                    <a:pt x="32853" y="4970"/>
                  </a:cubicBezTo>
                  <a:cubicBezTo>
                    <a:pt x="32878" y="4845"/>
                    <a:pt x="32903" y="4707"/>
                    <a:pt x="32916" y="4594"/>
                  </a:cubicBezTo>
                  <a:lnTo>
                    <a:pt x="32916" y="4581"/>
                  </a:lnTo>
                  <a:cubicBezTo>
                    <a:pt x="32941" y="4456"/>
                    <a:pt x="32953" y="4330"/>
                    <a:pt x="32966" y="4217"/>
                  </a:cubicBezTo>
                  <a:lnTo>
                    <a:pt x="32966" y="4155"/>
                  </a:lnTo>
                  <a:cubicBezTo>
                    <a:pt x="32979" y="4042"/>
                    <a:pt x="32991" y="3929"/>
                    <a:pt x="32991" y="3816"/>
                  </a:cubicBezTo>
                  <a:lnTo>
                    <a:pt x="32991" y="3791"/>
                  </a:lnTo>
                  <a:lnTo>
                    <a:pt x="32991" y="3477"/>
                  </a:lnTo>
                  <a:cubicBezTo>
                    <a:pt x="32991" y="3464"/>
                    <a:pt x="32991" y="3439"/>
                    <a:pt x="32991" y="3427"/>
                  </a:cubicBezTo>
                  <a:cubicBezTo>
                    <a:pt x="32991" y="3326"/>
                    <a:pt x="32979" y="3226"/>
                    <a:pt x="32966" y="3113"/>
                  </a:cubicBezTo>
                  <a:lnTo>
                    <a:pt x="32966" y="3063"/>
                  </a:lnTo>
                  <a:cubicBezTo>
                    <a:pt x="32953" y="2962"/>
                    <a:pt x="32928" y="2862"/>
                    <a:pt x="32903" y="2762"/>
                  </a:cubicBezTo>
                  <a:lnTo>
                    <a:pt x="32903" y="2749"/>
                  </a:lnTo>
                  <a:cubicBezTo>
                    <a:pt x="32891" y="2661"/>
                    <a:pt x="32866" y="2573"/>
                    <a:pt x="32828" y="2486"/>
                  </a:cubicBezTo>
                  <a:cubicBezTo>
                    <a:pt x="32828" y="2473"/>
                    <a:pt x="32828" y="2448"/>
                    <a:pt x="32815" y="2435"/>
                  </a:cubicBezTo>
                  <a:cubicBezTo>
                    <a:pt x="32790" y="2348"/>
                    <a:pt x="32753" y="2260"/>
                    <a:pt x="32715" y="2184"/>
                  </a:cubicBezTo>
                  <a:lnTo>
                    <a:pt x="32690" y="2134"/>
                  </a:lnTo>
                  <a:cubicBezTo>
                    <a:pt x="32652" y="2046"/>
                    <a:pt x="32615" y="1971"/>
                    <a:pt x="32564" y="1896"/>
                  </a:cubicBezTo>
                  <a:cubicBezTo>
                    <a:pt x="32514" y="1808"/>
                    <a:pt x="32464" y="1733"/>
                    <a:pt x="32401" y="1670"/>
                  </a:cubicBezTo>
                  <a:lnTo>
                    <a:pt x="32376" y="1620"/>
                  </a:lnTo>
                  <a:cubicBezTo>
                    <a:pt x="32313" y="1557"/>
                    <a:pt x="32251" y="1482"/>
                    <a:pt x="32188" y="1419"/>
                  </a:cubicBezTo>
                  <a:lnTo>
                    <a:pt x="32150" y="1381"/>
                  </a:lnTo>
                  <a:cubicBezTo>
                    <a:pt x="32088" y="1319"/>
                    <a:pt x="32025" y="1256"/>
                    <a:pt x="31950" y="1206"/>
                  </a:cubicBezTo>
                  <a:lnTo>
                    <a:pt x="31937" y="1193"/>
                  </a:lnTo>
                  <a:cubicBezTo>
                    <a:pt x="31849" y="1130"/>
                    <a:pt x="31774" y="1068"/>
                    <a:pt x="31686" y="1017"/>
                  </a:cubicBezTo>
                  <a:lnTo>
                    <a:pt x="31636" y="980"/>
                  </a:lnTo>
                  <a:cubicBezTo>
                    <a:pt x="31560" y="930"/>
                    <a:pt x="31473" y="867"/>
                    <a:pt x="31372" y="829"/>
                  </a:cubicBezTo>
                  <a:lnTo>
                    <a:pt x="31347" y="804"/>
                  </a:lnTo>
                  <a:cubicBezTo>
                    <a:pt x="31247" y="754"/>
                    <a:pt x="31159" y="704"/>
                    <a:pt x="31059" y="666"/>
                  </a:cubicBezTo>
                  <a:lnTo>
                    <a:pt x="31033" y="653"/>
                  </a:lnTo>
                  <a:cubicBezTo>
                    <a:pt x="30933" y="603"/>
                    <a:pt x="30820" y="566"/>
                    <a:pt x="30720" y="515"/>
                  </a:cubicBezTo>
                  <a:lnTo>
                    <a:pt x="30670" y="503"/>
                  </a:lnTo>
                  <a:cubicBezTo>
                    <a:pt x="30557" y="465"/>
                    <a:pt x="30444" y="428"/>
                    <a:pt x="30318" y="390"/>
                  </a:cubicBezTo>
                  <a:cubicBezTo>
                    <a:pt x="30193" y="352"/>
                    <a:pt x="30067" y="315"/>
                    <a:pt x="29942" y="290"/>
                  </a:cubicBezTo>
                  <a:lnTo>
                    <a:pt x="29904" y="290"/>
                  </a:lnTo>
                  <a:cubicBezTo>
                    <a:pt x="29779" y="252"/>
                    <a:pt x="29653" y="227"/>
                    <a:pt x="29515" y="202"/>
                  </a:cubicBezTo>
                  <a:lnTo>
                    <a:pt x="29477" y="202"/>
                  </a:lnTo>
                  <a:cubicBezTo>
                    <a:pt x="29201" y="139"/>
                    <a:pt x="28913" y="101"/>
                    <a:pt x="28612" y="64"/>
                  </a:cubicBezTo>
                  <a:lnTo>
                    <a:pt x="28586" y="64"/>
                  </a:lnTo>
                  <a:cubicBezTo>
                    <a:pt x="28423" y="51"/>
                    <a:pt x="28273" y="39"/>
                    <a:pt x="28110" y="26"/>
                  </a:cubicBezTo>
                  <a:lnTo>
                    <a:pt x="28084" y="26"/>
                  </a:lnTo>
                  <a:cubicBezTo>
                    <a:pt x="27771" y="13"/>
                    <a:pt x="27432" y="1"/>
                    <a:pt x="2709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30" name="Google Shape;785;p16">
              <a:extLst>
                <a:ext uri="{FF2B5EF4-FFF2-40B4-BE49-F238E27FC236}">
                  <a16:creationId xmlns:a16="http://schemas.microsoft.com/office/drawing/2014/main" id="{68846654-FB4F-38BB-70EE-EE4A5A09E1C6}"/>
                </a:ext>
              </a:extLst>
            </p:cNvPr>
            <p:cNvGrpSpPr/>
            <p:nvPr/>
          </p:nvGrpSpPr>
          <p:grpSpPr>
            <a:xfrm>
              <a:off x="6877863" y="2921369"/>
              <a:ext cx="1291967" cy="1005709"/>
              <a:chOff x="6030382" y="2921287"/>
              <a:chExt cx="1291967" cy="1005709"/>
            </a:xfrm>
          </p:grpSpPr>
          <p:sp>
            <p:nvSpPr>
              <p:cNvPr id="31" name="Google Shape;786;p16">
                <a:extLst>
                  <a:ext uri="{FF2B5EF4-FFF2-40B4-BE49-F238E27FC236}">
                    <a16:creationId xmlns:a16="http://schemas.microsoft.com/office/drawing/2014/main" id="{5C99D09C-C3D8-B725-B4E7-759B78329724}"/>
                  </a:ext>
                </a:extLst>
              </p:cNvPr>
              <p:cNvSpPr/>
              <p:nvPr/>
            </p:nvSpPr>
            <p:spPr>
              <a:xfrm>
                <a:off x="6030382" y="3437183"/>
                <a:ext cx="432406" cy="338811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9067" extrusionOk="0">
                    <a:moveTo>
                      <a:pt x="6614" y="1"/>
                    </a:moveTo>
                    <a:cubicBezTo>
                      <a:pt x="5780" y="1"/>
                      <a:pt x="4928" y="229"/>
                      <a:pt x="4154" y="709"/>
                    </a:cubicBezTo>
                    <a:cubicBezTo>
                      <a:pt x="3314" y="1236"/>
                      <a:pt x="2623" y="2102"/>
                      <a:pt x="2059" y="3055"/>
                    </a:cubicBezTo>
                    <a:cubicBezTo>
                      <a:pt x="2410" y="2867"/>
                      <a:pt x="2799" y="2767"/>
                      <a:pt x="3188" y="2742"/>
                    </a:cubicBezTo>
                    <a:lnTo>
                      <a:pt x="3188" y="2742"/>
                    </a:lnTo>
                    <a:cubicBezTo>
                      <a:pt x="2272" y="3256"/>
                      <a:pt x="1607" y="3896"/>
                      <a:pt x="1155" y="4850"/>
                    </a:cubicBezTo>
                    <a:cubicBezTo>
                      <a:pt x="666" y="6030"/>
                      <a:pt x="277" y="7247"/>
                      <a:pt x="1" y="8489"/>
                    </a:cubicBezTo>
                    <a:cubicBezTo>
                      <a:pt x="1243" y="8803"/>
                      <a:pt x="2510" y="8991"/>
                      <a:pt x="3790" y="9066"/>
                    </a:cubicBezTo>
                    <a:cubicBezTo>
                      <a:pt x="3810" y="9067"/>
                      <a:pt x="3829" y="9067"/>
                      <a:pt x="3849" y="9067"/>
                    </a:cubicBezTo>
                    <a:cubicBezTo>
                      <a:pt x="4877" y="9067"/>
                      <a:pt x="5726" y="8741"/>
                      <a:pt x="6576" y="8150"/>
                    </a:cubicBezTo>
                    <a:lnTo>
                      <a:pt x="6576" y="8150"/>
                    </a:lnTo>
                    <a:cubicBezTo>
                      <a:pt x="6388" y="8502"/>
                      <a:pt x="6125" y="8803"/>
                      <a:pt x="5798" y="9041"/>
                    </a:cubicBezTo>
                    <a:cubicBezTo>
                      <a:pt x="6903" y="8941"/>
                      <a:pt x="7969" y="8690"/>
                      <a:pt x="8810" y="8150"/>
                    </a:cubicBezTo>
                    <a:cubicBezTo>
                      <a:pt x="11006" y="6782"/>
                      <a:pt x="11608" y="4072"/>
                      <a:pt x="10328" y="2026"/>
                    </a:cubicBezTo>
                    <a:cubicBezTo>
                      <a:pt x="9510" y="719"/>
                      <a:pt x="8091" y="1"/>
                      <a:pt x="66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787;p16">
                <a:extLst>
                  <a:ext uri="{FF2B5EF4-FFF2-40B4-BE49-F238E27FC236}">
                    <a16:creationId xmlns:a16="http://schemas.microsoft.com/office/drawing/2014/main" id="{76C6DE5C-DA02-F626-E32F-7793883DBC83}"/>
                  </a:ext>
                </a:extLst>
              </p:cNvPr>
              <p:cNvSpPr/>
              <p:nvPr/>
            </p:nvSpPr>
            <p:spPr>
              <a:xfrm>
                <a:off x="6143503" y="3483145"/>
                <a:ext cx="273024" cy="214078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5729" extrusionOk="0">
                    <a:moveTo>
                      <a:pt x="4154" y="0"/>
                    </a:moveTo>
                    <a:cubicBezTo>
                      <a:pt x="3629" y="0"/>
                      <a:pt x="3097" y="148"/>
                      <a:pt x="2623" y="458"/>
                    </a:cubicBezTo>
                    <a:cubicBezTo>
                      <a:pt x="2096" y="784"/>
                      <a:pt x="1657" y="1324"/>
                      <a:pt x="1293" y="1938"/>
                    </a:cubicBezTo>
                    <a:cubicBezTo>
                      <a:pt x="1519" y="1813"/>
                      <a:pt x="1757" y="1750"/>
                      <a:pt x="2008" y="1738"/>
                    </a:cubicBezTo>
                    <a:lnTo>
                      <a:pt x="2008" y="1738"/>
                    </a:lnTo>
                    <a:cubicBezTo>
                      <a:pt x="1444" y="2026"/>
                      <a:pt x="992" y="2491"/>
                      <a:pt x="728" y="3068"/>
                    </a:cubicBezTo>
                    <a:cubicBezTo>
                      <a:pt x="415" y="3808"/>
                      <a:pt x="176" y="4574"/>
                      <a:pt x="0" y="5364"/>
                    </a:cubicBezTo>
                    <a:cubicBezTo>
                      <a:pt x="791" y="5552"/>
                      <a:pt x="1594" y="5678"/>
                      <a:pt x="2397" y="5728"/>
                    </a:cubicBezTo>
                    <a:cubicBezTo>
                      <a:pt x="3025" y="5728"/>
                      <a:pt x="3640" y="5527"/>
                      <a:pt x="4154" y="5151"/>
                    </a:cubicBezTo>
                    <a:lnTo>
                      <a:pt x="4154" y="5151"/>
                    </a:lnTo>
                    <a:cubicBezTo>
                      <a:pt x="4029" y="5364"/>
                      <a:pt x="3866" y="5552"/>
                      <a:pt x="3665" y="5703"/>
                    </a:cubicBezTo>
                    <a:cubicBezTo>
                      <a:pt x="4330" y="5678"/>
                      <a:pt x="4982" y="5477"/>
                      <a:pt x="5560" y="5151"/>
                    </a:cubicBezTo>
                    <a:cubicBezTo>
                      <a:pt x="6940" y="4285"/>
                      <a:pt x="7329" y="2578"/>
                      <a:pt x="6513" y="1286"/>
                    </a:cubicBezTo>
                    <a:cubicBezTo>
                      <a:pt x="5978" y="455"/>
                      <a:pt x="5076" y="0"/>
                      <a:pt x="4154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788;p16">
                <a:extLst>
                  <a:ext uri="{FF2B5EF4-FFF2-40B4-BE49-F238E27FC236}">
                    <a16:creationId xmlns:a16="http://schemas.microsoft.com/office/drawing/2014/main" id="{DB41BC81-2AB7-BCC0-81D5-BC04D98E6560}"/>
                  </a:ext>
                </a:extLst>
              </p:cNvPr>
              <p:cNvSpPr/>
              <p:nvPr/>
            </p:nvSpPr>
            <p:spPr>
              <a:xfrm>
                <a:off x="6179037" y="3513338"/>
                <a:ext cx="202887" cy="15387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118" extrusionOk="0">
                    <a:moveTo>
                      <a:pt x="3203" y="0"/>
                    </a:moveTo>
                    <a:cubicBezTo>
                      <a:pt x="2818" y="0"/>
                      <a:pt x="2425" y="106"/>
                      <a:pt x="2071" y="327"/>
                    </a:cubicBezTo>
                    <a:cubicBezTo>
                      <a:pt x="1958" y="390"/>
                      <a:pt x="1857" y="478"/>
                      <a:pt x="1757" y="566"/>
                    </a:cubicBezTo>
                    <a:cubicBezTo>
                      <a:pt x="1782" y="616"/>
                      <a:pt x="1795" y="654"/>
                      <a:pt x="1807" y="704"/>
                    </a:cubicBezTo>
                    <a:cubicBezTo>
                      <a:pt x="1908" y="1055"/>
                      <a:pt x="1757" y="1432"/>
                      <a:pt x="1431" y="1620"/>
                    </a:cubicBezTo>
                    <a:cubicBezTo>
                      <a:pt x="1017" y="1833"/>
                      <a:pt x="690" y="2172"/>
                      <a:pt x="490" y="2586"/>
                    </a:cubicBezTo>
                    <a:cubicBezTo>
                      <a:pt x="315" y="3023"/>
                      <a:pt x="153" y="3485"/>
                      <a:pt x="27" y="3946"/>
                    </a:cubicBezTo>
                    <a:lnTo>
                      <a:pt x="27" y="3946"/>
                    </a:lnTo>
                    <a:cubicBezTo>
                      <a:pt x="18" y="3945"/>
                      <a:pt x="9" y="3943"/>
                      <a:pt x="0" y="3941"/>
                    </a:cubicBezTo>
                    <a:lnTo>
                      <a:pt x="0" y="3941"/>
                    </a:lnTo>
                    <a:lnTo>
                      <a:pt x="25" y="3954"/>
                    </a:lnTo>
                    <a:cubicBezTo>
                      <a:pt x="26" y="3951"/>
                      <a:pt x="27" y="3949"/>
                      <a:pt x="27" y="3946"/>
                    </a:cubicBezTo>
                    <a:lnTo>
                      <a:pt x="27" y="3946"/>
                    </a:lnTo>
                    <a:cubicBezTo>
                      <a:pt x="496" y="4032"/>
                      <a:pt x="976" y="4092"/>
                      <a:pt x="1443" y="4117"/>
                    </a:cubicBezTo>
                    <a:cubicBezTo>
                      <a:pt x="1908" y="4117"/>
                      <a:pt x="2359" y="3966"/>
                      <a:pt x="2723" y="3690"/>
                    </a:cubicBezTo>
                    <a:cubicBezTo>
                      <a:pt x="2860" y="3594"/>
                      <a:pt x="3019" y="3546"/>
                      <a:pt x="3179" y="3546"/>
                    </a:cubicBezTo>
                    <a:cubicBezTo>
                      <a:pt x="3371" y="3546"/>
                      <a:pt x="3564" y="3616"/>
                      <a:pt x="3715" y="3753"/>
                    </a:cubicBezTo>
                    <a:cubicBezTo>
                      <a:pt x="3740" y="3778"/>
                      <a:pt x="3777" y="3816"/>
                      <a:pt x="3803" y="3854"/>
                    </a:cubicBezTo>
                    <a:cubicBezTo>
                      <a:pt x="3928" y="3803"/>
                      <a:pt x="4041" y="3741"/>
                      <a:pt x="4166" y="3665"/>
                    </a:cubicBezTo>
                    <a:cubicBezTo>
                      <a:pt x="5145" y="3050"/>
                      <a:pt x="5446" y="1821"/>
                      <a:pt x="4869" y="905"/>
                    </a:cubicBezTo>
                    <a:cubicBezTo>
                      <a:pt x="4504" y="317"/>
                      <a:pt x="3866" y="0"/>
                      <a:pt x="320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789;p16">
                <a:extLst>
                  <a:ext uri="{FF2B5EF4-FFF2-40B4-BE49-F238E27FC236}">
                    <a16:creationId xmlns:a16="http://schemas.microsoft.com/office/drawing/2014/main" id="{94C90D65-B020-E42C-F8C1-75DA94B1BC41}"/>
                  </a:ext>
                </a:extLst>
              </p:cNvPr>
              <p:cNvSpPr/>
              <p:nvPr/>
            </p:nvSpPr>
            <p:spPr>
              <a:xfrm>
                <a:off x="6257555" y="3235772"/>
                <a:ext cx="423057" cy="474567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2700" extrusionOk="0">
                    <a:moveTo>
                      <a:pt x="5283" y="0"/>
                    </a:moveTo>
                    <a:lnTo>
                      <a:pt x="527" y="2974"/>
                    </a:lnTo>
                    <a:lnTo>
                      <a:pt x="1042" y="3815"/>
                    </a:lnTo>
                    <a:lnTo>
                      <a:pt x="0" y="4467"/>
                    </a:lnTo>
                    <a:lnTo>
                      <a:pt x="5033" y="12524"/>
                    </a:lnTo>
                    <a:lnTo>
                      <a:pt x="6087" y="11871"/>
                    </a:lnTo>
                    <a:lnTo>
                      <a:pt x="6601" y="12700"/>
                    </a:lnTo>
                    <a:lnTo>
                      <a:pt x="11357" y="972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790;p16">
                <a:extLst>
                  <a:ext uri="{FF2B5EF4-FFF2-40B4-BE49-F238E27FC236}">
                    <a16:creationId xmlns:a16="http://schemas.microsoft.com/office/drawing/2014/main" id="{79D201F1-E4EE-5833-25EA-A28D39A3796D}"/>
                  </a:ext>
                </a:extLst>
              </p:cNvPr>
              <p:cNvSpPr/>
              <p:nvPr/>
            </p:nvSpPr>
            <p:spPr>
              <a:xfrm>
                <a:off x="6460889" y="3566362"/>
                <a:ext cx="411808" cy="36063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9651" extrusionOk="0">
                    <a:moveTo>
                      <a:pt x="10930" y="0"/>
                    </a:moveTo>
                    <a:lnTo>
                      <a:pt x="4995" y="3162"/>
                    </a:lnTo>
                    <a:cubicBezTo>
                      <a:pt x="4995" y="3162"/>
                      <a:pt x="5346" y="5133"/>
                      <a:pt x="5296" y="5245"/>
                    </a:cubicBezTo>
                    <a:cubicBezTo>
                      <a:pt x="5220" y="5484"/>
                      <a:pt x="4970" y="5634"/>
                      <a:pt x="4769" y="5773"/>
                    </a:cubicBezTo>
                    <a:cubicBezTo>
                      <a:pt x="4518" y="5948"/>
                      <a:pt x="0" y="9198"/>
                      <a:pt x="0" y="9198"/>
                    </a:cubicBezTo>
                    <a:cubicBezTo>
                      <a:pt x="75" y="9526"/>
                      <a:pt x="387" y="9650"/>
                      <a:pt x="828" y="9650"/>
                    </a:cubicBezTo>
                    <a:cubicBezTo>
                      <a:pt x="1131" y="9650"/>
                      <a:pt x="1494" y="9591"/>
                      <a:pt x="1883" y="9500"/>
                    </a:cubicBezTo>
                    <a:cubicBezTo>
                      <a:pt x="2861" y="9261"/>
                      <a:pt x="10428" y="7454"/>
                      <a:pt x="10466" y="7454"/>
                    </a:cubicBezTo>
                    <a:cubicBezTo>
                      <a:pt x="10617" y="7416"/>
                      <a:pt x="11006" y="7103"/>
                      <a:pt x="11018" y="6588"/>
                    </a:cubicBezTo>
                    <a:cubicBezTo>
                      <a:pt x="11056" y="4706"/>
                      <a:pt x="10930" y="0"/>
                      <a:pt x="10930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791;p16">
                <a:extLst>
                  <a:ext uri="{FF2B5EF4-FFF2-40B4-BE49-F238E27FC236}">
                    <a16:creationId xmlns:a16="http://schemas.microsoft.com/office/drawing/2014/main" id="{D62327E6-A6C2-BEBC-B4D3-6DE643EAE96E}"/>
                  </a:ext>
                </a:extLst>
              </p:cNvPr>
              <p:cNvSpPr/>
              <p:nvPr/>
            </p:nvSpPr>
            <p:spPr>
              <a:xfrm>
                <a:off x="6063123" y="2967212"/>
                <a:ext cx="502953" cy="330964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8857" extrusionOk="0">
                    <a:moveTo>
                      <a:pt x="7191" y="0"/>
                    </a:moveTo>
                    <a:cubicBezTo>
                      <a:pt x="6894" y="0"/>
                      <a:pt x="6658" y="132"/>
                      <a:pt x="6588" y="210"/>
                    </a:cubicBezTo>
                    <a:cubicBezTo>
                      <a:pt x="6563" y="235"/>
                      <a:pt x="1631" y="6258"/>
                      <a:pt x="991" y="7037"/>
                    </a:cubicBezTo>
                    <a:cubicBezTo>
                      <a:pt x="364" y="7789"/>
                      <a:pt x="0" y="8505"/>
                      <a:pt x="439" y="8856"/>
                    </a:cubicBezTo>
                    <a:cubicBezTo>
                      <a:pt x="439" y="8856"/>
                      <a:pt x="5333" y="6221"/>
                      <a:pt x="5622" y="6058"/>
                    </a:cubicBezTo>
                    <a:cubicBezTo>
                      <a:pt x="5808" y="5953"/>
                      <a:pt x="6026" y="5817"/>
                      <a:pt x="6256" y="5817"/>
                    </a:cubicBezTo>
                    <a:cubicBezTo>
                      <a:pt x="6275" y="5817"/>
                      <a:pt x="6293" y="5817"/>
                      <a:pt x="6312" y="5819"/>
                    </a:cubicBezTo>
                    <a:cubicBezTo>
                      <a:pt x="6438" y="5832"/>
                      <a:pt x="8056" y="6999"/>
                      <a:pt x="8056" y="6999"/>
                    </a:cubicBezTo>
                    <a:lnTo>
                      <a:pt x="13503" y="3059"/>
                    </a:lnTo>
                    <a:cubicBezTo>
                      <a:pt x="13503" y="3059"/>
                      <a:pt x="9324" y="888"/>
                      <a:pt x="7617" y="97"/>
                    </a:cubicBezTo>
                    <a:cubicBezTo>
                      <a:pt x="7469" y="27"/>
                      <a:pt x="7324" y="0"/>
                      <a:pt x="719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792;p16">
                <a:extLst>
                  <a:ext uri="{FF2B5EF4-FFF2-40B4-BE49-F238E27FC236}">
                    <a16:creationId xmlns:a16="http://schemas.microsoft.com/office/drawing/2014/main" id="{61663618-C192-E201-1C0E-E338A46BC0D9}"/>
                  </a:ext>
                </a:extLst>
              </p:cNvPr>
              <p:cNvSpPr/>
              <p:nvPr/>
            </p:nvSpPr>
            <p:spPr>
              <a:xfrm>
                <a:off x="6298676" y="2921324"/>
                <a:ext cx="1023673" cy="812444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21742" extrusionOk="0">
                    <a:moveTo>
                      <a:pt x="19904" y="1"/>
                    </a:moveTo>
                    <a:cubicBezTo>
                      <a:pt x="15682" y="1"/>
                      <a:pt x="9918" y="1600"/>
                      <a:pt x="5183" y="4563"/>
                    </a:cubicBezTo>
                    <a:cubicBezTo>
                      <a:pt x="3050" y="5893"/>
                      <a:pt x="1331" y="7323"/>
                      <a:pt x="1" y="8766"/>
                    </a:cubicBezTo>
                    <a:lnTo>
                      <a:pt x="8120" y="21742"/>
                    </a:lnTo>
                    <a:cubicBezTo>
                      <a:pt x="10002" y="21177"/>
                      <a:pt x="12048" y="20249"/>
                      <a:pt x="14168" y="18918"/>
                    </a:cubicBezTo>
                    <a:cubicBezTo>
                      <a:pt x="21848" y="14112"/>
                      <a:pt x="27483" y="5303"/>
                      <a:pt x="25375" y="1915"/>
                    </a:cubicBezTo>
                    <a:cubicBezTo>
                      <a:pt x="24561" y="620"/>
                      <a:pt x="22531" y="1"/>
                      <a:pt x="1990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793;p16">
                <a:extLst>
                  <a:ext uri="{FF2B5EF4-FFF2-40B4-BE49-F238E27FC236}">
                    <a16:creationId xmlns:a16="http://schemas.microsoft.com/office/drawing/2014/main" id="{C75FA025-701C-2629-21A4-3A9360B16D6C}"/>
                  </a:ext>
                </a:extLst>
              </p:cNvPr>
              <p:cNvSpPr/>
              <p:nvPr/>
            </p:nvSpPr>
            <p:spPr>
              <a:xfrm>
                <a:off x="7019452" y="2921287"/>
                <a:ext cx="256635" cy="305143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8166" extrusionOk="0">
                    <a:moveTo>
                      <a:pt x="534" y="0"/>
                    </a:moveTo>
                    <a:cubicBezTo>
                      <a:pt x="359" y="0"/>
                      <a:pt x="181" y="3"/>
                      <a:pt x="0" y="8"/>
                    </a:cubicBezTo>
                    <a:cubicBezTo>
                      <a:pt x="502" y="1552"/>
                      <a:pt x="1205" y="3020"/>
                      <a:pt x="2071" y="4400"/>
                    </a:cubicBezTo>
                    <a:cubicBezTo>
                      <a:pt x="2924" y="5768"/>
                      <a:pt x="3940" y="7036"/>
                      <a:pt x="5107" y="8165"/>
                    </a:cubicBezTo>
                    <a:cubicBezTo>
                      <a:pt x="6450" y="5593"/>
                      <a:pt x="6889" y="3296"/>
                      <a:pt x="6024" y="1916"/>
                    </a:cubicBezTo>
                    <a:cubicBezTo>
                      <a:pt x="5212" y="621"/>
                      <a:pt x="3175" y="0"/>
                      <a:pt x="5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794;p16">
                <a:extLst>
                  <a:ext uri="{FF2B5EF4-FFF2-40B4-BE49-F238E27FC236}">
                    <a16:creationId xmlns:a16="http://schemas.microsoft.com/office/drawing/2014/main" id="{605496F5-0CE5-B5AF-0E8F-A8CFAC627F10}"/>
                  </a:ext>
                </a:extLst>
              </p:cNvPr>
              <p:cNvSpPr/>
              <p:nvPr/>
            </p:nvSpPr>
            <p:spPr>
              <a:xfrm>
                <a:off x="6594570" y="3087909"/>
                <a:ext cx="388901" cy="382494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0236" extrusionOk="0">
                    <a:moveTo>
                      <a:pt x="5223" y="1"/>
                    </a:moveTo>
                    <a:cubicBezTo>
                      <a:pt x="2482" y="1"/>
                      <a:pt x="211" y="2162"/>
                      <a:pt x="101" y="4923"/>
                    </a:cubicBezTo>
                    <a:cubicBezTo>
                      <a:pt x="0" y="7747"/>
                      <a:pt x="2196" y="10131"/>
                      <a:pt x="5020" y="10232"/>
                    </a:cubicBezTo>
                    <a:cubicBezTo>
                      <a:pt x="5089" y="10234"/>
                      <a:pt x="5158" y="10236"/>
                      <a:pt x="5227" y="10236"/>
                    </a:cubicBezTo>
                    <a:cubicBezTo>
                      <a:pt x="7959" y="10236"/>
                      <a:pt x="10230" y="8067"/>
                      <a:pt x="10328" y="5312"/>
                    </a:cubicBezTo>
                    <a:cubicBezTo>
                      <a:pt x="10441" y="2489"/>
                      <a:pt x="8232" y="117"/>
                      <a:pt x="5409" y="4"/>
                    </a:cubicBezTo>
                    <a:cubicBezTo>
                      <a:pt x="5346" y="2"/>
                      <a:pt x="5284" y="1"/>
                      <a:pt x="5223" y="1"/>
                    </a:cubicBez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795;p16">
                <a:extLst>
                  <a:ext uri="{FF2B5EF4-FFF2-40B4-BE49-F238E27FC236}">
                    <a16:creationId xmlns:a16="http://schemas.microsoft.com/office/drawing/2014/main" id="{81A05124-8E99-B880-AAE3-D3C0E2848090}"/>
                  </a:ext>
                </a:extLst>
              </p:cNvPr>
              <p:cNvSpPr/>
              <p:nvPr/>
            </p:nvSpPr>
            <p:spPr>
              <a:xfrm>
                <a:off x="6645048" y="3139782"/>
                <a:ext cx="287960" cy="278724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7459" extrusionOk="0">
                    <a:moveTo>
                      <a:pt x="3857" y="0"/>
                    </a:moveTo>
                    <a:cubicBezTo>
                      <a:pt x="3773" y="0"/>
                      <a:pt x="3688" y="3"/>
                      <a:pt x="3602" y="9"/>
                    </a:cubicBezTo>
                    <a:cubicBezTo>
                      <a:pt x="1556" y="159"/>
                      <a:pt x="0" y="1941"/>
                      <a:pt x="151" y="3987"/>
                    </a:cubicBezTo>
                    <a:cubicBezTo>
                      <a:pt x="283" y="5959"/>
                      <a:pt x="1925" y="7459"/>
                      <a:pt x="3873" y="7459"/>
                    </a:cubicBezTo>
                    <a:cubicBezTo>
                      <a:pt x="3958" y="7459"/>
                      <a:pt x="4043" y="7456"/>
                      <a:pt x="4129" y="7450"/>
                    </a:cubicBezTo>
                    <a:cubicBezTo>
                      <a:pt x="6174" y="7300"/>
                      <a:pt x="7730" y="5518"/>
                      <a:pt x="7580" y="3472"/>
                    </a:cubicBezTo>
                    <a:cubicBezTo>
                      <a:pt x="7448" y="1500"/>
                      <a:pt x="5805" y="0"/>
                      <a:pt x="3857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9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79;p12">
            <a:extLst>
              <a:ext uri="{FF2B5EF4-FFF2-40B4-BE49-F238E27FC236}">
                <a16:creationId xmlns:a16="http://schemas.microsoft.com/office/drawing/2014/main" id="{C9978DE2-1F4D-53DB-3388-22C9630CAA60}"/>
              </a:ext>
            </a:extLst>
          </p:cNvPr>
          <p:cNvSpPr txBox="1">
            <a:spLocks/>
          </p:cNvSpPr>
          <p:nvPr/>
        </p:nvSpPr>
        <p:spPr>
          <a:xfrm>
            <a:off x="509157" y="2142262"/>
            <a:ext cx="1529592" cy="53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Câu </a:t>
            </a:r>
            <a:r>
              <a:rPr lang="en-US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3</a:t>
            </a:r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22" name="Google Shape;680;p12">
            <a:extLst>
              <a:ext uri="{FF2B5EF4-FFF2-40B4-BE49-F238E27FC236}">
                <a16:creationId xmlns:a16="http://schemas.microsoft.com/office/drawing/2014/main" id="{B4F5CC54-A3D1-F7B5-D5D0-1D9FE2465D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2809572"/>
            <a:ext cx="1274368" cy="18047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681;p12">
            <a:extLst>
              <a:ext uri="{FF2B5EF4-FFF2-40B4-BE49-F238E27FC236}">
                <a16:creationId xmlns:a16="http://schemas.microsoft.com/office/drawing/2014/main" id="{166C1786-4801-22AF-49BC-CB66A26E58CF}"/>
              </a:ext>
            </a:extLst>
          </p:cNvPr>
          <p:cNvSpPr/>
          <p:nvPr/>
        </p:nvSpPr>
        <p:spPr>
          <a:xfrm>
            <a:off x="2038749" y="2676159"/>
            <a:ext cx="7422751" cy="1190060"/>
          </a:xfrm>
          <a:prstGeom prst="wedgeRoundRectCallout">
            <a:avLst>
              <a:gd name="adj1" fmla="val -55928"/>
              <a:gd name="adj2" fmla="val 33003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F3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vi-VN" sz="2400" kern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Ca-tơ-rin đã đóng góp vào thành công của các chuyến bay lên Mặt Trăng như thế nào? </a:t>
            </a:r>
            <a:endParaRPr lang="vi-VN" sz="2400" kern="0" dirty="0">
              <a:solidFill>
                <a:srgbClr val="152849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5" name="Google Shape;683;p12">
            <a:extLst>
              <a:ext uri="{FF2B5EF4-FFF2-40B4-BE49-F238E27FC236}">
                <a16:creationId xmlns:a16="http://schemas.microsoft.com/office/drawing/2014/main" id="{A31020AE-D81A-8A3C-888A-65D459E748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916" y="4388220"/>
            <a:ext cx="1635044" cy="22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684;p12">
            <a:extLst>
              <a:ext uri="{FF2B5EF4-FFF2-40B4-BE49-F238E27FC236}">
                <a16:creationId xmlns:a16="http://schemas.microsoft.com/office/drawing/2014/main" id="{DF417C24-C329-D873-7D77-07FC8B1268F9}"/>
              </a:ext>
            </a:extLst>
          </p:cNvPr>
          <p:cNvSpPr/>
          <p:nvPr/>
        </p:nvSpPr>
        <p:spPr>
          <a:xfrm>
            <a:off x="2007220" y="4210867"/>
            <a:ext cx="7816883" cy="2057399"/>
          </a:xfrm>
          <a:prstGeom prst="wedgeRoundRectCallout">
            <a:avLst>
              <a:gd name="adj1" fmla="val 58171"/>
              <a:gd name="adj2" fmla="val 12536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52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vi-VN" sz="2400" kern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Bà đã sử dụng toán học để tìm ra các con đường cho tàu vũ trụ quay quanh Trái Đất và hạ cánh trên Mặt Trăng. Những tính toán hoàn hảo của Ca-tơ-rin đã góp phần đưa các phi hành gia lên Mặt Trăng rồi quay trở lại Trái Đất an toàn.</a:t>
            </a:r>
          </a:p>
        </p:txBody>
      </p:sp>
      <p:sp>
        <p:nvSpPr>
          <p:cNvPr id="27" name="Google Shape;685;p12">
            <a:extLst>
              <a:ext uri="{FF2B5EF4-FFF2-40B4-BE49-F238E27FC236}">
                <a16:creationId xmlns:a16="http://schemas.microsoft.com/office/drawing/2014/main" id="{19569D71-0E6F-FDF5-43E1-AD064587CACA}"/>
              </a:ext>
            </a:extLst>
          </p:cNvPr>
          <p:cNvSpPr txBox="1">
            <a:spLocks/>
          </p:cNvSpPr>
          <p:nvPr/>
        </p:nvSpPr>
        <p:spPr>
          <a:xfrm>
            <a:off x="1618664" y="4485870"/>
            <a:ext cx="5390122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ebas Neue"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52849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8" name="Google Shape;733;p10">
            <a:extLst>
              <a:ext uri="{FF2B5EF4-FFF2-40B4-BE49-F238E27FC236}">
                <a16:creationId xmlns:a16="http://schemas.microsoft.com/office/drawing/2014/main" id="{8C796FCC-E7A4-0405-4B0A-632509BD038D}"/>
              </a:ext>
            </a:extLst>
          </p:cNvPr>
          <p:cNvSpPr txBox="1">
            <a:spLocks/>
          </p:cNvSpPr>
          <p:nvPr/>
        </p:nvSpPr>
        <p:spPr>
          <a:xfrm>
            <a:off x="4158069" y="1668468"/>
            <a:ext cx="4448303" cy="74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Oxygen"/>
              <a:buAutoNum type="arabicPeriod"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lvl="0" indent="0" algn="ctr">
              <a:buClr>
                <a:srgbClr val="282828"/>
              </a:buClr>
              <a:buNone/>
            </a:pPr>
            <a:r>
              <a:rPr lang="vi-VN" sz="32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PHỎNG VẤN</a:t>
            </a:r>
          </a:p>
        </p:txBody>
      </p:sp>
      <p:grpSp>
        <p:nvGrpSpPr>
          <p:cNvPr id="2" name="Google Shape;756;p16">
            <a:extLst>
              <a:ext uri="{FF2B5EF4-FFF2-40B4-BE49-F238E27FC236}">
                <a16:creationId xmlns:a16="http://schemas.microsoft.com/office/drawing/2014/main" id="{F47FF356-5550-4E87-506E-CB4D7212C9C5}"/>
              </a:ext>
            </a:extLst>
          </p:cNvPr>
          <p:cNvGrpSpPr/>
          <p:nvPr/>
        </p:nvGrpSpPr>
        <p:grpSpPr>
          <a:xfrm>
            <a:off x="509157" y="5493870"/>
            <a:ext cx="977375" cy="854981"/>
            <a:chOff x="1405728" y="-138343"/>
            <a:chExt cx="500828" cy="457205"/>
          </a:xfrm>
        </p:grpSpPr>
        <p:sp>
          <p:nvSpPr>
            <p:cNvPr id="3" name="Google Shape;757;p16">
              <a:extLst>
                <a:ext uri="{FF2B5EF4-FFF2-40B4-BE49-F238E27FC236}">
                  <a16:creationId xmlns:a16="http://schemas.microsoft.com/office/drawing/2014/main" id="{036345A9-97E2-E979-81AA-5A21208C98F5}"/>
                </a:ext>
              </a:extLst>
            </p:cNvPr>
            <p:cNvSpPr/>
            <p:nvPr/>
          </p:nvSpPr>
          <p:spPr>
            <a:xfrm>
              <a:off x="1428036" y="-137514"/>
              <a:ext cx="456211" cy="455547"/>
            </a:xfrm>
            <a:custGeom>
              <a:avLst/>
              <a:gdLst/>
              <a:ahLst/>
              <a:cxnLst/>
              <a:rect l="l" t="t" r="r" b="b"/>
              <a:pathLst>
                <a:path w="13855" h="13742" extrusionOk="0">
                  <a:moveTo>
                    <a:pt x="6613" y="0"/>
                  </a:moveTo>
                  <a:cubicBezTo>
                    <a:pt x="6526" y="0"/>
                    <a:pt x="6438" y="0"/>
                    <a:pt x="6350" y="13"/>
                  </a:cubicBezTo>
                  <a:lnTo>
                    <a:pt x="6237" y="25"/>
                  </a:lnTo>
                  <a:lnTo>
                    <a:pt x="6024" y="50"/>
                  </a:lnTo>
                  <a:lnTo>
                    <a:pt x="5911" y="63"/>
                  </a:lnTo>
                  <a:cubicBezTo>
                    <a:pt x="5835" y="75"/>
                    <a:pt x="5773" y="88"/>
                    <a:pt x="5697" y="101"/>
                  </a:cubicBezTo>
                  <a:lnTo>
                    <a:pt x="5597" y="113"/>
                  </a:lnTo>
                  <a:cubicBezTo>
                    <a:pt x="5484" y="138"/>
                    <a:pt x="5384" y="163"/>
                    <a:pt x="5283" y="188"/>
                  </a:cubicBezTo>
                  <a:cubicBezTo>
                    <a:pt x="5183" y="213"/>
                    <a:pt x="5045" y="251"/>
                    <a:pt x="4932" y="289"/>
                  </a:cubicBezTo>
                  <a:lnTo>
                    <a:pt x="4819" y="314"/>
                  </a:lnTo>
                  <a:lnTo>
                    <a:pt x="4606" y="389"/>
                  </a:lnTo>
                  <a:lnTo>
                    <a:pt x="4580" y="389"/>
                  </a:lnTo>
                  <a:lnTo>
                    <a:pt x="4455" y="439"/>
                  </a:lnTo>
                  <a:cubicBezTo>
                    <a:pt x="4392" y="464"/>
                    <a:pt x="4317" y="490"/>
                    <a:pt x="4254" y="515"/>
                  </a:cubicBezTo>
                  <a:lnTo>
                    <a:pt x="4116" y="577"/>
                  </a:lnTo>
                  <a:cubicBezTo>
                    <a:pt x="4066" y="602"/>
                    <a:pt x="4016" y="615"/>
                    <a:pt x="3966" y="640"/>
                  </a:cubicBezTo>
                  <a:lnTo>
                    <a:pt x="3928" y="665"/>
                  </a:lnTo>
                  <a:cubicBezTo>
                    <a:pt x="3878" y="690"/>
                    <a:pt x="3840" y="703"/>
                    <a:pt x="3802" y="728"/>
                  </a:cubicBezTo>
                  <a:lnTo>
                    <a:pt x="3614" y="828"/>
                  </a:lnTo>
                  <a:lnTo>
                    <a:pt x="3489" y="891"/>
                  </a:lnTo>
                  <a:lnTo>
                    <a:pt x="3300" y="1004"/>
                  </a:lnTo>
                  <a:lnTo>
                    <a:pt x="3188" y="1079"/>
                  </a:lnTo>
                  <a:lnTo>
                    <a:pt x="3012" y="1192"/>
                  </a:lnTo>
                  <a:lnTo>
                    <a:pt x="2899" y="1268"/>
                  </a:lnTo>
                  <a:cubicBezTo>
                    <a:pt x="2849" y="1318"/>
                    <a:pt x="2786" y="1355"/>
                    <a:pt x="2736" y="1393"/>
                  </a:cubicBezTo>
                  <a:lnTo>
                    <a:pt x="2623" y="1481"/>
                  </a:lnTo>
                  <a:cubicBezTo>
                    <a:pt x="2573" y="1531"/>
                    <a:pt x="2510" y="1569"/>
                    <a:pt x="2460" y="1619"/>
                  </a:cubicBezTo>
                  <a:cubicBezTo>
                    <a:pt x="2409" y="1669"/>
                    <a:pt x="2397" y="1669"/>
                    <a:pt x="2359" y="1707"/>
                  </a:cubicBezTo>
                  <a:cubicBezTo>
                    <a:pt x="2309" y="1757"/>
                    <a:pt x="2246" y="1807"/>
                    <a:pt x="2196" y="1857"/>
                  </a:cubicBezTo>
                  <a:lnTo>
                    <a:pt x="2108" y="1945"/>
                  </a:lnTo>
                  <a:cubicBezTo>
                    <a:pt x="2058" y="1995"/>
                    <a:pt x="2008" y="2046"/>
                    <a:pt x="1958" y="2096"/>
                  </a:cubicBezTo>
                  <a:lnTo>
                    <a:pt x="1882" y="2184"/>
                  </a:lnTo>
                  <a:cubicBezTo>
                    <a:pt x="1820" y="2234"/>
                    <a:pt x="1769" y="2297"/>
                    <a:pt x="1719" y="2359"/>
                  </a:cubicBezTo>
                  <a:cubicBezTo>
                    <a:pt x="1694" y="2384"/>
                    <a:pt x="1669" y="2409"/>
                    <a:pt x="1657" y="2435"/>
                  </a:cubicBezTo>
                  <a:cubicBezTo>
                    <a:pt x="1594" y="2497"/>
                    <a:pt x="1544" y="2560"/>
                    <a:pt x="1493" y="2635"/>
                  </a:cubicBezTo>
                  <a:lnTo>
                    <a:pt x="1443" y="2698"/>
                  </a:lnTo>
                  <a:cubicBezTo>
                    <a:pt x="1380" y="2773"/>
                    <a:pt x="1330" y="2849"/>
                    <a:pt x="1280" y="2911"/>
                  </a:cubicBezTo>
                  <a:lnTo>
                    <a:pt x="1242" y="2974"/>
                  </a:lnTo>
                  <a:cubicBezTo>
                    <a:pt x="1180" y="3062"/>
                    <a:pt x="1129" y="3137"/>
                    <a:pt x="1079" y="3225"/>
                  </a:cubicBezTo>
                  <a:lnTo>
                    <a:pt x="1054" y="3263"/>
                  </a:lnTo>
                  <a:cubicBezTo>
                    <a:pt x="1004" y="3363"/>
                    <a:pt x="941" y="3451"/>
                    <a:pt x="891" y="3551"/>
                  </a:cubicBezTo>
                  <a:lnTo>
                    <a:pt x="853" y="3589"/>
                  </a:lnTo>
                  <a:cubicBezTo>
                    <a:pt x="527" y="4179"/>
                    <a:pt x="301" y="4806"/>
                    <a:pt x="163" y="5471"/>
                  </a:cubicBezTo>
                  <a:cubicBezTo>
                    <a:pt x="113" y="5672"/>
                    <a:pt x="88" y="5886"/>
                    <a:pt x="63" y="6111"/>
                  </a:cubicBezTo>
                  <a:cubicBezTo>
                    <a:pt x="38" y="6287"/>
                    <a:pt x="25" y="6463"/>
                    <a:pt x="25" y="6638"/>
                  </a:cubicBezTo>
                  <a:cubicBezTo>
                    <a:pt x="0" y="7266"/>
                    <a:pt x="75" y="7893"/>
                    <a:pt x="226" y="8508"/>
                  </a:cubicBezTo>
                  <a:cubicBezTo>
                    <a:pt x="251" y="8621"/>
                    <a:pt x="276" y="8722"/>
                    <a:pt x="314" y="8822"/>
                  </a:cubicBezTo>
                  <a:lnTo>
                    <a:pt x="339" y="8922"/>
                  </a:lnTo>
                  <a:cubicBezTo>
                    <a:pt x="364" y="8998"/>
                    <a:pt x="389" y="9060"/>
                    <a:pt x="414" y="9136"/>
                  </a:cubicBezTo>
                  <a:cubicBezTo>
                    <a:pt x="414" y="9148"/>
                    <a:pt x="427" y="9173"/>
                    <a:pt x="439" y="9198"/>
                  </a:cubicBezTo>
                  <a:cubicBezTo>
                    <a:pt x="439" y="9211"/>
                    <a:pt x="439" y="9224"/>
                    <a:pt x="452" y="9249"/>
                  </a:cubicBezTo>
                  <a:lnTo>
                    <a:pt x="515" y="9424"/>
                  </a:lnTo>
                  <a:cubicBezTo>
                    <a:pt x="527" y="9449"/>
                    <a:pt x="540" y="9474"/>
                    <a:pt x="540" y="9500"/>
                  </a:cubicBezTo>
                  <a:cubicBezTo>
                    <a:pt x="552" y="9525"/>
                    <a:pt x="552" y="9525"/>
                    <a:pt x="565" y="9537"/>
                  </a:cubicBezTo>
                  <a:cubicBezTo>
                    <a:pt x="590" y="9600"/>
                    <a:pt x="615" y="9650"/>
                    <a:pt x="640" y="9700"/>
                  </a:cubicBezTo>
                  <a:cubicBezTo>
                    <a:pt x="653" y="9725"/>
                    <a:pt x="665" y="9763"/>
                    <a:pt x="678" y="9788"/>
                  </a:cubicBezTo>
                  <a:cubicBezTo>
                    <a:pt x="690" y="9813"/>
                    <a:pt x="703" y="9851"/>
                    <a:pt x="728" y="9889"/>
                  </a:cubicBezTo>
                  <a:cubicBezTo>
                    <a:pt x="740" y="9926"/>
                    <a:pt x="753" y="9951"/>
                    <a:pt x="778" y="9989"/>
                  </a:cubicBezTo>
                  <a:lnTo>
                    <a:pt x="803" y="10052"/>
                  </a:lnTo>
                  <a:lnTo>
                    <a:pt x="828" y="10089"/>
                  </a:lnTo>
                  <a:cubicBezTo>
                    <a:pt x="853" y="10127"/>
                    <a:pt x="866" y="10177"/>
                    <a:pt x="891" y="10215"/>
                  </a:cubicBezTo>
                  <a:lnTo>
                    <a:pt x="941" y="10303"/>
                  </a:lnTo>
                  <a:cubicBezTo>
                    <a:pt x="941" y="10328"/>
                    <a:pt x="966" y="10340"/>
                    <a:pt x="966" y="10353"/>
                  </a:cubicBezTo>
                  <a:cubicBezTo>
                    <a:pt x="1004" y="10403"/>
                    <a:pt x="1029" y="10441"/>
                    <a:pt x="1054" y="10491"/>
                  </a:cubicBezTo>
                  <a:lnTo>
                    <a:pt x="1092" y="10554"/>
                  </a:lnTo>
                  <a:lnTo>
                    <a:pt x="1129" y="10616"/>
                  </a:lnTo>
                  <a:cubicBezTo>
                    <a:pt x="1167" y="10654"/>
                    <a:pt x="1192" y="10704"/>
                    <a:pt x="1217" y="10742"/>
                  </a:cubicBezTo>
                  <a:lnTo>
                    <a:pt x="1255" y="10792"/>
                  </a:lnTo>
                  <a:lnTo>
                    <a:pt x="1305" y="10867"/>
                  </a:lnTo>
                  <a:cubicBezTo>
                    <a:pt x="1343" y="10918"/>
                    <a:pt x="1393" y="10980"/>
                    <a:pt x="1431" y="11043"/>
                  </a:cubicBezTo>
                  <a:cubicBezTo>
                    <a:pt x="1443" y="11056"/>
                    <a:pt x="1456" y="11081"/>
                    <a:pt x="1481" y="11093"/>
                  </a:cubicBezTo>
                  <a:cubicBezTo>
                    <a:pt x="1481" y="11106"/>
                    <a:pt x="1493" y="11118"/>
                    <a:pt x="1506" y="11143"/>
                  </a:cubicBezTo>
                  <a:cubicBezTo>
                    <a:pt x="1519" y="11156"/>
                    <a:pt x="1544" y="11181"/>
                    <a:pt x="1556" y="11194"/>
                  </a:cubicBezTo>
                  <a:cubicBezTo>
                    <a:pt x="1569" y="11206"/>
                    <a:pt x="1606" y="11256"/>
                    <a:pt x="1631" y="11282"/>
                  </a:cubicBezTo>
                  <a:lnTo>
                    <a:pt x="1682" y="11344"/>
                  </a:lnTo>
                  <a:lnTo>
                    <a:pt x="1744" y="11407"/>
                  </a:lnTo>
                  <a:lnTo>
                    <a:pt x="1882" y="11570"/>
                  </a:lnTo>
                  <a:lnTo>
                    <a:pt x="1920" y="11620"/>
                  </a:lnTo>
                  <a:cubicBezTo>
                    <a:pt x="2485" y="12198"/>
                    <a:pt x="3137" y="12687"/>
                    <a:pt x="3865" y="13038"/>
                  </a:cubicBezTo>
                  <a:cubicBezTo>
                    <a:pt x="3966" y="13089"/>
                    <a:pt x="4053" y="13139"/>
                    <a:pt x="4154" y="13176"/>
                  </a:cubicBezTo>
                  <a:lnTo>
                    <a:pt x="4166" y="13176"/>
                  </a:lnTo>
                  <a:cubicBezTo>
                    <a:pt x="4254" y="13214"/>
                    <a:pt x="4355" y="13252"/>
                    <a:pt x="4442" y="13289"/>
                  </a:cubicBezTo>
                  <a:lnTo>
                    <a:pt x="4467" y="13289"/>
                  </a:lnTo>
                  <a:cubicBezTo>
                    <a:pt x="4555" y="13327"/>
                    <a:pt x="4656" y="13365"/>
                    <a:pt x="4756" y="13402"/>
                  </a:cubicBezTo>
                  <a:lnTo>
                    <a:pt x="4769" y="13402"/>
                  </a:lnTo>
                  <a:cubicBezTo>
                    <a:pt x="4869" y="13427"/>
                    <a:pt x="4969" y="13465"/>
                    <a:pt x="5070" y="13490"/>
                  </a:cubicBezTo>
                  <a:cubicBezTo>
                    <a:pt x="5170" y="13515"/>
                    <a:pt x="5283" y="13540"/>
                    <a:pt x="5384" y="13565"/>
                  </a:cubicBezTo>
                  <a:cubicBezTo>
                    <a:pt x="5902" y="13685"/>
                    <a:pt x="6422" y="13742"/>
                    <a:pt x="6935" y="13742"/>
                  </a:cubicBezTo>
                  <a:cubicBezTo>
                    <a:pt x="9772" y="13742"/>
                    <a:pt x="12393" y="11987"/>
                    <a:pt x="13402" y="9224"/>
                  </a:cubicBezTo>
                  <a:cubicBezTo>
                    <a:pt x="13427" y="9148"/>
                    <a:pt x="13465" y="9060"/>
                    <a:pt x="13490" y="8985"/>
                  </a:cubicBezTo>
                  <a:cubicBezTo>
                    <a:pt x="13503" y="8935"/>
                    <a:pt x="13515" y="8885"/>
                    <a:pt x="13528" y="8834"/>
                  </a:cubicBezTo>
                  <a:cubicBezTo>
                    <a:pt x="13540" y="8797"/>
                    <a:pt x="13553" y="8747"/>
                    <a:pt x="13565" y="8696"/>
                  </a:cubicBezTo>
                  <a:cubicBezTo>
                    <a:pt x="13578" y="8659"/>
                    <a:pt x="13591" y="8609"/>
                    <a:pt x="13603" y="8558"/>
                  </a:cubicBezTo>
                  <a:cubicBezTo>
                    <a:pt x="13616" y="8508"/>
                    <a:pt x="13628" y="8458"/>
                    <a:pt x="13641" y="8408"/>
                  </a:cubicBezTo>
                  <a:lnTo>
                    <a:pt x="13678" y="8270"/>
                  </a:lnTo>
                  <a:cubicBezTo>
                    <a:pt x="13691" y="8182"/>
                    <a:pt x="13703" y="8094"/>
                    <a:pt x="13716" y="8006"/>
                  </a:cubicBezTo>
                  <a:lnTo>
                    <a:pt x="13741" y="7856"/>
                  </a:lnTo>
                  <a:lnTo>
                    <a:pt x="13766" y="7718"/>
                  </a:lnTo>
                  <a:cubicBezTo>
                    <a:pt x="13766" y="7655"/>
                    <a:pt x="13779" y="7605"/>
                    <a:pt x="13779" y="7555"/>
                  </a:cubicBezTo>
                  <a:cubicBezTo>
                    <a:pt x="13791" y="7504"/>
                    <a:pt x="13791" y="7467"/>
                    <a:pt x="13791" y="7416"/>
                  </a:cubicBezTo>
                  <a:cubicBezTo>
                    <a:pt x="13854" y="6689"/>
                    <a:pt x="13791" y="5948"/>
                    <a:pt x="13616" y="5246"/>
                  </a:cubicBezTo>
                  <a:cubicBezTo>
                    <a:pt x="13616" y="5246"/>
                    <a:pt x="13616" y="5233"/>
                    <a:pt x="13616" y="5233"/>
                  </a:cubicBezTo>
                  <a:cubicBezTo>
                    <a:pt x="13591" y="5120"/>
                    <a:pt x="13565" y="5020"/>
                    <a:pt x="13540" y="4919"/>
                  </a:cubicBezTo>
                  <a:cubicBezTo>
                    <a:pt x="13528" y="4882"/>
                    <a:pt x="13515" y="4844"/>
                    <a:pt x="13503" y="4806"/>
                  </a:cubicBezTo>
                  <a:cubicBezTo>
                    <a:pt x="13490" y="4744"/>
                    <a:pt x="13465" y="4681"/>
                    <a:pt x="13440" y="4618"/>
                  </a:cubicBezTo>
                  <a:lnTo>
                    <a:pt x="13402" y="4493"/>
                  </a:lnTo>
                  <a:cubicBezTo>
                    <a:pt x="13377" y="4430"/>
                    <a:pt x="13352" y="4367"/>
                    <a:pt x="13327" y="4304"/>
                  </a:cubicBezTo>
                  <a:lnTo>
                    <a:pt x="13289" y="4204"/>
                  </a:lnTo>
                  <a:cubicBezTo>
                    <a:pt x="12863" y="3175"/>
                    <a:pt x="12198" y="2271"/>
                    <a:pt x="11344" y="1569"/>
                  </a:cubicBezTo>
                  <a:cubicBezTo>
                    <a:pt x="11269" y="1506"/>
                    <a:pt x="11194" y="1443"/>
                    <a:pt x="11118" y="1393"/>
                  </a:cubicBezTo>
                  <a:lnTo>
                    <a:pt x="11093" y="1368"/>
                  </a:lnTo>
                  <a:cubicBezTo>
                    <a:pt x="11018" y="1305"/>
                    <a:pt x="10943" y="1255"/>
                    <a:pt x="10855" y="1192"/>
                  </a:cubicBezTo>
                  <a:lnTo>
                    <a:pt x="10842" y="1192"/>
                  </a:lnTo>
                  <a:cubicBezTo>
                    <a:pt x="10227" y="766"/>
                    <a:pt x="9550" y="439"/>
                    <a:pt x="8834" y="239"/>
                  </a:cubicBezTo>
                  <a:lnTo>
                    <a:pt x="8772" y="213"/>
                  </a:lnTo>
                  <a:cubicBezTo>
                    <a:pt x="8722" y="201"/>
                    <a:pt x="8671" y="188"/>
                    <a:pt x="8621" y="176"/>
                  </a:cubicBezTo>
                  <a:lnTo>
                    <a:pt x="8571" y="163"/>
                  </a:lnTo>
                  <a:lnTo>
                    <a:pt x="8496" y="151"/>
                  </a:lnTo>
                  <a:lnTo>
                    <a:pt x="8295" y="101"/>
                  </a:lnTo>
                  <a:lnTo>
                    <a:pt x="8207" y="101"/>
                  </a:lnTo>
                  <a:cubicBezTo>
                    <a:pt x="8094" y="75"/>
                    <a:pt x="7994" y="63"/>
                    <a:pt x="7881" y="50"/>
                  </a:cubicBezTo>
                  <a:lnTo>
                    <a:pt x="7818" y="50"/>
                  </a:lnTo>
                  <a:lnTo>
                    <a:pt x="7718" y="38"/>
                  </a:lnTo>
                  <a:lnTo>
                    <a:pt x="7555" y="13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4" name="Google Shape;758;p16">
              <a:extLst>
                <a:ext uri="{FF2B5EF4-FFF2-40B4-BE49-F238E27FC236}">
                  <a16:creationId xmlns:a16="http://schemas.microsoft.com/office/drawing/2014/main" id="{7FB2BC15-DCDF-529D-6A3E-0F5C58F92D0C}"/>
                </a:ext>
              </a:extLst>
            </p:cNvPr>
            <p:cNvGrpSpPr/>
            <p:nvPr/>
          </p:nvGrpSpPr>
          <p:grpSpPr>
            <a:xfrm>
              <a:off x="1405728" y="-138343"/>
              <a:ext cx="500828" cy="457205"/>
              <a:chOff x="939860" y="-138343"/>
              <a:chExt cx="500828" cy="457205"/>
            </a:xfrm>
          </p:grpSpPr>
          <p:sp>
            <p:nvSpPr>
              <p:cNvPr id="5" name="Google Shape;759;p16">
                <a:extLst>
                  <a:ext uri="{FF2B5EF4-FFF2-40B4-BE49-F238E27FC236}">
                    <a16:creationId xmlns:a16="http://schemas.microsoft.com/office/drawing/2014/main" id="{4A331617-0208-3A7D-EA9E-63732C480106}"/>
                  </a:ext>
                </a:extLst>
              </p:cNvPr>
              <p:cNvSpPr/>
              <p:nvPr/>
            </p:nvSpPr>
            <p:spPr>
              <a:xfrm>
                <a:off x="942330" y="-138243"/>
                <a:ext cx="498358" cy="457105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13789" extrusionOk="0">
                    <a:moveTo>
                      <a:pt x="7566" y="0"/>
                    </a:moveTo>
                    <a:cubicBezTo>
                      <a:pt x="5801" y="0"/>
                      <a:pt x="4035" y="672"/>
                      <a:pt x="2686" y="2014"/>
                    </a:cubicBezTo>
                    <a:cubicBezTo>
                      <a:pt x="0" y="4712"/>
                      <a:pt x="0" y="9079"/>
                      <a:pt x="2686" y="11765"/>
                    </a:cubicBezTo>
                    <a:cubicBezTo>
                      <a:pt x="4035" y="13114"/>
                      <a:pt x="5801" y="13788"/>
                      <a:pt x="7566" y="13788"/>
                    </a:cubicBezTo>
                    <a:cubicBezTo>
                      <a:pt x="9331" y="13788"/>
                      <a:pt x="11094" y="13114"/>
                      <a:pt x="12436" y="11765"/>
                    </a:cubicBezTo>
                    <a:cubicBezTo>
                      <a:pt x="15134" y="9079"/>
                      <a:pt x="15134" y="4712"/>
                      <a:pt x="12436" y="2014"/>
                    </a:cubicBezTo>
                    <a:cubicBezTo>
                      <a:pt x="11094" y="672"/>
                      <a:pt x="9331" y="0"/>
                      <a:pt x="7566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" name="Google Shape;760;p16">
                <a:extLst>
                  <a:ext uri="{FF2B5EF4-FFF2-40B4-BE49-F238E27FC236}">
                    <a16:creationId xmlns:a16="http://schemas.microsoft.com/office/drawing/2014/main" id="{E58F8A11-9ADC-0F7D-D94A-6FD7A1DFE6A2}"/>
                  </a:ext>
                </a:extLst>
              </p:cNvPr>
              <p:cNvSpPr/>
              <p:nvPr/>
            </p:nvSpPr>
            <p:spPr>
              <a:xfrm>
                <a:off x="992314" y="-134298"/>
                <a:ext cx="157064" cy="114633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3458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56" y="26"/>
                      <a:pt x="4531" y="51"/>
                      <a:pt x="4406" y="76"/>
                    </a:cubicBezTo>
                    <a:cubicBezTo>
                      <a:pt x="2536" y="528"/>
                      <a:pt x="929" y="1757"/>
                      <a:pt x="1" y="3451"/>
                    </a:cubicBezTo>
                    <a:cubicBezTo>
                      <a:pt x="55" y="3455"/>
                      <a:pt x="110" y="3457"/>
                      <a:pt x="164" y="3457"/>
                    </a:cubicBezTo>
                    <a:cubicBezTo>
                      <a:pt x="834" y="3457"/>
                      <a:pt x="1481" y="3172"/>
                      <a:pt x="1933" y="2661"/>
                    </a:cubicBezTo>
                    <a:cubicBezTo>
                      <a:pt x="2209" y="2335"/>
                      <a:pt x="2410" y="1920"/>
                      <a:pt x="2749" y="1670"/>
                    </a:cubicBezTo>
                    <a:cubicBezTo>
                      <a:pt x="3138" y="1368"/>
                      <a:pt x="3690" y="1331"/>
                      <a:pt x="4104" y="1067"/>
                    </a:cubicBezTo>
                    <a:cubicBezTo>
                      <a:pt x="4468" y="829"/>
                      <a:pt x="4719" y="440"/>
                      <a:pt x="4769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761;p16">
                <a:extLst>
                  <a:ext uri="{FF2B5EF4-FFF2-40B4-BE49-F238E27FC236}">
                    <a16:creationId xmlns:a16="http://schemas.microsoft.com/office/drawing/2014/main" id="{277E9196-5BB3-2BD0-D439-9A87CFCD597B}"/>
                  </a:ext>
                </a:extLst>
              </p:cNvPr>
              <p:cNvSpPr/>
              <p:nvPr/>
            </p:nvSpPr>
            <p:spPr>
              <a:xfrm>
                <a:off x="964655" y="-138044"/>
                <a:ext cx="292166" cy="229033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6909" extrusionOk="0">
                    <a:moveTo>
                      <a:pt x="7103" y="1"/>
                    </a:moveTo>
                    <a:cubicBezTo>
                      <a:pt x="7479" y="1293"/>
                      <a:pt x="6726" y="2636"/>
                      <a:pt x="5421" y="3000"/>
                    </a:cubicBezTo>
                    <a:cubicBezTo>
                      <a:pt x="5095" y="3100"/>
                      <a:pt x="4718" y="3125"/>
                      <a:pt x="4442" y="3326"/>
                    </a:cubicBezTo>
                    <a:cubicBezTo>
                      <a:pt x="4267" y="3477"/>
                      <a:pt x="4116" y="3640"/>
                      <a:pt x="3978" y="3828"/>
                    </a:cubicBezTo>
                    <a:cubicBezTo>
                      <a:pt x="3313" y="4669"/>
                      <a:pt x="2372" y="5246"/>
                      <a:pt x="1318" y="5434"/>
                    </a:cubicBezTo>
                    <a:cubicBezTo>
                      <a:pt x="1068" y="5482"/>
                      <a:pt x="814" y="5505"/>
                      <a:pt x="561" y="5505"/>
                    </a:cubicBezTo>
                    <a:cubicBezTo>
                      <a:pt x="419" y="5505"/>
                      <a:pt x="278" y="5498"/>
                      <a:pt x="138" y="5484"/>
                    </a:cubicBezTo>
                    <a:cubicBezTo>
                      <a:pt x="50" y="5873"/>
                      <a:pt x="13" y="6262"/>
                      <a:pt x="0" y="6651"/>
                    </a:cubicBezTo>
                    <a:cubicBezTo>
                      <a:pt x="527" y="6821"/>
                      <a:pt x="1072" y="6908"/>
                      <a:pt x="1619" y="6908"/>
                    </a:cubicBezTo>
                    <a:cubicBezTo>
                      <a:pt x="1841" y="6908"/>
                      <a:pt x="2063" y="6894"/>
                      <a:pt x="2284" y="6865"/>
                    </a:cubicBezTo>
                    <a:cubicBezTo>
                      <a:pt x="3313" y="6714"/>
                      <a:pt x="4329" y="6024"/>
                      <a:pt x="4580" y="5008"/>
                    </a:cubicBezTo>
                    <a:cubicBezTo>
                      <a:pt x="4681" y="4556"/>
                      <a:pt x="4668" y="4029"/>
                      <a:pt x="5007" y="3715"/>
                    </a:cubicBezTo>
                    <a:cubicBezTo>
                      <a:pt x="5346" y="3401"/>
                      <a:pt x="5823" y="3439"/>
                      <a:pt x="6262" y="3389"/>
                    </a:cubicBezTo>
                    <a:cubicBezTo>
                      <a:pt x="7818" y="3188"/>
                      <a:pt x="8872" y="1732"/>
                      <a:pt x="8583" y="201"/>
                    </a:cubicBezTo>
                    <a:cubicBezTo>
                      <a:pt x="8094" y="76"/>
                      <a:pt x="7605" y="13"/>
                      <a:pt x="7103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762;p16">
                <a:extLst>
                  <a:ext uri="{FF2B5EF4-FFF2-40B4-BE49-F238E27FC236}">
                    <a16:creationId xmlns:a16="http://schemas.microsoft.com/office/drawing/2014/main" id="{CA1B6520-A47D-7545-E17A-D4D5A8975C94}"/>
                  </a:ext>
                </a:extLst>
              </p:cNvPr>
              <p:cNvSpPr/>
              <p:nvPr/>
            </p:nvSpPr>
            <p:spPr>
              <a:xfrm>
                <a:off x="1091096" y="103221"/>
                <a:ext cx="326871" cy="214713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6477" extrusionOk="0">
                    <a:moveTo>
                      <a:pt x="9926" y="1"/>
                    </a:moveTo>
                    <a:lnTo>
                      <a:pt x="9926" y="1"/>
                    </a:lnTo>
                    <a:cubicBezTo>
                      <a:pt x="9638" y="214"/>
                      <a:pt x="9361" y="453"/>
                      <a:pt x="9111" y="704"/>
                    </a:cubicBezTo>
                    <a:cubicBezTo>
                      <a:pt x="8383" y="1419"/>
                      <a:pt x="7680" y="2247"/>
                      <a:pt x="6701" y="2573"/>
                    </a:cubicBezTo>
                    <a:cubicBezTo>
                      <a:pt x="6011" y="2799"/>
                      <a:pt x="5258" y="2762"/>
                      <a:pt x="4593" y="3063"/>
                    </a:cubicBezTo>
                    <a:cubicBezTo>
                      <a:pt x="3890" y="3389"/>
                      <a:pt x="3413" y="4054"/>
                      <a:pt x="2824" y="4581"/>
                    </a:cubicBezTo>
                    <a:cubicBezTo>
                      <a:pt x="2033" y="5271"/>
                      <a:pt x="1042" y="5698"/>
                      <a:pt x="0" y="5786"/>
                    </a:cubicBezTo>
                    <a:cubicBezTo>
                      <a:pt x="778" y="6175"/>
                      <a:pt x="1631" y="6413"/>
                      <a:pt x="2497" y="6476"/>
                    </a:cubicBezTo>
                    <a:cubicBezTo>
                      <a:pt x="2949" y="6200"/>
                      <a:pt x="3363" y="5861"/>
                      <a:pt x="3727" y="5472"/>
                    </a:cubicBezTo>
                    <a:cubicBezTo>
                      <a:pt x="4342" y="4845"/>
                      <a:pt x="4919" y="4129"/>
                      <a:pt x="5685" y="3703"/>
                    </a:cubicBezTo>
                    <a:cubicBezTo>
                      <a:pt x="6375" y="3301"/>
                      <a:pt x="7178" y="3151"/>
                      <a:pt x="7918" y="2875"/>
                    </a:cubicBezTo>
                    <a:cubicBezTo>
                      <a:pt x="8496" y="2649"/>
                      <a:pt x="9035" y="2348"/>
                      <a:pt x="9525" y="1971"/>
                    </a:cubicBezTo>
                    <a:cubicBezTo>
                      <a:pt x="9750" y="1331"/>
                      <a:pt x="9889" y="679"/>
                      <a:pt x="9926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763;p16">
                <a:extLst>
                  <a:ext uri="{FF2B5EF4-FFF2-40B4-BE49-F238E27FC236}">
                    <a16:creationId xmlns:a16="http://schemas.microsoft.com/office/drawing/2014/main" id="{5840F6D8-15E8-4F5B-E5FB-38A02E7090C5}"/>
                  </a:ext>
                </a:extLst>
              </p:cNvPr>
              <p:cNvSpPr/>
              <p:nvPr/>
            </p:nvSpPr>
            <p:spPr>
              <a:xfrm>
                <a:off x="977859" y="-108939"/>
                <a:ext cx="434314" cy="346152"/>
              </a:xfrm>
              <a:custGeom>
                <a:avLst/>
                <a:gdLst/>
                <a:ahLst/>
                <a:cxnLst/>
                <a:rect l="l" t="t" r="r" b="b"/>
                <a:pathLst>
                  <a:path w="13190" h="10442" extrusionOk="0">
                    <a:moveTo>
                      <a:pt x="8252" y="5005"/>
                    </a:moveTo>
                    <a:cubicBezTo>
                      <a:pt x="8455" y="5005"/>
                      <a:pt x="8593" y="5113"/>
                      <a:pt x="8546" y="5410"/>
                    </a:cubicBezTo>
                    <a:cubicBezTo>
                      <a:pt x="8509" y="5573"/>
                      <a:pt x="8433" y="5723"/>
                      <a:pt x="8308" y="5849"/>
                    </a:cubicBezTo>
                    <a:cubicBezTo>
                      <a:pt x="8195" y="6024"/>
                      <a:pt x="8032" y="6150"/>
                      <a:pt x="7844" y="6250"/>
                    </a:cubicBezTo>
                    <a:cubicBezTo>
                      <a:pt x="7781" y="6275"/>
                      <a:pt x="7714" y="6288"/>
                      <a:pt x="7647" y="6288"/>
                    </a:cubicBezTo>
                    <a:cubicBezTo>
                      <a:pt x="7513" y="6288"/>
                      <a:pt x="7379" y="6238"/>
                      <a:pt x="7279" y="6137"/>
                    </a:cubicBezTo>
                    <a:cubicBezTo>
                      <a:pt x="7166" y="5962"/>
                      <a:pt x="7153" y="5748"/>
                      <a:pt x="7254" y="5560"/>
                    </a:cubicBezTo>
                    <a:cubicBezTo>
                      <a:pt x="7373" y="5322"/>
                      <a:pt x="7906" y="5005"/>
                      <a:pt x="8252" y="5005"/>
                    </a:cubicBezTo>
                    <a:close/>
                    <a:moveTo>
                      <a:pt x="9877" y="1"/>
                    </a:moveTo>
                    <a:cubicBezTo>
                      <a:pt x="9789" y="177"/>
                      <a:pt x="9713" y="352"/>
                      <a:pt x="9663" y="528"/>
                    </a:cubicBezTo>
                    <a:cubicBezTo>
                      <a:pt x="9488" y="1243"/>
                      <a:pt x="9575" y="1984"/>
                      <a:pt x="9475" y="2699"/>
                    </a:cubicBezTo>
                    <a:cubicBezTo>
                      <a:pt x="9362" y="3427"/>
                      <a:pt x="8986" y="4192"/>
                      <a:pt x="8295" y="4393"/>
                    </a:cubicBezTo>
                    <a:cubicBezTo>
                      <a:pt x="7819" y="4531"/>
                      <a:pt x="7279" y="4381"/>
                      <a:pt x="6840" y="4619"/>
                    </a:cubicBezTo>
                    <a:cubicBezTo>
                      <a:pt x="6413" y="4845"/>
                      <a:pt x="6250" y="5410"/>
                      <a:pt x="6062" y="5874"/>
                    </a:cubicBezTo>
                    <a:cubicBezTo>
                      <a:pt x="5342" y="7651"/>
                      <a:pt x="3631" y="8724"/>
                      <a:pt x="1836" y="8724"/>
                    </a:cubicBezTo>
                    <a:cubicBezTo>
                      <a:pt x="1222" y="8724"/>
                      <a:pt x="598" y="8599"/>
                      <a:pt x="1" y="8333"/>
                    </a:cubicBezTo>
                    <a:lnTo>
                      <a:pt x="1" y="8333"/>
                    </a:lnTo>
                    <a:cubicBezTo>
                      <a:pt x="264" y="9099"/>
                      <a:pt x="678" y="9814"/>
                      <a:pt x="1193" y="10429"/>
                    </a:cubicBezTo>
                    <a:cubicBezTo>
                      <a:pt x="1301" y="10437"/>
                      <a:pt x="1410" y="10441"/>
                      <a:pt x="1520" y="10441"/>
                    </a:cubicBezTo>
                    <a:cubicBezTo>
                      <a:pt x="2921" y="10441"/>
                      <a:pt x="4331" y="9775"/>
                      <a:pt x="5146" y="8622"/>
                    </a:cubicBezTo>
                    <a:cubicBezTo>
                      <a:pt x="5522" y="8095"/>
                      <a:pt x="5836" y="7442"/>
                      <a:pt x="6438" y="7229"/>
                    </a:cubicBezTo>
                    <a:cubicBezTo>
                      <a:pt x="6610" y="7170"/>
                      <a:pt x="6791" y="7151"/>
                      <a:pt x="6975" y="7151"/>
                    </a:cubicBezTo>
                    <a:cubicBezTo>
                      <a:pt x="7327" y="7151"/>
                      <a:pt x="7692" y="7221"/>
                      <a:pt x="8031" y="7221"/>
                    </a:cubicBezTo>
                    <a:cubicBezTo>
                      <a:pt x="8307" y="7221"/>
                      <a:pt x="8566" y="7174"/>
                      <a:pt x="8785" y="7003"/>
                    </a:cubicBezTo>
                    <a:cubicBezTo>
                      <a:pt x="9287" y="6614"/>
                      <a:pt x="9262" y="5811"/>
                      <a:pt x="9663" y="5334"/>
                    </a:cubicBezTo>
                    <a:cubicBezTo>
                      <a:pt x="9939" y="5021"/>
                      <a:pt x="10366" y="4895"/>
                      <a:pt x="10780" y="4857"/>
                    </a:cubicBezTo>
                    <a:cubicBezTo>
                      <a:pt x="11194" y="4832"/>
                      <a:pt x="11608" y="4857"/>
                      <a:pt x="12010" y="4807"/>
                    </a:cubicBezTo>
                    <a:cubicBezTo>
                      <a:pt x="12424" y="4757"/>
                      <a:pt x="12826" y="4619"/>
                      <a:pt x="13189" y="4393"/>
                    </a:cubicBezTo>
                    <a:lnTo>
                      <a:pt x="13189" y="4381"/>
                    </a:lnTo>
                    <a:cubicBezTo>
                      <a:pt x="13102" y="4029"/>
                      <a:pt x="12989" y="3690"/>
                      <a:pt x="12851" y="3352"/>
                    </a:cubicBezTo>
                    <a:cubicBezTo>
                      <a:pt x="12725" y="3414"/>
                      <a:pt x="12587" y="3477"/>
                      <a:pt x="12462" y="3515"/>
                    </a:cubicBezTo>
                    <a:cubicBezTo>
                      <a:pt x="12300" y="3560"/>
                      <a:pt x="12142" y="3581"/>
                      <a:pt x="11991" y="3581"/>
                    </a:cubicBezTo>
                    <a:cubicBezTo>
                      <a:pt x="10589" y="3581"/>
                      <a:pt x="9750" y="1770"/>
                      <a:pt x="10906" y="716"/>
                    </a:cubicBezTo>
                    <a:cubicBezTo>
                      <a:pt x="10579" y="453"/>
                      <a:pt x="10241" y="214"/>
                      <a:pt x="9877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764;p16">
                <a:extLst>
                  <a:ext uri="{FF2B5EF4-FFF2-40B4-BE49-F238E27FC236}">
                    <a16:creationId xmlns:a16="http://schemas.microsoft.com/office/drawing/2014/main" id="{BD5A8E3F-F8F2-48DD-CA45-DA653EF55BAA}"/>
                  </a:ext>
                </a:extLst>
              </p:cNvPr>
              <p:cNvSpPr/>
              <p:nvPr/>
            </p:nvSpPr>
            <p:spPr>
              <a:xfrm>
                <a:off x="939860" y="-138343"/>
                <a:ext cx="337606" cy="40300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2157" extrusionOk="0">
                    <a:moveTo>
                      <a:pt x="7654" y="0"/>
                    </a:moveTo>
                    <a:cubicBezTo>
                      <a:pt x="5304" y="0"/>
                      <a:pt x="3039" y="1207"/>
                      <a:pt x="1757" y="3322"/>
                    </a:cubicBezTo>
                    <a:cubicBezTo>
                      <a:pt x="0" y="6221"/>
                      <a:pt x="615" y="9973"/>
                      <a:pt x="3200" y="12157"/>
                    </a:cubicBezTo>
                    <a:cubicBezTo>
                      <a:pt x="3112" y="11906"/>
                      <a:pt x="3024" y="11642"/>
                      <a:pt x="2962" y="11379"/>
                    </a:cubicBezTo>
                    <a:cubicBezTo>
                      <a:pt x="1795" y="6635"/>
                      <a:pt x="4706" y="1842"/>
                      <a:pt x="9449" y="675"/>
                    </a:cubicBezTo>
                    <a:cubicBezTo>
                      <a:pt x="9713" y="612"/>
                      <a:pt x="9989" y="562"/>
                      <a:pt x="10253" y="512"/>
                    </a:cubicBezTo>
                    <a:cubicBezTo>
                      <a:pt x="9405" y="166"/>
                      <a:pt x="8523" y="0"/>
                      <a:pt x="7654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oogle Shape;765;p16">
            <a:extLst>
              <a:ext uri="{FF2B5EF4-FFF2-40B4-BE49-F238E27FC236}">
                <a16:creationId xmlns:a16="http://schemas.microsoft.com/office/drawing/2014/main" id="{F74D2A55-B2CF-510B-8251-FE899A7B4465}"/>
              </a:ext>
            </a:extLst>
          </p:cNvPr>
          <p:cNvGrpSpPr/>
          <p:nvPr/>
        </p:nvGrpSpPr>
        <p:grpSpPr>
          <a:xfrm>
            <a:off x="9940251" y="828791"/>
            <a:ext cx="1611311" cy="1037047"/>
            <a:chOff x="2454249" y="2445506"/>
            <a:chExt cx="994546" cy="640094"/>
          </a:xfrm>
        </p:grpSpPr>
        <p:sp>
          <p:nvSpPr>
            <p:cNvPr id="12" name="Google Shape;766;p16">
              <a:extLst>
                <a:ext uri="{FF2B5EF4-FFF2-40B4-BE49-F238E27FC236}">
                  <a16:creationId xmlns:a16="http://schemas.microsoft.com/office/drawing/2014/main" id="{0BFF522B-09B3-5777-0D33-16FDAF518BF3}"/>
                </a:ext>
              </a:extLst>
            </p:cNvPr>
            <p:cNvSpPr/>
            <p:nvPr/>
          </p:nvSpPr>
          <p:spPr>
            <a:xfrm>
              <a:off x="2647176" y="2459549"/>
              <a:ext cx="212578" cy="208607"/>
            </a:xfrm>
            <a:custGeom>
              <a:avLst/>
              <a:gdLst/>
              <a:ahLst/>
              <a:cxnLst/>
              <a:rect l="l" t="t" r="r" b="b"/>
              <a:pathLst>
                <a:path w="4619" h="4531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422" y="653"/>
                    <a:pt x="703" y="2360"/>
                    <a:pt x="0" y="4531"/>
                  </a:cubicBezTo>
                  <a:cubicBezTo>
                    <a:pt x="1870" y="3389"/>
                    <a:pt x="3438" y="1845"/>
                    <a:pt x="4618" y="0"/>
                  </a:cubicBezTo>
                  <a:close/>
                </a:path>
              </a:pathLst>
            </a:custGeom>
            <a:solidFill>
              <a:srgbClr val="87D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3" name="Google Shape;767;p16">
              <a:extLst>
                <a:ext uri="{FF2B5EF4-FFF2-40B4-BE49-F238E27FC236}">
                  <a16:creationId xmlns:a16="http://schemas.microsoft.com/office/drawing/2014/main" id="{D0C378EA-B99D-C597-97AF-437807E91778}"/>
                </a:ext>
              </a:extLst>
            </p:cNvPr>
            <p:cNvGrpSpPr/>
            <p:nvPr/>
          </p:nvGrpSpPr>
          <p:grpSpPr>
            <a:xfrm>
              <a:off x="2454249" y="2445506"/>
              <a:ext cx="994546" cy="640094"/>
              <a:chOff x="2454249" y="2445506"/>
              <a:chExt cx="994546" cy="640094"/>
            </a:xfrm>
          </p:grpSpPr>
          <p:sp>
            <p:nvSpPr>
              <p:cNvPr id="14" name="Google Shape;768;p16">
                <a:extLst>
                  <a:ext uri="{FF2B5EF4-FFF2-40B4-BE49-F238E27FC236}">
                    <a16:creationId xmlns:a16="http://schemas.microsoft.com/office/drawing/2014/main" id="{3C78EE56-7A8C-5C19-AADA-6BBBFC5BDE50}"/>
                  </a:ext>
                </a:extLst>
              </p:cNvPr>
              <p:cNvSpPr/>
              <p:nvPr/>
            </p:nvSpPr>
            <p:spPr>
              <a:xfrm>
                <a:off x="2454526" y="2445806"/>
                <a:ext cx="993994" cy="639496"/>
              </a:xfrm>
              <a:custGeom>
                <a:avLst/>
                <a:gdLst/>
                <a:ahLst/>
                <a:cxnLst/>
                <a:rect l="l" t="t" r="r" b="b"/>
                <a:pathLst>
                  <a:path w="21598" h="13890" extrusionOk="0">
                    <a:moveTo>
                      <a:pt x="10810" y="0"/>
                    </a:moveTo>
                    <a:cubicBezTo>
                      <a:pt x="10264" y="0"/>
                      <a:pt x="9715" y="65"/>
                      <a:pt x="9174" y="198"/>
                    </a:cubicBezTo>
                    <a:cubicBezTo>
                      <a:pt x="8910" y="261"/>
                      <a:pt x="8659" y="336"/>
                      <a:pt x="8408" y="424"/>
                    </a:cubicBezTo>
                    <a:lnTo>
                      <a:pt x="8371" y="436"/>
                    </a:lnTo>
                    <a:cubicBezTo>
                      <a:pt x="8107" y="537"/>
                      <a:pt x="7856" y="650"/>
                      <a:pt x="7605" y="775"/>
                    </a:cubicBezTo>
                    <a:lnTo>
                      <a:pt x="7580" y="800"/>
                    </a:lnTo>
                    <a:cubicBezTo>
                      <a:pt x="7216" y="989"/>
                      <a:pt x="6865" y="1215"/>
                      <a:pt x="6539" y="1466"/>
                    </a:cubicBezTo>
                    <a:lnTo>
                      <a:pt x="6514" y="1478"/>
                    </a:lnTo>
                    <a:cubicBezTo>
                      <a:pt x="6300" y="1654"/>
                      <a:pt x="6099" y="1829"/>
                      <a:pt x="5911" y="2018"/>
                    </a:cubicBezTo>
                    <a:lnTo>
                      <a:pt x="5899" y="2030"/>
                    </a:lnTo>
                    <a:cubicBezTo>
                      <a:pt x="5798" y="2131"/>
                      <a:pt x="5710" y="2218"/>
                      <a:pt x="5623" y="2319"/>
                    </a:cubicBezTo>
                    <a:cubicBezTo>
                      <a:pt x="3228" y="1116"/>
                      <a:pt x="1395" y="394"/>
                      <a:pt x="627" y="394"/>
                    </a:cubicBezTo>
                    <a:cubicBezTo>
                      <a:pt x="441" y="394"/>
                      <a:pt x="318" y="436"/>
                      <a:pt x="264" y="524"/>
                    </a:cubicBezTo>
                    <a:cubicBezTo>
                      <a:pt x="1" y="964"/>
                      <a:pt x="1620" y="2495"/>
                      <a:pt x="4318" y="4465"/>
                    </a:cubicBezTo>
                    <a:cubicBezTo>
                      <a:pt x="4318" y="4458"/>
                      <a:pt x="4321" y="4452"/>
                      <a:pt x="4324" y="4446"/>
                    </a:cubicBezTo>
                    <a:lnTo>
                      <a:pt x="4324" y="4446"/>
                    </a:lnTo>
                    <a:lnTo>
                      <a:pt x="4318" y="4465"/>
                    </a:lnTo>
                    <a:lnTo>
                      <a:pt x="4280" y="4565"/>
                    </a:lnTo>
                    <a:cubicBezTo>
                      <a:pt x="4255" y="4640"/>
                      <a:pt x="4230" y="4716"/>
                      <a:pt x="4205" y="4791"/>
                    </a:cubicBezTo>
                    <a:lnTo>
                      <a:pt x="4167" y="4891"/>
                    </a:lnTo>
                    <a:cubicBezTo>
                      <a:pt x="4142" y="4967"/>
                      <a:pt x="4117" y="5042"/>
                      <a:pt x="4104" y="5130"/>
                    </a:cubicBezTo>
                    <a:cubicBezTo>
                      <a:pt x="4092" y="5155"/>
                      <a:pt x="4079" y="5180"/>
                      <a:pt x="4079" y="5205"/>
                    </a:cubicBezTo>
                    <a:cubicBezTo>
                      <a:pt x="4054" y="5318"/>
                      <a:pt x="4029" y="5418"/>
                      <a:pt x="4004" y="5531"/>
                    </a:cubicBezTo>
                    <a:cubicBezTo>
                      <a:pt x="4004" y="5544"/>
                      <a:pt x="4004" y="5556"/>
                      <a:pt x="4004" y="5556"/>
                    </a:cubicBezTo>
                    <a:cubicBezTo>
                      <a:pt x="3979" y="5657"/>
                      <a:pt x="3966" y="5757"/>
                      <a:pt x="3941" y="5858"/>
                    </a:cubicBezTo>
                    <a:cubicBezTo>
                      <a:pt x="3941" y="5895"/>
                      <a:pt x="3941" y="5933"/>
                      <a:pt x="3929" y="5971"/>
                    </a:cubicBezTo>
                    <a:cubicBezTo>
                      <a:pt x="3916" y="6046"/>
                      <a:pt x="3916" y="6121"/>
                      <a:pt x="3903" y="6196"/>
                    </a:cubicBezTo>
                    <a:cubicBezTo>
                      <a:pt x="3903" y="6234"/>
                      <a:pt x="3891" y="6272"/>
                      <a:pt x="3891" y="6309"/>
                    </a:cubicBezTo>
                    <a:cubicBezTo>
                      <a:pt x="3891" y="6385"/>
                      <a:pt x="3878" y="6460"/>
                      <a:pt x="3878" y="6535"/>
                    </a:cubicBezTo>
                    <a:lnTo>
                      <a:pt x="3878" y="6661"/>
                    </a:lnTo>
                    <a:lnTo>
                      <a:pt x="3878" y="6887"/>
                    </a:lnTo>
                    <a:lnTo>
                      <a:pt x="3878" y="7000"/>
                    </a:lnTo>
                    <a:cubicBezTo>
                      <a:pt x="3878" y="7112"/>
                      <a:pt x="3878" y="7225"/>
                      <a:pt x="3891" y="7338"/>
                    </a:cubicBezTo>
                    <a:cubicBezTo>
                      <a:pt x="3891" y="7451"/>
                      <a:pt x="3903" y="7527"/>
                      <a:pt x="3903" y="7627"/>
                    </a:cubicBezTo>
                    <a:cubicBezTo>
                      <a:pt x="3941" y="7953"/>
                      <a:pt x="3991" y="8267"/>
                      <a:pt x="4067" y="8581"/>
                    </a:cubicBezTo>
                    <a:cubicBezTo>
                      <a:pt x="4117" y="8807"/>
                      <a:pt x="4180" y="9020"/>
                      <a:pt x="4255" y="9233"/>
                    </a:cubicBezTo>
                    <a:cubicBezTo>
                      <a:pt x="4318" y="9409"/>
                      <a:pt x="4393" y="9597"/>
                      <a:pt x="4468" y="9773"/>
                    </a:cubicBezTo>
                    <a:cubicBezTo>
                      <a:pt x="5183" y="11367"/>
                      <a:pt x="6463" y="12634"/>
                      <a:pt x="8070" y="13324"/>
                    </a:cubicBezTo>
                    <a:lnTo>
                      <a:pt x="8095" y="13337"/>
                    </a:lnTo>
                    <a:cubicBezTo>
                      <a:pt x="8195" y="13374"/>
                      <a:pt x="8283" y="13412"/>
                      <a:pt x="8371" y="13450"/>
                    </a:cubicBezTo>
                    <a:lnTo>
                      <a:pt x="8421" y="13462"/>
                    </a:lnTo>
                    <a:cubicBezTo>
                      <a:pt x="8509" y="13500"/>
                      <a:pt x="8609" y="13537"/>
                      <a:pt x="8710" y="13563"/>
                    </a:cubicBezTo>
                    <a:lnTo>
                      <a:pt x="8735" y="13563"/>
                    </a:lnTo>
                    <a:cubicBezTo>
                      <a:pt x="9287" y="13738"/>
                      <a:pt x="9852" y="13839"/>
                      <a:pt x="10429" y="13876"/>
                    </a:cubicBezTo>
                    <a:cubicBezTo>
                      <a:pt x="10549" y="13886"/>
                      <a:pt x="10668" y="13890"/>
                      <a:pt x="10788" y="13890"/>
                    </a:cubicBezTo>
                    <a:cubicBezTo>
                      <a:pt x="10982" y="13890"/>
                      <a:pt x="11176" y="13879"/>
                      <a:pt x="11370" y="13864"/>
                    </a:cubicBezTo>
                    <a:lnTo>
                      <a:pt x="11445" y="13864"/>
                    </a:lnTo>
                    <a:lnTo>
                      <a:pt x="11608" y="13851"/>
                    </a:lnTo>
                    <a:lnTo>
                      <a:pt x="11734" y="13839"/>
                    </a:lnTo>
                    <a:lnTo>
                      <a:pt x="11872" y="13801"/>
                    </a:lnTo>
                    <a:lnTo>
                      <a:pt x="12035" y="13776"/>
                    </a:lnTo>
                    <a:lnTo>
                      <a:pt x="12148" y="13751"/>
                    </a:lnTo>
                    <a:cubicBezTo>
                      <a:pt x="12236" y="13738"/>
                      <a:pt x="12336" y="13713"/>
                      <a:pt x="12424" y="13688"/>
                    </a:cubicBezTo>
                    <a:cubicBezTo>
                      <a:pt x="12524" y="13663"/>
                      <a:pt x="12612" y="13650"/>
                      <a:pt x="12700" y="13625"/>
                    </a:cubicBezTo>
                    <a:lnTo>
                      <a:pt x="12826" y="13588"/>
                    </a:lnTo>
                    <a:lnTo>
                      <a:pt x="12926" y="13550"/>
                    </a:lnTo>
                    <a:lnTo>
                      <a:pt x="12964" y="13537"/>
                    </a:lnTo>
                    <a:cubicBezTo>
                      <a:pt x="13064" y="13500"/>
                      <a:pt x="13152" y="13475"/>
                      <a:pt x="13252" y="13437"/>
                    </a:cubicBezTo>
                    <a:lnTo>
                      <a:pt x="13315" y="13412"/>
                    </a:lnTo>
                    <a:cubicBezTo>
                      <a:pt x="13428" y="13374"/>
                      <a:pt x="13553" y="13312"/>
                      <a:pt x="13679" y="13261"/>
                    </a:cubicBezTo>
                    <a:lnTo>
                      <a:pt x="13767" y="13211"/>
                    </a:lnTo>
                    <a:cubicBezTo>
                      <a:pt x="13855" y="13174"/>
                      <a:pt x="13955" y="13123"/>
                      <a:pt x="14055" y="13073"/>
                    </a:cubicBezTo>
                    <a:lnTo>
                      <a:pt x="14131" y="13036"/>
                    </a:lnTo>
                    <a:cubicBezTo>
                      <a:pt x="14244" y="12973"/>
                      <a:pt x="14357" y="12910"/>
                      <a:pt x="14457" y="12835"/>
                    </a:cubicBezTo>
                    <a:lnTo>
                      <a:pt x="14520" y="12797"/>
                    </a:lnTo>
                    <a:lnTo>
                      <a:pt x="14608" y="12747"/>
                    </a:lnTo>
                    <a:cubicBezTo>
                      <a:pt x="14670" y="12697"/>
                      <a:pt x="14733" y="12659"/>
                      <a:pt x="14796" y="12609"/>
                    </a:cubicBezTo>
                    <a:cubicBezTo>
                      <a:pt x="14821" y="12596"/>
                      <a:pt x="14846" y="12584"/>
                      <a:pt x="14871" y="12559"/>
                    </a:cubicBezTo>
                    <a:lnTo>
                      <a:pt x="14997" y="12471"/>
                    </a:lnTo>
                    <a:cubicBezTo>
                      <a:pt x="15059" y="12421"/>
                      <a:pt x="15110" y="12383"/>
                      <a:pt x="15172" y="12333"/>
                    </a:cubicBezTo>
                    <a:lnTo>
                      <a:pt x="15197" y="12308"/>
                    </a:lnTo>
                    <a:cubicBezTo>
                      <a:pt x="15298" y="12232"/>
                      <a:pt x="15386" y="12145"/>
                      <a:pt x="15473" y="12069"/>
                    </a:cubicBezTo>
                    <a:lnTo>
                      <a:pt x="15536" y="12019"/>
                    </a:lnTo>
                    <a:cubicBezTo>
                      <a:pt x="15586" y="11969"/>
                      <a:pt x="15637" y="11919"/>
                      <a:pt x="15674" y="11868"/>
                    </a:cubicBezTo>
                    <a:lnTo>
                      <a:pt x="15724" y="11831"/>
                    </a:lnTo>
                    <a:cubicBezTo>
                      <a:pt x="15812" y="11743"/>
                      <a:pt x="15888" y="11655"/>
                      <a:pt x="15975" y="11567"/>
                    </a:cubicBezTo>
                    <a:cubicBezTo>
                      <a:pt x="18370" y="12770"/>
                      <a:pt x="20203" y="13492"/>
                      <a:pt x="20964" y="13492"/>
                    </a:cubicBezTo>
                    <a:cubicBezTo>
                      <a:pt x="21149" y="13492"/>
                      <a:pt x="21270" y="13450"/>
                      <a:pt x="21321" y="13362"/>
                    </a:cubicBezTo>
                    <a:cubicBezTo>
                      <a:pt x="21597" y="12923"/>
                      <a:pt x="19979" y="11392"/>
                      <a:pt x="17281" y="9434"/>
                    </a:cubicBezTo>
                    <a:cubicBezTo>
                      <a:pt x="17306" y="9359"/>
                      <a:pt x="17343" y="9283"/>
                      <a:pt x="17368" y="9208"/>
                    </a:cubicBezTo>
                    <a:cubicBezTo>
                      <a:pt x="17657" y="8355"/>
                      <a:pt x="17782" y="7464"/>
                      <a:pt x="17732" y="6560"/>
                    </a:cubicBezTo>
                    <a:cubicBezTo>
                      <a:pt x="17720" y="6372"/>
                      <a:pt x="17707" y="6171"/>
                      <a:pt x="17682" y="5983"/>
                    </a:cubicBezTo>
                    <a:cubicBezTo>
                      <a:pt x="17644" y="5757"/>
                      <a:pt x="17607" y="5544"/>
                      <a:pt x="17557" y="5318"/>
                    </a:cubicBezTo>
                    <a:cubicBezTo>
                      <a:pt x="17469" y="5004"/>
                      <a:pt x="17381" y="4691"/>
                      <a:pt x="17255" y="4402"/>
                    </a:cubicBezTo>
                    <a:cubicBezTo>
                      <a:pt x="17255" y="4389"/>
                      <a:pt x="17243" y="4377"/>
                      <a:pt x="17243" y="4364"/>
                    </a:cubicBezTo>
                    <a:cubicBezTo>
                      <a:pt x="17230" y="4327"/>
                      <a:pt x="17205" y="4276"/>
                      <a:pt x="17193" y="4239"/>
                    </a:cubicBezTo>
                    <a:cubicBezTo>
                      <a:pt x="17180" y="4201"/>
                      <a:pt x="17168" y="4164"/>
                      <a:pt x="17142" y="4126"/>
                    </a:cubicBezTo>
                    <a:cubicBezTo>
                      <a:pt x="16753" y="3247"/>
                      <a:pt x="16176" y="2457"/>
                      <a:pt x="15461" y="1804"/>
                    </a:cubicBezTo>
                    <a:lnTo>
                      <a:pt x="15448" y="1792"/>
                    </a:lnTo>
                    <a:cubicBezTo>
                      <a:pt x="15323" y="1679"/>
                      <a:pt x="15197" y="1566"/>
                      <a:pt x="15059" y="1466"/>
                    </a:cubicBezTo>
                    <a:cubicBezTo>
                      <a:pt x="13831" y="505"/>
                      <a:pt x="12332" y="0"/>
                      <a:pt x="10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769;p16">
                <a:extLst>
                  <a:ext uri="{FF2B5EF4-FFF2-40B4-BE49-F238E27FC236}">
                    <a16:creationId xmlns:a16="http://schemas.microsoft.com/office/drawing/2014/main" id="{A8CE5266-516B-2186-766D-42C50A53C42A}"/>
                  </a:ext>
                </a:extLst>
              </p:cNvPr>
              <p:cNvSpPr/>
              <p:nvPr/>
            </p:nvSpPr>
            <p:spPr>
              <a:xfrm>
                <a:off x="2624072" y="2445506"/>
                <a:ext cx="655544" cy="639634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893" extrusionOk="0">
                    <a:moveTo>
                      <a:pt x="7110" y="1"/>
                    </a:moveTo>
                    <a:cubicBezTo>
                      <a:pt x="6572" y="1"/>
                      <a:pt x="6027" y="63"/>
                      <a:pt x="5484" y="193"/>
                    </a:cubicBezTo>
                    <a:cubicBezTo>
                      <a:pt x="2221" y="983"/>
                      <a:pt x="0" y="3995"/>
                      <a:pt x="188" y="7333"/>
                    </a:cubicBezTo>
                    <a:cubicBezTo>
                      <a:pt x="188" y="7433"/>
                      <a:pt x="201" y="7534"/>
                      <a:pt x="213" y="7634"/>
                    </a:cubicBezTo>
                    <a:cubicBezTo>
                      <a:pt x="239" y="7948"/>
                      <a:pt x="289" y="8274"/>
                      <a:pt x="364" y="8588"/>
                    </a:cubicBezTo>
                    <a:cubicBezTo>
                      <a:pt x="414" y="8801"/>
                      <a:pt x="477" y="9014"/>
                      <a:pt x="552" y="9228"/>
                    </a:cubicBezTo>
                    <a:cubicBezTo>
                      <a:pt x="615" y="9416"/>
                      <a:pt x="690" y="9592"/>
                      <a:pt x="766" y="9767"/>
                    </a:cubicBezTo>
                    <a:cubicBezTo>
                      <a:pt x="1903" y="12325"/>
                      <a:pt x="4413" y="13892"/>
                      <a:pt x="7103" y="13892"/>
                    </a:cubicBezTo>
                    <a:cubicBezTo>
                      <a:pt x="7647" y="13892"/>
                      <a:pt x="8198" y="13828"/>
                      <a:pt x="8747" y="13695"/>
                    </a:cubicBezTo>
                    <a:cubicBezTo>
                      <a:pt x="12009" y="12917"/>
                      <a:pt x="14243" y="9905"/>
                      <a:pt x="14055" y="6555"/>
                    </a:cubicBezTo>
                    <a:cubicBezTo>
                      <a:pt x="14042" y="6367"/>
                      <a:pt x="14017" y="6178"/>
                      <a:pt x="13992" y="5978"/>
                    </a:cubicBezTo>
                    <a:cubicBezTo>
                      <a:pt x="13967" y="5764"/>
                      <a:pt x="13917" y="5538"/>
                      <a:pt x="13867" y="5312"/>
                    </a:cubicBezTo>
                    <a:cubicBezTo>
                      <a:pt x="13791" y="4999"/>
                      <a:pt x="13691" y="4698"/>
                      <a:pt x="13578" y="4396"/>
                    </a:cubicBezTo>
                    <a:cubicBezTo>
                      <a:pt x="13540" y="4309"/>
                      <a:pt x="13503" y="4221"/>
                      <a:pt x="13465" y="4120"/>
                    </a:cubicBezTo>
                    <a:cubicBezTo>
                      <a:pt x="12325" y="1568"/>
                      <a:pt x="9807" y="1"/>
                      <a:pt x="7110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770;p16">
                <a:extLst>
                  <a:ext uri="{FF2B5EF4-FFF2-40B4-BE49-F238E27FC236}">
                    <a16:creationId xmlns:a16="http://schemas.microsoft.com/office/drawing/2014/main" id="{9729B6BA-8F13-3F41-C6C6-70BA4EEE6161}"/>
                  </a:ext>
                </a:extLst>
              </p:cNvPr>
              <p:cNvSpPr/>
              <p:nvPr/>
            </p:nvSpPr>
            <p:spPr>
              <a:xfrm>
                <a:off x="2765546" y="2489613"/>
                <a:ext cx="382355" cy="595113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926" extrusionOk="0">
                    <a:moveTo>
                      <a:pt x="7542" y="0"/>
                    </a:moveTo>
                    <a:cubicBezTo>
                      <a:pt x="6087" y="25"/>
                      <a:pt x="4681" y="477"/>
                      <a:pt x="3502" y="1318"/>
                    </a:cubicBezTo>
                    <a:cubicBezTo>
                      <a:pt x="1707" y="2598"/>
                      <a:pt x="553" y="4693"/>
                      <a:pt x="239" y="6889"/>
                    </a:cubicBezTo>
                    <a:cubicBezTo>
                      <a:pt x="1" y="8709"/>
                      <a:pt x="264" y="10554"/>
                      <a:pt x="992" y="12235"/>
                    </a:cubicBezTo>
                    <a:cubicBezTo>
                      <a:pt x="1820" y="12637"/>
                      <a:pt x="2724" y="12875"/>
                      <a:pt x="3652" y="12925"/>
                    </a:cubicBezTo>
                    <a:cubicBezTo>
                      <a:pt x="2523" y="11520"/>
                      <a:pt x="1544" y="9951"/>
                      <a:pt x="1268" y="8169"/>
                    </a:cubicBezTo>
                    <a:cubicBezTo>
                      <a:pt x="967" y="6011"/>
                      <a:pt x="1707" y="3852"/>
                      <a:pt x="3263" y="2347"/>
                    </a:cubicBezTo>
                    <a:cubicBezTo>
                      <a:pt x="4518" y="1162"/>
                      <a:pt x="6170" y="514"/>
                      <a:pt x="7892" y="514"/>
                    </a:cubicBezTo>
                    <a:cubicBezTo>
                      <a:pt x="8030" y="514"/>
                      <a:pt x="8169" y="519"/>
                      <a:pt x="8308" y="527"/>
                    </a:cubicBezTo>
                    <a:cubicBezTo>
                      <a:pt x="8057" y="326"/>
                      <a:pt x="7806" y="163"/>
                      <a:pt x="7542" y="0"/>
                    </a:cubicBezTo>
                    <a:close/>
                  </a:path>
                </a:pathLst>
              </a:custGeom>
              <a:solidFill>
                <a:srgbClr val="2A4D7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771;p16">
                <a:extLst>
                  <a:ext uri="{FF2B5EF4-FFF2-40B4-BE49-F238E27FC236}">
                    <a16:creationId xmlns:a16="http://schemas.microsoft.com/office/drawing/2014/main" id="{326C4D1E-FC81-F0E5-B3EF-8FC80A9C517D}"/>
                  </a:ext>
                </a:extLst>
              </p:cNvPr>
              <p:cNvSpPr/>
              <p:nvPr/>
            </p:nvSpPr>
            <p:spPr>
              <a:xfrm>
                <a:off x="2795506" y="2512541"/>
                <a:ext cx="387648" cy="572738"/>
              </a:xfrm>
              <a:custGeom>
                <a:avLst/>
                <a:gdLst/>
                <a:ahLst/>
                <a:cxnLst/>
                <a:rect l="l" t="t" r="r" b="b"/>
                <a:pathLst>
                  <a:path w="8423" h="12440" extrusionOk="0">
                    <a:moveTo>
                      <a:pt x="7194" y="1"/>
                    </a:moveTo>
                    <a:cubicBezTo>
                      <a:pt x="3158" y="1"/>
                      <a:pt x="0" y="3609"/>
                      <a:pt x="617" y="7671"/>
                    </a:cubicBezTo>
                    <a:cubicBezTo>
                      <a:pt x="893" y="9441"/>
                      <a:pt x="1859" y="11022"/>
                      <a:pt x="3001" y="12427"/>
                    </a:cubicBezTo>
                    <a:cubicBezTo>
                      <a:pt x="3142" y="12435"/>
                      <a:pt x="3284" y="12439"/>
                      <a:pt x="3426" y="12439"/>
                    </a:cubicBezTo>
                    <a:cubicBezTo>
                      <a:pt x="3965" y="12439"/>
                      <a:pt x="4505" y="12381"/>
                      <a:pt x="5022" y="12252"/>
                    </a:cubicBezTo>
                    <a:cubicBezTo>
                      <a:pt x="5210" y="12201"/>
                      <a:pt x="5386" y="12151"/>
                      <a:pt x="5561" y="12088"/>
                    </a:cubicBezTo>
                    <a:cubicBezTo>
                      <a:pt x="4620" y="11386"/>
                      <a:pt x="3779" y="10558"/>
                      <a:pt x="3077" y="9616"/>
                    </a:cubicBezTo>
                    <a:cubicBezTo>
                      <a:pt x="1947" y="8048"/>
                      <a:pt x="1382" y="5940"/>
                      <a:pt x="2123" y="4158"/>
                    </a:cubicBezTo>
                    <a:cubicBezTo>
                      <a:pt x="2625" y="2928"/>
                      <a:pt x="3704" y="1987"/>
                      <a:pt x="4921" y="1435"/>
                    </a:cubicBezTo>
                    <a:cubicBezTo>
                      <a:pt x="6013" y="945"/>
                      <a:pt x="7218" y="757"/>
                      <a:pt x="8422" y="707"/>
                    </a:cubicBezTo>
                    <a:cubicBezTo>
                      <a:pt x="8184" y="456"/>
                      <a:pt x="7920" y="230"/>
                      <a:pt x="7657" y="17"/>
                    </a:cubicBezTo>
                    <a:cubicBezTo>
                      <a:pt x="7502" y="6"/>
                      <a:pt x="7347" y="1"/>
                      <a:pt x="7194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772;p16">
                <a:extLst>
                  <a:ext uri="{FF2B5EF4-FFF2-40B4-BE49-F238E27FC236}">
                    <a16:creationId xmlns:a16="http://schemas.microsoft.com/office/drawing/2014/main" id="{AB75BDFA-E40A-1A4E-D12A-F264440CF979}"/>
                  </a:ext>
                </a:extLst>
              </p:cNvPr>
              <p:cNvSpPr/>
              <p:nvPr/>
            </p:nvSpPr>
            <p:spPr>
              <a:xfrm>
                <a:off x="3011582" y="2620735"/>
                <a:ext cx="236832" cy="412564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961" extrusionOk="0">
                    <a:moveTo>
                      <a:pt x="4882" y="1"/>
                    </a:moveTo>
                    <a:cubicBezTo>
                      <a:pt x="4229" y="176"/>
                      <a:pt x="3577" y="427"/>
                      <a:pt x="2962" y="728"/>
                    </a:cubicBezTo>
                    <a:cubicBezTo>
                      <a:pt x="1883" y="1268"/>
                      <a:pt x="904" y="2121"/>
                      <a:pt x="440" y="3251"/>
                    </a:cubicBezTo>
                    <a:cubicBezTo>
                      <a:pt x="0" y="4380"/>
                      <a:pt x="51" y="5635"/>
                      <a:pt x="578" y="6739"/>
                    </a:cubicBezTo>
                    <a:cubicBezTo>
                      <a:pt x="1017" y="7630"/>
                      <a:pt x="1682" y="8396"/>
                      <a:pt x="2510" y="8960"/>
                    </a:cubicBezTo>
                    <a:cubicBezTo>
                      <a:pt x="3037" y="8609"/>
                      <a:pt x="3514" y="8182"/>
                      <a:pt x="3928" y="7718"/>
                    </a:cubicBezTo>
                    <a:cubicBezTo>
                      <a:pt x="3062" y="7254"/>
                      <a:pt x="2222" y="6739"/>
                      <a:pt x="1607" y="5986"/>
                    </a:cubicBezTo>
                    <a:cubicBezTo>
                      <a:pt x="916" y="5133"/>
                      <a:pt x="603" y="3903"/>
                      <a:pt x="1092" y="2924"/>
                    </a:cubicBezTo>
                    <a:cubicBezTo>
                      <a:pt x="1418" y="2272"/>
                      <a:pt x="2046" y="1820"/>
                      <a:pt x="2686" y="1481"/>
                    </a:cubicBezTo>
                    <a:cubicBezTo>
                      <a:pt x="3451" y="1067"/>
                      <a:pt x="4280" y="754"/>
                      <a:pt x="5145" y="565"/>
                    </a:cubicBezTo>
                    <a:cubicBezTo>
                      <a:pt x="5108" y="477"/>
                      <a:pt x="5083" y="402"/>
                      <a:pt x="5045" y="327"/>
                    </a:cubicBezTo>
                    <a:cubicBezTo>
                      <a:pt x="4995" y="214"/>
                      <a:pt x="4945" y="101"/>
                      <a:pt x="4882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773;p16">
                <a:extLst>
                  <a:ext uri="{FF2B5EF4-FFF2-40B4-BE49-F238E27FC236}">
                    <a16:creationId xmlns:a16="http://schemas.microsoft.com/office/drawing/2014/main" id="{C2EBBBD7-F206-A7E7-F0C8-C81964B411D1}"/>
                  </a:ext>
                </a:extLst>
              </p:cNvPr>
              <p:cNvSpPr/>
              <p:nvPr/>
            </p:nvSpPr>
            <p:spPr>
              <a:xfrm>
                <a:off x="2627524" y="2544492"/>
                <a:ext cx="626642" cy="541108"/>
              </a:xfrm>
              <a:custGeom>
                <a:avLst/>
                <a:gdLst/>
                <a:ahLst/>
                <a:cxnLst/>
                <a:rect l="l" t="t" r="r" b="b"/>
                <a:pathLst>
                  <a:path w="13616" h="11753" extrusionOk="0">
                    <a:moveTo>
                      <a:pt x="2033" y="0"/>
                    </a:moveTo>
                    <a:lnTo>
                      <a:pt x="2033" y="0"/>
                    </a:lnTo>
                    <a:cubicBezTo>
                      <a:pt x="703" y="1393"/>
                      <a:pt x="0" y="3275"/>
                      <a:pt x="113" y="5195"/>
                    </a:cubicBezTo>
                    <a:cubicBezTo>
                      <a:pt x="113" y="5296"/>
                      <a:pt x="126" y="5396"/>
                      <a:pt x="138" y="5497"/>
                    </a:cubicBezTo>
                    <a:cubicBezTo>
                      <a:pt x="164" y="5810"/>
                      <a:pt x="214" y="6124"/>
                      <a:pt x="289" y="6438"/>
                    </a:cubicBezTo>
                    <a:cubicBezTo>
                      <a:pt x="339" y="6664"/>
                      <a:pt x="415" y="6877"/>
                      <a:pt x="490" y="7090"/>
                    </a:cubicBezTo>
                    <a:cubicBezTo>
                      <a:pt x="553" y="7278"/>
                      <a:pt x="615" y="7454"/>
                      <a:pt x="703" y="7630"/>
                    </a:cubicBezTo>
                    <a:cubicBezTo>
                      <a:pt x="1816" y="10146"/>
                      <a:pt x="4305" y="11753"/>
                      <a:pt x="7035" y="11753"/>
                    </a:cubicBezTo>
                    <a:cubicBezTo>
                      <a:pt x="7137" y="11753"/>
                      <a:pt x="7239" y="11750"/>
                      <a:pt x="7341" y="11746"/>
                    </a:cubicBezTo>
                    <a:cubicBezTo>
                      <a:pt x="10203" y="11620"/>
                      <a:pt x="12687" y="9763"/>
                      <a:pt x="13616" y="7065"/>
                    </a:cubicBezTo>
                    <a:lnTo>
                      <a:pt x="13616" y="7065"/>
                    </a:lnTo>
                    <a:cubicBezTo>
                      <a:pt x="12222" y="8515"/>
                      <a:pt x="10414" y="9200"/>
                      <a:pt x="8624" y="9200"/>
                    </a:cubicBezTo>
                    <a:cubicBezTo>
                      <a:pt x="6013" y="9200"/>
                      <a:pt x="3443" y="7742"/>
                      <a:pt x="2259" y="5070"/>
                    </a:cubicBezTo>
                    <a:cubicBezTo>
                      <a:pt x="2184" y="4894"/>
                      <a:pt x="2096" y="4719"/>
                      <a:pt x="2046" y="4530"/>
                    </a:cubicBezTo>
                    <a:cubicBezTo>
                      <a:pt x="1983" y="4342"/>
                      <a:pt x="1908" y="4104"/>
                      <a:pt x="1845" y="3878"/>
                    </a:cubicBezTo>
                    <a:cubicBezTo>
                      <a:pt x="1782" y="3577"/>
                      <a:pt x="1720" y="3263"/>
                      <a:pt x="1694" y="2937"/>
                    </a:cubicBezTo>
                    <a:cubicBezTo>
                      <a:pt x="1682" y="2836"/>
                      <a:pt x="1682" y="2748"/>
                      <a:pt x="1669" y="2648"/>
                    </a:cubicBezTo>
                    <a:cubicBezTo>
                      <a:pt x="1619" y="1744"/>
                      <a:pt x="1745" y="853"/>
                      <a:pt x="2033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774;p16">
                <a:extLst>
                  <a:ext uri="{FF2B5EF4-FFF2-40B4-BE49-F238E27FC236}">
                    <a16:creationId xmlns:a16="http://schemas.microsoft.com/office/drawing/2014/main" id="{DA814909-FC83-ABCB-5A8D-7EF684D9A1BE}"/>
                  </a:ext>
                </a:extLst>
              </p:cNvPr>
              <p:cNvSpPr/>
              <p:nvPr/>
            </p:nvSpPr>
            <p:spPr>
              <a:xfrm>
                <a:off x="2454249" y="2463968"/>
                <a:ext cx="994546" cy="603400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13106" extrusionOk="0">
                    <a:moveTo>
                      <a:pt x="638" y="0"/>
                    </a:moveTo>
                    <a:cubicBezTo>
                      <a:pt x="453" y="0"/>
                      <a:pt x="331" y="42"/>
                      <a:pt x="277" y="130"/>
                    </a:cubicBezTo>
                    <a:cubicBezTo>
                      <a:pt x="1" y="570"/>
                      <a:pt x="1632" y="2101"/>
                      <a:pt x="4330" y="4058"/>
                    </a:cubicBezTo>
                    <a:cubicBezTo>
                      <a:pt x="4368" y="3970"/>
                      <a:pt x="4405" y="3882"/>
                      <a:pt x="4443" y="3795"/>
                    </a:cubicBezTo>
                    <a:cubicBezTo>
                      <a:pt x="3100" y="2728"/>
                      <a:pt x="2360" y="1937"/>
                      <a:pt x="2536" y="1661"/>
                    </a:cubicBezTo>
                    <a:cubicBezTo>
                      <a:pt x="2576" y="1592"/>
                      <a:pt x="2671" y="1560"/>
                      <a:pt x="2814" y="1560"/>
                    </a:cubicBezTo>
                    <a:cubicBezTo>
                      <a:pt x="3244" y="1560"/>
                      <a:pt x="4112" y="1858"/>
                      <a:pt x="5271" y="2377"/>
                    </a:cubicBezTo>
                    <a:cubicBezTo>
                      <a:pt x="7354" y="3355"/>
                      <a:pt x="9387" y="4447"/>
                      <a:pt x="11345" y="5664"/>
                    </a:cubicBezTo>
                    <a:cubicBezTo>
                      <a:pt x="13328" y="6857"/>
                      <a:pt x="15235" y="8162"/>
                      <a:pt x="17067" y="9580"/>
                    </a:cubicBezTo>
                    <a:cubicBezTo>
                      <a:pt x="18385" y="10634"/>
                      <a:pt x="19113" y="11412"/>
                      <a:pt x="18950" y="11675"/>
                    </a:cubicBezTo>
                    <a:cubicBezTo>
                      <a:pt x="18906" y="11744"/>
                      <a:pt x="18809" y="11777"/>
                      <a:pt x="18663" y="11777"/>
                    </a:cubicBezTo>
                    <a:cubicBezTo>
                      <a:pt x="18224" y="11777"/>
                      <a:pt x="17346" y="11476"/>
                      <a:pt x="16176" y="10947"/>
                    </a:cubicBezTo>
                    <a:cubicBezTo>
                      <a:pt x="16113" y="11035"/>
                      <a:pt x="16051" y="11111"/>
                      <a:pt x="15988" y="11173"/>
                    </a:cubicBezTo>
                    <a:cubicBezTo>
                      <a:pt x="18389" y="12389"/>
                      <a:pt x="20226" y="13106"/>
                      <a:pt x="20983" y="13106"/>
                    </a:cubicBezTo>
                    <a:cubicBezTo>
                      <a:pt x="21164" y="13106"/>
                      <a:pt x="21283" y="13065"/>
                      <a:pt x="21334" y="12980"/>
                    </a:cubicBezTo>
                    <a:cubicBezTo>
                      <a:pt x="21610" y="12529"/>
                      <a:pt x="19979" y="10998"/>
                      <a:pt x="17293" y="9040"/>
                    </a:cubicBezTo>
                    <a:cubicBezTo>
                      <a:pt x="15712" y="7886"/>
                      <a:pt x="13754" y="6580"/>
                      <a:pt x="11596" y="5275"/>
                    </a:cubicBezTo>
                    <a:cubicBezTo>
                      <a:pt x="9437" y="3970"/>
                      <a:pt x="7379" y="2816"/>
                      <a:pt x="5635" y="1925"/>
                    </a:cubicBezTo>
                    <a:cubicBezTo>
                      <a:pt x="3230" y="722"/>
                      <a:pt x="1403" y="0"/>
                      <a:pt x="638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" name="Google Shape;783;p16">
            <a:extLst>
              <a:ext uri="{FF2B5EF4-FFF2-40B4-BE49-F238E27FC236}">
                <a16:creationId xmlns:a16="http://schemas.microsoft.com/office/drawing/2014/main" id="{5781472B-BBF3-8C9E-99DE-591967EACC75}"/>
              </a:ext>
            </a:extLst>
          </p:cNvPr>
          <p:cNvGrpSpPr/>
          <p:nvPr/>
        </p:nvGrpSpPr>
        <p:grpSpPr>
          <a:xfrm rot="-1800045">
            <a:off x="10914140" y="2178097"/>
            <a:ext cx="1130059" cy="862195"/>
            <a:chOff x="6877863" y="2921369"/>
            <a:chExt cx="1291967" cy="1005709"/>
          </a:xfrm>
        </p:grpSpPr>
        <p:sp>
          <p:nvSpPr>
            <p:cNvPr id="29" name="Google Shape;784;p16">
              <a:extLst>
                <a:ext uri="{FF2B5EF4-FFF2-40B4-BE49-F238E27FC236}">
                  <a16:creationId xmlns:a16="http://schemas.microsoft.com/office/drawing/2014/main" id="{AD961151-B9FC-3BD5-4D6D-DB8D0AC8AE61}"/>
                </a:ext>
              </a:extLst>
            </p:cNvPr>
            <p:cNvSpPr/>
            <p:nvPr/>
          </p:nvSpPr>
          <p:spPr>
            <a:xfrm>
              <a:off x="6879369" y="2921519"/>
              <a:ext cx="1228870" cy="1005410"/>
            </a:xfrm>
            <a:custGeom>
              <a:avLst/>
              <a:gdLst/>
              <a:ahLst/>
              <a:cxnLst/>
              <a:rect l="l" t="t" r="r" b="b"/>
              <a:pathLst>
                <a:path w="32992" h="26906" extrusionOk="0">
                  <a:moveTo>
                    <a:pt x="27068" y="1"/>
                  </a:moveTo>
                  <a:cubicBezTo>
                    <a:pt x="23203" y="1"/>
                    <a:pt x="18033" y="1344"/>
                    <a:pt x="13553" y="3866"/>
                  </a:cubicBezTo>
                  <a:cubicBezTo>
                    <a:pt x="12248" y="3188"/>
                    <a:pt x="9713" y="1896"/>
                    <a:pt x="8471" y="1319"/>
                  </a:cubicBezTo>
                  <a:cubicBezTo>
                    <a:pt x="8328" y="1253"/>
                    <a:pt x="8186" y="1228"/>
                    <a:pt x="8054" y="1228"/>
                  </a:cubicBezTo>
                  <a:cubicBezTo>
                    <a:pt x="7757" y="1228"/>
                    <a:pt x="7515" y="1357"/>
                    <a:pt x="7454" y="1444"/>
                  </a:cubicBezTo>
                  <a:cubicBezTo>
                    <a:pt x="7429" y="1469"/>
                    <a:pt x="2497" y="7480"/>
                    <a:pt x="1857" y="8258"/>
                  </a:cubicBezTo>
                  <a:cubicBezTo>
                    <a:pt x="1230" y="9024"/>
                    <a:pt x="866" y="9739"/>
                    <a:pt x="1305" y="10078"/>
                  </a:cubicBezTo>
                  <a:cubicBezTo>
                    <a:pt x="1305" y="10078"/>
                    <a:pt x="6199" y="7442"/>
                    <a:pt x="6488" y="7292"/>
                  </a:cubicBezTo>
                  <a:cubicBezTo>
                    <a:pt x="6675" y="7187"/>
                    <a:pt x="6905" y="7038"/>
                    <a:pt x="7128" y="7038"/>
                  </a:cubicBezTo>
                  <a:cubicBezTo>
                    <a:pt x="7145" y="7038"/>
                    <a:pt x="7161" y="7039"/>
                    <a:pt x="7178" y="7041"/>
                  </a:cubicBezTo>
                  <a:cubicBezTo>
                    <a:pt x="7542" y="7254"/>
                    <a:pt x="7893" y="7480"/>
                    <a:pt x="8220" y="7718"/>
                  </a:cubicBezTo>
                  <a:cubicBezTo>
                    <a:pt x="7856" y="8070"/>
                    <a:pt x="7517" y="8409"/>
                    <a:pt x="7191" y="8760"/>
                  </a:cubicBezTo>
                  <a:lnTo>
                    <a:pt x="8220" y="10391"/>
                  </a:lnTo>
                  <a:lnTo>
                    <a:pt x="6613" y="11395"/>
                  </a:lnTo>
                  <a:lnTo>
                    <a:pt x="7140" y="12224"/>
                  </a:lnTo>
                  <a:lnTo>
                    <a:pt x="6086" y="12876"/>
                  </a:lnTo>
                  <a:lnTo>
                    <a:pt x="6676" y="13805"/>
                  </a:lnTo>
                  <a:cubicBezTo>
                    <a:pt x="6655" y="13804"/>
                    <a:pt x="6634" y="13804"/>
                    <a:pt x="6612" y="13804"/>
                  </a:cubicBezTo>
                  <a:cubicBezTo>
                    <a:pt x="5744" y="13804"/>
                    <a:pt x="4901" y="14054"/>
                    <a:pt x="4166" y="14520"/>
                  </a:cubicBezTo>
                  <a:cubicBezTo>
                    <a:pt x="3326" y="15047"/>
                    <a:pt x="2623" y="15900"/>
                    <a:pt x="2058" y="16854"/>
                  </a:cubicBezTo>
                  <a:cubicBezTo>
                    <a:pt x="2410" y="16666"/>
                    <a:pt x="2799" y="16565"/>
                    <a:pt x="3200" y="16540"/>
                  </a:cubicBezTo>
                  <a:lnTo>
                    <a:pt x="3200" y="16540"/>
                  </a:lnTo>
                  <a:cubicBezTo>
                    <a:pt x="2271" y="17067"/>
                    <a:pt x="1606" y="17695"/>
                    <a:pt x="1155" y="18649"/>
                  </a:cubicBezTo>
                  <a:cubicBezTo>
                    <a:pt x="665" y="19828"/>
                    <a:pt x="276" y="21045"/>
                    <a:pt x="0" y="22300"/>
                  </a:cubicBezTo>
                  <a:cubicBezTo>
                    <a:pt x="1242" y="22601"/>
                    <a:pt x="2522" y="22790"/>
                    <a:pt x="3802" y="22865"/>
                  </a:cubicBezTo>
                  <a:cubicBezTo>
                    <a:pt x="3822" y="22865"/>
                    <a:pt x="3841" y="22865"/>
                    <a:pt x="3860" y="22865"/>
                  </a:cubicBezTo>
                  <a:cubicBezTo>
                    <a:pt x="4876" y="22865"/>
                    <a:pt x="5726" y="22540"/>
                    <a:pt x="6576" y="21961"/>
                  </a:cubicBezTo>
                  <a:lnTo>
                    <a:pt x="6576" y="21961"/>
                  </a:lnTo>
                  <a:cubicBezTo>
                    <a:pt x="6387" y="22300"/>
                    <a:pt x="6124" y="22601"/>
                    <a:pt x="5798" y="22840"/>
                  </a:cubicBezTo>
                  <a:cubicBezTo>
                    <a:pt x="6902" y="22739"/>
                    <a:pt x="7969" y="22488"/>
                    <a:pt x="8809" y="21961"/>
                  </a:cubicBezTo>
                  <a:cubicBezTo>
                    <a:pt x="9575" y="21497"/>
                    <a:pt x="10177" y="20819"/>
                    <a:pt x="10566" y="20029"/>
                  </a:cubicBezTo>
                  <a:lnTo>
                    <a:pt x="11131" y="20932"/>
                  </a:lnTo>
                  <a:lnTo>
                    <a:pt x="12185" y="20280"/>
                  </a:lnTo>
                  <a:lnTo>
                    <a:pt x="12700" y="21108"/>
                  </a:lnTo>
                  <a:lnTo>
                    <a:pt x="14306" y="20117"/>
                  </a:lnTo>
                  <a:lnTo>
                    <a:pt x="15322" y="21748"/>
                  </a:lnTo>
                  <a:cubicBezTo>
                    <a:pt x="15774" y="21610"/>
                    <a:pt x="16238" y="21459"/>
                    <a:pt x="16703" y="21271"/>
                  </a:cubicBezTo>
                  <a:cubicBezTo>
                    <a:pt x="16778" y="21685"/>
                    <a:pt x="16828" y="22087"/>
                    <a:pt x="16853" y="22501"/>
                  </a:cubicBezTo>
                  <a:cubicBezTo>
                    <a:pt x="16778" y="22739"/>
                    <a:pt x="16527" y="22890"/>
                    <a:pt x="16326" y="23028"/>
                  </a:cubicBezTo>
                  <a:cubicBezTo>
                    <a:pt x="16075" y="23204"/>
                    <a:pt x="11558" y="26454"/>
                    <a:pt x="11558" y="26454"/>
                  </a:cubicBezTo>
                  <a:cubicBezTo>
                    <a:pt x="11632" y="26781"/>
                    <a:pt x="11945" y="26906"/>
                    <a:pt x="12386" y="26906"/>
                  </a:cubicBezTo>
                  <a:cubicBezTo>
                    <a:pt x="12688" y="26906"/>
                    <a:pt x="13052" y="26847"/>
                    <a:pt x="13440" y="26755"/>
                  </a:cubicBezTo>
                  <a:cubicBezTo>
                    <a:pt x="14431" y="26517"/>
                    <a:pt x="21998" y="24710"/>
                    <a:pt x="22023" y="24710"/>
                  </a:cubicBezTo>
                  <a:cubicBezTo>
                    <a:pt x="22174" y="24684"/>
                    <a:pt x="22576" y="24358"/>
                    <a:pt x="22576" y="23844"/>
                  </a:cubicBezTo>
                  <a:cubicBezTo>
                    <a:pt x="22601" y="22476"/>
                    <a:pt x="22550" y="19627"/>
                    <a:pt x="22513" y="18172"/>
                  </a:cubicBezTo>
                  <a:cubicBezTo>
                    <a:pt x="26541" y="15373"/>
                    <a:pt x="29891" y="11546"/>
                    <a:pt x="31661" y="8170"/>
                  </a:cubicBezTo>
                  <a:cubicBezTo>
                    <a:pt x="31749" y="8007"/>
                    <a:pt x="31824" y="7857"/>
                    <a:pt x="31899" y="7693"/>
                  </a:cubicBezTo>
                  <a:lnTo>
                    <a:pt x="31899" y="7656"/>
                  </a:lnTo>
                  <a:cubicBezTo>
                    <a:pt x="32062" y="7342"/>
                    <a:pt x="32188" y="7041"/>
                    <a:pt x="32313" y="6752"/>
                  </a:cubicBezTo>
                  <a:cubicBezTo>
                    <a:pt x="32313" y="6740"/>
                    <a:pt x="32313" y="6740"/>
                    <a:pt x="32313" y="6727"/>
                  </a:cubicBezTo>
                  <a:cubicBezTo>
                    <a:pt x="32376" y="6577"/>
                    <a:pt x="32426" y="6438"/>
                    <a:pt x="32477" y="6288"/>
                  </a:cubicBezTo>
                  <a:lnTo>
                    <a:pt x="32477" y="6263"/>
                  </a:lnTo>
                  <a:cubicBezTo>
                    <a:pt x="32577" y="5987"/>
                    <a:pt x="32665" y="5698"/>
                    <a:pt x="32740" y="5435"/>
                  </a:cubicBezTo>
                  <a:cubicBezTo>
                    <a:pt x="32753" y="5422"/>
                    <a:pt x="32753" y="5397"/>
                    <a:pt x="32753" y="5384"/>
                  </a:cubicBezTo>
                  <a:cubicBezTo>
                    <a:pt x="32790" y="5259"/>
                    <a:pt x="32815" y="5121"/>
                    <a:pt x="32853" y="4995"/>
                  </a:cubicBezTo>
                  <a:cubicBezTo>
                    <a:pt x="32853" y="4983"/>
                    <a:pt x="32853" y="4983"/>
                    <a:pt x="32853" y="4970"/>
                  </a:cubicBezTo>
                  <a:cubicBezTo>
                    <a:pt x="32878" y="4845"/>
                    <a:pt x="32903" y="4707"/>
                    <a:pt x="32916" y="4594"/>
                  </a:cubicBezTo>
                  <a:lnTo>
                    <a:pt x="32916" y="4581"/>
                  </a:lnTo>
                  <a:cubicBezTo>
                    <a:pt x="32941" y="4456"/>
                    <a:pt x="32953" y="4330"/>
                    <a:pt x="32966" y="4217"/>
                  </a:cubicBezTo>
                  <a:lnTo>
                    <a:pt x="32966" y="4155"/>
                  </a:lnTo>
                  <a:cubicBezTo>
                    <a:pt x="32979" y="4042"/>
                    <a:pt x="32991" y="3929"/>
                    <a:pt x="32991" y="3816"/>
                  </a:cubicBezTo>
                  <a:lnTo>
                    <a:pt x="32991" y="3791"/>
                  </a:lnTo>
                  <a:lnTo>
                    <a:pt x="32991" y="3477"/>
                  </a:lnTo>
                  <a:cubicBezTo>
                    <a:pt x="32991" y="3464"/>
                    <a:pt x="32991" y="3439"/>
                    <a:pt x="32991" y="3427"/>
                  </a:cubicBezTo>
                  <a:cubicBezTo>
                    <a:pt x="32991" y="3326"/>
                    <a:pt x="32979" y="3226"/>
                    <a:pt x="32966" y="3113"/>
                  </a:cubicBezTo>
                  <a:lnTo>
                    <a:pt x="32966" y="3063"/>
                  </a:lnTo>
                  <a:cubicBezTo>
                    <a:pt x="32953" y="2962"/>
                    <a:pt x="32928" y="2862"/>
                    <a:pt x="32903" y="2762"/>
                  </a:cubicBezTo>
                  <a:lnTo>
                    <a:pt x="32903" y="2749"/>
                  </a:lnTo>
                  <a:cubicBezTo>
                    <a:pt x="32891" y="2661"/>
                    <a:pt x="32866" y="2573"/>
                    <a:pt x="32828" y="2486"/>
                  </a:cubicBezTo>
                  <a:cubicBezTo>
                    <a:pt x="32828" y="2473"/>
                    <a:pt x="32828" y="2448"/>
                    <a:pt x="32815" y="2435"/>
                  </a:cubicBezTo>
                  <a:cubicBezTo>
                    <a:pt x="32790" y="2348"/>
                    <a:pt x="32753" y="2260"/>
                    <a:pt x="32715" y="2184"/>
                  </a:cubicBezTo>
                  <a:lnTo>
                    <a:pt x="32690" y="2134"/>
                  </a:lnTo>
                  <a:cubicBezTo>
                    <a:pt x="32652" y="2046"/>
                    <a:pt x="32615" y="1971"/>
                    <a:pt x="32564" y="1896"/>
                  </a:cubicBezTo>
                  <a:cubicBezTo>
                    <a:pt x="32514" y="1808"/>
                    <a:pt x="32464" y="1733"/>
                    <a:pt x="32401" y="1670"/>
                  </a:cubicBezTo>
                  <a:lnTo>
                    <a:pt x="32376" y="1620"/>
                  </a:lnTo>
                  <a:cubicBezTo>
                    <a:pt x="32313" y="1557"/>
                    <a:pt x="32251" y="1482"/>
                    <a:pt x="32188" y="1419"/>
                  </a:cubicBezTo>
                  <a:lnTo>
                    <a:pt x="32150" y="1381"/>
                  </a:lnTo>
                  <a:cubicBezTo>
                    <a:pt x="32088" y="1319"/>
                    <a:pt x="32025" y="1256"/>
                    <a:pt x="31950" y="1206"/>
                  </a:cubicBezTo>
                  <a:lnTo>
                    <a:pt x="31937" y="1193"/>
                  </a:lnTo>
                  <a:cubicBezTo>
                    <a:pt x="31849" y="1130"/>
                    <a:pt x="31774" y="1068"/>
                    <a:pt x="31686" y="1017"/>
                  </a:cubicBezTo>
                  <a:lnTo>
                    <a:pt x="31636" y="980"/>
                  </a:lnTo>
                  <a:cubicBezTo>
                    <a:pt x="31560" y="930"/>
                    <a:pt x="31473" y="867"/>
                    <a:pt x="31372" y="829"/>
                  </a:cubicBezTo>
                  <a:lnTo>
                    <a:pt x="31347" y="804"/>
                  </a:lnTo>
                  <a:cubicBezTo>
                    <a:pt x="31247" y="754"/>
                    <a:pt x="31159" y="704"/>
                    <a:pt x="31059" y="666"/>
                  </a:cubicBezTo>
                  <a:lnTo>
                    <a:pt x="31033" y="653"/>
                  </a:lnTo>
                  <a:cubicBezTo>
                    <a:pt x="30933" y="603"/>
                    <a:pt x="30820" y="566"/>
                    <a:pt x="30720" y="515"/>
                  </a:cubicBezTo>
                  <a:lnTo>
                    <a:pt x="30670" y="503"/>
                  </a:lnTo>
                  <a:cubicBezTo>
                    <a:pt x="30557" y="465"/>
                    <a:pt x="30444" y="428"/>
                    <a:pt x="30318" y="390"/>
                  </a:cubicBezTo>
                  <a:cubicBezTo>
                    <a:pt x="30193" y="352"/>
                    <a:pt x="30067" y="315"/>
                    <a:pt x="29942" y="290"/>
                  </a:cubicBezTo>
                  <a:lnTo>
                    <a:pt x="29904" y="290"/>
                  </a:lnTo>
                  <a:cubicBezTo>
                    <a:pt x="29779" y="252"/>
                    <a:pt x="29653" y="227"/>
                    <a:pt x="29515" y="202"/>
                  </a:cubicBezTo>
                  <a:lnTo>
                    <a:pt x="29477" y="202"/>
                  </a:lnTo>
                  <a:cubicBezTo>
                    <a:pt x="29201" y="139"/>
                    <a:pt x="28913" y="101"/>
                    <a:pt x="28612" y="64"/>
                  </a:cubicBezTo>
                  <a:lnTo>
                    <a:pt x="28586" y="64"/>
                  </a:lnTo>
                  <a:cubicBezTo>
                    <a:pt x="28423" y="51"/>
                    <a:pt x="28273" y="39"/>
                    <a:pt x="28110" y="26"/>
                  </a:cubicBezTo>
                  <a:lnTo>
                    <a:pt x="28084" y="26"/>
                  </a:lnTo>
                  <a:cubicBezTo>
                    <a:pt x="27771" y="13"/>
                    <a:pt x="27432" y="1"/>
                    <a:pt x="2709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30" name="Google Shape;785;p16">
              <a:extLst>
                <a:ext uri="{FF2B5EF4-FFF2-40B4-BE49-F238E27FC236}">
                  <a16:creationId xmlns:a16="http://schemas.microsoft.com/office/drawing/2014/main" id="{3B921708-AC5D-8CD2-F384-F6ADA50DEAD9}"/>
                </a:ext>
              </a:extLst>
            </p:cNvPr>
            <p:cNvGrpSpPr/>
            <p:nvPr/>
          </p:nvGrpSpPr>
          <p:grpSpPr>
            <a:xfrm>
              <a:off x="6877863" y="2921369"/>
              <a:ext cx="1291967" cy="1005709"/>
              <a:chOff x="6030382" y="2921287"/>
              <a:chExt cx="1291967" cy="1005709"/>
            </a:xfrm>
          </p:grpSpPr>
          <p:sp>
            <p:nvSpPr>
              <p:cNvPr id="31" name="Google Shape;786;p16">
                <a:extLst>
                  <a:ext uri="{FF2B5EF4-FFF2-40B4-BE49-F238E27FC236}">
                    <a16:creationId xmlns:a16="http://schemas.microsoft.com/office/drawing/2014/main" id="{E7E1920C-3B91-E22B-E210-805EDCFD4EBB}"/>
                  </a:ext>
                </a:extLst>
              </p:cNvPr>
              <p:cNvSpPr/>
              <p:nvPr/>
            </p:nvSpPr>
            <p:spPr>
              <a:xfrm>
                <a:off x="6030382" y="3437183"/>
                <a:ext cx="432406" cy="338811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9067" extrusionOk="0">
                    <a:moveTo>
                      <a:pt x="6614" y="1"/>
                    </a:moveTo>
                    <a:cubicBezTo>
                      <a:pt x="5780" y="1"/>
                      <a:pt x="4928" y="229"/>
                      <a:pt x="4154" y="709"/>
                    </a:cubicBezTo>
                    <a:cubicBezTo>
                      <a:pt x="3314" y="1236"/>
                      <a:pt x="2623" y="2102"/>
                      <a:pt x="2059" y="3055"/>
                    </a:cubicBezTo>
                    <a:cubicBezTo>
                      <a:pt x="2410" y="2867"/>
                      <a:pt x="2799" y="2767"/>
                      <a:pt x="3188" y="2742"/>
                    </a:cubicBezTo>
                    <a:lnTo>
                      <a:pt x="3188" y="2742"/>
                    </a:lnTo>
                    <a:cubicBezTo>
                      <a:pt x="2272" y="3256"/>
                      <a:pt x="1607" y="3896"/>
                      <a:pt x="1155" y="4850"/>
                    </a:cubicBezTo>
                    <a:cubicBezTo>
                      <a:pt x="666" y="6030"/>
                      <a:pt x="277" y="7247"/>
                      <a:pt x="1" y="8489"/>
                    </a:cubicBezTo>
                    <a:cubicBezTo>
                      <a:pt x="1243" y="8803"/>
                      <a:pt x="2510" y="8991"/>
                      <a:pt x="3790" y="9066"/>
                    </a:cubicBezTo>
                    <a:cubicBezTo>
                      <a:pt x="3810" y="9067"/>
                      <a:pt x="3829" y="9067"/>
                      <a:pt x="3849" y="9067"/>
                    </a:cubicBezTo>
                    <a:cubicBezTo>
                      <a:pt x="4877" y="9067"/>
                      <a:pt x="5726" y="8741"/>
                      <a:pt x="6576" y="8150"/>
                    </a:cubicBezTo>
                    <a:lnTo>
                      <a:pt x="6576" y="8150"/>
                    </a:lnTo>
                    <a:cubicBezTo>
                      <a:pt x="6388" y="8502"/>
                      <a:pt x="6125" y="8803"/>
                      <a:pt x="5798" y="9041"/>
                    </a:cubicBezTo>
                    <a:cubicBezTo>
                      <a:pt x="6903" y="8941"/>
                      <a:pt x="7969" y="8690"/>
                      <a:pt x="8810" y="8150"/>
                    </a:cubicBezTo>
                    <a:cubicBezTo>
                      <a:pt x="11006" y="6782"/>
                      <a:pt x="11608" y="4072"/>
                      <a:pt x="10328" y="2026"/>
                    </a:cubicBezTo>
                    <a:cubicBezTo>
                      <a:pt x="9510" y="719"/>
                      <a:pt x="8091" y="1"/>
                      <a:pt x="66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787;p16">
                <a:extLst>
                  <a:ext uri="{FF2B5EF4-FFF2-40B4-BE49-F238E27FC236}">
                    <a16:creationId xmlns:a16="http://schemas.microsoft.com/office/drawing/2014/main" id="{5E68F733-1437-E0B9-A225-3F4A2E58CCFD}"/>
                  </a:ext>
                </a:extLst>
              </p:cNvPr>
              <p:cNvSpPr/>
              <p:nvPr/>
            </p:nvSpPr>
            <p:spPr>
              <a:xfrm>
                <a:off x="6143503" y="3483145"/>
                <a:ext cx="273024" cy="214078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5729" extrusionOk="0">
                    <a:moveTo>
                      <a:pt x="4154" y="0"/>
                    </a:moveTo>
                    <a:cubicBezTo>
                      <a:pt x="3629" y="0"/>
                      <a:pt x="3097" y="148"/>
                      <a:pt x="2623" y="458"/>
                    </a:cubicBezTo>
                    <a:cubicBezTo>
                      <a:pt x="2096" y="784"/>
                      <a:pt x="1657" y="1324"/>
                      <a:pt x="1293" y="1938"/>
                    </a:cubicBezTo>
                    <a:cubicBezTo>
                      <a:pt x="1519" y="1813"/>
                      <a:pt x="1757" y="1750"/>
                      <a:pt x="2008" y="1738"/>
                    </a:cubicBezTo>
                    <a:lnTo>
                      <a:pt x="2008" y="1738"/>
                    </a:lnTo>
                    <a:cubicBezTo>
                      <a:pt x="1444" y="2026"/>
                      <a:pt x="992" y="2491"/>
                      <a:pt x="728" y="3068"/>
                    </a:cubicBezTo>
                    <a:cubicBezTo>
                      <a:pt x="415" y="3808"/>
                      <a:pt x="176" y="4574"/>
                      <a:pt x="0" y="5364"/>
                    </a:cubicBezTo>
                    <a:cubicBezTo>
                      <a:pt x="791" y="5552"/>
                      <a:pt x="1594" y="5678"/>
                      <a:pt x="2397" y="5728"/>
                    </a:cubicBezTo>
                    <a:cubicBezTo>
                      <a:pt x="3025" y="5728"/>
                      <a:pt x="3640" y="5527"/>
                      <a:pt x="4154" y="5151"/>
                    </a:cubicBezTo>
                    <a:lnTo>
                      <a:pt x="4154" y="5151"/>
                    </a:lnTo>
                    <a:cubicBezTo>
                      <a:pt x="4029" y="5364"/>
                      <a:pt x="3866" y="5552"/>
                      <a:pt x="3665" y="5703"/>
                    </a:cubicBezTo>
                    <a:cubicBezTo>
                      <a:pt x="4330" y="5678"/>
                      <a:pt x="4982" y="5477"/>
                      <a:pt x="5560" y="5151"/>
                    </a:cubicBezTo>
                    <a:cubicBezTo>
                      <a:pt x="6940" y="4285"/>
                      <a:pt x="7329" y="2578"/>
                      <a:pt x="6513" y="1286"/>
                    </a:cubicBezTo>
                    <a:cubicBezTo>
                      <a:pt x="5978" y="455"/>
                      <a:pt x="5076" y="0"/>
                      <a:pt x="4154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788;p16">
                <a:extLst>
                  <a:ext uri="{FF2B5EF4-FFF2-40B4-BE49-F238E27FC236}">
                    <a16:creationId xmlns:a16="http://schemas.microsoft.com/office/drawing/2014/main" id="{EEA2EC0D-7DF1-F146-11DC-001593D46B83}"/>
                  </a:ext>
                </a:extLst>
              </p:cNvPr>
              <p:cNvSpPr/>
              <p:nvPr/>
            </p:nvSpPr>
            <p:spPr>
              <a:xfrm>
                <a:off x="6179037" y="3513338"/>
                <a:ext cx="202887" cy="15387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118" extrusionOk="0">
                    <a:moveTo>
                      <a:pt x="3203" y="0"/>
                    </a:moveTo>
                    <a:cubicBezTo>
                      <a:pt x="2818" y="0"/>
                      <a:pt x="2425" y="106"/>
                      <a:pt x="2071" y="327"/>
                    </a:cubicBezTo>
                    <a:cubicBezTo>
                      <a:pt x="1958" y="390"/>
                      <a:pt x="1857" y="478"/>
                      <a:pt x="1757" y="566"/>
                    </a:cubicBezTo>
                    <a:cubicBezTo>
                      <a:pt x="1782" y="616"/>
                      <a:pt x="1795" y="654"/>
                      <a:pt x="1807" y="704"/>
                    </a:cubicBezTo>
                    <a:cubicBezTo>
                      <a:pt x="1908" y="1055"/>
                      <a:pt x="1757" y="1432"/>
                      <a:pt x="1431" y="1620"/>
                    </a:cubicBezTo>
                    <a:cubicBezTo>
                      <a:pt x="1017" y="1833"/>
                      <a:pt x="690" y="2172"/>
                      <a:pt x="490" y="2586"/>
                    </a:cubicBezTo>
                    <a:cubicBezTo>
                      <a:pt x="315" y="3023"/>
                      <a:pt x="153" y="3485"/>
                      <a:pt x="27" y="3946"/>
                    </a:cubicBezTo>
                    <a:lnTo>
                      <a:pt x="27" y="3946"/>
                    </a:lnTo>
                    <a:cubicBezTo>
                      <a:pt x="18" y="3945"/>
                      <a:pt x="9" y="3943"/>
                      <a:pt x="0" y="3941"/>
                    </a:cubicBezTo>
                    <a:lnTo>
                      <a:pt x="0" y="3941"/>
                    </a:lnTo>
                    <a:lnTo>
                      <a:pt x="25" y="3954"/>
                    </a:lnTo>
                    <a:cubicBezTo>
                      <a:pt x="26" y="3951"/>
                      <a:pt x="27" y="3949"/>
                      <a:pt x="27" y="3946"/>
                    </a:cubicBezTo>
                    <a:lnTo>
                      <a:pt x="27" y="3946"/>
                    </a:lnTo>
                    <a:cubicBezTo>
                      <a:pt x="496" y="4032"/>
                      <a:pt x="976" y="4092"/>
                      <a:pt x="1443" y="4117"/>
                    </a:cubicBezTo>
                    <a:cubicBezTo>
                      <a:pt x="1908" y="4117"/>
                      <a:pt x="2359" y="3966"/>
                      <a:pt x="2723" y="3690"/>
                    </a:cubicBezTo>
                    <a:cubicBezTo>
                      <a:pt x="2860" y="3594"/>
                      <a:pt x="3019" y="3546"/>
                      <a:pt x="3179" y="3546"/>
                    </a:cubicBezTo>
                    <a:cubicBezTo>
                      <a:pt x="3371" y="3546"/>
                      <a:pt x="3564" y="3616"/>
                      <a:pt x="3715" y="3753"/>
                    </a:cubicBezTo>
                    <a:cubicBezTo>
                      <a:pt x="3740" y="3778"/>
                      <a:pt x="3777" y="3816"/>
                      <a:pt x="3803" y="3854"/>
                    </a:cubicBezTo>
                    <a:cubicBezTo>
                      <a:pt x="3928" y="3803"/>
                      <a:pt x="4041" y="3741"/>
                      <a:pt x="4166" y="3665"/>
                    </a:cubicBezTo>
                    <a:cubicBezTo>
                      <a:pt x="5145" y="3050"/>
                      <a:pt x="5446" y="1821"/>
                      <a:pt x="4869" y="905"/>
                    </a:cubicBezTo>
                    <a:cubicBezTo>
                      <a:pt x="4504" y="317"/>
                      <a:pt x="3866" y="0"/>
                      <a:pt x="320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789;p16">
                <a:extLst>
                  <a:ext uri="{FF2B5EF4-FFF2-40B4-BE49-F238E27FC236}">
                    <a16:creationId xmlns:a16="http://schemas.microsoft.com/office/drawing/2014/main" id="{07F82D8D-5257-2A74-5261-3E7C6D3209E4}"/>
                  </a:ext>
                </a:extLst>
              </p:cNvPr>
              <p:cNvSpPr/>
              <p:nvPr/>
            </p:nvSpPr>
            <p:spPr>
              <a:xfrm>
                <a:off x="6257555" y="3235772"/>
                <a:ext cx="423057" cy="474567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2700" extrusionOk="0">
                    <a:moveTo>
                      <a:pt x="5283" y="0"/>
                    </a:moveTo>
                    <a:lnTo>
                      <a:pt x="527" y="2974"/>
                    </a:lnTo>
                    <a:lnTo>
                      <a:pt x="1042" y="3815"/>
                    </a:lnTo>
                    <a:lnTo>
                      <a:pt x="0" y="4467"/>
                    </a:lnTo>
                    <a:lnTo>
                      <a:pt x="5033" y="12524"/>
                    </a:lnTo>
                    <a:lnTo>
                      <a:pt x="6087" y="11871"/>
                    </a:lnTo>
                    <a:lnTo>
                      <a:pt x="6601" y="12700"/>
                    </a:lnTo>
                    <a:lnTo>
                      <a:pt x="11357" y="972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790;p16">
                <a:extLst>
                  <a:ext uri="{FF2B5EF4-FFF2-40B4-BE49-F238E27FC236}">
                    <a16:creationId xmlns:a16="http://schemas.microsoft.com/office/drawing/2014/main" id="{52E06052-E57E-9E5C-F0D1-69DC529EA826}"/>
                  </a:ext>
                </a:extLst>
              </p:cNvPr>
              <p:cNvSpPr/>
              <p:nvPr/>
            </p:nvSpPr>
            <p:spPr>
              <a:xfrm>
                <a:off x="6460889" y="3566362"/>
                <a:ext cx="411808" cy="36063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9651" extrusionOk="0">
                    <a:moveTo>
                      <a:pt x="10930" y="0"/>
                    </a:moveTo>
                    <a:lnTo>
                      <a:pt x="4995" y="3162"/>
                    </a:lnTo>
                    <a:cubicBezTo>
                      <a:pt x="4995" y="3162"/>
                      <a:pt x="5346" y="5133"/>
                      <a:pt x="5296" y="5245"/>
                    </a:cubicBezTo>
                    <a:cubicBezTo>
                      <a:pt x="5220" y="5484"/>
                      <a:pt x="4970" y="5634"/>
                      <a:pt x="4769" y="5773"/>
                    </a:cubicBezTo>
                    <a:cubicBezTo>
                      <a:pt x="4518" y="5948"/>
                      <a:pt x="0" y="9198"/>
                      <a:pt x="0" y="9198"/>
                    </a:cubicBezTo>
                    <a:cubicBezTo>
                      <a:pt x="75" y="9526"/>
                      <a:pt x="387" y="9650"/>
                      <a:pt x="828" y="9650"/>
                    </a:cubicBezTo>
                    <a:cubicBezTo>
                      <a:pt x="1131" y="9650"/>
                      <a:pt x="1494" y="9591"/>
                      <a:pt x="1883" y="9500"/>
                    </a:cubicBezTo>
                    <a:cubicBezTo>
                      <a:pt x="2861" y="9261"/>
                      <a:pt x="10428" y="7454"/>
                      <a:pt x="10466" y="7454"/>
                    </a:cubicBezTo>
                    <a:cubicBezTo>
                      <a:pt x="10617" y="7416"/>
                      <a:pt x="11006" y="7103"/>
                      <a:pt x="11018" y="6588"/>
                    </a:cubicBezTo>
                    <a:cubicBezTo>
                      <a:pt x="11056" y="4706"/>
                      <a:pt x="10930" y="0"/>
                      <a:pt x="10930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791;p16">
                <a:extLst>
                  <a:ext uri="{FF2B5EF4-FFF2-40B4-BE49-F238E27FC236}">
                    <a16:creationId xmlns:a16="http://schemas.microsoft.com/office/drawing/2014/main" id="{1F7547A2-5DCA-C91C-067D-210353B3F3CA}"/>
                  </a:ext>
                </a:extLst>
              </p:cNvPr>
              <p:cNvSpPr/>
              <p:nvPr/>
            </p:nvSpPr>
            <p:spPr>
              <a:xfrm>
                <a:off x="6063123" y="2967212"/>
                <a:ext cx="502953" cy="330964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8857" extrusionOk="0">
                    <a:moveTo>
                      <a:pt x="7191" y="0"/>
                    </a:moveTo>
                    <a:cubicBezTo>
                      <a:pt x="6894" y="0"/>
                      <a:pt x="6658" y="132"/>
                      <a:pt x="6588" y="210"/>
                    </a:cubicBezTo>
                    <a:cubicBezTo>
                      <a:pt x="6563" y="235"/>
                      <a:pt x="1631" y="6258"/>
                      <a:pt x="991" y="7037"/>
                    </a:cubicBezTo>
                    <a:cubicBezTo>
                      <a:pt x="364" y="7789"/>
                      <a:pt x="0" y="8505"/>
                      <a:pt x="439" y="8856"/>
                    </a:cubicBezTo>
                    <a:cubicBezTo>
                      <a:pt x="439" y="8856"/>
                      <a:pt x="5333" y="6221"/>
                      <a:pt x="5622" y="6058"/>
                    </a:cubicBezTo>
                    <a:cubicBezTo>
                      <a:pt x="5808" y="5953"/>
                      <a:pt x="6026" y="5817"/>
                      <a:pt x="6256" y="5817"/>
                    </a:cubicBezTo>
                    <a:cubicBezTo>
                      <a:pt x="6275" y="5817"/>
                      <a:pt x="6293" y="5817"/>
                      <a:pt x="6312" y="5819"/>
                    </a:cubicBezTo>
                    <a:cubicBezTo>
                      <a:pt x="6438" y="5832"/>
                      <a:pt x="8056" y="6999"/>
                      <a:pt x="8056" y="6999"/>
                    </a:cubicBezTo>
                    <a:lnTo>
                      <a:pt x="13503" y="3059"/>
                    </a:lnTo>
                    <a:cubicBezTo>
                      <a:pt x="13503" y="3059"/>
                      <a:pt x="9324" y="888"/>
                      <a:pt x="7617" y="97"/>
                    </a:cubicBezTo>
                    <a:cubicBezTo>
                      <a:pt x="7469" y="27"/>
                      <a:pt x="7324" y="0"/>
                      <a:pt x="719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792;p16">
                <a:extLst>
                  <a:ext uri="{FF2B5EF4-FFF2-40B4-BE49-F238E27FC236}">
                    <a16:creationId xmlns:a16="http://schemas.microsoft.com/office/drawing/2014/main" id="{6FB5AA24-CC21-5823-50C6-39311383FEFB}"/>
                  </a:ext>
                </a:extLst>
              </p:cNvPr>
              <p:cNvSpPr/>
              <p:nvPr/>
            </p:nvSpPr>
            <p:spPr>
              <a:xfrm>
                <a:off x="6298676" y="2921324"/>
                <a:ext cx="1023673" cy="812444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21742" extrusionOk="0">
                    <a:moveTo>
                      <a:pt x="19904" y="1"/>
                    </a:moveTo>
                    <a:cubicBezTo>
                      <a:pt x="15682" y="1"/>
                      <a:pt x="9918" y="1600"/>
                      <a:pt x="5183" y="4563"/>
                    </a:cubicBezTo>
                    <a:cubicBezTo>
                      <a:pt x="3050" y="5893"/>
                      <a:pt x="1331" y="7323"/>
                      <a:pt x="1" y="8766"/>
                    </a:cubicBezTo>
                    <a:lnTo>
                      <a:pt x="8120" y="21742"/>
                    </a:lnTo>
                    <a:cubicBezTo>
                      <a:pt x="10002" y="21177"/>
                      <a:pt x="12048" y="20249"/>
                      <a:pt x="14168" y="18918"/>
                    </a:cubicBezTo>
                    <a:cubicBezTo>
                      <a:pt x="21848" y="14112"/>
                      <a:pt x="27483" y="5303"/>
                      <a:pt x="25375" y="1915"/>
                    </a:cubicBezTo>
                    <a:cubicBezTo>
                      <a:pt x="24561" y="620"/>
                      <a:pt x="22531" y="1"/>
                      <a:pt x="1990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793;p16">
                <a:extLst>
                  <a:ext uri="{FF2B5EF4-FFF2-40B4-BE49-F238E27FC236}">
                    <a16:creationId xmlns:a16="http://schemas.microsoft.com/office/drawing/2014/main" id="{DE89790B-6681-D8FC-362C-EB801C902539}"/>
                  </a:ext>
                </a:extLst>
              </p:cNvPr>
              <p:cNvSpPr/>
              <p:nvPr/>
            </p:nvSpPr>
            <p:spPr>
              <a:xfrm>
                <a:off x="7019452" y="2921287"/>
                <a:ext cx="256635" cy="305143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8166" extrusionOk="0">
                    <a:moveTo>
                      <a:pt x="534" y="0"/>
                    </a:moveTo>
                    <a:cubicBezTo>
                      <a:pt x="359" y="0"/>
                      <a:pt x="181" y="3"/>
                      <a:pt x="0" y="8"/>
                    </a:cubicBezTo>
                    <a:cubicBezTo>
                      <a:pt x="502" y="1552"/>
                      <a:pt x="1205" y="3020"/>
                      <a:pt x="2071" y="4400"/>
                    </a:cubicBezTo>
                    <a:cubicBezTo>
                      <a:pt x="2924" y="5768"/>
                      <a:pt x="3940" y="7036"/>
                      <a:pt x="5107" y="8165"/>
                    </a:cubicBezTo>
                    <a:cubicBezTo>
                      <a:pt x="6450" y="5593"/>
                      <a:pt x="6889" y="3296"/>
                      <a:pt x="6024" y="1916"/>
                    </a:cubicBezTo>
                    <a:cubicBezTo>
                      <a:pt x="5212" y="621"/>
                      <a:pt x="3175" y="0"/>
                      <a:pt x="5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794;p16">
                <a:extLst>
                  <a:ext uri="{FF2B5EF4-FFF2-40B4-BE49-F238E27FC236}">
                    <a16:creationId xmlns:a16="http://schemas.microsoft.com/office/drawing/2014/main" id="{A39A24A9-5C1A-3950-6AEB-41B113544C4F}"/>
                  </a:ext>
                </a:extLst>
              </p:cNvPr>
              <p:cNvSpPr/>
              <p:nvPr/>
            </p:nvSpPr>
            <p:spPr>
              <a:xfrm>
                <a:off x="6594570" y="3087909"/>
                <a:ext cx="388901" cy="382494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0236" extrusionOk="0">
                    <a:moveTo>
                      <a:pt x="5223" y="1"/>
                    </a:moveTo>
                    <a:cubicBezTo>
                      <a:pt x="2482" y="1"/>
                      <a:pt x="211" y="2162"/>
                      <a:pt x="101" y="4923"/>
                    </a:cubicBezTo>
                    <a:cubicBezTo>
                      <a:pt x="0" y="7747"/>
                      <a:pt x="2196" y="10131"/>
                      <a:pt x="5020" y="10232"/>
                    </a:cubicBezTo>
                    <a:cubicBezTo>
                      <a:pt x="5089" y="10234"/>
                      <a:pt x="5158" y="10236"/>
                      <a:pt x="5227" y="10236"/>
                    </a:cubicBezTo>
                    <a:cubicBezTo>
                      <a:pt x="7959" y="10236"/>
                      <a:pt x="10230" y="8067"/>
                      <a:pt x="10328" y="5312"/>
                    </a:cubicBezTo>
                    <a:cubicBezTo>
                      <a:pt x="10441" y="2489"/>
                      <a:pt x="8232" y="117"/>
                      <a:pt x="5409" y="4"/>
                    </a:cubicBezTo>
                    <a:cubicBezTo>
                      <a:pt x="5346" y="2"/>
                      <a:pt x="5284" y="1"/>
                      <a:pt x="5223" y="1"/>
                    </a:cubicBez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795;p16">
                <a:extLst>
                  <a:ext uri="{FF2B5EF4-FFF2-40B4-BE49-F238E27FC236}">
                    <a16:creationId xmlns:a16="http://schemas.microsoft.com/office/drawing/2014/main" id="{0AC7D3B3-171C-A92D-EF25-648B012EAEB3}"/>
                  </a:ext>
                </a:extLst>
              </p:cNvPr>
              <p:cNvSpPr/>
              <p:nvPr/>
            </p:nvSpPr>
            <p:spPr>
              <a:xfrm>
                <a:off x="6645048" y="3139782"/>
                <a:ext cx="287960" cy="278724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7459" extrusionOk="0">
                    <a:moveTo>
                      <a:pt x="3857" y="0"/>
                    </a:moveTo>
                    <a:cubicBezTo>
                      <a:pt x="3773" y="0"/>
                      <a:pt x="3688" y="3"/>
                      <a:pt x="3602" y="9"/>
                    </a:cubicBezTo>
                    <a:cubicBezTo>
                      <a:pt x="1556" y="159"/>
                      <a:pt x="0" y="1941"/>
                      <a:pt x="151" y="3987"/>
                    </a:cubicBezTo>
                    <a:cubicBezTo>
                      <a:pt x="283" y="5959"/>
                      <a:pt x="1925" y="7459"/>
                      <a:pt x="3873" y="7459"/>
                    </a:cubicBezTo>
                    <a:cubicBezTo>
                      <a:pt x="3958" y="7459"/>
                      <a:pt x="4043" y="7456"/>
                      <a:pt x="4129" y="7450"/>
                    </a:cubicBezTo>
                    <a:cubicBezTo>
                      <a:pt x="6174" y="7300"/>
                      <a:pt x="7730" y="5518"/>
                      <a:pt x="7580" y="3472"/>
                    </a:cubicBezTo>
                    <a:cubicBezTo>
                      <a:pt x="7448" y="1500"/>
                      <a:pt x="5805" y="0"/>
                      <a:pt x="3857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9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79;p12">
            <a:extLst>
              <a:ext uri="{FF2B5EF4-FFF2-40B4-BE49-F238E27FC236}">
                <a16:creationId xmlns:a16="http://schemas.microsoft.com/office/drawing/2014/main" id="{C9978DE2-1F4D-53DB-3388-22C9630CAA60}"/>
              </a:ext>
            </a:extLst>
          </p:cNvPr>
          <p:cNvSpPr txBox="1">
            <a:spLocks/>
          </p:cNvSpPr>
          <p:nvPr/>
        </p:nvSpPr>
        <p:spPr>
          <a:xfrm>
            <a:off x="509157" y="2142262"/>
            <a:ext cx="1529592" cy="53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Câu </a:t>
            </a:r>
            <a:r>
              <a:rPr lang="en-US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4</a:t>
            </a:r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22" name="Google Shape;680;p12">
            <a:extLst>
              <a:ext uri="{FF2B5EF4-FFF2-40B4-BE49-F238E27FC236}">
                <a16:creationId xmlns:a16="http://schemas.microsoft.com/office/drawing/2014/main" id="{B4F5CC54-A3D1-F7B5-D5D0-1D9FE2465D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2809572"/>
            <a:ext cx="1274368" cy="18047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681;p12">
            <a:extLst>
              <a:ext uri="{FF2B5EF4-FFF2-40B4-BE49-F238E27FC236}">
                <a16:creationId xmlns:a16="http://schemas.microsoft.com/office/drawing/2014/main" id="{166C1786-4801-22AF-49BC-CB66A26E58CF}"/>
              </a:ext>
            </a:extLst>
          </p:cNvPr>
          <p:cNvSpPr/>
          <p:nvPr/>
        </p:nvSpPr>
        <p:spPr>
          <a:xfrm>
            <a:off x="2038748" y="2848540"/>
            <a:ext cx="7244951" cy="1045125"/>
          </a:xfrm>
          <a:prstGeom prst="wedgeRoundRectCallout">
            <a:avLst>
              <a:gd name="adj1" fmla="val -55928"/>
              <a:gd name="adj2" fmla="val 33003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F3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vi-VN" sz="2400" kern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Qua thông điệp mà Ca-tơ-rin gửi tới các em học sinh, bạn hiểu được điều gì về bà? </a:t>
            </a:r>
          </a:p>
        </p:txBody>
      </p:sp>
      <p:pic>
        <p:nvPicPr>
          <p:cNvPr id="25" name="Google Shape;683;p12">
            <a:extLst>
              <a:ext uri="{FF2B5EF4-FFF2-40B4-BE49-F238E27FC236}">
                <a16:creationId xmlns:a16="http://schemas.microsoft.com/office/drawing/2014/main" id="{A31020AE-D81A-8A3C-888A-65D459E748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916" y="4388220"/>
            <a:ext cx="1635044" cy="22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684;p12">
            <a:extLst>
              <a:ext uri="{FF2B5EF4-FFF2-40B4-BE49-F238E27FC236}">
                <a16:creationId xmlns:a16="http://schemas.microsoft.com/office/drawing/2014/main" id="{DF417C24-C329-D873-7D77-07FC8B1268F9}"/>
              </a:ext>
            </a:extLst>
          </p:cNvPr>
          <p:cNvSpPr/>
          <p:nvPr/>
        </p:nvSpPr>
        <p:spPr>
          <a:xfrm>
            <a:off x="1796642" y="4181842"/>
            <a:ext cx="8324883" cy="2115448"/>
          </a:xfrm>
          <a:prstGeom prst="wedgeRoundRectCallout">
            <a:avLst>
              <a:gd name="adj1" fmla="val 57269"/>
              <a:gd name="adj2" fmla="val 7227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52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vi-VN" sz="2400" kern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Thông điệp của Ca-tơ-rin cho thấy bà là người không bao giờ từ bỏ ước mơ của mình. Với sự kiên trì, bà đã biến ước mơ thành hiện thực. </a:t>
            </a:r>
          </a:p>
          <a:p>
            <a:pPr lvl="0">
              <a:buClr>
                <a:srgbClr val="000000"/>
              </a:buClr>
            </a:pPr>
            <a:r>
              <a:rPr lang="vi-VN" sz="2400" kern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Bà là người truyền cảm hứng tích cực cho thế hệ trẻ.</a:t>
            </a:r>
            <a:endParaRPr lang="vi-VN" sz="2400" kern="0" dirty="0">
              <a:solidFill>
                <a:srgbClr val="152849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7" name="Google Shape;685;p12">
            <a:extLst>
              <a:ext uri="{FF2B5EF4-FFF2-40B4-BE49-F238E27FC236}">
                <a16:creationId xmlns:a16="http://schemas.microsoft.com/office/drawing/2014/main" id="{19569D71-0E6F-FDF5-43E1-AD064587CACA}"/>
              </a:ext>
            </a:extLst>
          </p:cNvPr>
          <p:cNvSpPr txBox="1">
            <a:spLocks/>
          </p:cNvSpPr>
          <p:nvPr/>
        </p:nvSpPr>
        <p:spPr>
          <a:xfrm>
            <a:off x="1618664" y="4485870"/>
            <a:ext cx="5390122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ebas Neue"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52849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8" name="Google Shape;733;p10">
            <a:extLst>
              <a:ext uri="{FF2B5EF4-FFF2-40B4-BE49-F238E27FC236}">
                <a16:creationId xmlns:a16="http://schemas.microsoft.com/office/drawing/2014/main" id="{8C796FCC-E7A4-0405-4B0A-632509BD038D}"/>
              </a:ext>
            </a:extLst>
          </p:cNvPr>
          <p:cNvSpPr txBox="1">
            <a:spLocks/>
          </p:cNvSpPr>
          <p:nvPr/>
        </p:nvSpPr>
        <p:spPr>
          <a:xfrm>
            <a:off x="4158069" y="1668468"/>
            <a:ext cx="4448303" cy="74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Oxygen"/>
              <a:buAutoNum type="arabicPeriod"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lvl="0" indent="0" algn="ctr">
              <a:buClr>
                <a:srgbClr val="282828"/>
              </a:buClr>
              <a:buNone/>
            </a:pPr>
            <a:r>
              <a:rPr lang="vi-VN" sz="32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PHỎNG VẤN</a:t>
            </a:r>
          </a:p>
        </p:txBody>
      </p:sp>
      <p:grpSp>
        <p:nvGrpSpPr>
          <p:cNvPr id="2" name="Google Shape;756;p16">
            <a:extLst>
              <a:ext uri="{FF2B5EF4-FFF2-40B4-BE49-F238E27FC236}">
                <a16:creationId xmlns:a16="http://schemas.microsoft.com/office/drawing/2014/main" id="{D5CB209F-5F54-FAA8-B638-690CA57E7A29}"/>
              </a:ext>
            </a:extLst>
          </p:cNvPr>
          <p:cNvGrpSpPr/>
          <p:nvPr/>
        </p:nvGrpSpPr>
        <p:grpSpPr>
          <a:xfrm>
            <a:off x="509157" y="5493870"/>
            <a:ext cx="977375" cy="854981"/>
            <a:chOff x="1405728" y="-138343"/>
            <a:chExt cx="500828" cy="457205"/>
          </a:xfrm>
        </p:grpSpPr>
        <p:sp>
          <p:nvSpPr>
            <p:cNvPr id="3" name="Google Shape;757;p16">
              <a:extLst>
                <a:ext uri="{FF2B5EF4-FFF2-40B4-BE49-F238E27FC236}">
                  <a16:creationId xmlns:a16="http://schemas.microsoft.com/office/drawing/2014/main" id="{6C126465-EC0B-4054-3622-F75ABA94EBDE}"/>
                </a:ext>
              </a:extLst>
            </p:cNvPr>
            <p:cNvSpPr/>
            <p:nvPr/>
          </p:nvSpPr>
          <p:spPr>
            <a:xfrm>
              <a:off x="1428036" y="-137514"/>
              <a:ext cx="456211" cy="455547"/>
            </a:xfrm>
            <a:custGeom>
              <a:avLst/>
              <a:gdLst/>
              <a:ahLst/>
              <a:cxnLst/>
              <a:rect l="l" t="t" r="r" b="b"/>
              <a:pathLst>
                <a:path w="13855" h="13742" extrusionOk="0">
                  <a:moveTo>
                    <a:pt x="6613" y="0"/>
                  </a:moveTo>
                  <a:cubicBezTo>
                    <a:pt x="6526" y="0"/>
                    <a:pt x="6438" y="0"/>
                    <a:pt x="6350" y="13"/>
                  </a:cubicBezTo>
                  <a:lnTo>
                    <a:pt x="6237" y="25"/>
                  </a:lnTo>
                  <a:lnTo>
                    <a:pt x="6024" y="50"/>
                  </a:lnTo>
                  <a:lnTo>
                    <a:pt x="5911" y="63"/>
                  </a:lnTo>
                  <a:cubicBezTo>
                    <a:pt x="5835" y="75"/>
                    <a:pt x="5773" y="88"/>
                    <a:pt x="5697" y="101"/>
                  </a:cubicBezTo>
                  <a:lnTo>
                    <a:pt x="5597" y="113"/>
                  </a:lnTo>
                  <a:cubicBezTo>
                    <a:pt x="5484" y="138"/>
                    <a:pt x="5384" y="163"/>
                    <a:pt x="5283" y="188"/>
                  </a:cubicBezTo>
                  <a:cubicBezTo>
                    <a:pt x="5183" y="213"/>
                    <a:pt x="5045" y="251"/>
                    <a:pt x="4932" y="289"/>
                  </a:cubicBezTo>
                  <a:lnTo>
                    <a:pt x="4819" y="314"/>
                  </a:lnTo>
                  <a:lnTo>
                    <a:pt x="4606" y="389"/>
                  </a:lnTo>
                  <a:lnTo>
                    <a:pt x="4580" y="389"/>
                  </a:lnTo>
                  <a:lnTo>
                    <a:pt x="4455" y="439"/>
                  </a:lnTo>
                  <a:cubicBezTo>
                    <a:pt x="4392" y="464"/>
                    <a:pt x="4317" y="490"/>
                    <a:pt x="4254" y="515"/>
                  </a:cubicBezTo>
                  <a:lnTo>
                    <a:pt x="4116" y="577"/>
                  </a:lnTo>
                  <a:cubicBezTo>
                    <a:pt x="4066" y="602"/>
                    <a:pt x="4016" y="615"/>
                    <a:pt x="3966" y="640"/>
                  </a:cubicBezTo>
                  <a:lnTo>
                    <a:pt x="3928" y="665"/>
                  </a:lnTo>
                  <a:cubicBezTo>
                    <a:pt x="3878" y="690"/>
                    <a:pt x="3840" y="703"/>
                    <a:pt x="3802" y="728"/>
                  </a:cubicBezTo>
                  <a:lnTo>
                    <a:pt x="3614" y="828"/>
                  </a:lnTo>
                  <a:lnTo>
                    <a:pt x="3489" y="891"/>
                  </a:lnTo>
                  <a:lnTo>
                    <a:pt x="3300" y="1004"/>
                  </a:lnTo>
                  <a:lnTo>
                    <a:pt x="3188" y="1079"/>
                  </a:lnTo>
                  <a:lnTo>
                    <a:pt x="3012" y="1192"/>
                  </a:lnTo>
                  <a:lnTo>
                    <a:pt x="2899" y="1268"/>
                  </a:lnTo>
                  <a:cubicBezTo>
                    <a:pt x="2849" y="1318"/>
                    <a:pt x="2786" y="1355"/>
                    <a:pt x="2736" y="1393"/>
                  </a:cubicBezTo>
                  <a:lnTo>
                    <a:pt x="2623" y="1481"/>
                  </a:lnTo>
                  <a:cubicBezTo>
                    <a:pt x="2573" y="1531"/>
                    <a:pt x="2510" y="1569"/>
                    <a:pt x="2460" y="1619"/>
                  </a:cubicBezTo>
                  <a:cubicBezTo>
                    <a:pt x="2409" y="1669"/>
                    <a:pt x="2397" y="1669"/>
                    <a:pt x="2359" y="1707"/>
                  </a:cubicBezTo>
                  <a:cubicBezTo>
                    <a:pt x="2309" y="1757"/>
                    <a:pt x="2246" y="1807"/>
                    <a:pt x="2196" y="1857"/>
                  </a:cubicBezTo>
                  <a:lnTo>
                    <a:pt x="2108" y="1945"/>
                  </a:lnTo>
                  <a:cubicBezTo>
                    <a:pt x="2058" y="1995"/>
                    <a:pt x="2008" y="2046"/>
                    <a:pt x="1958" y="2096"/>
                  </a:cubicBezTo>
                  <a:lnTo>
                    <a:pt x="1882" y="2184"/>
                  </a:lnTo>
                  <a:cubicBezTo>
                    <a:pt x="1820" y="2234"/>
                    <a:pt x="1769" y="2297"/>
                    <a:pt x="1719" y="2359"/>
                  </a:cubicBezTo>
                  <a:cubicBezTo>
                    <a:pt x="1694" y="2384"/>
                    <a:pt x="1669" y="2409"/>
                    <a:pt x="1657" y="2435"/>
                  </a:cubicBezTo>
                  <a:cubicBezTo>
                    <a:pt x="1594" y="2497"/>
                    <a:pt x="1544" y="2560"/>
                    <a:pt x="1493" y="2635"/>
                  </a:cubicBezTo>
                  <a:lnTo>
                    <a:pt x="1443" y="2698"/>
                  </a:lnTo>
                  <a:cubicBezTo>
                    <a:pt x="1380" y="2773"/>
                    <a:pt x="1330" y="2849"/>
                    <a:pt x="1280" y="2911"/>
                  </a:cubicBezTo>
                  <a:lnTo>
                    <a:pt x="1242" y="2974"/>
                  </a:lnTo>
                  <a:cubicBezTo>
                    <a:pt x="1180" y="3062"/>
                    <a:pt x="1129" y="3137"/>
                    <a:pt x="1079" y="3225"/>
                  </a:cubicBezTo>
                  <a:lnTo>
                    <a:pt x="1054" y="3263"/>
                  </a:lnTo>
                  <a:cubicBezTo>
                    <a:pt x="1004" y="3363"/>
                    <a:pt x="941" y="3451"/>
                    <a:pt x="891" y="3551"/>
                  </a:cubicBezTo>
                  <a:lnTo>
                    <a:pt x="853" y="3589"/>
                  </a:lnTo>
                  <a:cubicBezTo>
                    <a:pt x="527" y="4179"/>
                    <a:pt x="301" y="4806"/>
                    <a:pt x="163" y="5471"/>
                  </a:cubicBezTo>
                  <a:cubicBezTo>
                    <a:pt x="113" y="5672"/>
                    <a:pt x="88" y="5886"/>
                    <a:pt x="63" y="6111"/>
                  </a:cubicBezTo>
                  <a:cubicBezTo>
                    <a:pt x="38" y="6287"/>
                    <a:pt x="25" y="6463"/>
                    <a:pt x="25" y="6638"/>
                  </a:cubicBezTo>
                  <a:cubicBezTo>
                    <a:pt x="0" y="7266"/>
                    <a:pt x="75" y="7893"/>
                    <a:pt x="226" y="8508"/>
                  </a:cubicBezTo>
                  <a:cubicBezTo>
                    <a:pt x="251" y="8621"/>
                    <a:pt x="276" y="8722"/>
                    <a:pt x="314" y="8822"/>
                  </a:cubicBezTo>
                  <a:lnTo>
                    <a:pt x="339" y="8922"/>
                  </a:lnTo>
                  <a:cubicBezTo>
                    <a:pt x="364" y="8998"/>
                    <a:pt x="389" y="9060"/>
                    <a:pt x="414" y="9136"/>
                  </a:cubicBezTo>
                  <a:cubicBezTo>
                    <a:pt x="414" y="9148"/>
                    <a:pt x="427" y="9173"/>
                    <a:pt x="439" y="9198"/>
                  </a:cubicBezTo>
                  <a:cubicBezTo>
                    <a:pt x="439" y="9211"/>
                    <a:pt x="439" y="9224"/>
                    <a:pt x="452" y="9249"/>
                  </a:cubicBezTo>
                  <a:lnTo>
                    <a:pt x="515" y="9424"/>
                  </a:lnTo>
                  <a:cubicBezTo>
                    <a:pt x="527" y="9449"/>
                    <a:pt x="540" y="9474"/>
                    <a:pt x="540" y="9500"/>
                  </a:cubicBezTo>
                  <a:cubicBezTo>
                    <a:pt x="552" y="9525"/>
                    <a:pt x="552" y="9525"/>
                    <a:pt x="565" y="9537"/>
                  </a:cubicBezTo>
                  <a:cubicBezTo>
                    <a:pt x="590" y="9600"/>
                    <a:pt x="615" y="9650"/>
                    <a:pt x="640" y="9700"/>
                  </a:cubicBezTo>
                  <a:cubicBezTo>
                    <a:pt x="653" y="9725"/>
                    <a:pt x="665" y="9763"/>
                    <a:pt x="678" y="9788"/>
                  </a:cubicBezTo>
                  <a:cubicBezTo>
                    <a:pt x="690" y="9813"/>
                    <a:pt x="703" y="9851"/>
                    <a:pt x="728" y="9889"/>
                  </a:cubicBezTo>
                  <a:cubicBezTo>
                    <a:pt x="740" y="9926"/>
                    <a:pt x="753" y="9951"/>
                    <a:pt x="778" y="9989"/>
                  </a:cubicBezTo>
                  <a:lnTo>
                    <a:pt x="803" y="10052"/>
                  </a:lnTo>
                  <a:lnTo>
                    <a:pt x="828" y="10089"/>
                  </a:lnTo>
                  <a:cubicBezTo>
                    <a:pt x="853" y="10127"/>
                    <a:pt x="866" y="10177"/>
                    <a:pt x="891" y="10215"/>
                  </a:cubicBezTo>
                  <a:lnTo>
                    <a:pt x="941" y="10303"/>
                  </a:lnTo>
                  <a:cubicBezTo>
                    <a:pt x="941" y="10328"/>
                    <a:pt x="966" y="10340"/>
                    <a:pt x="966" y="10353"/>
                  </a:cubicBezTo>
                  <a:cubicBezTo>
                    <a:pt x="1004" y="10403"/>
                    <a:pt x="1029" y="10441"/>
                    <a:pt x="1054" y="10491"/>
                  </a:cubicBezTo>
                  <a:lnTo>
                    <a:pt x="1092" y="10554"/>
                  </a:lnTo>
                  <a:lnTo>
                    <a:pt x="1129" y="10616"/>
                  </a:lnTo>
                  <a:cubicBezTo>
                    <a:pt x="1167" y="10654"/>
                    <a:pt x="1192" y="10704"/>
                    <a:pt x="1217" y="10742"/>
                  </a:cubicBezTo>
                  <a:lnTo>
                    <a:pt x="1255" y="10792"/>
                  </a:lnTo>
                  <a:lnTo>
                    <a:pt x="1305" y="10867"/>
                  </a:lnTo>
                  <a:cubicBezTo>
                    <a:pt x="1343" y="10918"/>
                    <a:pt x="1393" y="10980"/>
                    <a:pt x="1431" y="11043"/>
                  </a:cubicBezTo>
                  <a:cubicBezTo>
                    <a:pt x="1443" y="11056"/>
                    <a:pt x="1456" y="11081"/>
                    <a:pt x="1481" y="11093"/>
                  </a:cubicBezTo>
                  <a:cubicBezTo>
                    <a:pt x="1481" y="11106"/>
                    <a:pt x="1493" y="11118"/>
                    <a:pt x="1506" y="11143"/>
                  </a:cubicBezTo>
                  <a:cubicBezTo>
                    <a:pt x="1519" y="11156"/>
                    <a:pt x="1544" y="11181"/>
                    <a:pt x="1556" y="11194"/>
                  </a:cubicBezTo>
                  <a:cubicBezTo>
                    <a:pt x="1569" y="11206"/>
                    <a:pt x="1606" y="11256"/>
                    <a:pt x="1631" y="11282"/>
                  </a:cubicBezTo>
                  <a:lnTo>
                    <a:pt x="1682" y="11344"/>
                  </a:lnTo>
                  <a:lnTo>
                    <a:pt x="1744" y="11407"/>
                  </a:lnTo>
                  <a:lnTo>
                    <a:pt x="1882" y="11570"/>
                  </a:lnTo>
                  <a:lnTo>
                    <a:pt x="1920" y="11620"/>
                  </a:lnTo>
                  <a:cubicBezTo>
                    <a:pt x="2485" y="12198"/>
                    <a:pt x="3137" y="12687"/>
                    <a:pt x="3865" y="13038"/>
                  </a:cubicBezTo>
                  <a:cubicBezTo>
                    <a:pt x="3966" y="13089"/>
                    <a:pt x="4053" y="13139"/>
                    <a:pt x="4154" y="13176"/>
                  </a:cubicBezTo>
                  <a:lnTo>
                    <a:pt x="4166" y="13176"/>
                  </a:lnTo>
                  <a:cubicBezTo>
                    <a:pt x="4254" y="13214"/>
                    <a:pt x="4355" y="13252"/>
                    <a:pt x="4442" y="13289"/>
                  </a:cubicBezTo>
                  <a:lnTo>
                    <a:pt x="4467" y="13289"/>
                  </a:lnTo>
                  <a:cubicBezTo>
                    <a:pt x="4555" y="13327"/>
                    <a:pt x="4656" y="13365"/>
                    <a:pt x="4756" y="13402"/>
                  </a:cubicBezTo>
                  <a:lnTo>
                    <a:pt x="4769" y="13402"/>
                  </a:lnTo>
                  <a:cubicBezTo>
                    <a:pt x="4869" y="13427"/>
                    <a:pt x="4969" y="13465"/>
                    <a:pt x="5070" y="13490"/>
                  </a:cubicBezTo>
                  <a:cubicBezTo>
                    <a:pt x="5170" y="13515"/>
                    <a:pt x="5283" y="13540"/>
                    <a:pt x="5384" y="13565"/>
                  </a:cubicBezTo>
                  <a:cubicBezTo>
                    <a:pt x="5902" y="13685"/>
                    <a:pt x="6422" y="13742"/>
                    <a:pt x="6935" y="13742"/>
                  </a:cubicBezTo>
                  <a:cubicBezTo>
                    <a:pt x="9772" y="13742"/>
                    <a:pt x="12393" y="11987"/>
                    <a:pt x="13402" y="9224"/>
                  </a:cubicBezTo>
                  <a:cubicBezTo>
                    <a:pt x="13427" y="9148"/>
                    <a:pt x="13465" y="9060"/>
                    <a:pt x="13490" y="8985"/>
                  </a:cubicBezTo>
                  <a:cubicBezTo>
                    <a:pt x="13503" y="8935"/>
                    <a:pt x="13515" y="8885"/>
                    <a:pt x="13528" y="8834"/>
                  </a:cubicBezTo>
                  <a:cubicBezTo>
                    <a:pt x="13540" y="8797"/>
                    <a:pt x="13553" y="8747"/>
                    <a:pt x="13565" y="8696"/>
                  </a:cubicBezTo>
                  <a:cubicBezTo>
                    <a:pt x="13578" y="8659"/>
                    <a:pt x="13591" y="8609"/>
                    <a:pt x="13603" y="8558"/>
                  </a:cubicBezTo>
                  <a:cubicBezTo>
                    <a:pt x="13616" y="8508"/>
                    <a:pt x="13628" y="8458"/>
                    <a:pt x="13641" y="8408"/>
                  </a:cubicBezTo>
                  <a:lnTo>
                    <a:pt x="13678" y="8270"/>
                  </a:lnTo>
                  <a:cubicBezTo>
                    <a:pt x="13691" y="8182"/>
                    <a:pt x="13703" y="8094"/>
                    <a:pt x="13716" y="8006"/>
                  </a:cubicBezTo>
                  <a:lnTo>
                    <a:pt x="13741" y="7856"/>
                  </a:lnTo>
                  <a:lnTo>
                    <a:pt x="13766" y="7718"/>
                  </a:lnTo>
                  <a:cubicBezTo>
                    <a:pt x="13766" y="7655"/>
                    <a:pt x="13779" y="7605"/>
                    <a:pt x="13779" y="7555"/>
                  </a:cubicBezTo>
                  <a:cubicBezTo>
                    <a:pt x="13791" y="7504"/>
                    <a:pt x="13791" y="7467"/>
                    <a:pt x="13791" y="7416"/>
                  </a:cubicBezTo>
                  <a:cubicBezTo>
                    <a:pt x="13854" y="6689"/>
                    <a:pt x="13791" y="5948"/>
                    <a:pt x="13616" y="5246"/>
                  </a:cubicBezTo>
                  <a:cubicBezTo>
                    <a:pt x="13616" y="5246"/>
                    <a:pt x="13616" y="5233"/>
                    <a:pt x="13616" y="5233"/>
                  </a:cubicBezTo>
                  <a:cubicBezTo>
                    <a:pt x="13591" y="5120"/>
                    <a:pt x="13565" y="5020"/>
                    <a:pt x="13540" y="4919"/>
                  </a:cubicBezTo>
                  <a:cubicBezTo>
                    <a:pt x="13528" y="4882"/>
                    <a:pt x="13515" y="4844"/>
                    <a:pt x="13503" y="4806"/>
                  </a:cubicBezTo>
                  <a:cubicBezTo>
                    <a:pt x="13490" y="4744"/>
                    <a:pt x="13465" y="4681"/>
                    <a:pt x="13440" y="4618"/>
                  </a:cubicBezTo>
                  <a:lnTo>
                    <a:pt x="13402" y="4493"/>
                  </a:lnTo>
                  <a:cubicBezTo>
                    <a:pt x="13377" y="4430"/>
                    <a:pt x="13352" y="4367"/>
                    <a:pt x="13327" y="4304"/>
                  </a:cubicBezTo>
                  <a:lnTo>
                    <a:pt x="13289" y="4204"/>
                  </a:lnTo>
                  <a:cubicBezTo>
                    <a:pt x="12863" y="3175"/>
                    <a:pt x="12198" y="2271"/>
                    <a:pt x="11344" y="1569"/>
                  </a:cubicBezTo>
                  <a:cubicBezTo>
                    <a:pt x="11269" y="1506"/>
                    <a:pt x="11194" y="1443"/>
                    <a:pt x="11118" y="1393"/>
                  </a:cubicBezTo>
                  <a:lnTo>
                    <a:pt x="11093" y="1368"/>
                  </a:lnTo>
                  <a:cubicBezTo>
                    <a:pt x="11018" y="1305"/>
                    <a:pt x="10943" y="1255"/>
                    <a:pt x="10855" y="1192"/>
                  </a:cubicBezTo>
                  <a:lnTo>
                    <a:pt x="10842" y="1192"/>
                  </a:lnTo>
                  <a:cubicBezTo>
                    <a:pt x="10227" y="766"/>
                    <a:pt x="9550" y="439"/>
                    <a:pt x="8834" y="239"/>
                  </a:cubicBezTo>
                  <a:lnTo>
                    <a:pt x="8772" y="213"/>
                  </a:lnTo>
                  <a:cubicBezTo>
                    <a:pt x="8722" y="201"/>
                    <a:pt x="8671" y="188"/>
                    <a:pt x="8621" y="176"/>
                  </a:cubicBezTo>
                  <a:lnTo>
                    <a:pt x="8571" y="163"/>
                  </a:lnTo>
                  <a:lnTo>
                    <a:pt x="8496" y="151"/>
                  </a:lnTo>
                  <a:lnTo>
                    <a:pt x="8295" y="101"/>
                  </a:lnTo>
                  <a:lnTo>
                    <a:pt x="8207" y="101"/>
                  </a:lnTo>
                  <a:cubicBezTo>
                    <a:pt x="8094" y="75"/>
                    <a:pt x="7994" y="63"/>
                    <a:pt x="7881" y="50"/>
                  </a:cubicBezTo>
                  <a:lnTo>
                    <a:pt x="7818" y="50"/>
                  </a:lnTo>
                  <a:lnTo>
                    <a:pt x="7718" y="38"/>
                  </a:lnTo>
                  <a:lnTo>
                    <a:pt x="7555" y="13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4" name="Google Shape;758;p16">
              <a:extLst>
                <a:ext uri="{FF2B5EF4-FFF2-40B4-BE49-F238E27FC236}">
                  <a16:creationId xmlns:a16="http://schemas.microsoft.com/office/drawing/2014/main" id="{CFA218C2-CB4C-67F7-7D95-ECDBA59AF055}"/>
                </a:ext>
              </a:extLst>
            </p:cNvPr>
            <p:cNvGrpSpPr/>
            <p:nvPr/>
          </p:nvGrpSpPr>
          <p:grpSpPr>
            <a:xfrm>
              <a:off x="1405728" y="-138343"/>
              <a:ext cx="500828" cy="457205"/>
              <a:chOff x="939860" y="-138343"/>
              <a:chExt cx="500828" cy="457205"/>
            </a:xfrm>
          </p:grpSpPr>
          <p:sp>
            <p:nvSpPr>
              <p:cNvPr id="5" name="Google Shape;759;p16">
                <a:extLst>
                  <a:ext uri="{FF2B5EF4-FFF2-40B4-BE49-F238E27FC236}">
                    <a16:creationId xmlns:a16="http://schemas.microsoft.com/office/drawing/2014/main" id="{EF634A70-D255-B2CD-01B8-F120BA585A29}"/>
                  </a:ext>
                </a:extLst>
              </p:cNvPr>
              <p:cNvSpPr/>
              <p:nvPr/>
            </p:nvSpPr>
            <p:spPr>
              <a:xfrm>
                <a:off x="942330" y="-138243"/>
                <a:ext cx="498358" cy="457105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13789" extrusionOk="0">
                    <a:moveTo>
                      <a:pt x="7566" y="0"/>
                    </a:moveTo>
                    <a:cubicBezTo>
                      <a:pt x="5801" y="0"/>
                      <a:pt x="4035" y="672"/>
                      <a:pt x="2686" y="2014"/>
                    </a:cubicBezTo>
                    <a:cubicBezTo>
                      <a:pt x="0" y="4712"/>
                      <a:pt x="0" y="9079"/>
                      <a:pt x="2686" y="11765"/>
                    </a:cubicBezTo>
                    <a:cubicBezTo>
                      <a:pt x="4035" y="13114"/>
                      <a:pt x="5801" y="13788"/>
                      <a:pt x="7566" y="13788"/>
                    </a:cubicBezTo>
                    <a:cubicBezTo>
                      <a:pt x="9331" y="13788"/>
                      <a:pt x="11094" y="13114"/>
                      <a:pt x="12436" y="11765"/>
                    </a:cubicBezTo>
                    <a:cubicBezTo>
                      <a:pt x="15134" y="9079"/>
                      <a:pt x="15134" y="4712"/>
                      <a:pt x="12436" y="2014"/>
                    </a:cubicBezTo>
                    <a:cubicBezTo>
                      <a:pt x="11094" y="672"/>
                      <a:pt x="9331" y="0"/>
                      <a:pt x="7566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" name="Google Shape;760;p16">
                <a:extLst>
                  <a:ext uri="{FF2B5EF4-FFF2-40B4-BE49-F238E27FC236}">
                    <a16:creationId xmlns:a16="http://schemas.microsoft.com/office/drawing/2014/main" id="{B4BAC09C-2D07-FF79-EC6A-E48FE639A358}"/>
                  </a:ext>
                </a:extLst>
              </p:cNvPr>
              <p:cNvSpPr/>
              <p:nvPr/>
            </p:nvSpPr>
            <p:spPr>
              <a:xfrm>
                <a:off x="992314" y="-134298"/>
                <a:ext cx="157064" cy="114633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3458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56" y="26"/>
                      <a:pt x="4531" y="51"/>
                      <a:pt x="4406" y="76"/>
                    </a:cubicBezTo>
                    <a:cubicBezTo>
                      <a:pt x="2536" y="528"/>
                      <a:pt x="929" y="1757"/>
                      <a:pt x="1" y="3451"/>
                    </a:cubicBezTo>
                    <a:cubicBezTo>
                      <a:pt x="55" y="3455"/>
                      <a:pt x="110" y="3457"/>
                      <a:pt x="164" y="3457"/>
                    </a:cubicBezTo>
                    <a:cubicBezTo>
                      <a:pt x="834" y="3457"/>
                      <a:pt x="1481" y="3172"/>
                      <a:pt x="1933" y="2661"/>
                    </a:cubicBezTo>
                    <a:cubicBezTo>
                      <a:pt x="2209" y="2335"/>
                      <a:pt x="2410" y="1920"/>
                      <a:pt x="2749" y="1670"/>
                    </a:cubicBezTo>
                    <a:cubicBezTo>
                      <a:pt x="3138" y="1368"/>
                      <a:pt x="3690" y="1331"/>
                      <a:pt x="4104" y="1067"/>
                    </a:cubicBezTo>
                    <a:cubicBezTo>
                      <a:pt x="4468" y="829"/>
                      <a:pt x="4719" y="440"/>
                      <a:pt x="4769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761;p16">
                <a:extLst>
                  <a:ext uri="{FF2B5EF4-FFF2-40B4-BE49-F238E27FC236}">
                    <a16:creationId xmlns:a16="http://schemas.microsoft.com/office/drawing/2014/main" id="{FC211B10-D37E-BA83-6428-BCEC4003F1BF}"/>
                  </a:ext>
                </a:extLst>
              </p:cNvPr>
              <p:cNvSpPr/>
              <p:nvPr/>
            </p:nvSpPr>
            <p:spPr>
              <a:xfrm>
                <a:off x="964655" y="-138044"/>
                <a:ext cx="292166" cy="229033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6909" extrusionOk="0">
                    <a:moveTo>
                      <a:pt x="7103" y="1"/>
                    </a:moveTo>
                    <a:cubicBezTo>
                      <a:pt x="7479" y="1293"/>
                      <a:pt x="6726" y="2636"/>
                      <a:pt x="5421" y="3000"/>
                    </a:cubicBezTo>
                    <a:cubicBezTo>
                      <a:pt x="5095" y="3100"/>
                      <a:pt x="4718" y="3125"/>
                      <a:pt x="4442" y="3326"/>
                    </a:cubicBezTo>
                    <a:cubicBezTo>
                      <a:pt x="4267" y="3477"/>
                      <a:pt x="4116" y="3640"/>
                      <a:pt x="3978" y="3828"/>
                    </a:cubicBezTo>
                    <a:cubicBezTo>
                      <a:pt x="3313" y="4669"/>
                      <a:pt x="2372" y="5246"/>
                      <a:pt x="1318" y="5434"/>
                    </a:cubicBezTo>
                    <a:cubicBezTo>
                      <a:pt x="1068" y="5482"/>
                      <a:pt x="814" y="5505"/>
                      <a:pt x="561" y="5505"/>
                    </a:cubicBezTo>
                    <a:cubicBezTo>
                      <a:pt x="419" y="5505"/>
                      <a:pt x="278" y="5498"/>
                      <a:pt x="138" y="5484"/>
                    </a:cubicBezTo>
                    <a:cubicBezTo>
                      <a:pt x="50" y="5873"/>
                      <a:pt x="13" y="6262"/>
                      <a:pt x="0" y="6651"/>
                    </a:cubicBezTo>
                    <a:cubicBezTo>
                      <a:pt x="527" y="6821"/>
                      <a:pt x="1072" y="6908"/>
                      <a:pt x="1619" y="6908"/>
                    </a:cubicBezTo>
                    <a:cubicBezTo>
                      <a:pt x="1841" y="6908"/>
                      <a:pt x="2063" y="6894"/>
                      <a:pt x="2284" y="6865"/>
                    </a:cubicBezTo>
                    <a:cubicBezTo>
                      <a:pt x="3313" y="6714"/>
                      <a:pt x="4329" y="6024"/>
                      <a:pt x="4580" y="5008"/>
                    </a:cubicBezTo>
                    <a:cubicBezTo>
                      <a:pt x="4681" y="4556"/>
                      <a:pt x="4668" y="4029"/>
                      <a:pt x="5007" y="3715"/>
                    </a:cubicBezTo>
                    <a:cubicBezTo>
                      <a:pt x="5346" y="3401"/>
                      <a:pt x="5823" y="3439"/>
                      <a:pt x="6262" y="3389"/>
                    </a:cubicBezTo>
                    <a:cubicBezTo>
                      <a:pt x="7818" y="3188"/>
                      <a:pt x="8872" y="1732"/>
                      <a:pt x="8583" y="201"/>
                    </a:cubicBezTo>
                    <a:cubicBezTo>
                      <a:pt x="8094" y="76"/>
                      <a:pt x="7605" y="13"/>
                      <a:pt x="7103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762;p16">
                <a:extLst>
                  <a:ext uri="{FF2B5EF4-FFF2-40B4-BE49-F238E27FC236}">
                    <a16:creationId xmlns:a16="http://schemas.microsoft.com/office/drawing/2014/main" id="{5A39B4BA-7265-BC3A-F094-D18BEDCE4DE9}"/>
                  </a:ext>
                </a:extLst>
              </p:cNvPr>
              <p:cNvSpPr/>
              <p:nvPr/>
            </p:nvSpPr>
            <p:spPr>
              <a:xfrm>
                <a:off x="1091096" y="103221"/>
                <a:ext cx="326871" cy="214713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6477" extrusionOk="0">
                    <a:moveTo>
                      <a:pt x="9926" y="1"/>
                    </a:moveTo>
                    <a:lnTo>
                      <a:pt x="9926" y="1"/>
                    </a:lnTo>
                    <a:cubicBezTo>
                      <a:pt x="9638" y="214"/>
                      <a:pt x="9361" y="453"/>
                      <a:pt x="9111" y="704"/>
                    </a:cubicBezTo>
                    <a:cubicBezTo>
                      <a:pt x="8383" y="1419"/>
                      <a:pt x="7680" y="2247"/>
                      <a:pt x="6701" y="2573"/>
                    </a:cubicBezTo>
                    <a:cubicBezTo>
                      <a:pt x="6011" y="2799"/>
                      <a:pt x="5258" y="2762"/>
                      <a:pt x="4593" y="3063"/>
                    </a:cubicBezTo>
                    <a:cubicBezTo>
                      <a:pt x="3890" y="3389"/>
                      <a:pt x="3413" y="4054"/>
                      <a:pt x="2824" y="4581"/>
                    </a:cubicBezTo>
                    <a:cubicBezTo>
                      <a:pt x="2033" y="5271"/>
                      <a:pt x="1042" y="5698"/>
                      <a:pt x="0" y="5786"/>
                    </a:cubicBezTo>
                    <a:cubicBezTo>
                      <a:pt x="778" y="6175"/>
                      <a:pt x="1631" y="6413"/>
                      <a:pt x="2497" y="6476"/>
                    </a:cubicBezTo>
                    <a:cubicBezTo>
                      <a:pt x="2949" y="6200"/>
                      <a:pt x="3363" y="5861"/>
                      <a:pt x="3727" y="5472"/>
                    </a:cubicBezTo>
                    <a:cubicBezTo>
                      <a:pt x="4342" y="4845"/>
                      <a:pt x="4919" y="4129"/>
                      <a:pt x="5685" y="3703"/>
                    </a:cubicBezTo>
                    <a:cubicBezTo>
                      <a:pt x="6375" y="3301"/>
                      <a:pt x="7178" y="3151"/>
                      <a:pt x="7918" y="2875"/>
                    </a:cubicBezTo>
                    <a:cubicBezTo>
                      <a:pt x="8496" y="2649"/>
                      <a:pt x="9035" y="2348"/>
                      <a:pt x="9525" y="1971"/>
                    </a:cubicBezTo>
                    <a:cubicBezTo>
                      <a:pt x="9750" y="1331"/>
                      <a:pt x="9889" y="679"/>
                      <a:pt x="9926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763;p16">
                <a:extLst>
                  <a:ext uri="{FF2B5EF4-FFF2-40B4-BE49-F238E27FC236}">
                    <a16:creationId xmlns:a16="http://schemas.microsoft.com/office/drawing/2014/main" id="{BD0B6535-EAB5-150F-6CAD-8DE8F01106C2}"/>
                  </a:ext>
                </a:extLst>
              </p:cNvPr>
              <p:cNvSpPr/>
              <p:nvPr/>
            </p:nvSpPr>
            <p:spPr>
              <a:xfrm>
                <a:off x="977859" y="-108939"/>
                <a:ext cx="434314" cy="346152"/>
              </a:xfrm>
              <a:custGeom>
                <a:avLst/>
                <a:gdLst/>
                <a:ahLst/>
                <a:cxnLst/>
                <a:rect l="l" t="t" r="r" b="b"/>
                <a:pathLst>
                  <a:path w="13190" h="10442" extrusionOk="0">
                    <a:moveTo>
                      <a:pt x="8252" y="5005"/>
                    </a:moveTo>
                    <a:cubicBezTo>
                      <a:pt x="8455" y="5005"/>
                      <a:pt x="8593" y="5113"/>
                      <a:pt x="8546" y="5410"/>
                    </a:cubicBezTo>
                    <a:cubicBezTo>
                      <a:pt x="8509" y="5573"/>
                      <a:pt x="8433" y="5723"/>
                      <a:pt x="8308" y="5849"/>
                    </a:cubicBezTo>
                    <a:cubicBezTo>
                      <a:pt x="8195" y="6024"/>
                      <a:pt x="8032" y="6150"/>
                      <a:pt x="7844" y="6250"/>
                    </a:cubicBezTo>
                    <a:cubicBezTo>
                      <a:pt x="7781" y="6275"/>
                      <a:pt x="7714" y="6288"/>
                      <a:pt x="7647" y="6288"/>
                    </a:cubicBezTo>
                    <a:cubicBezTo>
                      <a:pt x="7513" y="6288"/>
                      <a:pt x="7379" y="6238"/>
                      <a:pt x="7279" y="6137"/>
                    </a:cubicBezTo>
                    <a:cubicBezTo>
                      <a:pt x="7166" y="5962"/>
                      <a:pt x="7153" y="5748"/>
                      <a:pt x="7254" y="5560"/>
                    </a:cubicBezTo>
                    <a:cubicBezTo>
                      <a:pt x="7373" y="5322"/>
                      <a:pt x="7906" y="5005"/>
                      <a:pt x="8252" y="5005"/>
                    </a:cubicBezTo>
                    <a:close/>
                    <a:moveTo>
                      <a:pt x="9877" y="1"/>
                    </a:moveTo>
                    <a:cubicBezTo>
                      <a:pt x="9789" y="177"/>
                      <a:pt x="9713" y="352"/>
                      <a:pt x="9663" y="528"/>
                    </a:cubicBezTo>
                    <a:cubicBezTo>
                      <a:pt x="9488" y="1243"/>
                      <a:pt x="9575" y="1984"/>
                      <a:pt x="9475" y="2699"/>
                    </a:cubicBezTo>
                    <a:cubicBezTo>
                      <a:pt x="9362" y="3427"/>
                      <a:pt x="8986" y="4192"/>
                      <a:pt x="8295" y="4393"/>
                    </a:cubicBezTo>
                    <a:cubicBezTo>
                      <a:pt x="7819" y="4531"/>
                      <a:pt x="7279" y="4381"/>
                      <a:pt x="6840" y="4619"/>
                    </a:cubicBezTo>
                    <a:cubicBezTo>
                      <a:pt x="6413" y="4845"/>
                      <a:pt x="6250" y="5410"/>
                      <a:pt x="6062" y="5874"/>
                    </a:cubicBezTo>
                    <a:cubicBezTo>
                      <a:pt x="5342" y="7651"/>
                      <a:pt x="3631" y="8724"/>
                      <a:pt x="1836" y="8724"/>
                    </a:cubicBezTo>
                    <a:cubicBezTo>
                      <a:pt x="1222" y="8724"/>
                      <a:pt x="598" y="8599"/>
                      <a:pt x="1" y="8333"/>
                    </a:cubicBezTo>
                    <a:lnTo>
                      <a:pt x="1" y="8333"/>
                    </a:lnTo>
                    <a:cubicBezTo>
                      <a:pt x="264" y="9099"/>
                      <a:pt x="678" y="9814"/>
                      <a:pt x="1193" y="10429"/>
                    </a:cubicBezTo>
                    <a:cubicBezTo>
                      <a:pt x="1301" y="10437"/>
                      <a:pt x="1410" y="10441"/>
                      <a:pt x="1520" y="10441"/>
                    </a:cubicBezTo>
                    <a:cubicBezTo>
                      <a:pt x="2921" y="10441"/>
                      <a:pt x="4331" y="9775"/>
                      <a:pt x="5146" y="8622"/>
                    </a:cubicBezTo>
                    <a:cubicBezTo>
                      <a:pt x="5522" y="8095"/>
                      <a:pt x="5836" y="7442"/>
                      <a:pt x="6438" y="7229"/>
                    </a:cubicBezTo>
                    <a:cubicBezTo>
                      <a:pt x="6610" y="7170"/>
                      <a:pt x="6791" y="7151"/>
                      <a:pt x="6975" y="7151"/>
                    </a:cubicBezTo>
                    <a:cubicBezTo>
                      <a:pt x="7327" y="7151"/>
                      <a:pt x="7692" y="7221"/>
                      <a:pt x="8031" y="7221"/>
                    </a:cubicBezTo>
                    <a:cubicBezTo>
                      <a:pt x="8307" y="7221"/>
                      <a:pt x="8566" y="7174"/>
                      <a:pt x="8785" y="7003"/>
                    </a:cubicBezTo>
                    <a:cubicBezTo>
                      <a:pt x="9287" y="6614"/>
                      <a:pt x="9262" y="5811"/>
                      <a:pt x="9663" y="5334"/>
                    </a:cubicBezTo>
                    <a:cubicBezTo>
                      <a:pt x="9939" y="5021"/>
                      <a:pt x="10366" y="4895"/>
                      <a:pt x="10780" y="4857"/>
                    </a:cubicBezTo>
                    <a:cubicBezTo>
                      <a:pt x="11194" y="4832"/>
                      <a:pt x="11608" y="4857"/>
                      <a:pt x="12010" y="4807"/>
                    </a:cubicBezTo>
                    <a:cubicBezTo>
                      <a:pt x="12424" y="4757"/>
                      <a:pt x="12826" y="4619"/>
                      <a:pt x="13189" y="4393"/>
                    </a:cubicBezTo>
                    <a:lnTo>
                      <a:pt x="13189" y="4381"/>
                    </a:lnTo>
                    <a:cubicBezTo>
                      <a:pt x="13102" y="4029"/>
                      <a:pt x="12989" y="3690"/>
                      <a:pt x="12851" y="3352"/>
                    </a:cubicBezTo>
                    <a:cubicBezTo>
                      <a:pt x="12725" y="3414"/>
                      <a:pt x="12587" y="3477"/>
                      <a:pt x="12462" y="3515"/>
                    </a:cubicBezTo>
                    <a:cubicBezTo>
                      <a:pt x="12300" y="3560"/>
                      <a:pt x="12142" y="3581"/>
                      <a:pt x="11991" y="3581"/>
                    </a:cubicBezTo>
                    <a:cubicBezTo>
                      <a:pt x="10589" y="3581"/>
                      <a:pt x="9750" y="1770"/>
                      <a:pt x="10906" y="716"/>
                    </a:cubicBezTo>
                    <a:cubicBezTo>
                      <a:pt x="10579" y="453"/>
                      <a:pt x="10241" y="214"/>
                      <a:pt x="9877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764;p16">
                <a:extLst>
                  <a:ext uri="{FF2B5EF4-FFF2-40B4-BE49-F238E27FC236}">
                    <a16:creationId xmlns:a16="http://schemas.microsoft.com/office/drawing/2014/main" id="{F0F0374E-F303-D43A-DCDA-B54A5BE744A8}"/>
                  </a:ext>
                </a:extLst>
              </p:cNvPr>
              <p:cNvSpPr/>
              <p:nvPr/>
            </p:nvSpPr>
            <p:spPr>
              <a:xfrm>
                <a:off x="939860" y="-138343"/>
                <a:ext cx="337606" cy="40300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2157" extrusionOk="0">
                    <a:moveTo>
                      <a:pt x="7654" y="0"/>
                    </a:moveTo>
                    <a:cubicBezTo>
                      <a:pt x="5304" y="0"/>
                      <a:pt x="3039" y="1207"/>
                      <a:pt x="1757" y="3322"/>
                    </a:cubicBezTo>
                    <a:cubicBezTo>
                      <a:pt x="0" y="6221"/>
                      <a:pt x="615" y="9973"/>
                      <a:pt x="3200" y="12157"/>
                    </a:cubicBezTo>
                    <a:cubicBezTo>
                      <a:pt x="3112" y="11906"/>
                      <a:pt x="3024" y="11642"/>
                      <a:pt x="2962" y="11379"/>
                    </a:cubicBezTo>
                    <a:cubicBezTo>
                      <a:pt x="1795" y="6635"/>
                      <a:pt x="4706" y="1842"/>
                      <a:pt x="9449" y="675"/>
                    </a:cubicBezTo>
                    <a:cubicBezTo>
                      <a:pt x="9713" y="612"/>
                      <a:pt x="9989" y="562"/>
                      <a:pt x="10253" y="512"/>
                    </a:cubicBezTo>
                    <a:cubicBezTo>
                      <a:pt x="9405" y="166"/>
                      <a:pt x="8523" y="0"/>
                      <a:pt x="7654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oogle Shape;765;p16">
            <a:extLst>
              <a:ext uri="{FF2B5EF4-FFF2-40B4-BE49-F238E27FC236}">
                <a16:creationId xmlns:a16="http://schemas.microsoft.com/office/drawing/2014/main" id="{1C3E5FB1-5337-2339-E3E4-0DD489777F03}"/>
              </a:ext>
            </a:extLst>
          </p:cNvPr>
          <p:cNvGrpSpPr/>
          <p:nvPr/>
        </p:nvGrpSpPr>
        <p:grpSpPr>
          <a:xfrm>
            <a:off x="9940251" y="828791"/>
            <a:ext cx="1611311" cy="1037047"/>
            <a:chOff x="2454249" y="2445506"/>
            <a:chExt cx="994546" cy="640094"/>
          </a:xfrm>
        </p:grpSpPr>
        <p:sp>
          <p:nvSpPr>
            <p:cNvPr id="12" name="Google Shape;766;p16">
              <a:extLst>
                <a:ext uri="{FF2B5EF4-FFF2-40B4-BE49-F238E27FC236}">
                  <a16:creationId xmlns:a16="http://schemas.microsoft.com/office/drawing/2014/main" id="{05FA7827-338D-D951-4136-D172F46B2FD2}"/>
                </a:ext>
              </a:extLst>
            </p:cNvPr>
            <p:cNvSpPr/>
            <p:nvPr/>
          </p:nvSpPr>
          <p:spPr>
            <a:xfrm>
              <a:off x="2647176" y="2459549"/>
              <a:ext cx="212578" cy="208607"/>
            </a:xfrm>
            <a:custGeom>
              <a:avLst/>
              <a:gdLst/>
              <a:ahLst/>
              <a:cxnLst/>
              <a:rect l="l" t="t" r="r" b="b"/>
              <a:pathLst>
                <a:path w="4619" h="4531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422" y="653"/>
                    <a:pt x="703" y="2360"/>
                    <a:pt x="0" y="4531"/>
                  </a:cubicBezTo>
                  <a:cubicBezTo>
                    <a:pt x="1870" y="3389"/>
                    <a:pt x="3438" y="1845"/>
                    <a:pt x="4618" y="0"/>
                  </a:cubicBezTo>
                  <a:close/>
                </a:path>
              </a:pathLst>
            </a:custGeom>
            <a:solidFill>
              <a:srgbClr val="87D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3" name="Google Shape;767;p16">
              <a:extLst>
                <a:ext uri="{FF2B5EF4-FFF2-40B4-BE49-F238E27FC236}">
                  <a16:creationId xmlns:a16="http://schemas.microsoft.com/office/drawing/2014/main" id="{BF962F17-40F2-EAFD-504A-D2EFC8E0F0AC}"/>
                </a:ext>
              </a:extLst>
            </p:cNvPr>
            <p:cNvGrpSpPr/>
            <p:nvPr/>
          </p:nvGrpSpPr>
          <p:grpSpPr>
            <a:xfrm>
              <a:off x="2454249" y="2445506"/>
              <a:ext cx="994546" cy="640094"/>
              <a:chOff x="2454249" y="2445506"/>
              <a:chExt cx="994546" cy="640094"/>
            </a:xfrm>
          </p:grpSpPr>
          <p:sp>
            <p:nvSpPr>
              <p:cNvPr id="14" name="Google Shape;768;p16">
                <a:extLst>
                  <a:ext uri="{FF2B5EF4-FFF2-40B4-BE49-F238E27FC236}">
                    <a16:creationId xmlns:a16="http://schemas.microsoft.com/office/drawing/2014/main" id="{67FAF68F-6D84-0653-33F4-86E4BA4E4F80}"/>
                  </a:ext>
                </a:extLst>
              </p:cNvPr>
              <p:cNvSpPr/>
              <p:nvPr/>
            </p:nvSpPr>
            <p:spPr>
              <a:xfrm>
                <a:off x="2454526" y="2445806"/>
                <a:ext cx="993994" cy="639496"/>
              </a:xfrm>
              <a:custGeom>
                <a:avLst/>
                <a:gdLst/>
                <a:ahLst/>
                <a:cxnLst/>
                <a:rect l="l" t="t" r="r" b="b"/>
                <a:pathLst>
                  <a:path w="21598" h="13890" extrusionOk="0">
                    <a:moveTo>
                      <a:pt x="10810" y="0"/>
                    </a:moveTo>
                    <a:cubicBezTo>
                      <a:pt x="10264" y="0"/>
                      <a:pt x="9715" y="65"/>
                      <a:pt x="9174" y="198"/>
                    </a:cubicBezTo>
                    <a:cubicBezTo>
                      <a:pt x="8910" y="261"/>
                      <a:pt x="8659" y="336"/>
                      <a:pt x="8408" y="424"/>
                    </a:cubicBezTo>
                    <a:lnTo>
                      <a:pt x="8371" y="436"/>
                    </a:lnTo>
                    <a:cubicBezTo>
                      <a:pt x="8107" y="537"/>
                      <a:pt x="7856" y="650"/>
                      <a:pt x="7605" y="775"/>
                    </a:cubicBezTo>
                    <a:lnTo>
                      <a:pt x="7580" y="800"/>
                    </a:lnTo>
                    <a:cubicBezTo>
                      <a:pt x="7216" y="989"/>
                      <a:pt x="6865" y="1215"/>
                      <a:pt x="6539" y="1466"/>
                    </a:cubicBezTo>
                    <a:lnTo>
                      <a:pt x="6514" y="1478"/>
                    </a:lnTo>
                    <a:cubicBezTo>
                      <a:pt x="6300" y="1654"/>
                      <a:pt x="6099" y="1829"/>
                      <a:pt x="5911" y="2018"/>
                    </a:cubicBezTo>
                    <a:lnTo>
                      <a:pt x="5899" y="2030"/>
                    </a:lnTo>
                    <a:cubicBezTo>
                      <a:pt x="5798" y="2131"/>
                      <a:pt x="5710" y="2218"/>
                      <a:pt x="5623" y="2319"/>
                    </a:cubicBezTo>
                    <a:cubicBezTo>
                      <a:pt x="3228" y="1116"/>
                      <a:pt x="1395" y="394"/>
                      <a:pt x="627" y="394"/>
                    </a:cubicBezTo>
                    <a:cubicBezTo>
                      <a:pt x="441" y="394"/>
                      <a:pt x="318" y="436"/>
                      <a:pt x="264" y="524"/>
                    </a:cubicBezTo>
                    <a:cubicBezTo>
                      <a:pt x="1" y="964"/>
                      <a:pt x="1620" y="2495"/>
                      <a:pt x="4318" y="4465"/>
                    </a:cubicBezTo>
                    <a:cubicBezTo>
                      <a:pt x="4318" y="4458"/>
                      <a:pt x="4321" y="4452"/>
                      <a:pt x="4324" y="4446"/>
                    </a:cubicBezTo>
                    <a:lnTo>
                      <a:pt x="4324" y="4446"/>
                    </a:lnTo>
                    <a:lnTo>
                      <a:pt x="4318" y="4465"/>
                    </a:lnTo>
                    <a:lnTo>
                      <a:pt x="4280" y="4565"/>
                    </a:lnTo>
                    <a:cubicBezTo>
                      <a:pt x="4255" y="4640"/>
                      <a:pt x="4230" y="4716"/>
                      <a:pt x="4205" y="4791"/>
                    </a:cubicBezTo>
                    <a:lnTo>
                      <a:pt x="4167" y="4891"/>
                    </a:lnTo>
                    <a:cubicBezTo>
                      <a:pt x="4142" y="4967"/>
                      <a:pt x="4117" y="5042"/>
                      <a:pt x="4104" y="5130"/>
                    </a:cubicBezTo>
                    <a:cubicBezTo>
                      <a:pt x="4092" y="5155"/>
                      <a:pt x="4079" y="5180"/>
                      <a:pt x="4079" y="5205"/>
                    </a:cubicBezTo>
                    <a:cubicBezTo>
                      <a:pt x="4054" y="5318"/>
                      <a:pt x="4029" y="5418"/>
                      <a:pt x="4004" y="5531"/>
                    </a:cubicBezTo>
                    <a:cubicBezTo>
                      <a:pt x="4004" y="5544"/>
                      <a:pt x="4004" y="5556"/>
                      <a:pt x="4004" y="5556"/>
                    </a:cubicBezTo>
                    <a:cubicBezTo>
                      <a:pt x="3979" y="5657"/>
                      <a:pt x="3966" y="5757"/>
                      <a:pt x="3941" y="5858"/>
                    </a:cubicBezTo>
                    <a:cubicBezTo>
                      <a:pt x="3941" y="5895"/>
                      <a:pt x="3941" y="5933"/>
                      <a:pt x="3929" y="5971"/>
                    </a:cubicBezTo>
                    <a:cubicBezTo>
                      <a:pt x="3916" y="6046"/>
                      <a:pt x="3916" y="6121"/>
                      <a:pt x="3903" y="6196"/>
                    </a:cubicBezTo>
                    <a:cubicBezTo>
                      <a:pt x="3903" y="6234"/>
                      <a:pt x="3891" y="6272"/>
                      <a:pt x="3891" y="6309"/>
                    </a:cubicBezTo>
                    <a:cubicBezTo>
                      <a:pt x="3891" y="6385"/>
                      <a:pt x="3878" y="6460"/>
                      <a:pt x="3878" y="6535"/>
                    </a:cubicBezTo>
                    <a:lnTo>
                      <a:pt x="3878" y="6661"/>
                    </a:lnTo>
                    <a:lnTo>
                      <a:pt x="3878" y="6887"/>
                    </a:lnTo>
                    <a:lnTo>
                      <a:pt x="3878" y="7000"/>
                    </a:lnTo>
                    <a:cubicBezTo>
                      <a:pt x="3878" y="7112"/>
                      <a:pt x="3878" y="7225"/>
                      <a:pt x="3891" y="7338"/>
                    </a:cubicBezTo>
                    <a:cubicBezTo>
                      <a:pt x="3891" y="7451"/>
                      <a:pt x="3903" y="7527"/>
                      <a:pt x="3903" y="7627"/>
                    </a:cubicBezTo>
                    <a:cubicBezTo>
                      <a:pt x="3941" y="7953"/>
                      <a:pt x="3991" y="8267"/>
                      <a:pt x="4067" y="8581"/>
                    </a:cubicBezTo>
                    <a:cubicBezTo>
                      <a:pt x="4117" y="8807"/>
                      <a:pt x="4180" y="9020"/>
                      <a:pt x="4255" y="9233"/>
                    </a:cubicBezTo>
                    <a:cubicBezTo>
                      <a:pt x="4318" y="9409"/>
                      <a:pt x="4393" y="9597"/>
                      <a:pt x="4468" y="9773"/>
                    </a:cubicBezTo>
                    <a:cubicBezTo>
                      <a:pt x="5183" y="11367"/>
                      <a:pt x="6463" y="12634"/>
                      <a:pt x="8070" y="13324"/>
                    </a:cubicBezTo>
                    <a:lnTo>
                      <a:pt x="8095" y="13337"/>
                    </a:lnTo>
                    <a:cubicBezTo>
                      <a:pt x="8195" y="13374"/>
                      <a:pt x="8283" y="13412"/>
                      <a:pt x="8371" y="13450"/>
                    </a:cubicBezTo>
                    <a:lnTo>
                      <a:pt x="8421" y="13462"/>
                    </a:lnTo>
                    <a:cubicBezTo>
                      <a:pt x="8509" y="13500"/>
                      <a:pt x="8609" y="13537"/>
                      <a:pt x="8710" y="13563"/>
                    </a:cubicBezTo>
                    <a:lnTo>
                      <a:pt x="8735" y="13563"/>
                    </a:lnTo>
                    <a:cubicBezTo>
                      <a:pt x="9287" y="13738"/>
                      <a:pt x="9852" y="13839"/>
                      <a:pt x="10429" y="13876"/>
                    </a:cubicBezTo>
                    <a:cubicBezTo>
                      <a:pt x="10549" y="13886"/>
                      <a:pt x="10668" y="13890"/>
                      <a:pt x="10788" y="13890"/>
                    </a:cubicBezTo>
                    <a:cubicBezTo>
                      <a:pt x="10982" y="13890"/>
                      <a:pt x="11176" y="13879"/>
                      <a:pt x="11370" y="13864"/>
                    </a:cubicBezTo>
                    <a:lnTo>
                      <a:pt x="11445" y="13864"/>
                    </a:lnTo>
                    <a:lnTo>
                      <a:pt x="11608" y="13851"/>
                    </a:lnTo>
                    <a:lnTo>
                      <a:pt x="11734" y="13839"/>
                    </a:lnTo>
                    <a:lnTo>
                      <a:pt x="11872" y="13801"/>
                    </a:lnTo>
                    <a:lnTo>
                      <a:pt x="12035" y="13776"/>
                    </a:lnTo>
                    <a:lnTo>
                      <a:pt x="12148" y="13751"/>
                    </a:lnTo>
                    <a:cubicBezTo>
                      <a:pt x="12236" y="13738"/>
                      <a:pt x="12336" y="13713"/>
                      <a:pt x="12424" y="13688"/>
                    </a:cubicBezTo>
                    <a:cubicBezTo>
                      <a:pt x="12524" y="13663"/>
                      <a:pt x="12612" y="13650"/>
                      <a:pt x="12700" y="13625"/>
                    </a:cubicBezTo>
                    <a:lnTo>
                      <a:pt x="12826" y="13588"/>
                    </a:lnTo>
                    <a:lnTo>
                      <a:pt x="12926" y="13550"/>
                    </a:lnTo>
                    <a:lnTo>
                      <a:pt x="12964" y="13537"/>
                    </a:lnTo>
                    <a:cubicBezTo>
                      <a:pt x="13064" y="13500"/>
                      <a:pt x="13152" y="13475"/>
                      <a:pt x="13252" y="13437"/>
                    </a:cubicBezTo>
                    <a:lnTo>
                      <a:pt x="13315" y="13412"/>
                    </a:lnTo>
                    <a:cubicBezTo>
                      <a:pt x="13428" y="13374"/>
                      <a:pt x="13553" y="13312"/>
                      <a:pt x="13679" y="13261"/>
                    </a:cubicBezTo>
                    <a:lnTo>
                      <a:pt x="13767" y="13211"/>
                    </a:lnTo>
                    <a:cubicBezTo>
                      <a:pt x="13855" y="13174"/>
                      <a:pt x="13955" y="13123"/>
                      <a:pt x="14055" y="13073"/>
                    </a:cubicBezTo>
                    <a:lnTo>
                      <a:pt x="14131" y="13036"/>
                    </a:lnTo>
                    <a:cubicBezTo>
                      <a:pt x="14244" y="12973"/>
                      <a:pt x="14357" y="12910"/>
                      <a:pt x="14457" y="12835"/>
                    </a:cubicBezTo>
                    <a:lnTo>
                      <a:pt x="14520" y="12797"/>
                    </a:lnTo>
                    <a:lnTo>
                      <a:pt x="14608" y="12747"/>
                    </a:lnTo>
                    <a:cubicBezTo>
                      <a:pt x="14670" y="12697"/>
                      <a:pt x="14733" y="12659"/>
                      <a:pt x="14796" y="12609"/>
                    </a:cubicBezTo>
                    <a:cubicBezTo>
                      <a:pt x="14821" y="12596"/>
                      <a:pt x="14846" y="12584"/>
                      <a:pt x="14871" y="12559"/>
                    </a:cubicBezTo>
                    <a:lnTo>
                      <a:pt x="14997" y="12471"/>
                    </a:lnTo>
                    <a:cubicBezTo>
                      <a:pt x="15059" y="12421"/>
                      <a:pt x="15110" y="12383"/>
                      <a:pt x="15172" y="12333"/>
                    </a:cubicBezTo>
                    <a:lnTo>
                      <a:pt x="15197" y="12308"/>
                    </a:lnTo>
                    <a:cubicBezTo>
                      <a:pt x="15298" y="12232"/>
                      <a:pt x="15386" y="12145"/>
                      <a:pt x="15473" y="12069"/>
                    </a:cubicBezTo>
                    <a:lnTo>
                      <a:pt x="15536" y="12019"/>
                    </a:lnTo>
                    <a:cubicBezTo>
                      <a:pt x="15586" y="11969"/>
                      <a:pt x="15637" y="11919"/>
                      <a:pt x="15674" y="11868"/>
                    </a:cubicBezTo>
                    <a:lnTo>
                      <a:pt x="15724" y="11831"/>
                    </a:lnTo>
                    <a:cubicBezTo>
                      <a:pt x="15812" y="11743"/>
                      <a:pt x="15888" y="11655"/>
                      <a:pt x="15975" y="11567"/>
                    </a:cubicBezTo>
                    <a:cubicBezTo>
                      <a:pt x="18370" y="12770"/>
                      <a:pt x="20203" y="13492"/>
                      <a:pt x="20964" y="13492"/>
                    </a:cubicBezTo>
                    <a:cubicBezTo>
                      <a:pt x="21149" y="13492"/>
                      <a:pt x="21270" y="13450"/>
                      <a:pt x="21321" y="13362"/>
                    </a:cubicBezTo>
                    <a:cubicBezTo>
                      <a:pt x="21597" y="12923"/>
                      <a:pt x="19979" y="11392"/>
                      <a:pt x="17281" y="9434"/>
                    </a:cubicBezTo>
                    <a:cubicBezTo>
                      <a:pt x="17306" y="9359"/>
                      <a:pt x="17343" y="9283"/>
                      <a:pt x="17368" y="9208"/>
                    </a:cubicBezTo>
                    <a:cubicBezTo>
                      <a:pt x="17657" y="8355"/>
                      <a:pt x="17782" y="7464"/>
                      <a:pt x="17732" y="6560"/>
                    </a:cubicBezTo>
                    <a:cubicBezTo>
                      <a:pt x="17720" y="6372"/>
                      <a:pt x="17707" y="6171"/>
                      <a:pt x="17682" y="5983"/>
                    </a:cubicBezTo>
                    <a:cubicBezTo>
                      <a:pt x="17644" y="5757"/>
                      <a:pt x="17607" y="5544"/>
                      <a:pt x="17557" y="5318"/>
                    </a:cubicBezTo>
                    <a:cubicBezTo>
                      <a:pt x="17469" y="5004"/>
                      <a:pt x="17381" y="4691"/>
                      <a:pt x="17255" y="4402"/>
                    </a:cubicBezTo>
                    <a:cubicBezTo>
                      <a:pt x="17255" y="4389"/>
                      <a:pt x="17243" y="4377"/>
                      <a:pt x="17243" y="4364"/>
                    </a:cubicBezTo>
                    <a:cubicBezTo>
                      <a:pt x="17230" y="4327"/>
                      <a:pt x="17205" y="4276"/>
                      <a:pt x="17193" y="4239"/>
                    </a:cubicBezTo>
                    <a:cubicBezTo>
                      <a:pt x="17180" y="4201"/>
                      <a:pt x="17168" y="4164"/>
                      <a:pt x="17142" y="4126"/>
                    </a:cubicBezTo>
                    <a:cubicBezTo>
                      <a:pt x="16753" y="3247"/>
                      <a:pt x="16176" y="2457"/>
                      <a:pt x="15461" y="1804"/>
                    </a:cubicBezTo>
                    <a:lnTo>
                      <a:pt x="15448" y="1792"/>
                    </a:lnTo>
                    <a:cubicBezTo>
                      <a:pt x="15323" y="1679"/>
                      <a:pt x="15197" y="1566"/>
                      <a:pt x="15059" y="1466"/>
                    </a:cubicBezTo>
                    <a:cubicBezTo>
                      <a:pt x="13831" y="505"/>
                      <a:pt x="12332" y="0"/>
                      <a:pt x="10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769;p16">
                <a:extLst>
                  <a:ext uri="{FF2B5EF4-FFF2-40B4-BE49-F238E27FC236}">
                    <a16:creationId xmlns:a16="http://schemas.microsoft.com/office/drawing/2014/main" id="{6978D9FB-396C-11D4-ADFD-680F16FAA632}"/>
                  </a:ext>
                </a:extLst>
              </p:cNvPr>
              <p:cNvSpPr/>
              <p:nvPr/>
            </p:nvSpPr>
            <p:spPr>
              <a:xfrm>
                <a:off x="2624072" y="2445506"/>
                <a:ext cx="655544" cy="639634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893" extrusionOk="0">
                    <a:moveTo>
                      <a:pt x="7110" y="1"/>
                    </a:moveTo>
                    <a:cubicBezTo>
                      <a:pt x="6572" y="1"/>
                      <a:pt x="6027" y="63"/>
                      <a:pt x="5484" y="193"/>
                    </a:cubicBezTo>
                    <a:cubicBezTo>
                      <a:pt x="2221" y="983"/>
                      <a:pt x="0" y="3995"/>
                      <a:pt x="188" y="7333"/>
                    </a:cubicBezTo>
                    <a:cubicBezTo>
                      <a:pt x="188" y="7433"/>
                      <a:pt x="201" y="7534"/>
                      <a:pt x="213" y="7634"/>
                    </a:cubicBezTo>
                    <a:cubicBezTo>
                      <a:pt x="239" y="7948"/>
                      <a:pt x="289" y="8274"/>
                      <a:pt x="364" y="8588"/>
                    </a:cubicBezTo>
                    <a:cubicBezTo>
                      <a:pt x="414" y="8801"/>
                      <a:pt x="477" y="9014"/>
                      <a:pt x="552" y="9228"/>
                    </a:cubicBezTo>
                    <a:cubicBezTo>
                      <a:pt x="615" y="9416"/>
                      <a:pt x="690" y="9592"/>
                      <a:pt x="766" y="9767"/>
                    </a:cubicBezTo>
                    <a:cubicBezTo>
                      <a:pt x="1903" y="12325"/>
                      <a:pt x="4413" y="13892"/>
                      <a:pt x="7103" y="13892"/>
                    </a:cubicBezTo>
                    <a:cubicBezTo>
                      <a:pt x="7647" y="13892"/>
                      <a:pt x="8198" y="13828"/>
                      <a:pt x="8747" y="13695"/>
                    </a:cubicBezTo>
                    <a:cubicBezTo>
                      <a:pt x="12009" y="12917"/>
                      <a:pt x="14243" y="9905"/>
                      <a:pt x="14055" y="6555"/>
                    </a:cubicBezTo>
                    <a:cubicBezTo>
                      <a:pt x="14042" y="6367"/>
                      <a:pt x="14017" y="6178"/>
                      <a:pt x="13992" y="5978"/>
                    </a:cubicBezTo>
                    <a:cubicBezTo>
                      <a:pt x="13967" y="5764"/>
                      <a:pt x="13917" y="5538"/>
                      <a:pt x="13867" y="5312"/>
                    </a:cubicBezTo>
                    <a:cubicBezTo>
                      <a:pt x="13791" y="4999"/>
                      <a:pt x="13691" y="4698"/>
                      <a:pt x="13578" y="4396"/>
                    </a:cubicBezTo>
                    <a:cubicBezTo>
                      <a:pt x="13540" y="4309"/>
                      <a:pt x="13503" y="4221"/>
                      <a:pt x="13465" y="4120"/>
                    </a:cubicBezTo>
                    <a:cubicBezTo>
                      <a:pt x="12325" y="1568"/>
                      <a:pt x="9807" y="1"/>
                      <a:pt x="7110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770;p16">
                <a:extLst>
                  <a:ext uri="{FF2B5EF4-FFF2-40B4-BE49-F238E27FC236}">
                    <a16:creationId xmlns:a16="http://schemas.microsoft.com/office/drawing/2014/main" id="{A79D194D-405E-CEA1-8F2F-328B18469E5B}"/>
                  </a:ext>
                </a:extLst>
              </p:cNvPr>
              <p:cNvSpPr/>
              <p:nvPr/>
            </p:nvSpPr>
            <p:spPr>
              <a:xfrm>
                <a:off x="2765546" y="2489613"/>
                <a:ext cx="382355" cy="595113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926" extrusionOk="0">
                    <a:moveTo>
                      <a:pt x="7542" y="0"/>
                    </a:moveTo>
                    <a:cubicBezTo>
                      <a:pt x="6087" y="25"/>
                      <a:pt x="4681" y="477"/>
                      <a:pt x="3502" y="1318"/>
                    </a:cubicBezTo>
                    <a:cubicBezTo>
                      <a:pt x="1707" y="2598"/>
                      <a:pt x="553" y="4693"/>
                      <a:pt x="239" y="6889"/>
                    </a:cubicBezTo>
                    <a:cubicBezTo>
                      <a:pt x="1" y="8709"/>
                      <a:pt x="264" y="10554"/>
                      <a:pt x="992" y="12235"/>
                    </a:cubicBezTo>
                    <a:cubicBezTo>
                      <a:pt x="1820" y="12637"/>
                      <a:pt x="2724" y="12875"/>
                      <a:pt x="3652" y="12925"/>
                    </a:cubicBezTo>
                    <a:cubicBezTo>
                      <a:pt x="2523" y="11520"/>
                      <a:pt x="1544" y="9951"/>
                      <a:pt x="1268" y="8169"/>
                    </a:cubicBezTo>
                    <a:cubicBezTo>
                      <a:pt x="967" y="6011"/>
                      <a:pt x="1707" y="3852"/>
                      <a:pt x="3263" y="2347"/>
                    </a:cubicBezTo>
                    <a:cubicBezTo>
                      <a:pt x="4518" y="1162"/>
                      <a:pt x="6170" y="514"/>
                      <a:pt x="7892" y="514"/>
                    </a:cubicBezTo>
                    <a:cubicBezTo>
                      <a:pt x="8030" y="514"/>
                      <a:pt x="8169" y="519"/>
                      <a:pt x="8308" y="527"/>
                    </a:cubicBezTo>
                    <a:cubicBezTo>
                      <a:pt x="8057" y="326"/>
                      <a:pt x="7806" y="163"/>
                      <a:pt x="7542" y="0"/>
                    </a:cubicBezTo>
                    <a:close/>
                  </a:path>
                </a:pathLst>
              </a:custGeom>
              <a:solidFill>
                <a:srgbClr val="2A4D7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771;p16">
                <a:extLst>
                  <a:ext uri="{FF2B5EF4-FFF2-40B4-BE49-F238E27FC236}">
                    <a16:creationId xmlns:a16="http://schemas.microsoft.com/office/drawing/2014/main" id="{6067C707-D9CF-9ACF-9375-83F3984F75F9}"/>
                  </a:ext>
                </a:extLst>
              </p:cNvPr>
              <p:cNvSpPr/>
              <p:nvPr/>
            </p:nvSpPr>
            <p:spPr>
              <a:xfrm>
                <a:off x="2795506" y="2512541"/>
                <a:ext cx="387648" cy="572738"/>
              </a:xfrm>
              <a:custGeom>
                <a:avLst/>
                <a:gdLst/>
                <a:ahLst/>
                <a:cxnLst/>
                <a:rect l="l" t="t" r="r" b="b"/>
                <a:pathLst>
                  <a:path w="8423" h="12440" extrusionOk="0">
                    <a:moveTo>
                      <a:pt x="7194" y="1"/>
                    </a:moveTo>
                    <a:cubicBezTo>
                      <a:pt x="3158" y="1"/>
                      <a:pt x="0" y="3609"/>
                      <a:pt x="617" y="7671"/>
                    </a:cubicBezTo>
                    <a:cubicBezTo>
                      <a:pt x="893" y="9441"/>
                      <a:pt x="1859" y="11022"/>
                      <a:pt x="3001" y="12427"/>
                    </a:cubicBezTo>
                    <a:cubicBezTo>
                      <a:pt x="3142" y="12435"/>
                      <a:pt x="3284" y="12439"/>
                      <a:pt x="3426" y="12439"/>
                    </a:cubicBezTo>
                    <a:cubicBezTo>
                      <a:pt x="3965" y="12439"/>
                      <a:pt x="4505" y="12381"/>
                      <a:pt x="5022" y="12252"/>
                    </a:cubicBezTo>
                    <a:cubicBezTo>
                      <a:pt x="5210" y="12201"/>
                      <a:pt x="5386" y="12151"/>
                      <a:pt x="5561" y="12088"/>
                    </a:cubicBezTo>
                    <a:cubicBezTo>
                      <a:pt x="4620" y="11386"/>
                      <a:pt x="3779" y="10558"/>
                      <a:pt x="3077" y="9616"/>
                    </a:cubicBezTo>
                    <a:cubicBezTo>
                      <a:pt x="1947" y="8048"/>
                      <a:pt x="1382" y="5940"/>
                      <a:pt x="2123" y="4158"/>
                    </a:cubicBezTo>
                    <a:cubicBezTo>
                      <a:pt x="2625" y="2928"/>
                      <a:pt x="3704" y="1987"/>
                      <a:pt x="4921" y="1435"/>
                    </a:cubicBezTo>
                    <a:cubicBezTo>
                      <a:pt x="6013" y="945"/>
                      <a:pt x="7218" y="757"/>
                      <a:pt x="8422" y="707"/>
                    </a:cubicBezTo>
                    <a:cubicBezTo>
                      <a:pt x="8184" y="456"/>
                      <a:pt x="7920" y="230"/>
                      <a:pt x="7657" y="17"/>
                    </a:cubicBezTo>
                    <a:cubicBezTo>
                      <a:pt x="7502" y="6"/>
                      <a:pt x="7347" y="1"/>
                      <a:pt x="7194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772;p16">
                <a:extLst>
                  <a:ext uri="{FF2B5EF4-FFF2-40B4-BE49-F238E27FC236}">
                    <a16:creationId xmlns:a16="http://schemas.microsoft.com/office/drawing/2014/main" id="{9033D6DA-9079-60F2-46C3-DED6AF0EAFCD}"/>
                  </a:ext>
                </a:extLst>
              </p:cNvPr>
              <p:cNvSpPr/>
              <p:nvPr/>
            </p:nvSpPr>
            <p:spPr>
              <a:xfrm>
                <a:off x="3011582" y="2620735"/>
                <a:ext cx="236832" cy="412564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961" extrusionOk="0">
                    <a:moveTo>
                      <a:pt x="4882" y="1"/>
                    </a:moveTo>
                    <a:cubicBezTo>
                      <a:pt x="4229" y="176"/>
                      <a:pt x="3577" y="427"/>
                      <a:pt x="2962" y="728"/>
                    </a:cubicBezTo>
                    <a:cubicBezTo>
                      <a:pt x="1883" y="1268"/>
                      <a:pt x="904" y="2121"/>
                      <a:pt x="440" y="3251"/>
                    </a:cubicBezTo>
                    <a:cubicBezTo>
                      <a:pt x="0" y="4380"/>
                      <a:pt x="51" y="5635"/>
                      <a:pt x="578" y="6739"/>
                    </a:cubicBezTo>
                    <a:cubicBezTo>
                      <a:pt x="1017" y="7630"/>
                      <a:pt x="1682" y="8396"/>
                      <a:pt x="2510" y="8960"/>
                    </a:cubicBezTo>
                    <a:cubicBezTo>
                      <a:pt x="3037" y="8609"/>
                      <a:pt x="3514" y="8182"/>
                      <a:pt x="3928" y="7718"/>
                    </a:cubicBezTo>
                    <a:cubicBezTo>
                      <a:pt x="3062" y="7254"/>
                      <a:pt x="2222" y="6739"/>
                      <a:pt x="1607" y="5986"/>
                    </a:cubicBezTo>
                    <a:cubicBezTo>
                      <a:pt x="916" y="5133"/>
                      <a:pt x="603" y="3903"/>
                      <a:pt x="1092" y="2924"/>
                    </a:cubicBezTo>
                    <a:cubicBezTo>
                      <a:pt x="1418" y="2272"/>
                      <a:pt x="2046" y="1820"/>
                      <a:pt x="2686" y="1481"/>
                    </a:cubicBezTo>
                    <a:cubicBezTo>
                      <a:pt x="3451" y="1067"/>
                      <a:pt x="4280" y="754"/>
                      <a:pt x="5145" y="565"/>
                    </a:cubicBezTo>
                    <a:cubicBezTo>
                      <a:pt x="5108" y="477"/>
                      <a:pt x="5083" y="402"/>
                      <a:pt x="5045" y="327"/>
                    </a:cubicBezTo>
                    <a:cubicBezTo>
                      <a:pt x="4995" y="214"/>
                      <a:pt x="4945" y="101"/>
                      <a:pt x="4882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773;p16">
                <a:extLst>
                  <a:ext uri="{FF2B5EF4-FFF2-40B4-BE49-F238E27FC236}">
                    <a16:creationId xmlns:a16="http://schemas.microsoft.com/office/drawing/2014/main" id="{45396306-B504-3160-25DB-D08B27C85325}"/>
                  </a:ext>
                </a:extLst>
              </p:cNvPr>
              <p:cNvSpPr/>
              <p:nvPr/>
            </p:nvSpPr>
            <p:spPr>
              <a:xfrm>
                <a:off x="2627524" y="2544492"/>
                <a:ext cx="626642" cy="541108"/>
              </a:xfrm>
              <a:custGeom>
                <a:avLst/>
                <a:gdLst/>
                <a:ahLst/>
                <a:cxnLst/>
                <a:rect l="l" t="t" r="r" b="b"/>
                <a:pathLst>
                  <a:path w="13616" h="11753" extrusionOk="0">
                    <a:moveTo>
                      <a:pt x="2033" y="0"/>
                    </a:moveTo>
                    <a:lnTo>
                      <a:pt x="2033" y="0"/>
                    </a:lnTo>
                    <a:cubicBezTo>
                      <a:pt x="703" y="1393"/>
                      <a:pt x="0" y="3275"/>
                      <a:pt x="113" y="5195"/>
                    </a:cubicBezTo>
                    <a:cubicBezTo>
                      <a:pt x="113" y="5296"/>
                      <a:pt x="126" y="5396"/>
                      <a:pt x="138" y="5497"/>
                    </a:cubicBezTo>
                    <a:cubicBezTo>
                      <a:pt x="164" y="5810"/>
                      <a:pt x="214" y="6124"/>
                      <a:pt x="289" y="6438"/>
                    </a:cubicBezTo>
                    <a:cubicBezTo>
                      <a:pt x="339" y="6664"/>
                      <a:pt x="415" y="6877"/>
                      <a:pt x="490" y="7090"/>
                    </a:cubicBezTo>
                    <a:cubicBezTo>
                      <a:pt x="553" y="7278"/>
                      <a:pt x="615" y="7454"/>
                      <a:pt x="703" y="7630"/>
                    </a:cubicBezTo>
                    <a:cubicBezTo>
                      <a:pt x="1816" y="10146"/>
                      <a:pt x="4305" y="11753"/>
                      <a:pt x="7035" y="11753"/>
                    </a:cubicBezTo>
                    <a:cubicBezTo>
                      <a:pt x="7137" y="11753"/>
                      <a:pt x="7239" y="11750"/>
                      <a:pt x="7341" y="11746"/>
                    </a:cubicBezTo>
                    <a:cubicBezTo>
                      <a:pt x="10203" y="11620"/>
                      <a:pt x="12687" y="9763"/>
                      <a:pt x="13616" y="7065"/>
                    </a:cubicBezTo>
                    <a:lnTo>
                      <a:pt x="13616" y="7065"/>
                    </a:lnTo>
                    <a:cubicBezTo>
                      <a:pt x="12222" y="8515"/>
                      <a:pt x="10414" y="9200"/>
                      <a:pt x="8624" y="9200"/>
                    </a:cubicBezTo>
                    <a:cubicBezTo>
                      <a:pt x="6013" y="9200"/>
                      <a:pt x="3443" y="7742"/>
                      <a:pt x="2259" y="5070"/>
                    </a:cubicBezTo>
                    <a:cubicBezTo>
                      <a:pt x="2184" y="4894"/>
                      <a:pt x="2096" y="4719"/>
                      <a:pt x="2046" y="4530"/>
                    </a:cubicBezTo>
                    <a:cubicBezTo>
                      <a:pt x="1983" y="4342"/>
                      <a:pt x="1908" y="4104"/>
                      <a:pt x="1845" y="3878"/>
                    </a:cubicBezTo>
                    <a:cubicBezTo>
                      <a:pt x="1782" y="3577"/>
                      <a:pt x="1720" y="3263"/>
                      <a:pt x="1694" y="2937"/>
                    </a:cubicBezTo>
                    <a:cubicBezTo>
                      <a:pt x="1682" y="2836"/>
                      <a:pt x="1682" y="2748"/>
                      <a:pt x="1669" y="2648"/>
                    </a:cubicBezTo>
                    <a:cubicBezTo>
                      <a:pt x="1619" y="1744"/>
                      <a:pt x="1745" y="853"/>
                      <a:pt x="2033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774;p16">
                <a:extLst>
                  <a:ext uri="{FF2B5EF4-FFF2-40B4-BE49-F238E27FC236}">
                    <a16:creationId xmlns:a16="http://schemas.microsoft.com/office/drawing/2014/main" id="{FDE9CC3A-320B-B6F1-D9D1-51C0D0E15328}"/>
                  </a:ext>
                </a:extLst>
              </p:cNvPr>
              <p:cNvSpPr/>
              <p:nvPr/>
            </p:nvSpPr>
            <p:spPr>
              <a:xfrm>
                <a:off x="2454249" y="2463968"/>
                <a:ext cx="994546" cy="603400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13106" extrusionOk="0">
                    <a:moveTo>
                      <a:pt x="638" y="0"/>
                    </a:moveTo>
                    <a:cubicBezTo>
                      <a:pt x="453" y="0"/>
                      <a:pt x="331" y="42"/>
                      <a:pt x="277" y="130"/>
                    </a:cubicBezTo>
                    <a:cubicBezTo>
                      <a:pt x="1" y="570"/>
                      <a:pt x="1632" y="2101"/>
                      <a:pt x="4330" y="4058"/>
                    </a:cubicBezTo>
                    <a:cubicBezTo>
                      <a:pt x="4368" y="3970"/>
                      <a:pt x="4405" y="3882"/>
                      <a:pt x="4443" y="3795"/>
                    </a:cubicBezTo>
                    <a:cubicBezTo>
                      <a:pt x="3100" y="2728"/>
                      <a:pt x="2360" y="1937"/>
                      <a:pt x="2536" y="1661"/>
                    </a:cubicBezTo>
                    <a:cubicBezTo>
                      <a:pt x="2576" y="1592"/>
                      <a:pt x="2671" y="1560"/>
                      <a:pt x="2814" y="1560"/>
                    </a:cubicBezTo>
                    <a:cubicBezTo>
                      <a:pt x="3244" y="1560"/>
                      <a:pt x="4112" y="1858"/>
                      <a:pt x="5271" y="2377"/>
                    </a:cubicBezTo>
                    <a:cubicBezTo>
                      <a:pt x="7354" y="3355"/>
                      <a:pt x="9387" y="4447"/>
                      <a:pt x="11345" y="5664"/>
                    </a:cubicBezTo>
                    <a:cubicBezTo>
                      <a:pt x="13328" y="6857"/>
                      <a:pt x="15235" y="8162"/>
                      <a:pt x="17067" y="9580"/>
                    </a:cubicBezTo>
                    <a:cubicBezTo>
                      <a:pt x="18385" y="10634"/>
                      <a:pt x="19113" y="11412"/>
                      <a:pt x="18950" y="11675"/>
                    </a:cubicBezTo>
                    <a:cubicBezTo>
                      <a:pt x="18906" y="11744"/>
                      <a:pt x="18809" y="11777"/>
                      <a:pt x="18663" y="11777"/>
                    </a:cubicBezTo>
                    <a:cubicBezTo>
                      <a:pt x="18224" y="11777"/>
                      <a:pt x="17346" y="11476"/>
                      <a:pt x="16176" y="10947"/>
                    </a:cubicBezTo>
                    <a:cubicBezTo>
                      <a:pt x="16113" y="11035"/>
                      <a:pt x="16051" y="11111"/>
                      <a:pt x="15988" y="11173"/>
                    </a:cubicBezTo>
                    <a:cubicBezTo>
                      <a:pt x="18389" y="12389"/>
                      <a:pt x="20226" y="13106"/>
                      <a:pt x="20983" y="13106"/>
                    </a:cubicBezTo>
                    <a:cubicBezTo>
                      <a:pt x="21164" y="13106"/>
                      <a:pt x="21283" y="13065"/>
                      <a:pt x="21334" y="12980"/>
                    </a:cubicBezTo>
                    <a:cubicBezTo>
                      <a:pt x="21610" y="12529"/>
                      <a:pt x="19979" y="10998"/>
                      <a:pt x="17293" y="9040"/>
                    </a:cubicBezTo>
                    <a:cubicBezTo>
                      <a:pt x="15712" y="7886"/>
                      <a:pt x="13754" y="6580"/>
                      <a:pt x="11596" y="5275"/>
                    </a:cubicBezTo>
                    <a:cubicBezTo>
                      <a:pt x="9437" y="3970"/>
                      <a:pt x="7379" y="2816"/>
                      <a:pt x="5635" y="1925"/>
                    </a:cubicBezTo>
                    <a:cubicBezTo>
                      <a:pt x="3230" y="722"/>
                      <a:pt x="1403" y="0"/>
                      <a:pt x="638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" name="Google Shape;783;p16">
            <a:extLst>
              <a:ext uri="{FF2B5EF4-FFF2-40B4-BE49-F238E27FC236}">
                <a16:creationId xmlns:a16="http://schemas.microsoft.com/office/drawing/2014/main" id="{A9000595-DC71-2237-7DCC-0E49F39576BC}"/>
              </a:ext>
            </a:extLst>
          </p:cNvPr>
          <p:cNvGrpSpPr/>
          <p:nvPr/>
        </p:nvGrpSpPr>
        <p:grpSpPr>
          <a:xfrm rot="-1800045">
            <a:off x="10914140" y="2178097"/>
            <a:ext cx="1130059" cy="862195"/>
            <a:chOff x="6877863" y="2921369"/>
            <a:chExt cx="1291967" cy="1005709"/>
          </a:xfrm>
        </p:grpSpPr>
        <p:sp>
          <p:nvSpPr>
            <p:cNvPr id="29" name="Google Shape;784;p16">
              <a:extLst>
                <a:ext uri="{FF2B5EF4-FFF2-40B4-BE49-F238E27FC236}">
                  <a16:creationId xmlns:a16="http://schemas.microsoft.com/office/drawing/2014/main" id="{AC9B45C8-7037-8746-E209-4BAC93D1826D}"/>
                </a:ext>
              </a:extLst>
            </p:cNvPr>
            <p:cNvSpPr/>
            <p:nvPr/>
          </p:nvSpPr>
          <p:spPr>
            <a:xfrm>
              <a:off x="6879369" y="2921519"/>
              <a:ext cx="1228870" cy="1005410"/>
            </a:xfrm>
            <a:custGeom>
              <a:avLst/>
              <a:gdLst/>
              <a:ahLst/>
              <a:cxnLst/>
              <a:rect l="l" t="t" r="r" b="b"/>
              <a:pathLst>
                <a:path w="32992" h="26906" extrusionOk="0">
                  <a:moveTo>
                    <a:pt x="27068" y="1"/>
                  </a:moveTo>
                  <a:cubicBezTo>
                    <a:pt x="23203" y="1"/>
                    <a:pt x="18033" y="1344"/>
                    <a:pt x="13553" y="3866"/>
                  </a:cubicBezTo>
                  <a:cubicBezTo>
                    <a:pt x="12248" y="3188"/>
                    <a:pt x="9713" y="1896"/>
                    <a:pt x="8471" y="1319"/>
                  </a:cubicBezTo>
                  <a:cubicBezTo>
                    <a:pt x="8328" y="1253"/>
                    <a:pt x="8186" y="1228"/>
                    <a:pt x="8054" y="1228"/>
                  </a:cubicBezTo>
                  <a:cubicBezTo>
                    <a:pt x="7757" y="1228"/>
                    <a:pt x="7515" y="1357"/>
                    <a:pt x="7454" y="1444"/>
                  </a:cubicBezTo>
                  <a:cubicBezTo>
                    <a:pt x="7429" y="1469"/>
                    <a:pt x="2497" y="7480"/>
                    <a:pt x="1857" y="8258"/>
                  </a:cubicBezTo>
                  <a:cubicBezTo>
                    <a:pt x="1230" y="9024"/>
                    <a:pt x="866" y="9739"/>
                    <a:pt x="1305" y="10078"/>
                  </a:cubicBezTo>
                  <a:cubicBezTo>
                    <a:pt x="1305" y="10078"/>
                    <a:pt x="6199" y="7442"/>
                    <a:pt x="6488" y="7292"/>
                  </a:cubicBezTo>
                  <a:cubicBezTo>
                    <a:pt x="6675" y="7187"/>
                    <a:pt x="6905" y="7038"/>
                    <a:pt x="7128" y="7038"/>
                  </a:cubicBezTo>
                  <a:cubicBezTo>
                    <a:pt x="7145" y="7038"/>
                    <a:pt x="7161" y="7039"/>
                    <a:pt x="7178" y="7041"/>
                  </a:cubicBezTo>
                  <a:cubicBezTo>
                    <a:pt x="7542" y="7254"/>
                    <a:pt x="7893" y="7480"/>
                    <a:pt x="8220" y="7718"/>
                  </a:cubicBezTo>
                  <a:cubicBezTo>
                    <a:pt x="7856" y="8070"/>
                    <a:pt x="7517" y="8409"/>
                    <a:pt x="7191" y="8760"/>
                  </a:cubicBezTo>
                  <a:lnTo>
                    <a:pt x="8220" y="10391"/>
                  </a:lnTo>
                  <a:lnTo>
                    <a:pt x="6613" y="11395"/>
                  </a:lnTo>
                  <a:lnTo>
                    <a:pt x="7140" y="12224"/>
                  </a:lnTo>
                  <a:lnTo>
                    <a:pt x="6086" y="12876"/>
                  </a:lnTo>
                  <a:lnTo>
                    <a:pt x="6676" y="13805"/>
                  </a:lnTo>
                  <a:cubicBezTo>
                    <a:pt x="6655" y="13804"/>
                    <a:pt x="6634" y="13804"/>
                    <a:pt x="6612" y="13804"/>
                  </a:cubicBezTo>
                  <a:cubicBezTo>
                    <a:pt x="5744" y="13804"/>
                    <a:pt x="4901" y="14054"/>
                    <a:pt x="4166" y="14520"/>
                  </a:cubicBezTo>
                  <a:cubicBezTo>
                    <a:pt x="3326" y="15047"/>
                    <a:pt x="2623" y="15900"/>
                    <a:pt x="2058" y="16854"/>
                  </a:cubicBezTo>
                  <a:cubicBezTo>
                    <a:pt x="2410" y="16666"/>
                    <a:pt x="2799" y="16565"/>
                    <a:pt x="3200" y="16540"/>
                  </a:cubicBezTo>
                  <a:lnTo>
                    <a:pt x="3200" y="16540"/>
                  </a:lnTo>
                  <a:cubicBezTo>
                    <a:pt x="2271" y="17067"/>
                    <a:pt x="1606" y="17695"/>
                    <a:pt x="1155" y="18649"/>
                  </a:cubicBezTo>
                  <a:cubicBezTo>
                    <a:pt x="665" y="19828"/>
                    <a:pt x="276" y="21045"/>
                    <a:pt x="0" y="22300"/>
                  </a:cubicBezTo>
                  <a:cubicBezTo>
                    <a:pt x="1242" y="22601"/>
                    <a:pt x="2522" y="22790"/>
                    <a:pt x="3802" y="22865"/>
                  </a:cubicBezTo>
                  <a:cubicBezTo>
                    <a:pt x="3822" y="22865"/>
                    <a:pt x="3841" y="22865"/>
                    <a:pt x="3860" y="22865"/>
                  </a:cubicBezTo>
                  <a:cubicBezTo>
                    <a:pt x="4876" y="22865"/>
                    <a:pt x="5726" y="22540"/>
                    <a:pt x="6576" y="21961"/>
                  </a:cubicBezTo>
                  <a:lnTo>
                    <a:pt x="6576" y="21961"/>
                  </a:lnTo>
                  <a:cubicBezTo>
                    <a:pt x="6387" y="22300"/>
                    <a:pt x="6124" y="22601"/>
                    <a:pt x="5798" y="22840"/>
                  </a:cubicBezTo>
                  <a:cubicBezTo>
                    <a:pt x="6902" y="22739"/>
                    <a:pt x="7969" y="22488"/>
                    <a:pt x="8809" y="21961"/>
                  </a:cubicBezTo>
                  <a:cubicBezTo>
                    <a:pt x="9575" y="21497"/>
                    <a:pt x="10177" y="20819"/>
                    <a:pt x="10566" y="20029"/>
                  </a:cubicBezTo>
                  <a:lnTo>
                    <a:pt x="11131" y="20932"/>
                  </a:lnTo>
                  <a:lnTo>
                    <a:pt x="12185" y="20280"/>
                  </a:lnTo>
                  <a:lnTo>
                    <a:pt x="12700" y="21108"/>
                  </a:lnTo>
                  <a:lnTo>
                    <a:pt x="14306" y="20117"/>
                  </a:lnTo>
                  <a:lnTo>
                    <a:pt x="15322" y="21748"/>
                  </a:lnTo>
                  <a:cubicBezTo>
                    <a:pt x="15774" y="21610"/>
                    <a:pt x="16238" y="21459"/>
                    <a:pt x="16703" y="21271"/>
                  </a:cubicBezTo>
                  <a:cubicBezTo>
                    <a:pt x="16778" y="21685"/>
                    <a:pt x="16828" y="22087"/>
                    <a:pt x="16853" y="22501"/>
                  </a:cubicBezTo>
                  <a:cubicBezTo>
                    <a:pt x="16778" y="22739"/>
                    <a:pt x="16527" y="22890"/>
                    <a:pt x="16326" y="23028"/>
                  </a:cubicBezTo>
                  <a:cubicBezTo>
                    <a:pt x="16075" y="23204"/>
                    <a:pt x="11558" y="26454"/>
                    <a:pt x="11558" y="26454"/>
                  </a:cubicBezTo>
                  <a:cubicBezTo>
                    <a:pt x="11632" y="26781"/>
                    <a:pt x="11945" y="26906"/>
                    <a:pt x="12386" y="26906"/>
                  </a:cubicBezTo>
                  <a:cubicBezTo>
                    <a:pt x="12688" y="26906"/>
                    <a:pt x="13052" y="26847"/>
                    <a:pt x="13440" y="26755"/>
                  </a:cubicBezTo>
                  <a:cubicBezTo>
                    <a:pt x="14431" y="26517"/>
                    <a:pt x="21998" y="24710"/>
                    <a:pt x="22023" y="24710"/>
                  </a:cubicBezTo>
                  <a:cubicBezTo>
                    <a:pt x="22174" y="24684"/>
                    <a:pt x="22576" y="24358"/>
                    <a:pt x="22576" y="23844"/>
                  </a:cubicBezTo>
                  <a:cubicBezTo>
                    <a:pt x="22601" y="22476"/>
                    <a:pt x="22550" y="19627"/>
                    <a:pt x="22513" y="18172"/>
                  </a:cubicBezTo>
                  <a:cubicBezTo>
                    <a:pt x="26541" y="15373"/>
                    <a:pt x="29891" y="11546"/>
                    <a:pt x="31661" y="8170"/>
                  </a:cubicBezTo>
                  <a:cubicBezTo>
                    <a:pt x="31749" y="8007"/>
                    <a:pt x="31824" y="7857"/>
                    <a:pt x="31899" y="7693"/>
                  </a:cubicBezTo>
                  <a:lnTo>
                    <a:pt x="31899" y="7656"/>
                  </a:lnTo>
                  <a:cubicBezTo>
                    <a:pt x="32062" y="7342"/>
                    <a:pt x="32188" y="7041"/>
                    <a:pt x="32313" y="6752"/>
                  </a:cubicBezTo>
                  <a:cubicBezTo>
                    <a:pt x="32313" y="6740"/>
                    <a:pt x="32313" y="6740"/>
                    <a:pt x="32313" y="6727"/>
                  </a:cubicBezTo>
                  <a:cubicBezTo>
                    <a:pt x="32376" y="6577"/>
                    <a:pt x="32426" y="6438"/>
                    <a:pt x="32477" y="6288"/>
                  </a:cubicBezTo>
                  <a:lnTo>
                    <a:pt x="32477" y="6263"/>
                  </a:lnTo>
                  <a:cubicBezTo>
                    <a:pt x="32577" y="5987"/>
                    <a:pt x="32665" y="5698"/>
                    <a:pt x="32740" y="5435"/>
                  </a:cubicBezTo>
                  <a:cubicBezTo>
                    <a:pt x="32753" y="5422"/>
                    <a:pt x="32753" y="5397"/>
                    <a:pt x="32753" y="5384"/>
                  </a:cubicBezTo>
                  <a:cubicBezTo>
                    <a:pt x="32790" y="5259"/>
                    <a:pt x="32815" y="5121"/>
                    <a:pt x="32853" y="4995"/>
                  </a:cubicBezTo>
                  <a:cubicBezTo>
                    <a:pt x="32853" y="4983"/>
                    <a:pt x="32853" y="4983"/>
                    <a:pt x="32853" y="4970"/>
                  </a:cubicBezTo>
                  <a:cubicBezTo>
                    <a:pt x="32878" y="4845"/>
                    <a:pt x="32903" y="4707"/>
                    <a:pt x="32916" y="4594"/>
                  </a:cubicBezTo>
                  <a:lnTo>
                    <a:pt x="32916" y="4581"/>
                  </a:lnTo>
                  <a:cubicBezTo>
                    <a:pt x="32941" y="4456"/>
                    <a:pt x="32953" y="4330"/>
                    <a:pt x="32966" y="4217"/>
                  </a:cubicBezTo>
                  <a:lnTo>
                    <a:pt x="32966" y="4155"/>
                  </a:lnTo>
                  <a:cubicBezTo>
                    <a:pt x="32979" y="4042"/>
                    <a:pt x="32991" y="3929"/>
                    <a:pt x="32991" y="3816"/>
                  </a:cubicBezTo>
                  <a:lnTo>
                    <a:pt x="32991" y="3791"/>
                  </a:lnTo>
                  <a:lnTo>
                    <a:pt x="32991" y="3477"/>
                  </a:lnTo>
                  <a:cubicBezTo>
                    <a:pt x="32991" y="3464"/>
                    <a:pt x="32991" y="3439"/>
                    <a:pt x="32991" y="3427"/>
                  </a:cubicBezTo>
                  <a:cubicBezTo>
                    <a:pt x="32991" y="3326"/>
                    <a:pt x="32979" y="3226"/>
                    <a:pt x="32966" y="3113"/>
                  </a:cubicBezTo>
                  <a:lnTo>
                    <a:pt x="32966" y="3063"/>
                  </a:lnTo>
                  <a:cubicBezTo>
                    <a:pt x="32953" y="2962"/>
                    <a:pt x="32928" y="2862"/>
                    <a:pt x="32903" y="2762"/>
                  </a:cubicBezTo>
                  <a:lnTo>
                    <a:pt x="32903" y="2749"/>
                  </a:lnTo>
                  <a:cubicBezTo>
                    <a:pt x="32891" y="2661"/>
                    <a:pt x="32866" y="2573"/>
                    <a:pt x="32828" y="2486"/>
                  </a:cubicBezTo>
                  <a:cubicBezTo>
                    <a:pt x="32828" y="2473"/>
                    <a:pt x="32828" y="2448"/>
                    <a:pt x="32815" y="2435"/>
                  </a:cubicBezTo>
                  <a:cubicBezTo>
                    <a:pt x="32790" y="2348"/>
                    <a:pt x="32753" y="2260"/>
                    <a:pt x="32715" y="2184"/>
                  </a:cubicBezTo>
                  <a:lnTo>
                    <a:pt x="32690" y="2134"/>
                  </a:lnTo>
                  <a:cubicBezTo>
                    <a:pt x="32652" y="2046"/>
                    <a:pt x="32615" y="1971"/>
                    <a:pt x="32564" y="1896"/>
                  </a:cubicBezTo>
                  <a:cubicBezTo>
                    <a:pt x="32514" y="1808"/>
                    <a:pt x="32464" y="1733"/>
                    <a:pt x="32401" y="1670"/>
                  </a:cubicBezTo>
                  <a:lnTo>
                    <a:pt x="32376" y="1620"/>
                  </a:lnTo>
                  <a:cubicBezTo>
                    <a:pt x="32313" y="1557"/>
                    <a:pt x="32251" y="1482"/>
                    <a:pt x="32188" y="1419"/>
                  </a:cubicBezTo>
                  <a:lnTo>
                    <a:pt x="32150" y="1381"/>
                  </a:lnTo>
                  <a:cubicBezTo>
                    <a:pt x="32088" y="1319"/>
                    <a:pt x="32025" y="1256"/>
                    <a:pt x="31950" y="1206"/>
                  </a:cubicBezTo>
                  <a:lnTo>
                    <a:pt x="31937" y="1193"/>
                  </a:lnTo>
                  <a:cubicBezTo>
                    <a:pt x="31849" y="1130"/>
                    <a:pt x="31774" y="1068"/>
                    <a:pt x="31686" y="1017"/>
                  </a:cubicBezTo>
                  <a:lnTo>
                    <a:pt x="31636" y="980"/>
                  </a:lnTo>
                  <a:cubicBezTo>
                    <a:pt x="31560" y="930"/>
                    <a:pt x="31473" y="867"/>
                    <a:pt x="31372" y="829"/>
                  </a:cubicBezTo>
                  <a:lnTo>
                    <a:pt x="31347" y="804"/>
                  </a:lnTo>
                  <a:cubicBezTo>
                    <a:pt x="31247" y="754"/>
                    <a:pt x="31159" y="704"/>
                    <a:pt x="31059" y="666"/>
                  </a:cubicBezTo>
                  <a:lnTo>
                    <a:pt x="31033" y="653"/>
                  </a:lnTo>
                  <a:cubicBezTo>
                    <a:pt x="30933" y="603"/>
                    <a:pt x="30820" y="566"/>
                    <a:pt x="30720" y="515"/>
                  </a:cubicBezTo>
                  <a:lnTo>
                    <a:pt x="30670" y="503"/>
                  </a:lnTo>
                  <a:cubicBezTo>
                    <a:pt x="30557" y="465"/>
                    <a:pt x="30444" y="428"/>
                    <a:pt x="30318" y="390"/>
                  </a:cubicBezTo>
                  <a:cubicBezTo>
                    <a:pt x="30193" y="352"/>
                    <a:pt x="30067" y="315"/>
                    <a:pt x="29942" y="290"/>
                  </a:cubicBezTo>
                  <a:lnTo>
                    <a:pt x="29904" y="290"/>
                  </a:lnTo>
                  <a:cubicBezTo>
                    <a:pt x="29779" y="252"/>
                    <a:pt x="29653" y="227"/>
                    <a:pt x="29515" y="202"/>
                  </a:cubicBezTo>
                  <a:lnTo>
                    <a:pt x="29477" y="202"/>
                  </a:lnTo>
                  <a:cubicBezTo>
                    <a:pt x="29201" y="139"/>
                    <a:pt x="28913" y="101"/>
                    <a:pt x="28612" y="64"/>
                  </a:cubicBezTo>
                  <a:lnTo>
                    <a:pt x="28586" y="64"/>
                  </a:lnTo>
                  <a:cubicBezTo>
                    <a:pt x="28423" y="51"/>
                    <a:pt x="28273" y="39"/>
                    <a:pt x="28110" y="26"/>
                  </a:cubicBezTo>
                  <a:lnTo>
                    <a:pt x="28084" y="26"/>
                  </a:lnTo>
                  <a:cubicBezTo>
                    <a:pt x="27771" y="13"/>
                    <a:pt x="27432" y="1"/>
                    <a:pt x="2709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30" name="Google Shape;785;p16">
              <a:extLst>
                <a:ext uri="{FF2B5EF4-FFF2-40B4-BE49-F238E27FC236}">
                  <a16:creationId xmlns:a16="http://schemas.microsoft.com/office/drawing/2014/main" id="{BEEE63CA-4EBE-E821-F2C2-8144CD53F05D}"/>
                </a:ext>
              </a:extLst>
            </p:cNvPr>
            <p:cNvGrpSpPr/>
            <p:nvPr/>
          </p:nvGrpSpPr>
          <p:grpSpPr>
            <a:xfrm>
              <a:off x="6877863" y="2921369"/>
              <a:ext cx="1291967" cy="1005709"/>
              <a:chOff x="6030382" y="2921287"/>
              <a:chExt cx="1291967" cy="1005709"/>
            </a:xfrm>
          </p:grpSpPr>
          <p:sp>
            <p:nvSpPr>
              <p:cNvPr id="31" name="Google Shape;786;p16">
                <a:extLst>
                  <a:ext uri="{FF2B5EF4-FFF2-40B4-BE49-F238E27FC236}">
                    <a16:creationId xmlns:a16="http://schemas.microsoft.com/office/drawing/2014/main" id="{02B4C31F-34EC-66A7-DB83-E7CCF6BE8774}"/>
                  </a:ext>
                </a:extLst>
              </p:cNvPr>
              <p:cNvSpPr/>
              <p:nvPr/>
            </p:nvSpPr>
            <p:spPr>
              <a:xfrm>
                <a:off x="6030382" y="3437183"/>
                <a:ext cx="432406" cy="338811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9067" extrusionOk="0">
                    <a:moveTo>
                      <a:pt x="6614" y="1"/>
                    </a:moveTo>
                    <a:cubicBezTo>
                      <a:pt x="5780" y="1"/>
                      <a:pt x="4928" y="229"/>
                      <a:pt x="4154" y="709"/>
                    </a:cubicBezTo>
                    <a:cubicBezTo>
                      <a:pt x="3314" y="1236"/>
                      <a:pt x="2623" y="2102"/>
                      <a:pt x="2059" y="3055"/>
                    </a:cubicBezTo>
                    <a:cubicBezTo>
                      <a:pt x="2410" y="2867"/>
                      <a:pt x="2799" y="2767"/>
                      <a:pt x="3188" y="2742"/>
                    </a:cubicBezTo>
                    <a:lnTo>
                      <a:pt x="3188" y="2742"/>
                    </a:lnTo>
                    <a:cubicBezTo>
                      <a:pt x="2272" y="3256"/>
                      <a:pt x="1607" y="3896"/>
                      <a:pt x="1155" y="4850"/>
                    </a:cubicBezTo>
                    <a:cubicBezTo>
                      <a:pt x="666" y="6030"/>
                      <a:pt x="277" y="7247"/>
                      <a:pt x="1" y="8489"/>
                    </a:cubicBezTo>
                    <a:cubicBezTo>
                      <a:pt x="1243" y="8803"/>
                      <a:pt x="2510" y="8991"/>
                      <a:pt x="3790" y="9066"/>
                    </a:cubicBezTo>
                    <a:cubicBezTo>
                      <a:pt x="3810" y="9067"/>
                      <a:pt x="3829" y="9067"/>
                      <a:pt x="3849" y="9067"/>
                    </a:cubicBezTo>
                    <a:cubicBezTo>
                      <a:pt x="4877" y="9067"/>
                      <a:pt x="5726" y="8741"/>
                      <a:pt x="6576" y="8150"/>
                    </a:cubicBezTo>
                    <a:lnTo>
                      <a:pt x="6576" y="8150"/>
                    </a:lnTo>
                    <a:cubicBezTo>
                      <a:pt x="6388" y="8502"/>
                      <a:pt x="6125" y="8803"/>
                      <a:pt x="5798" y="9041"/>
                    </a:cubicBezTo>
                    <a:cubicBezTo>
                      <a:pt x="6903" y="8941"/>
                      <a:pt x="7969" y="8690"/>
                      <a:pt x="8810" y="8150"/>
                    </a:cubicBezTo>
                    <a:cubicBezTo>
                      <a:pt x="11006" y="6782"/>
                      <a:pt x="11608" y="4072"/>
                      <a:pt x="10328" y="2026"/>
                    </a:cubicBezTo>
                    <a:cubicBezTo>
                      <a:pt x="9510" y="719"/>
                      <a:pt x="8091" y="1"/>
                      <a:pt x="66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787;p16">
                <a:extLst>
                  <a:ext uri="{FF2B5EF4-FFF2-40B4-BE49-F238E27FC236}">
                    <a16:creationId xmlns:a16="http://schemas.microsoft.com/office/drawing/2014/main" id="{CE093E2E-E971-5C8E-3F1C-DD157869801A}"/>
                  </a:ext>
                </a:extLst>
              </p:cNvPr>
              <p:cNvSpPr/>
              <p:nvPr/>
            </p:nvSpPr>
            <p:spPr>
              <a:xfrm>
                <a:off x="6143503" y="3483145"/>
                <a:ext cx="273024" cy="214078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5729" extrusionOk="0">
                    <a:moveTo>
                      <a:pt x="4154" y="0"/>
                    </a:moveTo>
                    <a:cubicBezTo>
                      <a:pt x="3629" y="0"/>
                      <a:pt x="3097" y="148"/>
                      <a:pt x="2623" y="458"/>
                    </a:cubicBezTo>
                    <a:cubicBezTo>
                      <a:pt x="2096" y="784"/>
                      <a:pt x="1657" y="1324"/>
                      <a:pt x="1293" y="1938"/>
                    </a:cubicBezTo>
                    <a:cubicBezTo>
                      <a:pt x="1519" y="1813"/>
                      <a:pt x="1757" y="1750"/>
                      <a:pt x="2008" y="1738"/>
                    </a:cubicBezTo>
                    <a:lnTo>
                      <a:pt x="2008" y="1738"/>
                    </a:lnTo>
                    <a:cubicBezTo>
                      <a:pt x="1444" y="2026"/>
                      <a:pt x="992" y="2491"/>
                      <a:pt x="728" y="3068"/>
                    </a:cubicBezTo>
                    <a:cubicBezTo>
                      <a:pt x="415" y="3808"/>
                      <a:pt x="176" y="4574"/>
                      <a:pt x="0" y="5364"/>
                    </a:cubicBezTo>
                    <a:cubicBezTo>
                      <a:pt x="791" y="5552"/>
                      <a:pt x="1594" y="5678"/>
                      <a:pt x="2397" y="5728"/>
                    </a:cubicBezTo>
                    <a:cubicBezTo>
                      <a:pt x="3025" y="5728"/>
                      <a:pt x="3640" y="5527"/>
                      <a:pt x="4154" y="5151"/>
                    </a:cubicBezTo>
                    <a:lnTo>
                      <a:pt x="4154" y="5151"/>
                    </a:lnTo>
                    <a:cubicBezTo>
                      <a:pt x="4029" y="5364"/>
                      <a:pt x="3866" y="5552"/>
                      <a:pt x="3665" y="5703"/>
                    </a:cubicBezTo>
                    <a:cubicBezTo>
                      <a:pt x="4330" y="5678"/>
                      <a:pt x="4982" y="5477"/>
                      <a:pt x="5560" y="5151"/>
                    </a:cubicBezTo>
                    <a:cubicBezTo>
                      <a:pt x="6940" y="4285"/>
                      <a:pt x="7329" y="2578"/>
                      <a:pt x="6513" y="1286"/>
                    </a:cubicBezTo>
                    <a:cubicBezTo>
                      <a:pt x="5978" y="455"/>
                      <a:pt x="5076" y="0"/>
                      <a:pt x="4154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788;p16">
                <a:extLst>
                  <a:ext uri="{FF2B5EF4-FFF2-40B4-BE49-F238E27FC236}">
                    <a16:creationId xmlns:a16="http://schemas.microsoft.com/office/drawing/2014/main" id="{BB0CE315-1603-AFCA-9C56-33330C610CA7}"/>
                  </a:ext>
                </a:extLst>
              </p:cNvPr>
              <p:cNvSpPr/>
              <p:nvPr/>
            </p:nvSpPr>
            <p:spPr>
              <a:xfrm>
                <a:off x="6179037" y="3513338"/>
                <a:ext cx="202887" cy="15387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118" extrusionOk="0">
                    <a:moveTo>
                      <a:pt x="3203" y="0"/>
                    </a:moveTo>
                    <a:cubicBezTo>
                      <a:pt x="2818" y="0"/>
                      <a:pt x="2425" y="106"/>
                      <a:pt x="2071" y="327"/>
                    </a:cubicBezTo>
                    <a:cubicBezTo>
                      <a:pt x="1958" y="390"/>
                      <a:pt x="1857" y="478"/>
                      <a:pt x="1757" y="566"/>
                    </a:cubicBezTo>
                    <a:cubicBezTo>
                      <a:pt x="1782" y="616"/>
                      <a:pt x="1795" y="654"/>
                      <a:pt x="1807" y="704"/>
                    </a:cubicBezTo>
                    <a:cubicBezTo>
                      <a:pt x="1908" y="1055"/>
                      <a:pt x="1757" y="1432"/>
                      <a:pt x="1431" y="1620"/>
                    </a:cubicBezTo>
                    <a:cubicBezTo>
                      <a:pt x="1017" y="1833"/>
                      <a:pt x="690" y="2172"/>
                      <a:pt x="490" y="2586"/>
                    </a:cubicBezTo>
                    <a:cubicBezTo>
                      <a:pt x="315" y="3023"/>
                      <a:pt x="153" y="3485"/>
                      <a:pt x="27" y="3946"/>
                    </a:cubicBezTo>
                    <a:lnTo>
                      <a:pt x="27" y="3946"/>
                    </a:lnTo>
                    <a:cubicBezTo>
                      <a:pt x="18" y="3945"/>
                      <a:pt x="9" y="3943"/>
                      <a:pt x="0" y="3941"/>
                    </a:cubicBezTo>
                    <a:lnTo>
                      <a:pt x="0" y="3941"/>
                    </a:lnTo>
                    <a:lnTo>
                      <a:pt x="25" y="3954"/>
                    </a:lnTo>
                    <a:cubicBezTo>
                      <a:pt x="26" y="3951"/>
                      <a:pt x="27" y="3949"/>
                      <a:pt x="27" y="3946"/>
                    </a:cubicBezTo>
                    <a:lnTo>
                      <a:pt x="27" y="3946"/>
                    </a:lnTo>
                    <a:cubicBezTo>
                      <a:pt x="496" y="4032"/>
                      <a:pt x="976" y="4092"/>
                      <a:pt x="1443" y="4117"/>
                    </a:cubicBezTo>
                    <a:cubicBezTo>
                      <a:pt x="1908" y="4117"/>
                      <a:pt x="2359" y="3966"/>
                      <a:pt x="2723" y="3690"/>
                    </a:cubicBezTo>
                    <a:cubicBezTo>
                      <a:pt x="2860" y="3594"/>
                      <a:pt x="3019" y="3546"/>
                      <a:pt x="3179" y="3546"/>
                    </a:cubicBezTo>
                    <a:cubicBezTo>
                      <a:pt x="3371" y="3546"/>
                      <a:pt x="3564" y="3616"/>
                      <a:pt x="3715" y="3753"/>
                    </a:cubicBezTo>
                    <a:cubicBezTo>
                      <a:pt x="3740" y="3778"/>
                      <a:pt x="3777" y="3816"/>
                      <a:pt x="3803" y="3854"/>
                    </a:cubicBezTo>
                    <a:cubicBezTo>
                      <a:pt x="3928" y="3803"/>
                      <a:pt x="4041" y="3741"/>
                      <a:pt x="4166" y="3665"/>
                    </a:cubicBezTo>
                    <a:cubicBezTo>
                      <a:pt x="5145" y="3050"/>
                      <a:pt x="5446" y="1821"/>
                      <a:pt x="4869" y="905"/>
                    </a:cubicBezTo>
                    <a:cubicBezTo>
                      <a:pt x="4504" y="317"/>
                      <a:pt x="3866" y="0"/>
                      <a:pt x="320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789;p16">
                <a:extLst>
                  <a:ext uri="{FF2B5EF4-FFF2-40B4-BE49-F238E27FC236}">
                    <a16:creationId xmlns:a16="http://schemas.microsoft.com/office/drawing/2014/main" id="{B88D3851-1F3B-4E13-FE42-E18514717EF4}"/>
                  </a:ext>
                </a:extLst>
              </p:cNvPr>
              <p:cNvSpPr/>
              <p:nvPr/>
            </p:nvSpPr>
            <p:spPr>
              <a:xfrm>
                <a:off x="6257555" y="3235772"/>
                <a:ext cx="423057" cy="474567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2700" extrusionOk="0">
                    <a:moveTo>
                      <a:pt x="5283" y="0"/>
                    </a:moveTo>
                    <a:lnTo>
                      <a:pt x="527" y="2974"/>
                    </a:lnTo>
                    <a:lnTo>
                      <a:pt x="1042" y="3815"/>
                    </a:lnTo>
                    <a:lnTo>
                      <a:pt x="0" y="4467"/>
                    </a:lnTo>
                    <a:lnTo>
                      <a:pt x="5033" y="12524"/>
                    </a:lnTo>
                    <a:lnTo>
                      <a:pt x="6087" y="11871"/>
                    </a:lnTo>
                    <a:lnTo>
                      <a:pt x="6601" y="12700"/>
                    </a:lnTo>
                    <a:lnTo>
                      <a:pt x="11357" y="972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790;p16">
                <a:extLst>
                  <a:ext uri="{FF2B5EF4-FFF2-40B4-BE49-F238E27FC236}">
                    <a16:creationId xmlns:a16="http://schemas.microsoft.com/office/drawing/2014/main" id="{B464175C-E755-79F1-0E38-0EB423A8FDB5}"/>
                  </a:ext>
                </a:extLst>
              </p:cNvPr>
              <p:cNvSpPr/>
              <p:nvPr/>
            </p:nvSpPr>
            <p:spPr>
              <a:xfrm>
                <a:off x="6460889" y="3566362"/>
                <a:ext cx="411808" cy="36063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9651" extrusionOk="0">
                    <a:moveTo>
                      <a:pt x="10930" y="0"/>
                    </a:moveTo>
                    <a:lnTo>
                      <a:pt x="4995" y="3162"/>
                    </a:lnTo>
                    <a:cubicBezTo>
                      <a:pt x="4995" y="3162"/>
                      <a:pt x="5346" y="5133"/>
                      <a:pt x="5296" y="5245"/>
                    </a:cubicBezTo>
                    <a:cubicBezTo>
                      <a:pt x="5220" y="5484"/>
                      <a:pt x="4970" y="5634"/>
                      <a:pt x="4769" y="5773"/>
                    </a:cubicBezTo>
                    <a:cubicBezTo>
                      <a:pt x="4518" y="5948"/>
                      <a:pt x="0" y="9198"/>
                      <a:pt x="0" y="9198"/>
                    </a:cubicBezTo>
                    <a:cubicBezTo>
                      <a:pt x="75" y="9526"/>
                      <a:pt x="387" y="9650"/>
                      <a:pt x="828" y="9650"/>
                    </a:cubicBezTo>
                    <a:cubicBezTo>
                      <a:pt x="1131" y="9650"/>
                      <a:pt x="1494" y="9591"/>
                      <a:pt x="1883" y="9500"/>
                    </a:cubicBezTo>
                    <a:cubicBezTo>
                      <a:pt x="2861" y="9261"/>
                      <a:pt x="10428" y="7454"/>
                      <a:pt x="10466" y="7454"/>
                    </a:cubicBezTo>
                    <a:cubicBezTo>
                      <a:pt x="10617" y="7416"/>
                      <a:pt x="11006" y="7103"/>
                      <a:pt x="11018" y="6588"/>
                    </a:cubicBezTo>
                    <a:cubicBezTo>
                      <a:pt x="11056" y="4706"/>
                      <a:pt x="10930" y="0"/>
                      <a:pt x="10930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791;p16">
                <a:extLst>
                  <a:ext uri="{FF2B5EF4-FFF2-40B4-BE49-F238E27FC236}">
                    <a16:creationId xmlns:a16="http://schemas.microsoft.com/office/drawing/2014/main" id="{E7F197CC-8C89-EDAD-6A45-EC27D55A1883}"/>
                  </a:ext>
                </a:extLst>
              </p:cNvPr>
              <p:cNvSpPr/>
              <p:nvPr/>
            </p:nvSpPr>
            <p:spPr>
              <a:xfrm>
                <a:off x="6063123" y="2967212"/>
                <a:ext cx="502953" cy="330964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8857" extrusionOk="0">
                    <a:moveTo>
                      <a:pt x="7191" y="0"/>
                    </a:moveTo>
                    <a:cubicBezTo>
                      <a:pt x="6894" y="0"/>
                      <a:pt x="6658" y="132"/>
                      <a:pt x="6588" y="210"/>
                    </a:cubicBezTo>
                    <a:cubicBezTo>
                      <a:pt x="6563" y="235"/>
                      <a:pt x="1631" y="6258"/>
                      <a:pt x="991" y="7037"/>
                    </a:cubicBezTo>
                    <a:cubicBezTo>
                      <a:pt x="364" y="7789"/>
                      <a:pt x="0" y="8505"/>
                      <a:pt x="439" y="8856"/>
                    </a:cubicBezTo>
                    <a:cubicBezTo>
                      <a:pt x="439" y="8856"/>
                      <a:pt x="5333" y="6221"/>
                      <a:pt x="5622" y="6058"/>
                    </a:cubicBezTo>
                    <a:cubicBezTo>
                      <a:pt x="5808" y="5953"/>
                      <a:pt x="6026" y="5817"/>
                      <a:pt x="6256" y="5817"/>
                    </a:cubicBezTo>
                    <a:cubicBezTo>
                      <a:pt x="6275" y="5817"/>
                      <a:pt x="6293" y="5817"/>
                      <a:pt x="6312" y="5819"/>
                    </a:cubicBezTo>
                    <a:cubicBezTo>
                      <a:pt x="6438" y="5832"/>
                      <a:pt x="8056" y="6999"/>
                      <a:pt x="8056" y="6999"/>
                    </a:cubicBezTo>
                    <a:lnTo>
                      <a:pt x="13503" y="3059"/>
                    </a:lnTo>
                    <a:cubicBezTo>
                      <a:pt x="13503" y="3059"/>
                      <a:pt x="9324" y="888"/>
                      <a:pt x="7617" y="97"/>
                    </a:cubicBezTo>
                    <a:cubicBezTo>
                      <a:pt x="7469" y="27"/>
                      <a:pt x="7324" y="0"/>
                      <a:pt x="719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792;p16">
                <a:extLst>
                  <a:ext uri="{FF2B5EF4-FFF2-40B4-BE49-F238E27FC236}">
                    <a16:creationId xmlns:a16="http://schemas.microsoft.com/office/drawing/2014/main" id="{2808913E-AB78-B4D0-A08C-B9210FE49E41}"/>
                  </a:ext>
                </a:extLst>
              </p:cNvPr>
              <p:cNvSpPr/>
              <p:nvPr/>
            </p:nvSpPr>
            <p:spPr>
              <a:xfrm>
                <a:off x="6298676" y="2921324"/>
                <a:ext cx="1023673" cy="812444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21742" extrusionOk="0">
                    <a:moveTo>
                      <a:pt x="19904" y="1"/>
                    </a:moveTo>
                    <a:cubicBezTo>
                      <a:pt x="15682" y="1"/>
                      <a:pt x="9918" y="1600"/>
                      <a:pt x="5183" y="4563"/>
                    </a:cubicBezTo>
                    <a:cubicBezTo>
                      <a:pt x="3050" y="5893"/>
                      <a:pt x="1331" y="7323"/>
                      <a:pt x="1" y="8766"/>
                    </a:cubicBezTo>
                    <a:lnTo>
                      <a:pt x="8120" y="21742"/>
                    </a:lnTo>
                    <a:cubicBezTo>
                      <a:pt x="10002" y="21177"/>
                      <a:pt x="12048" y="20249"/>
                      <a:pt x="14168" y="18918"/>
                    </a:cubicBezTo>
                    <a:cubicBezTo>
                      <a:pt x="21848" y="14112"/>
                      <a:pt x="27483" y="5303"/>
                      <a:pt x="25375" y="1915"/>
                    </a:cubicBezTo>
                    <a:cubicBezTo>
                      <a:pt x="24561" y="620"/>
                      <a:pt x="22531" y="1"/>
                      <a:pt x="1990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793;p16">
                <a:extLst>
                  <a:ext uri="{FF2B5EF4-FFF2-40B4-BE49-F238E27FC236}">
                    <a16:creationId xmlns:a16="http://schemas.microsoft.com/office/drawing/2014/main" id="{5BAFA002-E573-60A0-626A-7B9AF4487836}"/>
                  </a:ext>
                </a:extLst>
              </p:cNvPr>
              <p:cNvSpPr/>
              <p:nvPr/>
            </p:nvSpPr>
            <p:spPr>
              <a:xfrm>
                <a:off x="7019452" y="2921287"/>
                <a:ext cx="256635" cy="305143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8166" extrusionOk="0">
                    <a:moveTo>
                      <a:pt x="534" y="0"/>
                    </a:moveTo>
                    <a:cubicBezTo>
                      <a:pt x="359" y="0"/>
                      <a:pt x="181" y="3"/>
                      <a:pt x="0" y="8"/>
                    </a:cubicBezTo>
                    <a:cubicBezTo>
                      <a:pt x="502" y="1552"/>
                      <a:pt x="1205" y="3020"/>
                      <a:pt x="2071" y="4400"/>
                    </a:cubicBezTo>
                    <a:cubicBezTo>
                      <a:pt x="2924" y="5768"/>
                      <a:pt x="3940" y="7036"/>
                      <a:pt x="5107" y="8165"/>
                    </a:cubicBezTo>
                    <a:cubicBezTo>
                      <a:pt x="6450" y="5593"/>
                      <a:pt x="6889" y="3296"/>
                      <a:pt x="6024" y="1916"/>
                    </a:cubicBezTo>
                    <a:cubicBezTo>
                      <a:pt x="5212" y="621"/>
                      <a:pt x="3175" y="0"/>
                      <a:pt x="5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794;p16">
                <a:extLst>
                  <a:ext uri="{FF2B5EF4-FFF2-40B4-BE49-F238E27FC236}">
                    <a16:creationId xmlns:a16="http://schemas.microsoft.com/office/drawing/2014/main" id="{9DDB2AB3-B067-DF4A-FEC3-FB794D2834CA}"/>
                  </a:ext>
                </a:extLst>
              </p:cNvPr>
              <p:cNvSpPr/>
              <p:nvPr/>
            </p:nvSpPr>
            <p:spPr>
              <a:xfrm>
                <a:off x="6594570" y="3087909"/>
                <a:ext cx="388901" cy="382494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0236" extrusionOk="0">
                    <a:moveTo>
                      <a:pt x="5223" y="1"/>
                    </a:moveTo>
                    <a:cubicBezTo>
                      <a:pt x="2482" y="1"/>
                      <a:pt x="211" y="2162"/>
                      <a:pt x="101" y="4923"/>
                    </a:cubicBezTo>
                    <a:cubicBezTo>
                      <a:pt x="0" y="7747"/>
                      <a:pt x="2196" y="10131"/>
                      <a:pt x="5020" y="10232"/>
                    </a:cubicBezTo>
                    <a:cubicBezTo>
                      <a:pt x="5089" y="10234"/>
                      <a:pt x="5158" y="10236"/>
                      <a:pt x="5227" y="10236"/>
                    </a:cubicBezTo>
                    <a:cubicBezTo>
                      <a:pt x="7959" y="10236"/>
                      <a:pt x="10230" y="8067"/>
                      <a:pt x="10328" y="5312"/>
                    </a:cubicBezTo>
                    <a:cubicBezTo>
                      <a:pt x="10441" y="2489"/>
                      <a:pt x="8232" y="117"/>
                      <a:pt x="5409" y="4"/>
                    </a:cubicBezTo>
                    <a:cubicBezTo>
                      <a:pt x="5346" y="2"/>
                      <a:pt x="5284" y="1"/>
                      <a:pt x="5223" y="1"/>
                    </a:cubicBez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795;p16">
                <a:extLst>
                  <a:ext uri="{FF2B5EF4-FFF2-40B4-BE49-F238E27FC236}">
                    <a16:creationId xmlns:a16="http://schemas.microsoft.com/office/drawing/2014/main" id="{71E243E5-5817-F1FC-65CE-260F64550BEA}"/>
                  </a:ext>
                </a:extLst>
              </p:cNvPr>
              <p:cNvSpPr/>
              <p:nvPr/>
            </p:nvSpPr>
            <p:spPr>
              <a:xfrm>
                <a:off x="6645048" y="3139782"/>
                <a:ext cx="287960" cy="278724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7459" extrusionOk="0">
                    <a:moveTo>
                      <a:pt x="3857" y="0"/>
                    </a:moveTo>
                    <a:cubicBezTo>
                      <a:pt x="3773" y="0"/>
                      <a:pt x="3688" y="3"/>
                      <a:pt x="3602" y="9"/>
                    </a:cubicBezTo>
                    <a:cubicBezTo>
                      <a:pt x="1556" y="159"/>
                      <a:pt x="0" y="1941"/>
                      <a:pt x="151" y="3987"/>
                    </a:cubicBezTo>
                    <a:cubicBezTo>
                      <a:pt x="283" y="5959"/>
                      <a:pt x="1925" y="7459"/>
                      <a:pt x="3873" y="7459"/>
                    </a:cubicBezTo>
                    <a:cubicBezTo>
                      <a:pt x="3958" y="7459"/>
                      <a:pt x="4043" y="7456"/>
                      <a:pt x="4129" y="7450"/>
                    </a:cubicBezTo>
                    <a:cubicBezTo>
                      <a:pt x="6174" y="7300"/>
                      <a:pt x="7730" y="5518"/>
                      <a:pt x="7580" y="3472"/>
                    </a:cubicBezTo>
                    <a:cubicBezTo>
                      <a:pt x="7448" y="1500"/>
                      <a:pt x="5805" y="0"/>
                      <a:pt x="3857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0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756;p16">
            <a:extLst>
              <a:ext uri="{FF2B5EF4-FFF2-40B4-BE49-F238E27FC236}">
                <a16:creationId xmlns:a16="http://schemas.microsoft.com/office/drawing/2014/main" id="{DD596329-4554-868D-812B-80058FADF57E}"/>
              </a:ext>
            </a:extLst>
          </p:cNvPr>
          <p:cNvGrpSpPr/>
          <p:nvPr/>
        </p:nvGrpSpPr>
        <p:grpSpPr>
          <a:xfrm>
            <a:off x="580180" y="5140118"/>
            <a:ext cx="781346" cy="683500"/>
            <a:chOff x="1405728" y="-138343"/>
            <a:chExt cx="500828" cy="457205"/>
          </a:xfrm>
        </p:grpSpPr>
        <p:sp>
          <p:nvSpPr>
            <p:cNvPr id="12" name="Google Shape;757;p16">
              <a:extLst>
                <a:ext uri="{FF2B5EF4-FFF2-40B4-BE49-F238E27FC236}">
                  <a16:creationId xmlns:a16="http://schemas.microsoft.com/office/drawing/2014/main" id="{429EA1DE-30E2-3447-8A12-DA35A1583E51}"/>
                </a:ext>
              </a:extLst>
            </p:cNvPr>
            <p:cNvSpPr/>
            <p:nvPr/>
          </p:nvSpPr>
          <p:spPr>
            <a:xfrm>
              <a:off x="1428036" y="-137514"/>
              <a:ext cx="456211" cy="455547"/>
            </a:xfrm>
            <a:custGeom>
              <a:avLst/>
              <a:gdLst/>
              <a:ahLst/>
              <a:cxnLst/>
              <a:rect l="l" t="t" r="r" b="b"/>
              <a:pathLst>
                <a:path w="13855" h="13742" extrusionOk="0">
                  <a:moveTo>
                    <a:pt x="6613" y="0"/>
                  </a:moveTo>
                  <a:cubicBezTo>
                    <a:pt x="6526" y="0"/>
                    <a:pt x="6438" y="0"/>
                    <a:pt x="6350" y="13"/>
                  </a:cubicBezTo>
                  <a:lnTo>
                    <a:pt x="6237" y="25"/>
                  </a:lnTo>
                  <a:lnTo>
                    <a:pt x="6024" y="50"/>
                  </a:lnTo>
                  <a:lnTo>
                    <a:pt x="5911" y="63"/>
                  </a:lnTo>
                  <a:cubicBezTo>
                    <a:pt x="5835" y="75"/>
                    <a:pt x="5773" y="88"/>
                    <a:pt x="5697" y="101"/>
                  </a:cubicBezTo>
                  <a:lnTo>
                    <a:pt x="5597" y="113"/>
                  </a:lnTo>
                  <a:cubicBezTo>
                    <a:pt x="5484" y="138"/>
                    <a:pt x="5384" y="163"/>
                    <a:pt x="5283" y="188"/>
                  </a:cubicBezTo>
                  <a:cubicBezTo>
                    <a:pt x="5183" y="213"/>
                    <a:pt x="5045" y="251"/>
                    <a:pt x="4932" y="289"/>
                  </a:cubicBezTo>
                  <a:lnTo>
                    <a:pt x="4819" y="314"/>
                  </a:lnTo>
                  <a:lnTo>
                    <a:pt x="4606" y="389"/>
                  </a:lnTo>
                  <a:lnTo>
                    <a:pt x="4580" y="389"/>
                  </a:lnTo>
                  <a:lnTo>
                    <a:pt x="4455" y="439"/>
                  </a:lnTo>
                  <a:cubicBezTo>
                    <a:pt x="4392" y="464"/>
                    <a:pt x="4317" y="490"/>
                    <a:pt x="4254" y="515"/>
                  </a:cubicBezTo>
                  <a:lnTo>
                    <a:pt x="4116" y="577"/>
                  </a:lnTo>
                  <a:cubicBezTo>
                    <a:pt x="4066" y="602"/>
                    <a:pt x="4016" y="615"/>
                    <a:pt x="3966" y="640"/>
                  </a:cubicBezTo>
                  <a:lnTo>
                    <a:pt x="3928" y="665"/>
                  </a:lnTo>
                  <a:cubicBezTo>
                    <a:pt x="3878" y="690"/>
                    <a:pt x="3840" y="703"/>
                    <a:pt x="3802" y="728"/>
                  </a:cubicBezTo>
                  <a:lnTo>
                    <a:pt x="3614" y="828"/>
                  </a:lnTo>
                  <a:lnTo>
                    <a:pt x="3489" y="891"/>
                  </a:lnTo>
                  <a:lnTo>
                    <a:pt x="3300" y="1004"/>
                  </a:lnTo>
                  <a:lnTo>
                    <a:pt x="3188" y="1079"/>
                  </a:lnTo>
                  <a:lnTo>
                    <a:pt x="3012" y="1192"/>
                  </a:lnTo>
                  <a:lnTo>
                    <a:pt x="2899" y="1268"/>
                  </a:lnTo>
                  <a:cubicBezTo>
                    <a:pt x="2849" y="1318"/>
                    <a:pt x="2786" y="1355"/>
                    <a:pt x="2736" y="1393"/>
                  </a:cubicBezTo>
                  <a:lnTo>
                    <a:pt x="2623" y="1481"/>
                  </a:lnTo>
                  <a:cubicBezTo>
                    <a:pt x="2573" y="1531"/>
                    <a:pt x="2510" y="1569"/>
                    <a:pt x="2460" y="1619"/>
                  </a:cubicBezTo>
                  <a:cubicBezTo>
                    <a:pt x="2409" y="1669"/>
                    <a:pt x="2397" y="1669"/>
                    <a:pt x="2359" y="1707"/>
                  </a:cubicBezTo>
                  <a:cubicBezTo>
                    <a:pt x="2309" y="1757"/>
                    <a:pt x="2246" y="1807"/>
                    <a:pt x="2196" y="1857"/>
                  </a:cubicBezTo>
                  <a:lnTo>
                    <a:pt x="2108" y="1945"/>
                  </a:lnTo>
                  <a:cubicBezTo>
                    <a:pt x="2058" y="1995"/>
                    <a:pt x="2008" y="2046"/>
                    <a:pt x="1958" y="2096"/>
                  </a:cubicBezTo>
                  <a:lnTo>
                    <a:pt x="1882" y="2184"/>
                  </a:lnTo>
                  <a:cubicBezTo>
                    <a:pt x="1820" y="2234"/>
                    <a:pt x="1769" y="2297"/>
                    <a:pt x="1719" y="2359"/>
                  </a:cubicBezTo>
                  <a:cubicBezTo>
                    <a:pt x="1694" y="2384"/>
                    <a:pt x="1669" y="2409"/>
                    <a:pt x="1657" y="2435"/>
                  </a:cubicBezTo>
                  <a:cubicBezTo>
                    <a:pt x="1594" y="2497"/>
                    <a:pt x="1544" y="2560"/>
                    <a:pt x="1493" y="2635"/>
                  </a:cubicBezTo>
                  <a:lnTo>
                    <a:pt x="1443" y="2698"/>
                  </a:lnTo>
                  <a:cubicBezTo>
                    <a:pt x="1380" y="2773"/>
                    <a:pt x="1330" y="2849"/>
                    <a:pt x="1280" y="2911"/>
                  </a:cubicBezTo>
                  <a:lnTo>
                    <a:pt x="1242" y="2974"/>
                  </a:lnTo>
                  <a:cubicBezTo>
                    <a:pt x="1180" y="3062"/>
                    <a:pt x="1129" y="3137"/>
                    <a:pt x="1079" y="3225"/>
                  </a:cubicBezTo>
                  <a:lnTo>
                    <a:pt x="1054" y="3263"/>
                  </a:lnTo>
                  <a:cubicBezTo>
                    <a:pt x="1004" y="3363"/>
                    <a:pt x="941" y="3451"/>
                    <a:pt x="891" y="3551"/>
                  </a:cubicBezTo>
                  <a:lnTo>
                    <a:pt x="853" y="3589"/>
                  </a:lnTo>
                  <a:cubicBezTo>
                    <a:pt x="527" y="4179"/>
                    <a:pt x="301" y="4806"/>
                    <a:pt x="163" y="5471"/>
                  </a:cubicBezTo>
                  <a:cubicBezTo>
                    <a:pt x="113" y="5672"/>
                    <a:pt x="88" y="5886"/>
                    <a:pt x="63" y="6111"/>
                  </a:cubicBezTo>
                  <a:cubicBezTo>
                    <a:pt x="38" y="6287"/>
                    <a:pt x="25" y="6463"/>
                    <a:pt x="25" y="6638"/>
                  </a:cubicBezTo>
                  <a:cubicBezTo>
                    <a:pt x="0" y="7266"/>
                    <a:pt x="75" y="7893"/>
                    <a:pt x="226" y="8508"/>
                  </a:cubicBezTo>
                  <a:cubicBezTo>
                    <a:pt x="251" y="8621"/>
                    <a:pt x="276" y="8722"/>
                    <a:pt x="314" y="8822"/>
                  </a:cubicBezTo>
                  <a:lnTo>
                    <a:pt x="339" y="8922"/>
                  </a:lnTo>
                  <a:cubicBezTo>
                    <a:pt x="364" y="8998"/>
                    <a:pt x="389" y="9060"/>
                    <a:pt x="414" y="9136"/>
                  </a:cubicBezTo>
                  <a:cubicBezTo>
                    <a:pt x="414" y="9148"/>
                    <a:pt x="427" y="9173"/>
                    <a:pt x="439" y="9198"/>
                  </a:cubicBezTo>
                  <a:cubicBezTo>
                    <a:pt x="439" y="9211"/>
                    <a:pt x="439" y="9224"/>
                    <a:pt x="452" y="9249"/>
                  </a:cubicBezTo>
                  <a:lnTo>
                    <a:pt x="515" y="9424"/>
                  </a:lnTo>
                  <a:cubicBezTo>
                    <a:pt x="527" y="9449"/>
                    <a:pt x="540" y="9474"/>
                    <a:pt x="540" y="9500"/>
                  </a:cubicBezTo>
                  <a:cubicBezTo>
                    <a:pt x="552" y="9525"/>
                    <a:pt x="552" y="9525"/>
                    <a:pt x="565" y="9537"/>
                  </a:cubicBezTo>
                  <a:cubicBezTo>
                    <a:pt x="590" y="9600"/>
                    <a:pt x="615" y="9650"/>
                    <a:pt x="640" y="9700"/>
                  </a:cubicBezTo>
                  <a:cubicBezTo>
                    <a:pt x="653" y="9725"/>
                    <a:pt x="665" y="9763"/>
                    <a:pt x="678" y="9788"/>
                  </a:cubicBezTo>
                  <a:cubicBezTo>
                    <a:pt x="690" y="9813"/>
                    <a:pt x="703" y="9851"/>
                    <a:pt x="728" y="9889"/>
                  </a:cubicBezTo>
                  <a:cubicBezTo>
                    <a:pt x="740" y="9926"/>
                    <a:pt x="753" y="9951"/>
                    <a:pt x="778" y="9989"/>
                  </a:cubicBezTo>
                  <a:lnTo>
                    <a:pt x="803" y="10052"/>
                  </a:lnTo>
                  <a:lnTo>
                    <a:pt x="828" y="10089"/>
                  </a:lnTo>
                  <a:cubicBezTo>
                    <a:pt x="853" y="10127"/>
                    <a:pt x="866" y="10177"/>
                    <a:pt x="891" y="10215"/>
                  </a:cubicBezTo>
                  <a:lnTo>
                    <a:pt x="941" y="10303"/>
                  </a:lnTo>
                  <a:cubicBezTo>
                    <a:pt x="941" y="10328"/>
                    <a:pt x="966" y="10340"/>
                    <a:pt x="966" y="10353"/>
                  </a:cubicBezTo>
                  <a:cubicBezTo>
                    <a:pt x="1004" y="10403"/>
                    <a:pt x="1029" y="10441"/>
                    <a:pt x="1054" y="10491"/>
                  </a:cubicBezTo>
                  <a:lnTo>
                    <a:pt x="1092" y="10554"/>
                  </a:lnTo>
                  <a:lnTo>
                    <a:pt x="1129" y="10616"/>
                  </a:lnTo>
                  <a:cubicBezTo>
                    <a:pt x="1167" y="10654"/>
                    <a:pt x="1192" y="10704"/>
                    <a:pt x="1217" y="10742"/>
                  </a:cubicBezTo>
                  <a:lnTo>
                    <a:pt x="1255" y="10792"/>
                  </a:lnTo>
                  <a:lnTo>
                    <a:pt x="1305" y="10867"/>
                  </a:lnTo>
                  <a:cubicBezTo>
                    <a:pt x="1343" y="10918"/>
                    <a:pt x="1393" y="10980"/>
                    <a:pt x="1431" y="11043"/>
                  </a:cubicBezTo>
                  <a:cubicBezTo>
                    <a:pt x="1443" y="11056"/>
                    <a:pt x="1456" y="11081"/>
                    <a:pt x="1481" y="11093"/>
                  </a:cubicBezTo>
                  <a:cubicBezTo>
                    <a:pt x="1481" y="11106"/>
                    <a:pt x="1493" y="11118"/>
                    <a:pt x="1506" y="11143"/>
                  </a:cubicBezTo>
                  <a:cubicBezTo>
                    <a:pt x="1519" y="11156"/>
                    <a:pt x="1544" y="11181"/>
                    <a:pt x="1556" y="11194"/>
                  </a:cubicBezTo>
                  <a:cubicBezTo>
                    <a:pt x="1569" y="11206"/>
                    <a:pt x="1606" y="11256"/>
                    <a:pt x="1631" y="11282"/>
                  </a:cubicBezTo>
                  <a:lnTo>
                    <a:pt x="1682" y="11344"/>
                  </a:lnTo>
                  <a:lnTo>
                    <a:pt x="1744" y="11407"/>
                  </a:lnTo>
                  <a:lnTo>
                    <a:pt x="1882" y="11570"/>
                  </a:lnTo>
                  <a:lnTo>
                    <a:pt x="1920" y="11620"/>
                  </a:lnTo>
                  <a:cubicBezTo>
                    <a:pt x="2485" y="12198"/>
                    <a:pt x="3137" y="12687"/>
                    <a:pt x="3865" y="13038"/>
                  </a:cubicBezTo>
                  <a:cubicBezTo>
                    <a:pt x="3966" y="13089"/>
                    <a:pt x="4053" y="13139"/>
                    <a:pt x="4154" y="13176"/>
                  </a:cubicBezTo>
                  <a:lnTo>
                    <a:pt x="4166" y="13176"/>
                  </a:lnTo>
                  <a:cubicBezTo>
                    <a:pt x="4254" y="13214"/>
                    <a:pt x="4355" y="13252"/>
                    <a:pt x="4442" y="13289"/>
                  </a:cubicBezTo>
                  <a:lnTo>
                    <a:pt x="4467" y="13289"/>
                  </a:lnTo>
                  <a:cubicBezTo>
                    <a:pt x="4555" y="13327"/>
                    <a:pt x="4656" y="13365"/>
                    <a:pt x="4756" y="13402"/>
                  </a:cubicBezTo>
                  <a:lnTo>
                    <a:pt x="4769" y="13402"/>
                  </a:lnTo>
                  <a:cubicBezTo>
                    <a:pt x="4869" y="13427"/>
                    <a:pt x="4969" y="13465"/>
                    <a:pt x="5070" y="13490"/>
                  </a:cubicBezTo>
                  <a:cubicBezTo>
                    <a:pt x="5170" y="13515"/>
                    <a:pt x="5283" y="13540"/>
                    <a:pt x="5384" y="13565"/>
                  </a:cubicBezTo>
                  <a:cubicBezTo>
                    <a:pt x="5902" y="13685"/>
                    <a:pt x="6422" y="13742"/>
                    <a:pt x="6935" y="13742"/>
                  </a:cubicBezTo>
                  <a:cubicBezTo>
                    <a:pt x="9772" y="13742"/>
                    <a:pt x="12393" y="11987"/>
                    <a:pt x="13402" y="9224"/>
                  </a:cubicBezTo>
                  <a:cubicBezTo>
                    <a:pt x="13427" y="9148"/>
                    <a:pt x="13465" y="9060"/>
                    <a:pt x="13490" y="8985"/>
                  </a:cubicBezTo>
                  <a:cubicBezTo>
                    <a:pt x="13503" y="8935"/>
                    <a:pt x="13515" y="8885"/>
                    <a:pt x="13528" y="8834"/>
                  </a:cubicBezTo>
                  <a:cubicBezTo>
                    <a:pt x="13540" y="8797"/>
                    <a:pt x="13553" y="8747"/>
                    <a:pt x="13565" y="8696"/>
                  </a:cubicBezTo>
                  <a:cubicBezTo>
                    <a:pt x="13578" y="8659"/>
                    <a:pt x="13591" y="8609"/>
                    <a:pt x="13603" y="8558"/>
                  </a:cubicBezTo>
                  <a:cubicBezTo>
                    <a:pt x="13616" y="8508"/>
                    <a:pt x="13628" y="8458"/>
                    <a:pt x="13641" y="8408"/>
                  </a:cubicBezTo>
                  <a:lnTo>
                    <a:pt x="13678" y="8270"/>
                  </a:lnTo>
                  <a:cubicBezTo>
                    <a:pt x="13691" y="8182"/>
                    <a:pt x="13703" y="8094"/>
                    <a:pt x="13716" y="8006"/>
                  </a:cubicBezTo>
                  <a:lnTo>
                    <a:pt x="13741" y="7856"/>
                  </a:lnTo>
                  <a:lnTo>
                    <a:pt x="13766" y="7718"/>
                  </a:lnTo>
                  <a:cubicBezTo>
                    <a:pt x="13766" y="7655"/>
                    <a:pt x="13779" y="7605"/>
                    <a:pt x="13779" y="7555"/>
                  </a:cubicBezTo>
                  <a:cubicBezTo>
                    <a:pt x="13791" y="7504"/>
                    <a:pt x="13791" y="7467"/>
                    <a:pt x="13791" y="7416"/>
                  </a:cubicBezTo>
                  <a:cubicBezTo>
                    <a:pt x="13854" y="6689"/>
                    <a:pt x="13791" y="5948"/>
                    <a:pt x="13616" y="5246"/>
                  </a:cubicBezTo>
                  <a:cubicBezTo>
                    <a:pt x="13616" y="5246"/>
                    <a:pt x="13616" y="5233"/>
                    <a:pt x="13616" y="5233"/>
                  </a:cubicBezTo>
                  <a:cubicBezTo>
                    <a:pt x="13591" y="5120"/>
                    <a:pt x="13565" y="5020"/>
                    <a:pt x="13540" y="4919"/>
                  </a:cubicBezTo>
                  <a:cubicBezTo>
                    <a:pt x="13528" y="4882"/>
                    <a:pt x="13515" y="4844"/>
                    <a:pt x="13503" y="4806"/>
                  </a:cubicBezTo>
                  <a:cubicBezTo>
                    <a:pt x="13490" y="4744"/>
                    <a:pt x="13465" y="4681"/>
                    <a:pt x="13440" y="4618"/>
                  </a:cubicBezTo>
                  <a:lnTo>
                    <a:pt x="13402" y="4493"/>
                  </a:lnTo>
                  <a:cubicBezTo>
                    <a:pt x="13377" y="4430"/>
                    <a:pt x="13352" y="4367"/>
                    <a:pt x="13327" y="4304"/>
                  </a:cubicBezTo>
                  <a:lnTo>
                    <a:pt x="13289" y="4204"/>
                  </a:lnTo>
                  <a:cubicBezTo>
                    <a:pt x="12863" y="3175"/>
                    <a:pt x="12198" y="2271"/>
                    <a:pt x="11344" y="1569"/>
                  </a:cubicBezTo>
                  <a:cubicBezTo>
                    <a:pt x="11269" y="1506"/>
                    <a:pt x="11194" y="1443"/>
                    <a:pt x="11118" y="1393"/>
                  </a:cubicBezTo>
                  <a:lnTo>
                    <a:pt x="11093" y="1368"/>
                  </a:lnTo>
                  <a:cubicBezTo>
                    <a:pt x="11018" y="1305"/>
                    <a:pt x="10943" y="1255"/>
                    <a:pt x="10855" y="1192"/>
                  </a:cubicBezTo>
                  <a:lnTo>
                    <a:pt x="10842" y="1192"/>
                  </a:lnTo>
                  <a:cubicBezTo>
                    <a:pt x="10227" y="766"/>
                    <a:pt x="9550" y="439"/>
                    <a:pt x="8834" y="239"/>
                  </a:cubicBezTo>
                  <a:lnTo>
                    <a:pt x="8772" y="213"/>
                  </a:lnTo>
                  <a:cubicBezTo>
                    <a:pt x="8722" y="201"/>
                    <a:pt x="8671" y="188"/>
                    <a:pt x="8621" y="176"/>
                  </a:cubicBezTo>
                  <a:lnTo>
                    <a:pt x="8571" y="163"/>
                  </a:lnTo>
                  <a:lnTo>
                    <a:pt x="8496" y="151"/>
                  </a:lnTo>
                  <a:lnTo>
                    <a:pt x="8295" y="101"/>
                  </a:lnTo>
                  <a:lnTo>
                    <a:pt x="8207" y="101"/>
                  </a:lnTo>
                  <a:cubicBezTo>
                    <a:pt x="8094" y="75"/>
                    <a:pt x="7994" y="63"/>
                    <a:pt x="7881" y="50"/>
                  </a:cubicBezTo>
                  <a:lnTo>
                    <a:pt x="7818" y="50"/>
                  </a:lnTo>
                  <a:lnTo>
                    <a:pt x="7718" y="38"/>
                  </a:lnTo>
                  <a:lnTo>
                    <a:pt x="7555" y="13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3" name="Google Shape;758;p16">
              <a:extLst>
                <a:ext uri="{FF2B5EF4-FFF2-40B4-BE49-F238E27FC236}">
                  <a16:creationId xmlns:a16="http://schemas.microsoft.com/office/drawing/2014/main" id="{D6B4976B-B0BC-0A01-C00B-8863BDE204C7}"/>
                </a:ext>
              </a:extLst>
            </p:cNvPr>
            <p:cNvGrpSpPr/>
            <p:nvPr/>
          </p:nvGrpSpPr>
          <p:grpSpPr>
            <a:xfrm>
              <a:off x="1405728" y="-138343"/>
              <a:ext cx="500828" cy="457205"/>
              <a:chOff x="939860" y="-138343"/>
              <a:chExt cx="500828" cy="457205"/>
            </a:xfrm>
          </p:grpSpPr>
          <p:sp>
            <p:nvSpPr>
              <p:cNvPr id="14" name="Google Shape;759;p16">
                <a:extLst>
                  <a:ext uri="{FF2B5EF4-FFF2-40B4-BE49-F238E27FC236}">
                    <a16:creationId xmlns:a16="http://schemas.microsoft.com/office/drawing/2014/main" id="{D949C89E-BF8B-3573-D612-34247BB717BD}"/>
                  </a:ext>
                </a:extLst>
              </p:cNvPr>
              <p:cNvSpPr/>
              <p:nvPr/>
            </p:nvSpPr>
            <p:spPr>
              <a:xfrm>
                <a:off x="942330" y="-138243"/>
                <a:ext cx="498358" cy="457105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13789" extrusionOk="0">
                    <a:moveTo>
                      <a:pt x="7566" y="0"/>
                    </a:moveTo>
                    <a:cubicBezTo>
                      <a:pt x="5801" y="0"/>
                      <a:pt x="4035" y="672"/>
                      <a:pt x="2686" y="2014"/>
                    </a:cubicBezTo>
                    <a:cubicBezTo>
                      <a:pt x="0" y="4712"/>
                      <a:pt x="0" y="9079"/>
                      <a:pt x="2686" y="11765"/>
                    </a:cubicBezTo>
                    <a:cubicBezTo>
                      <a:pt x="4035" y="13114"/>
                      <a:pt x="5801" y="13788"/>
                      <a:pt x="7566" y="13788"/>
                    </a:cubicBezTo>
                    <a:cubicBezTo>
                      <a:pt x="9331" y="13788"/>
                      <a:pt x="11094" y="13114"/>
                      <a:pt x="12436" y="11765"/>
                    </a:cubicBezTo>
                    <a:cubicBezTo>
                      <a:pt x="15134" y="9079"/>
                      <a:pt x="15134" y="4712"/>
                      <a:pt x="12436" y="2014"/>
                    </a:cubicBezTo>
                    <a:cubicBezTo>
                      <a:pt x="11094" y="672"/>
                      <a:pt x="9331" y="0"/>
                      <a:pt x="7566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760;p16">
                <a:extLst>
                  <a:ext uri="{FF2B5EF4-FFF2-40B4-BE49-F238E27FC236}">
                    <a16:creationId xmlns:a16="http://schemas.microsoft.com/office/drawing/2014/main" id="{852CDB80-A7B8-668E-C322-6D440F8AA23E}"/>
                  </a:ext>
                </a:extLst>
              </p:cNvPr>
              <p:cNvSpPr/>
              <p:nvPr/>
            </p:nvSpPr>
            <p:spPr>
              <a:xfrm>
                <a:off x="992314" y="-134298"/>
                <a:ext cx="157064" cy="114633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3458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56" y="26"/>
                      <a:pt x="4531" y="51"/>
                      <a:pt x="4406" y="76"/>
                    </a:cubicBezTo>
                    <a:cubicBezTo>
                      <a:pt x="2536" y="528"/>
                      <a:pt x="929" y="1757"/>
                      <a:pt x="1" y="3451"/>
                    </a:cubicBezTo>
                    <a:cubicBezTo>
                      <a:pt x="55" y="3455"/>
                      <a:pt x="110" y="3457"/>
                      <a:pt x="164" y="3457"/>
                    </a:cubicBezTo>
                    <a:cubicBezTo>
                      <a:pt x="834" y="3457"/>
                      <a:pt x="1481" y="3172"/>
                      <a:pt x="1933" y="2661"/>
                    </a:cubicBezTo>
                    <a:cubicBezTo>
                      <a:pt x="2209" y="2335"/>
                      <a:pt x="2410" y="1920"/>
                      <a:pt x="2749" y="1670"/>
                    </a:cubicBezTo>
                    <a:cubicBezTo>
                      <a:pt x="3138" y="1368"/>
                      <a:pt x="3690" y="1331"/>
                      <a:pt x="4104" y="1067"/>
                    </a:cubicBezTo>
                    <a:cubicBezTo>
                      <a:pt x="4468" y="829"/>
                      <a:pt x="4719" y="440"/>
                      <a:pt x="4769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761;p16">
                <a:extLst>
                  <a:ext uri="{FF2B5EF4-FFF2-40B4-BE49-F238E27FC236}">
                    <a16:creationId xmlns:a16="http://schemas.microsoft.com/office/drawing/2014/main" id="{9F9A61A4-748A-5069-B046-98282A43B30C}"/>
                  </a:ext>
                </a:extLst>
              </p:cNvPr>
              <p:cNvSpPr/>
              <p:nvPr/>
            </p:nvSpPr>
            <p:spPr>
              <a:xfrm>
                <a:off x="964655" y="-138044"/>
                <a:ext cx="292166" cy="229033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6909" extrusionOk="0">
                    <a:moveTo>
                      <a:pt x="7103" y="1"/>
                    </a:moveTo>
                    <a:cubicBezTo>
                      <a:pt x="7479" y="1293"/>
                      <a:pt x="6726" y="2636"/>
                      <a:pt x="5421" y="3000"/>
                    </a:cubicBezTo>
                    <a:cubicBezTo>
                      <a:pt x="5095" y="3100"/>
                      <a:pt x="4718" y="3125"/>
                      <a:pt x="4442" y="3326"/>
                    </a:cubicBezTo>
                    <a:cubicBezTo>
                      <a:pt x="4267" y="3477"/>
                      <a:pt x="4116" y="3640"/>
                      <a:pt x="3978" y="3828"/>
                    </a:cubicBezTo>
                    <a:cubicBezTo>
                      <a:pt x="3313" y="4669"/>
                      <a:pt x="2372" y="5246"/>
                      <a:pt x="1318" y="5434"/>
                    </a:cubicBezTo>
                    <a:cubicBezTo>
                      <a:pt x="1068" y="5482"/>
                      <a:pt x="814" y="5505"/>
                      <a:pt x="561" y="5505"/>
                    </a:cubicBezTo>
                    <a:cubicBezTo>
                      <a:pt x="419" y="5505"/>
                      <a:pt x="278" y="5498"/>
                      <a:pt x="138" y="5484"/>
                    </a:cubicBezTo>
                    <a:cubicBezTo>
                      <a:pt x="50" y="5873"/>
                      <a:pt x="13" y="6262"/>
                      <a:pt x="0" y="6651"/>
                    </a:cubicBezTo>
                    <a:cubicBezTo>
                      <a:pt x="527" y="6821"/>
                      <a:pt x="1072" y="6908"/>
                      <a:pt x="1619" y="6908"/>
                    </a:cubicBezTo>
                    <a:cubicBezTo>
                      <a:pt x="1841" y="6908"/>
                      <a:pt x="2063" y="6894"/>
                      <a:pt x="2284" y="6865"/>
                    </a:cubicBezTo>
                    <a:cubicBezTo>
                      <a:pt x="3313" y="6714"/>
                      <a:pt x="4329" y="6024"/>
                      <a:pt x="4580" y="5008"/>
                    </a:cubicBezTo>
                    <a:cubicBezTo>
                      <a:pt x="4681" y="4556"/>
                      <a:pt x="4668" y="4029"/>
                      <a:pt x="5007" y="3715"/>
                    </a:cubicBezTo>
                    <a:cubicBezTo>
                      <a:pt x="5346" y="3401"/>
                      <a:pt x="5823" y="3439"/>
                      <a:pt x="6262" y="3389"/>
                    </a:cubicBezTo>
                    <a:cubicBezTo>
                      <a:pt x="7818" y="3188"/>
                      <a:pt x="8872" y="1732"/>
                      <a:pt x="8583" y="201"/>
                    </a:cubicBezTo>
                    <a:cubicBezTo>
                      <a:pt x="8094" y="76"/>
                      <a:pt x="7605" y="13"/>
                      <a:pt x="7103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762;p16">
                <a:extLst>
                  <a:ext uri="{FF2B5EF4-FFF2-40B4-BE49-F238E27FC236}">
                    <a16:creationId xmlns:a16="http://schemas.microsoft.com/office/drawing/2014/main" id="{70D4188D-A689-3DC4-7E3F-7A2DD084940A}"/>
                  </a:ext>
                </a:extLst>
              </p:cNvPr>
              <p:cNvSpPr/>
              <p:nvPr/>
            </p:nvSpPr>
            <p:spPr>
              <a:xfrm>
                <a:off x="1091096" y="103221"/>
                <a:ext cx="326871" cy="214713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6477" extrusionOk="0">
                    <a:moveTo>
                      <a:pt x="9926" y="1"/>
                    </a:moveTo>
                    <a:lnTo>
                      <a:pt x="9926" y="1"/>
                    </a:lnTo>
                    <a:cubicBezTo>
                      <a:pt x="9638" y="214"/>
                      <a:pt x="9361" y="453"/>
                      <a:pt x="9111" y="704"/>
                    </a:cubicBezTo>
                    <a:cubicBezTo>
                      <a:pt x="8383" y="1419"/>
                      <a:pt x="7680" y="2247"/>
                      <a:pt x="6701" y="2573"/>
                    </a:cubicBezTo>
                    <a:cubicBezTo>
                      <a:pt x="6011" y="2799"/>
                      <a:pt x="5258" y="2762"/>
                      <a:pt x="4593" y="3063"/>
                    </a:cubicBezTo>
                    <a:cubicBezTo>
                      <a:pt x="3890" y="3389"/>
                      <a:pt x="3413" y="4054"/>
                      <a:pt x="2824" y="4581"/>
                    </a:cubicBezTo>
                    <a:cubicBezTo>
                      <a:pt x="2033" y="5271"/>
                      <a:pt x="1042" y="5698"/>
                      <a:pt x="0" y="5786"/>
                    </a:cubicBezTo>
                    <a:cubicBezTo>
                      <a:pt x="778" y="6175"/>
                      <a:pt x="1631" y="6413"/>
                      <a:pt x="2497" y="6476"/>
                    </a:cubicBezTo>
                    <a:cubicBezTo>
                      <a:pt x="2949" y="6200"/>
                      <a:pt x="3363" y="5861"/>
                      <a:pt x="3727" y="5472"/>
                    </a:cubicBezTo>
                    <a:cubicBezTo>
                      <a:pt x="4342" y="4845"/>
                      <a:pt x="4919" y="4129"/>
                      <a:pt x="5685" y="3703"/>
                    </a:cubicBezTo>
                    <a:cubicBezTo>
                      <a:pt x="6375" y="3301"/>
                      <a:pt x="7178" y="3151"/>
                      <a:pt x="7918" y="2875"/>
                    </a:cubicBezTo>
                    <a:cubicBezTo>
                      <a:pt x="8496" y="2649"/>
                      <a:pt x="9035" y="2348"/>
                      <a:pt x="9525" y="1971"/>
                    </a:cubicBezTo>
                    <a:cubicBezTo>
                      <a:pt x="9750" y="1331"/>
                      <a:pt x="9889" y="679"/>
                      <a:pt x="9926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763;p16">
                <a:extLst>
                  <a:ext uri="{FF2B5EF4-FFF2-40B4-BE49-F238E27FC236}">
                    <a16:creationId xmlns:a16="http://schemas.microsoft.com/office/drawing/2014/main" id="{24963AF7-FE6F-AB2E-EC5D-8913B5886B06}"/>
                  </a:ext>
                </a:extLst>
              </p:cNvPr>
              <p:cNvSpPr/>
              <p:nvPr/>
            </p:nvSpPr>
            <p:spPr>
              <a:xfrm>
                <a:off x="977859" y="-108939"/>
                <a:ext cx="434314" cy="346152"/>
              </a:xfrm>
              <a:custGeom>
                <a:avLst/>
                <a:gdLst/>
                <a:ahLst/>
                <a:cxnLst/>
                <a:rect l="l" t="t" r="r" b="b"/>
                <a:pathLst>
                  <a:path w="13190" h="10442" extrusionOk="0">
                    <a:moveTo>
                      <a:pt x="8252" y="5005"/>
                    </a:moveTo>
                    <a:cubicBezTo>
                      <a:pt x="8455" y="5005"/>
                      <a:pt x="8593" y="5113"/>
                      <a:pt x="8546" y="5410"/>
                    </a:cubicBezTo>
                    <a:cubicBezTo>
                      <a:pt x="8509" y="5573"/>
                      <a:pt x="8433" y="5723"/>
                      <a:pt x="8308" y="5849"/>
                    </a:cubicBezTo>
                    <a:cubicBezTo>
                      <a:pt x="8195" y="6024"/>
                      <a:pt x="8032" y="6150"/>
                      <a:pt x="7844" y="6250"/>
                    </a:cubicBezTo>
                    <a:cubicBezTo>
                      <a:pt x="7781" y="6275"/>
                      <a:pt x="7714" y="6288"/>
                      <a:pt x="7647" y="6288"/>
                    </a:cubicBezTo>
                    <a:cubicBezTo>
                      <a:pt x="7513" y="6288"/>
                      <a:pt x="7379" y="6238"/>
                      <a:pt x="7279" y="6137"/>
                    </a:cubicBezTo>
                    <a:cubicBezTo>
                      <a:pt x="7166" y="5962"/>
                      <a:pt x="7153" y="5748"/>
                      <a:pt x="7254" y="5560"/>
                    </a:cubicBezTo>
                    <a:cubicBezTo>
                      <a:pt x="7373" y="5322"/>
                      <a:pt x="7906" y="5005"/>
                      <a:pt x="8252" y="5005"/>
                    </a:cubicBezTo>
                    <a:close/>
                    <a:moveTo>
                      <a:pt x="9877" y="1"/>
                    </a:moveTo>
                    <a:cubicBezTo>
                      <a:pt x="9789" y="177"/>
                      <a:pt x="9713" y="352"/>
                      <a:pt x="9663" y="528"/>
                    </a:cubicBezTo>
                    <a:cubicBezTo>
                      <a:pt x="9488" y="1243"/>
                      <a:pt x="9575" y="1984"/>
                      <a:pt x="9475" y="2699"/>
                    </a:cubicBezTo>
                    <a:cubicBezTo>
                      <a:pt x="9362" y="3427"/>
                      <a:pt x="8986" y="4192"/>
                      <a:pt x="8295" y="4393"/>
                    </a:cubicBezTo>
                    <a:cubicBezTo>
                      <a:pt x="7819" y="4531"/>
                      <a:pt x="7279" y="4381"/>
                      <a:pt x="6840" y="4619"/>
                    </a:cubicBezTo>
                    <a:cubicBezTo>
                      <a:pt x="6413" y="4845"/>
                      <a:pt x="6250" y="5410"/>
                      <a:pt x="6062" y="5874"/>
                    </a:cubicBezTo>
                    <a:cubicBezTo>
                      <a:pt x="5342" y="7651"/>
                      <a:pt x="3631" y="8724"/>
                      <a:pt x="1836" y="8724"/>
                    </a:cubicBezTo>
                    <a:cubicBezTo>
                      <a:pt x="1222" y="8724"/>
                      <a:pt x="598" y="8599"/>
                      <a:pt x="1" y="8333"/>
                    </a:cubicBezTo>
                    <a:lnTo>
                      <a:pt x="1" y="8333"/>
                    </a:lnTo>
                    <a:cubicBezTo>
                      <a:pt x="264" y="9099"/>
                      <a:pt x="678" y="9814"/>
                      <a:pt x="1193" y="10429"/>
                    </a:cubicBezTo>
                    <a:cubicBezTo>
                      <a:pt x="1301" y="10437"/>
                      <a:pt x="1410" y="10441"/>
                      <a:pt x="1520" y="10441"/>
                    </a:cubicBezTo>
                    <a:cubicBezTo>
                      <a:pt x="2921" y="10441"/>
                      <a:pt x="4331" y="9775"/>
                      <a:pt x="5146" y="8622"/>
                    </a:cubicBezTo>
                    <a:cubicBezTo>
                      <a:pt x="5522" y="8095"/>
                      <a:pt x="5836" y="7442"/>
                      <a:pt x="6438" y="7229"/>
                    </a:cubicBezTo>
                    <a:cubicBezTo>
                      <a:pt x="6610" y="7170"/>
                      <a:pt x="6791" y="7151"/>
                      <a:pt x="6975" y="7151"/>
                    </a:cubicBezTo>
                    <a:cubicBezTo>
                      <a:pt x="7327" y="7151"/>
                      <a:pt x="7692" y="7221"/>
                      <a:pt x="8031" y="7221"/>
                    </a:cubicBezTo>
                    <a:cubicBezTo>
                      <a:pt x="8307" y="7221"/>
                      <a:pt x="8566" y="7174"/>
                      <a:pt x="8785" y="7003"/>
                    </a:cubicBezTo>
                    <a:cubicBezTo>
                      <a:pt x="9287" y="6614"/>
                      <a:pt x="9262" y="5811"/>
                      <a:pt x="9663" y="5334"/>
                    </a:cubicBezTo>
                    <a:cubicBezTo>
                      <a:pt x="9939" y="5021"/>
                      <a:pt x="10366" y="4895"/>
                      <a:pt x="10780" y="4857"/>
                    </a:cubicBezTo>
                    <a:cubicBezTo>
                      <a:pt x="11194" y="4832"/>
                      <a:pt x="11608" y="4857"/>
                      <a:pt x="12010" y="4807"/>
                    </a:cubicBezTo>
                    <a:cubicBezTo>
                      <a:pt x="12424" y="4757"/>
                      <a:pt x="12826" y="4619"/>
                      <a:pt x="13189" y="4393"/>
                    </a:cubicBezTo>
                    <a:lnTo>
                      <a:pt x="13189" y="4381"/>
                    </a:lnTo>
                    <a:cubicBezTo>
                      <a:pt x="13102" y="4029"/>
                      <a:pt x="12989" y="3690"/>
                      <a:pt x="12851" y="3352"/>
                    </a:cubicBezTo>
                    <a:cubicBezTo>
                      <a:pt x="12725" y="3414"/>
                      <a:pt x="12587" y="3477"/>
                      <a:pt x="12462" y="3515"/>
                    </a:cubicBezTo>
                    <a:cubicBezTo>
                      <a:pt x="12300" y="3560"/>
                      <a:pt x="12142" y="3581"/>
                      <a:pt x="11991" y="3581"/>
                    </a:cubicBezTo>
                    <a:cubicBezTo>
                      <a:pt x="10589" y="3581"/>
                      <a:pt x="9750" y="1770"/>
                      <a:pt x="10906" y="716"/>
                    </a:cubicBezTo>
                    <a:cubicBezTo>
                      <a:pt x="10579" y="453"/>
                      <a:pt x="10241" y="214"/>
                      <a:pt x="9877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764;p16">
                <a:extLst>
                  <a:ext uri="{FF2B5EF4-FFF2-40B4-BE49-F238E27FC236}">
                    <a16:creationId xmlns:a16="http://schemas.microsoft.com/office/drawing/2014/main" id="{C0A082BA-2717-285F-0271-F74930516EC0}"/>
                  </a:ext>
                </a:extLst>
              </p:cNvPr>
              <p:cNvSpPr/>
              <p:nvPr/>
            </p:nvSpPr>
            <p:spPr>
              <a:xfrm>
                <a:off x="939860" y="-138343"/>
                <a:ext cx="337606" cy="40300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2157" extrusionOk="0">
                    <a:moveTo>
                      <a:pt x="7654" y="0"/>
                    </a:moveTo>
                    <a:cubicBezTo>
                      <a:pt x="5304" y="0"/>
                      <a:pt x="3039" y="1207"/>
                      <a:pt x="1757" y="3322"/>
                    </a:cubicBezTo>
                    <a:cubicBezTo>
                      <a:pt x="0" y="6221"/>
                      <a:pt x="615" y="9973"/>
                      <a:pt x="3200" y="12157"/>
                    </a:cubicBezTo>
                    <a:cubicBezTo>
                      <a:pt x="3112" y="11906"/>
                      <a:pt x="3024" y="11642"/>
                      <a:pt x="2962" y="11379"/>
                    </a:cubicBezTo>
                    <a:cubicBezTo>
                      <a:pt x="1795" y="6635"/>
                      <a:pt x="4706" y="1842"/>
                      <a:pt x="9449" y="675"/>
                    </a:cubicBezTo>
                    <a:cubicBezTo>
                      <a:pt x="9713" y="612"/>
                      <a:pt x="9989" y="562"/>
                      <a:pt x="10253" y="512"/>
                    </a:cubicBezTo>
                    <a:cubicBezTo>
                      <a:pt x="9405" y="166"/>
                      <a:pt x="8523" y="0"/>
                      <a:pt x="7654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765;p16">
            <a:extLst>
              <a:ext uri="{FF2B5EF4-FFF2-40B4-BE49-F238E27FC236}">
                <a16:creationId xmlns:a16="http://schemas.microsoft.com/office/drawing/2014/main" id="{2F6DAF9E-81F0-895D-C9B0-F5DDF0497E61}"/>
              </a:ext>
            </a:extLst>
          </p:cNvPr>
          <p:cNvGrpSpPr/>
          <p:nvPr/>
        </p:nvGrpSpPr>
        <p:grpSpPr>
          <a:xfrm>
            <a:off x="9960877" y="1054673"/>
            <a:ext cx="1611311" cy="1037047"/>
            <a:chOff x="2454249" y="2445506"/>
            <a:chExt cx="994546" cy="640094"/>
          </a:xfrm>
        </p:grpSpPr>
        <p:sp>
          <p:nvSpPr>
            <p:cNvPr id="21" name="Google Shape;766;p16">
              <a:extLst>
                <a:ext uri="{FF2B5EF4-FFF2-40B4-BE49-F238E27FC236}">
                  <a16:creationId xmlns:a16="http://schemas.microsoft.com/office/drawing/2014/main" id="{C29BBBFA-F717-D9EB-195E-DF65C53C78E8}"/>
                </a:ext>
              </a:extLst>
            </p:cNvPr>
            <p:cNvSpPr/>
            <p:nvPr/>
          </p:nvSpPr>
          <p:spPr>
            <a:xfrm>
              <a:off x="2647176" y="2459549"/>
              <a:ext cx="212578" cy="208607"/>
            </a:xfrm>
            <a:custGeom>
              <a:avLst/>
              <a:gdLst/>
              <a:ahLst/>
              <a:cxnLst/>
              <a:rect l="l" t="t" r="r" b="b"/>
              <a:pathLst>
                <a:path w="4619" h="4531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422" y="653"/>
                    <a:pt x="703" y="2360"/>
                    <a:pt x="0" y="4531"/>
                  </a:cubicBezTo>
                  <a:cubicBezTo>
                    <a:pt x="1870" y="3389"/>
                    <a:pt x="3438" y="1845"/>
                    <a:pt x="4618" y="0"/>
                  </a:cubicBezTo>
                  <a:close/>
                </a:path>
              </a:pathLst>
            </a:custGeom>
            <a:solidFill>
              <a:srgbClr val="87D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22" name="Google Shape;767;p16">
              <a:extLst>
                <a:ext uri="{FF2B5EF4-FFF2-40B4-BE49-F238E27FC236}">
                  <a16:creationId xmlns:a16="http://schemas.microsoft.com/office/drawing/2014/main" id="{6DFB09A2-63B0-E55E-FFF8-78D12BBE9277}"/>
                </a:ext>
              </a:extLst>
            </p:cNvPr>
            <p:cNvGrpSpPr/>
            <p:nvPr/>
          </p:nvGrpSpPr>
          <p:grpSpPr>
            <a:xfrm>
              <a:off x="2454249" y="2445506"/>
              <a:ext cx="994546" cy="640094"/>
              <a:chOff x="2454249" y="2445506"/>
              <a:chExt cx="994546" cy="640094"/>
            </a:xfrm>
          </p:grpSpPr>
          <p:sp>
            <p:nvSpPr>
              <p:cNvPr id="23" name="Google Shape;768;p16">
                <a:extLst>
                  <a:ext uri="{FF2B5EF4-FFF2-40B4-BE49-F238E27FC236}">
                    <a16:creationId xmlns:a16="http://schemas.microsoft.com/office/drawing/2014/main" id="{8B958BCF-F1E0-31D7-5C86-15FE380CB966}"/>
                  </a:ext>
                </a:extLst>
              </p:cNvPr>
              <p:cNvSpPr/>
              <p:nvPr/>
            </p:nvSpPr>
            <p:spPr>
              <a:xfrm>
                <a:off x="2454526" y="2445806"/>
                <a:ext cx="993994" cy="639496"/>
              </a:xfrm>
              <a:custGeom>
                <a:avLst/>
                <a:gdLst/>
                <a:ahLst/>
                <a:cxnLst/>
                <a:rect l="l" t="t" r="r" b="b"/>
                <a:pathLst>
                  <a:path w="21598" h="13890" extrusionOk="0">
                    <a:moveTo>
                      <a:pt x="10810" y="0"/>
                    </a:moveTo>
                    <a:cubicBezTo>
                      <a:pt x="10264" y="0"/>
                      <a:pt x="9715" y="65"/>
                      <a:pt x="9174" y="198"/>
                    </a:cubicBezTo>
                    <a:cubicBezTo>
                      <a:pt x="8910" y="261"/>
                      <a:pt x="8659" y="336"/>
                      <a:pt x="8408" y="424"/>
                    </a:cubicBezTo>
                    <a:lnTo>
                      <a:pt x="8371" y="436"/>
                    </a:lnTo>
                    <a:cubicBezTo>
                      <a:pt x="8107" y="537"/>
                      <a:pt x="7856" y="650"/>
                      <a:pt x="7605" y="775"/>
                    </a:cubicBezTo>
                    <a:lnTo>
                      <a:pt x="7580" y="800"/>
                    </a:lnTo>
                    <a:cubicBezTo>
                      <a:pt x="7216" y="989"/>
                      <a:pt x="6865" y="1215"/>
                      <a:pt x="6539" y="1466"/>
                    </a:cubicBezTo>
                    <a:lnTo>
                      <a:pt x="6514" y="1478"/>
                    </a:lnTo>
                    <a:cubicBezTo>
                      <a:pt x="6300" y="1654"/>
                      <a:pt x="6099" y="1829"/>
                      <a:pt x="5911" y="2018"/>
                    </a:cubicBezTo>
                    <a:lnTo>
                      <a:pt x="5899" y="2030"/>
                    </a:lnTo>
                    <a:cubicBezTo>
                      <a:pt x="5798" y="2131"/>
                      <a:pt x="5710" y="2218"/>
                      <a:pt x="5623" y="2319"/>
                    </a:cubicBezTo>
                    <a:cubicBezTo>
                      <a:pt x="3228" y="1116"/>
                      <a:pt x="1395" y="394"/>
                      <a:pt x="627" y="394"/>
                    </a:cubicBezTo>
                    <a:cubicBezTo>
                      <a:pt x="441" y="394"/>
                      <a:pt x="318" y="436"/>
                      <a:pt x="264" y="524"/>
                    </a:cubicBezTo>
                    <a:cubicBezTo>
                      <a:pt x="1" y="964"/>
                      <a:pt x="1620" y="2495"/>
                      <a:pt x="4318" y="4465"/>
                    </a:cubicBezTo>
                    <a:cubicBezTo>
                      <a:pt x="4318" y="4458"/>
                      <a:pt x="4321" y="4452"/>
                      <a:pt x="4324" y="4446"/>
                    </a:cubicBezTo>
                    <a:lnTo>
                      <a:pt x="4324" y="4446"/>
                    </a:lnTo>
                    <a:lnTo>
                      <a:pt x="4318" y="4465"/>
                    </a:lnTo>
                    <a:lnTo>
                      <a:pt x="4280" y="4565"/>
                    </a:lnTo>
                    <a:cubicBezTo>
                      <a:pt x="4255" y="4640"/>
                      <a:pt x="4230" y="4716"/>
                      <a:pt x="4205" y="4791"/>
                    </a:cubicBezTo>
                    <a:lnTo>
                      <a:pt x="4167" y="4891"/>
                    </a:lnTo>
                    <a:cubicBezTo>
                      <a:pt x="4142" y="4967"/>
                      <a:pt x="4117" y="5042"/>
                      <a:pt x="4104" y="5130"/>
                    </a:cubicBezTo>
                    <a:cubicBezTo>
                      <a:pt x="4092" y="5155"/>
                      <a:pt x="4079" y="5180"/>
                      <a:pt x="4079" y="5205"/>
                    </a:cubicBezTo>
                    <a:cubicBezTo>
                      <a:pt x="4054" y="5318"/>
                      <a:pt x="4029" y="5418"/>
                      <a:pt x="4004" y="5531"/>
                    </a:cubicBezTo>
                    <a:cubicBezTo>
                      <a:pt x="4004" y="5544"/>
                      <a:pt x="4004" y="5556"/>
                      <a:pt x="4004" y="5556"/>
                    </a:cubicBezTo>
                    <a:cubicBezTo>
                      <a:pt x="3979" y="5657"/>
                      <a:pt x="3966" y="5757"/>
                      <a:pt x="3941" y="5858"/>
                    </a:cubicBezTo>
                    <a:cubicBezTo>
                      <a:pt x="3941" y="5895"/>
                      <a:pt x="3941" y="5933"/>
                      <a:pt x="3929" y="5971"/>
                    </a:cubicBezTo>
                    <a:cubicBezTo>
                      <a:pt x="3916" y="6046"/>
                      <a:pt x="3916" y="6121"/>
                      <a:pt x="3903" y="6196"/>
                    </a:cubicBezTo>
                    <a:cubicBezTo>
                      <a:pt x="3903" y="6234"/>
                      <a:pt x="3891" y="6272"/>
                      <a:pt x="3891" y="6309"/>
                    </a:cubicBezTo>
                    <a:cubicBezTo>
                      <a:pt x="3891" y="6385"/>
                      <a:pt x="3878" y="6460"/>
                      <a:pt x="3878" y="6535"/>
                    </a:cubicBezTo>
                    <a:lnTo>
                      <a:pt x="3878" y="6661"/>
                    </a:lnTo>
                    <a:lnTo>
                      <a:pt x="3878" y="6887"/>
                    </a:lnTo>
                    <a:lnTo>
                      <a:pt x="3878" y="7000"/>
                    </a:lnTo>
                    <a:cubicBezTo>
                      <a:pt x="3878" y="7112"/>
                      <a:pt x="3878" y="7225"/>
                      <a:pt x="3891" y="7338"/>
                    </a:cubicBezTo>
                    <a:cubicBezTo>
                      <a:pt x="3891" y="7451"/>
                      <a:pt x="3903" y="7527"/>
                      <a:pt x="3903" y="7627"/>
                    </a:cubicBezTo>
                    <a:cubicBezTo>
                      <a:pt x="3941" y="7953"/>
                      <a:pt x="3991" y="8267"/>
                      <a:pt x="4067" y="8581"/>
                    </a:cubicBezTo>
                    <a:cubicBezTo>
                      <a:pt x="4117" y="8807"/>
                      <a:pt x="4180" y="9020"/>
                      <a:pt x="4255" y="9233"/>
                    </a:cubicBezTo>
                    <a:cubicBezTo>
                      <a:pt x="4318" y="9409"/>
                      <a:pt x="4393" y="9597"/>
                      <a:pt x="4468" y="9773"/>
                    </a:cubicBezTo>
                    <a:cubicBezTo>
                      <a:pt x="5183" y="11367"/>
                      <a:pt x="6463" y="12634"/>
                      <a:pt x="8070" y="13324"/>
                    </a:cubicBezTo>
                    <a:lnTo>
                      <a:pt x="8095" y="13337"/>
                    </a:lnTo>
                    <a:cubicBezTo>
                      <a:pt x="8195" y="13374"/>
                      <a:pt x="8283" y="13412"/>
                      <a:pt x="8371" y="13450"/>
                    </a:cubicBezTo>
                    <a:lnTo>
                      <a:pt x="8421" y="13462"/>
                    </a:lnTo>
                    <a:cubicBezTo>
                      <a:pt x="8509" y="13500"/>
                      <a:pt x="8609" y="13537"/>
                      <a:pt x="8710" y="13563"/>
                    </a:cubicBezTo>
                    <a:lnTo>
                      <a:pt x="8735" y="13563"/>
                    </a:lnTo>
                    <a:cubicBezTo>
                      <a:pt x="9287" y="13738"/>
                      <a:pt x="9852" y="13839"/>
                      <a:pt x="10429" y="13876"/>
                    </a:cubicBezTo>
                    <a:cubicBezTo>
                      <a:pt x="10549" y="13886"/>
                      <a:pt x="10668" y="13890"/>
                      <a:pt x="10788" y="13890"/>
                    </a:cubicBezTo>
                    <a:cubicBezTo>
                      <a:pt x="10982" y="13890"/>
                      <a:pt x="11176" y="13879"/>
                      <a:pt x="11370" y="13864"/>
                    </a:cubicBezTo>
                    <a:lnTo>
                      <a:pt x="11445" y="13864"/>
                    </a:lnTo>
                    <a:lnTo>
                      <a:pt x="11608" y="13851"/>
                    </a:lnTo>
                    <a:lnTo>
                      <a:pt x="11734" y="13839"/>
                    </a:lnTo>
                    <a:lnTo>
                      <a:pt x="11872" y="13801"/>
                    </a:lnTo>
                    <a:lnTo>
                      <a:pt x="12035" y="13776"/>
                    </a:lnTo>
                    <a:lnTo>
                      <a:pt x="12148" y="13751"/>
                    </a:lnTo>
                    <a:cubicBezTo>
                      <a:pt x="12236" y="13738"/>
                      <a:pt x="12336" y="13713"/>
                      <a:pt x="12424" y="13688"/>
                    </a:cubicBezTo>
                    <a:cubicBezTo>
                      <a:pt x="12524" y="13663"/>
                      <a:pt x="12612" y="13650"/>
                      <a:pt x="12700" y="13625"/>
                    </a:cubicBezTo>
                    <a:lnTo>
                      <a:pt x="12826" y="13588"/>
                    </a:lnTo>
                    <a:lnTo>
                      <a:pt x="12926" y="13550"/>
                    </a:lnTo>
                    <a:lnTo>
                      <a:pt x="12964" y="13537"/>
                    </a:lnTo>
                    <a:cubicBezTo>
                      <a:pt x="13064" y="13500"/>
                      <a:pt x="13152" y="13475"/>
                      <a:pt x="13252" y="13437"/>
                    </a:cubicBezTo>
                    <a:lnTo>
                      <a:pt x="13315" y="13412"/>
                    </a:lnTo>
                    <a:cubicBezTo>
                      <a:pt x="13428" y="13374"/>
                      <a:pt x="13553" y="13312"/>
                      <a:pt x="13679" y="13261"/>
                    </a:cubicBezTo>
                    <a:lnTo>
                      <a:pt x="13767" y="13211"/>
                    </a:lnTo>
                    <a:cubicBezTo>
                      <a:pt x="13855" y="13174"/>
                      <a:pt x="13955" y="13123"/>
                      <a:pt x="14055" y="13073"/>
                    </a:cubicBezTo>
                    <a:lnTo>
                      <a:pt x="14131" y="13036"/>
                    </a:lnTo>
                    <a:cubicBezTo>
                      <a:pt x="14244" y="12973"/>
                      <a:pt x="14357" y="12910"/>
                      <a:pt x="14457" y="12835"/>
                    </a:cubicBezTo>
                    <a:lnTo>
                      <a:pt x="14520" y="12797"/>
                    </a:lnTo>
                    <a:lnTo>
                      <a:pt x="14608" y="12747"/>
                    </a:lnTo>
                    <a:cubicBezTo>
                      <a:pt x="14670" y="12697"/>
                      <a:pt x="14733" y="12659"/>
                      <a:pt x="14796" y="12609"/>
                    </a:cubicBezTo>
                    <a:cubicBezTo>
                      <a:pt x="14821" y="12596"/>
                      <a:pt x="14846" y="12584"/>
                      <a:pt x="14871" y="12559"/>
                    </a:cubicBezTo>
                    <a:lnTo>
                      <a:pt x="14997" y="12471"/>
                    </a:lnTo>
                    <a:cubicBezTo>
                      <a:pt x="15059" y="12421"/>
                      <a:pt x="15110" y="12383"/>
                      <a:pt x="15172" y="12333"/>
                    </a:cubicBezTo>
                    <a:lnTo>
                      <a:pt x="15197" y="12308"/>
                    </a:lnTo>
                    <a:cubicBezTo>
                      <a:pt x="15298" y="12232"/>
                      <a:pt x="15386" y="12145"/>
                      <a:pt x="15473" y="12069"/>
                    </a:cubicBezTo>
                    <a:lnTo>
                      <a:pt x="15536" y="12019"/>
                    </a:lnTo>
                    <a:cubicBezTo>
                      <a:pt x="15586" y="11969"/>
                      <a:pt x="15637" y="11919"/>
                      <a:pt x="15674" y="11868"/>
                    </a:cubicBezTo>
                    <a:lnTo>
                      <a:pt x="15724" y="11831"/>
                    </a:lnTo>
                    <a:cubicBezTo>
                      <a:pt x="15812" y="11743"/>
                      <a:pt x="15888" y="11655"/>
                      <a:pt x="15975" y="11567"/>
                    </a:cubicBezTo>
                    <a:cubicBezTo>
                      <a:pt x="18370" y="12770"/>
                      <a:pt x="20203" y="13492"/>
                      <a:pt x="20964" y="13492"/>
                    </a:cubicBezTo>
                    <a:cubicBezTo>
                      <a:pt x="21149" y="13492"/>
                      <a:pt x="21270" y="13450"/>
                      <a:pt x="21321" y="13362"/>
                    </a:cubicBezTo>
                    <a:cubicBezTo>
                      <a:pt x="21597" y="12923"/>
                      <a:pt x="19979" y="11392"/>
                      <a:pt x="17281" y="9434"/>
                    </a:cubicBezTo>
                    <a:cubicBezTo>
                      <a:pt x="17306" y="9359"/>
                      <a:pt x="17343" y="9283"/>
                      <a:pt x="17368" y="9208"/>
                    </a:cubicBezTo>
                    <a:cubicBezTo>
                      <a:pt x="17657" y="8355"/>
                      <a:pt x="17782" y="7464"/>
                      <a:pt x="17732" y="6560"/>
                    </a:cubicBezTo>
                    <a:cubicBezTo>
                      <a:pt x="17720" y="6372"/>
                      <a:pt x="17707" y="6171"/>
                      <a:pt x="17682" y="5983"/>
                    </a:cubicBezTo>
                    <a:cubicBezTo>
                      <a:pt x="17644" y="5757"/>
                      <a:pt x="17607" y="5544"/>
                      <a:pt x="17557" y="5318"/>
                    </a:cubicBezTo>
                    <a:cubicBezTo>
                      <a:pt x="17469" y="5004"/>
                      <a:pt x="17381" y="4691"/>
                      <a:pt x="17255" y="4402"/>
                    </a:cubicBezTo>
                    <a:cubicBezTo>
                      <a:pt x="17255" y="4389"/>
                      <a:pt x="17243" y="4377"/>
                      <a:pt x="17243" y="4364"/>
                    </a:cubicBezTo>
                    <a:cubicBezTo>
                      <a:pt x="17230" y="4327"/>
                      <a:pt x="17205" y="4276"/>
                      <a:pt x="17193" y="4239"/>
                    </a:cubicBezTo>
                    <a:cubicBezTo>
                      <a:pt x="17180" y="4201"/>
                      <a:pt x="17168" y="4164"/>
                      <a:pt x="17142" y="4126"/>
                    </a:cubicBezTo>
                    <a:cubicBezTo>
                      <a:pt x="16753" y="3247"/>
                      <a:pt x="16176" y="2457"/>
                      <a:pt x="15461" y="1804"/>
                    </a:cubicBezTo>
                    <a:lnTo>
                      <a:pt x="15448" y="1792"/>
                    </a:lnTo>
                    <a:cubicBezTo>
                      <a:pt x="15323" y="1679"/>
                      <a:pt x="15197" y="1566"/>
                      <a:pt x="15059" y="1466"/>
                    </a:cubicBezTo>
                    <a:cubicBezTo>
                      <a:pt x="13831" y="505"/>
                      <a:pt x="12332" y="0"/>
                      <a:pt x="10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Google Shape;769;p16">
                <a:extLst>
                  <a:ext uri="{FF2B5EF4-FFF2-40B4-BE49-F238E27FC236}">
                    <a16:creationId xmlns:a16="http://schemas.microsoft.com/office/drawing/2014/main" id="{20724EA0-6026-AF37-BDAB-4AE7E57CE877}"/>
                  </a:ext>
                </a:extLst>
              </p:cNvPr>
              <p:cNvSpPr/>
              <p:nvPr/>
            </p:nvSpPr>
            <p:spPr>
              <a:xfrm>
                <a:off x="2624072" y="2445506"/>
                <a:ext cx="655544" cy="639634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893" extrusionOk="0">
                    <a:moveTo>
                      <a:pt x="7110" y="1"/>
                    </a:moveTo>
                    <a:cubicBezTo>
                      <a:pt x="6572" y="1"/>
                      <a:pt x="6027" y="63"/>
                      <a:pt x="5484" y="193"/>
                    </a:cubicBezTo>
                    <a:cubicBezTo>
                      <a:pt x="2221" y="983"/>
                      <a:pt x="0" y="3995"/>
                      <a:pt x="188" y="7333"/>
                    </a:cubicBezTo>
                    <a:cubicBezTo>
                      <a:pt x="188" y="7433"/>
                      <a:pt x="201" y="7534"/>
                      <a:pt x="213" y="7634"/>
                    </a:cubicBezTo>
                    <a:cubicBezTo>
                      <a:pt x="239" y="7948"/>
                      <a:pt x="289" y="8274"/>
                      <a:pt x="364" y="8588"/>
                    </a:cubicBezTo>
                    <a:cubicBezTo>
                      <a:pt x="414" y="8801"/>
                      <a:pt x="477" y="9014"/>
                      <a:pt x="552" y="9228"/>
                    </a:cubicBezTo>
                    <a:cubicBezTo>
                      <a:pt x="615" y="9416"/>
                      <a:pt x="690" y="9592"/>
                      <a:pt x="766" y="9767"/>
                    </a:cubicBezTo>
                    <a:cubicBezTo>
                      <a:pt x="1903" y="12325"/>
                      <a:pt x="4413" y="13892"/>
                      <a:pt x="7103" y="13892"/>
                    </a:cubicBezTo>
                    <a:cubicBezTo>
                      <a:pt x="7647" y="13892"/>
                      <a:pt x="8198" y="13828"/>
                      <a:pt x="8747" y="13695"/>
                    </a:cubicBezTo>
                    <a:cubicBezTo>
                      <a:pt x="12009" y="12917"/>
                      <a:pt x="14243" y="9905"/>
                      <a:pt x="14055" y="6555"/>
                    </a:cubicBezTo>
                    <a:cubicBezTo>
                      <a:pt x="14042" y="6367"/>
                      <a:pt x="14017" y="6178"/>
                      <a:pt x="13992" y="5978"/>
                    </a:cubicBezTo>
                    <a:cubicBezTo>
                      <a:pt x="13967" y="5764"/>
                      <a:pt x="13917" y="5538"/>
                      <a:pt x="13867" y="5312"/>
                    </a:cubicBezTo>
                    <a:cubicBezTo>
                      <a:pt x="13791" y="4999"/>
                      <a:pt x="13691" y="4698"/>
                      <a:pt x="13578" y="4396"/>
                    </a:cubicBezTo>
                    <a:cubicBezTo>
                      <a:pt x="13540" y="4309"/>
                      <a:pt x="13503" y="4221"/>
                      <a:pt x="13465" y="4120"/>
                    </a:cubicBezTo>
                    <a:cubicBezTo>
                      <a:pt x="12325" y="1568"/>
                      <a:pt x="9807" y="1"/>
                      <a:pt x="7110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770;p16">
                <a:extLst>
                  <a:ext uri="{FF2B5EF4-FFF2-40B4-BE49-F238E27FC236}">
                    <a16:creationId xmlns:a16="http://schemas.microsoft.com/office/drawing/2014/main" id="{2A0ED137-8757-04BF-62FF-C90D66E1CD7A}"/>
                  </a:ext>
                </a:extLst>
              </p:cNvPr>
              <p:cNvSpPr/>
              <p:nvPr/>
            </p:nvSpPr>
            <p:spPr>
              <a:xfrm>
                <a:off x="2765546" y="2489613"/>
                <a:ext cx="382355" cy="595113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926" extrusionOk="0">
                    <a:moveTo>
                      <a:pt x="7542" y="0"/>
                    </a:moveTo>
                    <a:cubicBezTo>
                      <a:pt x="6087" y="25"/>
                      <a:pt x="4681" y="477"/>
                      <a:pt x="3502" y="1318"/>
                    </a:cubicBezTo>
                    <a:cubicBezTo>
                      <a:pt x="1707" y="2598"/>
                      <a:pt x="553" y="4693"/>
                      <a:pt x="239" y="6889"/>
                    </a:cubicBezTo>
                    <a:cubicBezTo>
                      <a:pt x="1" y="8709"/>
                      <a:pt x="264" y="10554"/>
                      <a:pt x="992" y="12235"/>
                    </a:cubicBezTo>
                    <a:cubicBezTo>
                      <a:pt x="1820" y="12637"/>
                      <a:pt x="2724" y="12875"/>
                      <a:pt x="3652" y="12925"/>
                    </a:cubicBezTo>
                    <a:cubicBezTo>
                      <a:pt x="2523" y="11520"/>
                      <a:pt x="1544" y="9951"/>
                      <a:pt x="1268" y="8169"/>
                    </a:cubicBezTo>
                    <a:cubicBezTo>
                      <a:pt x="967" y="6011"/>
                      <a:pt x="1707" y="3852"/>
                      <a:pt x="3263" y="2347"/>
                    </a:cubicBezTo>
                    <a:cubicBezTo>
                      <a:pt x="4518" y="1162"/>
                      <a:pt x="6170" y="514"/>
                      <a:pt x="7892" y="514"/>
                    </a:cubicBezTo>
                    <a:cubicBezTo>
                      <a:pt x="8030" y="514"/>
                      <a:pt x="8169" y="519"/>
                      <a:pt x="8308" y="527"/>
                    </a:cubicBezTo>
                    <a:cubicBezTo>
                      <a:pt x="8057" y="326"/>
                      <a:pt x="7806" y="163"/>
                      <a:pt x="7542" y="0"/>
                    </a:cubicBezTo>
                    <a:close/>
                  </a:path>
                </a:pathLst>
              </a:custGeom>
              <a:solidFill>
                <a:srgbClr val="2A4D7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771;p16">
                <a:extLst>
                  <a:ext uri="{FF2B5EF4-FFF2-40B4-BE49-F238E27FC236}">
                    <a16:creationId xmlns:a16="http://schemas.microsoft.com/office/drawing/2014/main" id="{C022B42B-F39C-F7A9-B8F2-3C7A515A4921}"/>
                  </a:ext>
                </a:extLst>
              </p:cNvPr>
              <p:cNvSpPr/>
              <p:nvPr/>
            </p:nvSpPr>
            <p:spPr>
              <a:xfrm>
                <a:off x="2795506" y="2512541"/>
                <a:ext cx="387648" cy="572738"/>
              </a:xfrm>
              <a:custGeom>
                <a:avLst/>
                <a:gdLst/>
                <a:ahLst/>
                <a:cxnLst/>
                <a:rect l="l" t="t" r="r" b="b"/>
                <a:pathLst>
                  <a:path w="8423" h="12440" extrusionOk="0">
                    <a:moveTo>
                      <a:pt x="7194" y="1"/>
                    </a:moveTo>
                    <a:cubicBezTo>
                      <a:pt x="3158" y="1"/>
                      <a:pt x="0" y="3609"/>
                      <a:pt x="617" y="7671"/>
                    </a:cubicBezTo>
                    <a:cubicBezTo>
                      <a:pt x="893" y="9441"/>
                      <a:pt x="1859" y="11022"/>
                      <a:pt x="3001" y="12427"/>
                    </a:cubicBezTo>
                    <a:cubicBezTo>
                      <a:pt x="3142" y="12435"/>
                      <a:pt x="3284" y="12439"/>
                      <a:pt x="3426" y="12439"/>
                    </a:cubicBezTo>
                    <a:cubicBezTo>
                      <a:pt x="3965" y="12439"/>
                      <a:pt x="4505" y="12381"/>
                      <a:pt x="5022" y="12252"/>
                    </a:cubicBezTo>
                    <a:cubicBezTo>
                      <a:pt x="5210" y="12201"/>
                      <a:pt x="5386" y="12151"/>
                      <a:pt x="5561" y="12088"/>
                    </a:cubicBezTo>
                    <a:cubicBezTo>
                      <a:pt x="4620" y="11386"/>
                      <a:pt x="3779" y="10558"/>
                      <a:pt x="3077" y="9616"/>
                    </a:cubicBezTo>
                    <a:cubicBezTo>
                      <a:pt x="1947" y="8048"/>
                      <a:pt x="1382" y="5940"/>
                      <a:pt x="2123" y="4158"/>
                    </a:cubicBezTo>
                    <a:cubicBezTo>
                      <a:pt x="2625" y="2928"/>
                      <a:pt x="3704" y="1987"/>
                      <a:pt x="4921" y="1435"/>
                    </a:cubicBezTo>
                    <a:cubicBezTo>
                      <a:pt x="6013" y="945"/>
                      <a:pt x="7218" y="757"/>
                      <a:pt x="8422" y="707"/>
                    </a:cubicBezTo>
                    <a:cubicBezTo>
                      <a:pt x="8184" y="456"/>
                      <a:pt x="7920" y="230"/>
                      <a:pt x="7657" y="17"/>
                    </a:cubicBezTo>
                    <a:cubicBezTo>
                      <a:pt x="7502" y="6"/>
                      <a:pt x="7347" y="1"/>
                      <a:pt x="7194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772;p16">
                <a:extLst>
                  <a:ext uri="{FF2B5EF4-FFF2-40B4-BE49-F238E27FC236}">
                    <a16:creationId xmlns:a16="http://schemas.microsoft.com/office/drawing/2014/main" id="{C1176F31-2369-BC32-CA62-96BC95C225E5}"/>
                  </a:ext>
                </a:extLst>
              </p:cNvPr>
              <p:cNvSpPr/>
              <p:nvPr/>
            </p:nvSpPr>
            <p:spPr>
              <a:xfrm>
                <a:off x="3011582" y="2620735"/>
                <a:ext cx="236832" cy="412564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961" extrusionOk="0">
                    <a:moveTo>
                      <a:pt x="4882" y="1"/>
                    </a:moveTo>
                    <a:cubicBezTo>
                      <a:pt x="4229" y="176"/>
                      <a:pt x="3577" y="427"/>
                      <a:pt x="2962" y="728"/>
                    </a:cubicBezTo>
                    <a:cubicBezTo>
                      <a:pt x="1883" y="1268"/>
                      <a:pt x="904" y="2121"/>
                      <a:pt x="440" y="3251"/>
                    </a:cubicBezTo>
                    <a:cubicBezTo>
                      <a:pt x="0" y="4380"/>
                      <a:pt x="51" y="5635"/>
                      <a:pt x="578" y="6739"/>
                    </a:cubicBezTo>
                    <a:cubicBezTo>
                      <a:pt x="1017" y="7630"/>
                      <a:pt x="1682" y="8396"/>
                      <a:pt x="2510" y="8960"/>
                    </a:cubicBezTo>
                    <a:cubicBezTo>
                      <a:pt x="3037" y="8609"/>
                      <a:pt x="3514" y="8182"/>
                      <a:pt x="3928" y="7718"/>
                    </a:cubicBezTo>
                    <a:cubicBezTo>
                      <a:pt x="3062" y="7254"/>
                      <a:pt x="2222" y="6739"/>
                      <a:pt x="1607" y="5986"/>
                    </a:cubicBezTo>
                    <a:cubicBezTo>
                      <a:pt x="916" y="5133"/>
                      <a:pt x="603" y="3903"/>
                      <a:pt x="1092" y="2924"/>
                    </a:cubicBezTo>
                    <a:cubicBezTo>
                      <a:pt x="1418" y="2272"/>
                      <a:pt x="2046" y="1820"/>
                      <a:pt x="2686" y="1481"/>
                    </a:cubicBezTo>
                    <a:cubicBezTo>
                      <a:pt x="3451" y="1067"/>
                      <a:pt x="4280" y="754"/>
                      <a:pt x="5145" y="565"/>
                    </a:cubicBezTo>
                    <a:cubicBezTo>
                      <a:pt x="5108" y="477"/>
                      <a:pt x="5083" y="402"/>
                      <a:pt x="5045" y="327"/>
                    </a:cubicBezTo>
                    <a:cubicBezTo>
                      <a:pt x="4995" y="214"/>
                      <a:pt x="4945" y="101"/>
                      <a:pt x="4882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773;p16">
                <a:extLst>
                  <a:ext uri="{FF2B5EF4-FFF2-40B4-BE49-F238E27FC236}">
                    <a16:creationId xmlns:a16="http://schemas.microsoft.com/office/drawing/2014/main" id="{7A2F8F8C-DA50-6ACB-8BB8-E3F26F14AAEE}"/>
                  </a:ext>
                </a:extLst>
              </p:cNvPr>
              <p:cNvSpPr/>
              <p:nvPr/>
            </p:nvSpPr>
            <p:spPr>
              <a:xfrm>
                <a:off x="2627524" y="2544492"/>
                <a:ext cx="626642" cy="541108"/>
              </a:xfrm>
              <a:custGeom>
                <a:avLst/>
                <a:gdLst/>
                <a:ahLst/>
                <a:cxnLst/>
                <a:rect l="l" t="t" r="r" b="b"/>
                <a:pathLst>
                  <a:path w="13616" h="11753" extrusionOk="0">
                    <a:moveTo>
                      <a:pt x="2033" y="0"/>
                    </a:moveTo>
                    <a:lnTo>
                      <a:pt x="2033" y="0"/>
                    </a:lnTo>
                    <a:cubicBezTo>
                      <a:pt x="703" y="1393"/>
                      <a:pt x="0" y="3275"/>
                      <a:pt x="113" y="5195"/>
                    </a:cubicBezTo>
                    <a:cubicBezTo>
                      <a:pt x="113" y="5296"/>
                      <a:pt x="126" y="5396"/>
                      <a:pt x="138" y="5497"/>
                    </a:cubicBezTo>
                    <a:cubicBezTo>
                      <a:pt x="164" y="5810"/>
                      <a:pt x="214" y="6124"/>
                      <a:pt x="289" y="6438"/>
                    </a:cubicBezTo>
                    <a:cubicBezTo>
                      <a:pt x="339" y="6664"/>
                      <a:pt x="415" y="6877"/>
                      <a:pt x="490" y="7090"/>
                    </a:cubicBezTo>
                    <a:cubicBezTo>
                      <a:pt x="553" y="7278"/>
                      <a:pt x="615" y="7454"/>
                      <a:pt x="703" y="7630"/>
                    </a:cubicBezTo>
                    <a:cubicBezTo>
                      <a:pt x="1816" y="10146"/>
                      <a:pt x="4305" y="11753"/>
                      <a:pt x="7035" y="11753"/>
                    </a:cubicBezTo>
                    <a:cubicBezTo>
                      <a:pt x="7137" y="11753"/>
                      <a:pt x="7239" y="11750"/>
                      <a:pt x="7341" y="11746"/>
                    </a:cubicBezTo>
                    <a:cubicBezTo>
                      <a:pt x="10203" y="11620"/>
                      <a:pt x="12687" y="9763"/>
                      <a:pt x="13616" y="7065"/>
                    </a:cubicBezTo>
                    <a:lnTo>
                      <a:pt x="13616" y="7065"/>
                    </a:lnTo>
                    <a:cubicBezTo>
                      <a:pt x="12222" y="8515"/>
                      <a:pt x="10414" y="9200"/>
                      <a:pt x="8624" y="9200"/>
                    </a:cubicBezTo>
                    <a:cubicBezTo>
                      <a:pt x="6013" y="9200"/>
                      <a:pt x="3443" y="7742"/>
                      <a:pt x="2259" y="5070"/>
                    </a:cubicBezTo>
                    <a:cubicBezTo>
                      <a:pt x="2184" y="4894"/>
                      <a:pt x="2096" y="4719"/>
                      <a:pt x="2046" y="4530"/>
                    </a:cubicBezTo>
                    <a:cubicBezTo>
                      <a:pt x="1983" y="4342"/>
                      <a:pt x="1908" y="4104"/>
                      <a:pt x="1845" y="3878"/>
                    </a:cubicBezTo>
                    <a:cubicBezTo>
                      <a:pt x="1782" y="3577"/>
                      <a:pt x="1720" y="3263"/>
                      <a:pt x="1694" y="2937"/>
                    </a:cubicBezTo>
                    <a:cubicBezTo>
                      <a:pt x="1682" y="2836"/>
                      <a:pt x="1682" y="2748"/>
                      <a:pt x="1669" y="2648"/>
                    </a:cubicBezTo>
                    <a:cubicBezTo>
                      <a:pt x="1619" y="1744"/>
                      <a:pt x="1745" y="853"/>
                      <a:pt x="2033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774;p16">
                <a:extLst>
                  <a:ext uri="{FF2B5EF4-FFF2-40B4-BE49-F238E27FC236}">
                    <a16:creationId xmlns:a16="http://schemas.microsoft.com/office/drawing/2014/main" id="{04C9F776-FBA5-DD9F-F438-58ECCF6A37B7}"/>
                  </a:ext>
                </a:extLst>
              </p:cNvPr>
              <p:cNvSpPr/>
              <p:nvPr/>
            </p:nvSpPr>
            <p:spPr>
              <a:xfrm>
                <a:off x="2454249" y="2463968"/>
                <a:ext cx="994546" cy="603400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13106" extrusionOk="0">
                    <a:moveTo>
                      <a:pt x="638" y="0"/>
                    </a:moveTo>
                    <a:cubicBezTo>
                      <a:pt x="453" y="0"/>
                      <a:pt x="331" y="42"/>
                      <a:pt x="277" y="130"/>
                    </a:cubicBezTo>
                    <a:cubicBezTo>
                      <a:pt x="1" y="570"/>
                      <a:pt x="1632" y="2101"/>
                      <a:pt x="4330" y="4058"/>
                    </a:cubicBezTo>
                    <a:cubicBezTo>
                      <a:pt x="4368" y="3970"/>
                      <a:pt x="4405" y="3882"/>
                      <a:pt x="4443" y="3795"/>
                    </a:cubicBezTo>
                    <a:cubicBezTo>
                      <a:pt x="3100" y="2728"/>
                      <a:pt x="2360" y="1937"/>
                      <a:pt x="2536" y="1661"/>
                    </a:cubicBezTo>
                    <a:cubicBezTo>
                      <a:pt x="2576" y="1592"/>
                      <a:pt x="2671" y="1560"/>
                      <a:pt x="2814" y="1560"/>
                    </a:cubicBezTo>
                    <a:cubicBezTo>
                      <a:pt x="3244" y="1560"/>
                      <a:pt x="4112" y="1858"/>
                      <a:pt x="5271" y="2377"/>
                    </a:cubicBezTo>
                    <a:cubicBezTo>
                      <a:pt x="7354" y="3355"/>
                      <a:pt x="9387" y="4447"/>
                      <a:pt x="11345" y="5664"/>
                    </a:cubicBezTo>
                    <a:cubicBezTo>
                      <a:pt x="13328" y="6857"/>
                      <a:pt x="15235" y="8162"/>
                      <a:pt x="17067" y="9580"/>
                    </a:cubicBezTo>
                    <a:cubicBezTo>
                      <a:pt x="18385" y="10634"/>
                      <a:pt x="19113" y="11412"/>
                      <a:pt x="18950" y="11675"/>
                    </a:cubicBezTo>
                    <a:cubicBezTo>
                      <a:pt x="18906" y="11744"/>
                      <a:pt x="18809" y="11777"/>
                      <a:pt x="18663" y="11777"/>
                    </a:cubicBezTo>
                    <a:cubicBezTo>
                      <a:pt x="18224" y="11777"/>
                      <a:pt x="17346" y="11476"/>
                      <a:pt x="16176" y="10947"/>
                    </a:cubicBezTo>
                    <a:cubicBezTo>
                      <a:pt x="16113" y="11035"/>
                      <a:pt x="16051" y="11111"/>
                      <a:pt x="15988" y="11173"/>
                    </a:cubicBezTo>
                    <a:cubicBezTo>
                      <a:pt x="18389" y="12389"/>
                      <a:pt x="20226" y="13106"/>
                      <a:pt x="20983" y="13106"/>
                    </a:cubicBezTo>
                    <a:cubicBezTo>
                      <a:pt x="21164" y="13106"/>
                      <a:pt x="21283" y="13065"/>
                      <a:pt x="21334" y="12980"/>
                    </a:cubicBezTo>
                    <a:cubicBezTo>
                      <a:pt x="21610" y="12529"/>
                      <a:pt x="19979" y="10998"/>
                      <a:pt x="17293" y="9040"/>
                    </a:cubicBezTo>
                    <a:cubicBezTo>
                      <a:pt x="15712" y="7886"/>
                      <a:pt x="13754" y="6580"/>
                      <a:pt x="11596" y="5275"/>
                    </a:cubicBezTo>
                    <a:cubicBezTo>
                      <a:pt x="9437" y="3970"/>
                      <a:pt x="7379" y="2816"/>
                      <a:pt x="5635" y="1925"/>
                    </a:cubicBezTo>
                    <a:cubicBezTo>
                      <a:pt x="3230" y="722"/>
                      <a:pt x="1403" y="0"/>
                      <a:pt x="638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" name="Google Shape;775;p16">
            <a:extLst>
              <a:ext uri="{FF2B5EF4-FFF2-40B4-BE49-F238E27FC236}">
                <a16:creationId xmlns:a16="http://schemas.microsoft.com/office/drawing/2014/main" id="{EE19FB22-E6C6-83A7-1ADB-B37FE2A8ADBA}"/>
              </a:ext>
            </a:extLst>
          </p:cNvPr>
          <p:cNvGrpSpPr/>
          <p:nvPr/>
        </p:nvGrpSpPr>
        <p:grpSpPr>
          <a:xfrm>
            <a:off x="11069648" y="2338858"/>
            <a:ext cx="823313" cy="743539"/>
            <a:chOff x="3067172" y="3331984"/>
            <a:chExt cx="508172" cy="458933"/>
          </a:xfrm>
        </p:grpSpPr>
        <p:sp>
          <p:nvSpPr>
            <p:cNvPr id="31" name="Google Shape;776;p16">
              <a:extLst>
                <a:ext uri="{FF2B5EF4-FFF2-40B4-BE49-F238E27FC236}">
                  <a16:creationId xmlns:a16="http://schemas.microsoft.com/office/drawing/2014/main" id="{A4825220-5504-6251-8539-7EED564C4DC6}"/>
                </a:ext>
              </a:extLst>
            </p:cNvPr>
            <p:cNvSpPr/>
            <p:nvPr/>
          </p:nvSpPr>
          <p:spPr>
            <a:xfrm>
              <a:off x="3097778" y="3331984"/>
              <a:ext cx="468172" cy="457060"/>
            </a:xfrm>
            <a:custGeom>
              <a:avLst/>
              <a:gdLst/>
              <a:ahLst/>
              <a:cxnLst/>
              <a:rect l="l" t="t" r="r" b="b"/>
              <a:pathLst>
                <a:path w="6765" h="6447" extrusionOk="0">
                  <a:moveTo>
                    <a:pt x="3233" y="0"/>
                  </a:moveTo>
                  <a:cubicBezTo>
                    <a:pt x="2629" y="0"/>
                    <a:pt x="2020" y="168"/>
                    <a:pt x="1482" y="511"/>
                  </a:cubicBezTo>
                  <a:cubicBezTo>
                    <a:pt x="1482" y="523"/>
                    <a:pt x="1469" y="523"/>
                    <a:pt x="1469" y="536"/>
                  </a:cubicBezTo>
                  <a:lnTo>
                    <a:pt x="1381" y="586"/>
                  </a:lnTo>
                  <a:cubicBezTo>
                    <a:pt x="1331" y="624"/>
                    <a:pt x="1281" y="661"/>
                    <a:pt x="1231" y="699"/>
                  </a:cubicBezTo>
                  <a:lnTo>
                    <a:pt x="1168" y="749"/>
                  </a:lnTo>
                  <a:cubicBezTo>
                    <a:pt x="1105" y="799"/>
                    <a:pt x="1042" y="862"/>
                    <a:pt x="980" y="912"/>
                  </a:cubicBezTo>
                  <a:lnTo>
                    <a:pt x="917" y="975"/>
                  </a:lnTo>
                  <a:cubicBezTo>
                    <a:pt x="867" y="1025"/>
                    <a:pt x="804" y="1075"/>
                    <a:pt x="754" y="1138"/>
                  </a:cubicBezTo>
                  <a:cubicBezTo>
                    <a:pt x="741" y="1163"/>
                    <a:pt x="729" y="1176"/>
                    <a:pt x="716" y="1201"/>
                  </a:cubicBezTo>
                  <a:cubicBezTo>
                    <a:pt x="666" y="1251"/>
                    <a:pt x="616" y="1314"/>
                    <a:pt x="578" y="1377"/>
                  </a:cubicBezTo>
                  <a:lnTo>
                    <a:pt x="528" y="1439"/>
                  </a:lnTo>
                  <a:cubicBezTo>
                    <a:pt x="478" y="1515"/>
                    <a:pt x="440" y="1590"/>
                    <a:pt x="402" y="1665"/>
                  </a:cubicBezTo>
                  <a:lnTo>
                    <a:pt x="365" y="1715"/>
                  </a:lnTo>
                  <a:cubicBezTo>
                    <a:pt x="340" y="1791"/>
                    <a:pt x="302" y="1853"/>
                    <a:pt x="277" y="1916"/>
                  </a:cubicBezTo>
                  <a:cubicBezTo>
                    <a:pt x="264" y="1941"/>
                    <a:pt x="252" y="1966"/>
                    <a:pt x="239" y="1979"/>
                  </a:cubicBezTo>
                  <a:cubicBezTo>
                    <a:pt x="214" y="2067"/>
                    <a:pt x="176" y="2155"/>
                    <a:pt x="151" y="2230"/>
                  </a:cubicBezTo>
                  <a:cubicBezTo>
                    <a:pt x="151" y="2255"/>
                    <a:pt x="139" y="2280"/>
                    <a:pt x="139" y="2293"/>
                  </a:cubicBezTo>
                  <a:cubicBezTo>
                    <a:pt x="114" y="2368"/>
                    <a:pt x="89" y="2456"/>
                    <a:pt x="76" y="2531"/>
                  </a:cubicBezTo>
                  <a:cubicBezTo>
                    <a:pt x="76" y="2544"/>
                    <a:pt x="64" y="2556"/>
                    <a:pt x="64" y="2581"/>
                  </a:cubicBezTo>
                  <a:cubicBezTo>
                    <a:pt x="51" y="2669"/>
                    <a:pt x="26" y="2757"/>
                    <a:pt x="26" y="2857"/>
                  </a:cubicBezTo>
                  <a:lnTo>
                    <a:pt x="26" y="2920"/>
                  </a:lnTo>
                  <a:cubicBezTo>
                    <a:pt x="26" y="3020"/>
                    <a:pt x="1" y="3121"/>
                    <a:pt x="1" y="3209"/>
                  </a:cubicBezTo>
                  <a:cubicBezTo>
                    <a:pt x="1" y="4991"/>
                    <a:pt x="1444" y="6446"/>
                    <a:pt x="3238" y="6446"/>
                  </a:cubicBezTo>
                  <a:cubicBezTo>
                    <a:pt x="3326" y="6446"/>
                    <a:pt x="3427" y="6446"/>
                    <a:pt x="3527" y="6434"/>
                  </a:cubicBezTo>
                  <a:lnTo>
                    <a:pt x="3590" y="6434"/>
                  </a:lnTo>
                  <a:cubicBezTo>
                    <a:pt x="3690" y="6421"/>
                    <a:pt x="3778" y="6409"/>
                    <a:pt x="3866" y="6383"/>
                  </a:cubicBezTo>
                  <a:lnTo>
                    <a:pt x="3916" y="6371"/>
                  </a:lnTo>
                  <a:cubicBezTo>
                    <a:pt x="3991" y="6358"/>
                    <a:pt x="4079" y="6333"/>
                    <a:pt x="4154" y="6308"/>
                  </a:cubicBezTo>
                  <a:lnTo>
                    <a:pt x="4217" y="6296"/>
                  </a:lnTo>
                  <a:cubicBezTo>
                    <a:pt x="4293" y="6271"/>
                    <a:pt x="4380" y="6233"/>
                    <a:pt x="4468" y="6208"/>
                  </a:cubicBezTo>
                  <a:lnTo>
                    <a:pt x="4531" y="6183"/>
                  </a:lnTo>
                  <a:cubicBezTo>
                    <a:pt x="4594" y="6145"/>
                    <a:pt x="4656" y="6120"/>
                    <a:pt x="4732" y="6082"/>
                  </a:cubicBezTo>
                  <a:lnTo>
                    <a:pt x="4782" y="6057"/>
                  </a:lnTo>
                  <a:cubicBezTo>
                    <a:pt x="4857" y="6007"/>
                    <a:pt x="4933" y="5969"/>
                    <a:pt x="5008" y="5919"/>
                  </a:cubicBezTo>
                  <a:lnTo>
                    <a:pt x="5071" y="5869"/>
                  </a:lnTo>
                  <a:cubicBezTo>
                    <a:pt x="5133" y="5831"/>
                    <a:pt x="5196" y="5781"/>
                    <a:pt x="5246" y="5744"/>
                  </a:cubicBezTo>
                  <a:lnTo>
                    <a:pt x="5309" y="5693"/>
                  </a:lnTo>
                  <a:cubicBezTo>
                    <a:pt x="5359" y="5643"/>
                    <a:pt x="5422" y="5593"/>
                    <a:pt x="5460" y="5530"/>
                  </a:cubicBezTo>
                  <a:lnTo>
                    <a:pt x="5535" y="5467"/>
                  </a:lnTo>
                  <a:cubicBezTo>
                    <a:pt x="5585" y="5405"/>
                    <a:pt x="5648" y="5354"/>
                    <a:pt x="5685" y="5292"/>
                  </a:cubicBezTo>
                  <a:cubicBezTo>
                    <a:pt x="5711" y="5267"/>
                    <a:pt x="5723" y="5242"/>
                    <a:pt x="5736" y="5216"/>
                  </a:cubicBezTo>
                  <a:cubicBezTo>
                    <a:pt x="5798" y="5166"/>
                    <a:pt x="5836" y="5116"/>
                    <a:pt x="5861" y="5066"/>
                  </a:cubicBezTo>
                  <a:lnTo>
                    <a:pt x="5924" y="4991"/>
                  </a:lnTo>
                  <a:cubicBezTo>
                    <a:pt x="5924" y="4978"/>
                    <a:pt x="5936" y="4978"/>
                    <a:pt x="5936" y="4965"/>
                  </a:cubicBezTo>
                  <a:cubicBezTo>
                    <a:pt x="6765" y="3698"/>
                    <a:pt x="6589" y="2016"/>
                    <a:pt x="5510" y="937"/>
                  </a:cubicBezTo>
                  <a:cubicBezTo>
                    <a:pt x="4891" y="319"/>
                    <a:pt x="4067" y="0"/>
                    <a:pt x="32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777;p16">
              <a:extLst>
                <a:ext uri="{FF2B5EF4-FFF2-40B4-BE49-F238E27FC236}">
                  <a16:creationId xmlns:a16="http://schemas.microsoft.com/office/drawing/2014/main" id="{AEB7B34B-163D-4319-C6AE-AF1CF9914489}"/>
                </a:ext>
              </a:extLst>
            </p:cNvPr>
            <p:cNvGrpSpPr/>
            <p:nvPr/>
          </p:nvGrpSpPr>
          <p:grpSpPr>
            <a:xfrm>
              <a:off x="3067172" y="3334353"/>
              <a:ext cx="508172" cy="456564"/>
              <a:chOff x="4803375" y="3759550"/>
              <a:chExt cx="183575" cy="161000"/>
            </a:xfrm>
          </p:grpSpPr>
          <p:sp>
            <p:nvSpPr>
              <p:cNvPr id="33" name="Google Shape;778;p16">
                <a:extLst>
                  <a:ext uri="{FF2B5EF4-FFF2-40B4-BE49-F238E27FC236}">
                    <a16:creationId xmlns:a16="http://schemas.microsoft.com/office/drawing/2014/main" id="{1E434882-C7E8-DD4A-4CFA-CFBFFB205C67}"/>
                  </a:ext>
                </a:extLst>
              </p:cNvPr>
              <p:cNvSpPr/>
              <p:nvPr/>
            </p:nvSpPr>
            <p:spPr>
              <a:xfrm>
                <a:off x="4806200" y="3759550"/>
                <a:ext cx="180750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6440" extrusionOk="0">
                    <a:moveTo>
                      <a:pt x="3612" y="1"/>
                    </a:moveTo>
                    <a:cubicBezTo>
                      <a:pt x="2695" y="1"/>
                      <a:pt x="1785" y="390"/>
                      <a:pt x="1143" y="1144"/>
                    </a:cubicBezTo>
                    <a:cubicBezTo>
                      <a:pt x="1" y="2511"/>
                      <a:pt x="189" y="4544"/>
                      <a:pt x="1544" y="5686"/>
                    </a:cubicBezTo>
                    <a:cubicBezTo>
                      <a:pt x="2150" y="6192"/>
                      <a:pt x="2886" y="6439"/>
                      <a:pt x="3617" y="6439"/>
                    </a:cubicBezTo>
                    <a:cubicBezTo>
                      <a:pt x="4537" y="6439"/>
                      <a:pt x="5451" y="6047"/>
                      <a:pt x="6087" y="5285"/>
                    </a:cubicBezTo>
                    <a:cubicBezTo>
                      <a:pt x="7229" y="3929"/>
                      <a:pt x="7053" y="1897"/>
                      <a:pt x="5686" y="755"/>
                    </a:cubicBezTo>
                    <a:cubicBezTo>
                      <a:pt x="5079" y="248"/>
                      <a:pt x="4343" y="1"/>
                      <a:pt x="3612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779;p16">
                <a:extLst>
                  <a:ext uri="{FF2B5EF4-FFF2-40B4-BE49-F238E27FC236}">
                    <a16:creationId xmlns:a16="http://schemas.microsoft.com/office/drawing/2014/main" id="{B25E75E5-9769-1633-718E-85A974998335}"/>
                  </a:ext>
                </a:extLst>
              </p:cNvPr>
              <p:cNvSpPr/>
              <p:nvPr/>
            </p:nvSpPr>
            <p:spPr>
              <a:xfrm>
                <a:off x="4803375" y="3772125"/>
                <a:ext cx="160650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6426" h="5928" extrusionOk="0">
                    <a:moveTo>
                      <a:pt x="1984" y="1"/>
                    </a:moveTo>
                    <a:cubicBezTo>
                      <a:pt x="252" y="1117"/>
                      <a:pt x="1" y="3539"/>
                      <a:pt x="1444" y="4983"/>
                    </a:cubicBezTo>
                    <a:cubicBezTo>
                      <a:pt x="2082" y="5620"/>
                      <a:pt x="2905" y="5928"/>
                      <a:pt x="3721" y="5928"/>
                    </a:cubicBezTo>
                    <a:cubicBezTo>
                      <a:pt x="4769" y="5928"/>
                      <a:pt x="5805" y="5422"/>
                      <a:pt x="6426" y="4455"/>
                    </a:cubicBezTo>
                    <a:lnTo>
                      <a:pt x="6426" y="4455"/>
                    </a:lnTo>
                    <a:cubicBezTo>
                      <a:pt x="5873" y="4817"/>
                      <a:pt x="5272" y="4980"/>
                      <a:pt x="4686" y="4980"/>
                    </a:cubicBezTo>
                    <a:cubicBezTo>
                      <a:pt x="3013" y="4980"/>
                      <a:pt x="1457" y="3644"/>
                      <a:pt x="1457" y="1757"/>
                    </a:cubicBezTo>
                    <a:cubicBezTo>
                      <a:pt x="1457" y="1130"/>
                      <a:pt x="1645" y="528"/>
                      <a:pt x="1984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" name="Google Shape;783;p16">
            <a:extLst>
              <a:ext uri="{FF2B5EF4-FFF2-40B4-BE49-F238E27FC236}">
                <a16:creationId xmlns:a16="http://schemas.microsoft.com/office/drawing/2014/main" id="{A9F233EC-BB84-401B-465C-43DC539B812A}"/>
              </a:ext>
            </a:extLst>
          </p:cNvPr>
          <p:cNvGrpSpPr/>
          <p:nvPr/>
        </p:nvGrpSpPr>
        <p:grpSpPr>
          <a:xfrm rot="-1800045">
            <a:off x="10360965" y="5398538"/>
            <a:ext cx="1276859" cy="974198"/>
            <a:chOff x="6877863" y="2921369"/>
            <a:chExt cx="1291967" cy="1005709"/>
          </a:xfrm>
        </p:grpSpPr>
        <p:sp>
          <p:nvSpPr>
            <p:cNvPr id="36" name="Google Shape;784;p16">
              <a:extLst>
                <a:ext uri="{FF2B5EF4-FFF2-40B4-BE49-F238E27FC236}">
                  <a16:creationId xmlns:a16="http://schemas.microsoft.com/office/drawing/2014/main" id="{38E1795B-BE5B-DDE4-9F25-E60AB38AA3D5}"/>
                </a:ext>
              </a:extLst>
            </p:cNvPr>
            <p:cNvSpPr/>
            <p:nvPr/>
          </p:nvSpPr>
          <p:spPr>
            <a:xfrm>
              <a:off x="6879369" y="2921519"/>
              <a:ext cx="1228870" cy="1005410"/>
            </a:xfrm>
            <a:custGeom>
              <a:avLst/>
              <a:gdLst/>
              <a:ahLst/>
              <a:cxnLst/>
              <a:rect l="l" t="t" r="r" b="b"/>
              <a:pathLst>
                <a:path w="32992" h="26906" extrusionOk="0">
                  <a:moveTo>
                    <a:pt x="27068" y="1"/>
                  </a:moveTo>
                  <a:cubicBezTo>
                    <a:pt x="23203" y="1"/>
                    <a:pt x="18033" y="1344"/>
                    <a:pt x="13553" y="3866"/>
                  </a:cubicBezTo>
                  <a:cubicBezTo>
                    <a:pt x="12248" y="3188"/>
                    <a:pt x="9713" y="1896"/>
                    <a:pt x="8471" y="1319"/>
                  </a:cubicBezTo>
                  <a:cubicBezTo>
                    <a:pt x="8328" y="1253"/>
                    <a:pt x="8186" y="1228"/>
                    <a:pt x="8054" y="1228"/>
                  </a:cubicBezTo>
                  <a:cubicBezTo>
                    <a:pt x="7757" y="1228"/>
                    <a:pt x="7515" y="1357"/>
                    <a:pt x="7454" y="1444"/>
                  </a:cubicBezTo>
                  <a:cubicBezTo>
                    <a:pt x="7429" y="1469"/>
                    <a:pt x="2497" y="7480"/>
                    <a:pt x="1857" y="8258"/>
                  </a:cubicBezTo>
                  <a:cubicBezTo>
                    <a:pt x="1230" y="9024"/>
                    <a:pt x="866" y="9739"/>
                    <a:pt x="1305" y="10078"/>
                  </a:cubicBezTo>
                  <a:cubicBezTo>
                    <a:pt x="1305" y="10078"/>
                    <a:pt x="6199" y="7442"/>
                    <a:pt x="6488" y="7292"/>
                  </a:cubicBezTo>
                  <a:cubicBezTo>
                    <a:pt x="6675" y="7187"/>
                    <a:pt x="6905" y="7038"/>
                    <a:pt x="7128" y="7038"/>
                  </a:cubicBezTo>
                  <a:cubicBezTo>
                    <a:pt x="7145" y="7038"/>
                    <a:pt x="7161" y="7039"/>
                    <a:pt x="7178" y="7041"/>
                  </a:cubicBezTo>
                  <a:cubicBezTo>
                    <a:pt x="7542" y="7254"/>
                    <a:pt x="7893" y="7480"/>
                    <a:pt x="8220" y="7718"/>
                  </a:cubicBezTo>
                  <a:cubicBezTo>
                    <a:pt x="7856" y="8070"/>
                    <a:pt x="7517" y="8409"/>
                    <a:pt x="7191" y="8760"/>
                  </a:cubicBezTo>
                  <a:lnTo>
                    <a:pt x="8220" y="10391"/>
                  </a:lnTo>
                  <a:lnTo>
                    <a:pt x="6613" y="11395"/>
                  </a:lnTo>
                  <a:lnTo>
                    <a:pt x="7140" y="12224"/>
                  </a:lnTo>
                  <a:lnTo>
                    <a:pt x="6086" y="12876"/>
                  </a:lnTo>
                  <a:lnTo>
                    <a:pt x="6676" y="13805"/>
                  </a:lnTo>
                  <a:cubicBezTo>
                    <a:pt x="6655" y="13804"/>
                    <a:pt x="6634" y="13804"/>
                    <a:pt x="6612" y="13804"/>
                  </a:cubicBezTo>
                  <a:cubicBezTo>
                    <a:pt x="5744" y="13804"/>
                    <a:pt x="4901" y="14054"/>
                    <a:pt x="4166" y="14520"/>
                  </a:cubicBezTo>
                  <a:cubicBezTo>
                    <a:pt x="3326" y="15047"/>
                    <a:pt x="2623" y="15900"/>
                    <a:pt x="2058" y="16854"/>
                  </a:cubicBezTo>
                  <a:cubicBezTo>
                    <a:pt x="2410" y="16666"/>
                    <a:pt x="2799" y="16565"/>
                    <a:pt x="3200" y="16540"/>
                  </a:cubicBezTo>
                  <a:lnTo>
                    <a:pt x="3200" y="16540"/>
                  </a:lnTo>
                  <a:cubicBezTo>
                    <a:pt x="2271" y="17067"/>
                    <a:pt x="1606" y="17695"/>
                    <a:pt x="1155" y="18649"/>
                  </a:cubicBezTo>
                  <a:cubicBezTo>
                    <a:pt x="665" y="19828"/>
                    <a:pt x="276" y="21045"/>
                    <a:pt x="0" y="22300"/>
                  </a:cubicBezTo>
                  <a:cubicBezTo>
                    <a:pt x="1242" y="22601"/>
                    <a:pt x="2522" y="22790"/>
                    <a:pt x="3802" y="22865"/>
                  </a:cubicBezTo>
                  <a:cubicBezTo>
                    <a:pt x="3822" y="22865"/>
                    <a:pt x="3841" y="22865"/>
                    <a:pt x="3860" y="22865"/>
                  </a:cubicBezTo>
                  <a:cubicBezTo>
                    <a:pt x="4876" y="22865"/>
                    <a:pt x="5726" y="22540"/>
                    <a:pt x="6576" y="21961"/>
                  </a:cubicBezTo>
                  <a:lnTo>
                    <a:pt x="6576" y="21961"/>
                  </a:lnTo>
                  <a:cubicBezTo>
                    <a:pt x="6387" y="22300"/>
                    <a:pt x="6124" y="22601"/>
                    <a:pt x="5798" y="22840"/>
                  </a:cubicBezTo>
                  <a:cubicBezTo>
                    <a:pt x="6902" y="22739"/>
                    <a:pt x="7969" y="22488"/>
                    <a:pt x="8809" y="21961"/>
                  </a:cubicBezTo>
                  <a:cubicBezTo>
                    <a:pt x="9575" y="21497"/>
                    <a:pt x="10177" y="20819"/>
                    <a:pt x="10566" y="20029"/>
                  </a:cubicBezTo>
                  <a:lnTo>
                    <a:pt x="11131" y="20932"/>
                  </a:lnTo>
                  <a:lnTo>
                    <a:pt x="12185" y="20280"/>
                  </a:lnTo>
                  <a:lnTo>
                    <a:pt x="12700" y="21108"/>
                  </a:lnTo>
                  <a:lnTo>
                    <a:pt x="14306" y="20117"/>
                  </a:lnTo>
                  <a:lnTo>
                    <a:pt x="15322" y="21748"/>
                  </a:lnTo>
                  <a:cubicBezTo>
                    <a:pt x="15774" y="21610"/>
                    <a:pt x="16238" y="21459"/>
                    <a:pt x="16703" y="21271"/>
                  </a:cubicBezTo>
                  <a:cubicBezTo>
                    <a:pt x="16778" y="21685"/>
                    <a:pt x="16828" y="22087"/>
                    <a:pt x="16853" y="22501"/>
                  </a:cubicBezTo>
                  <a:cubicBezTo>
                    <a:pt x="16778" y="22739"/>
                    <a:pt x="16527" y="22890"/>
                    <a:pt x="16326" y="23028"/>
                  </a:cubicBezTo>
                  <a:cubicBezTo>
                    <a:pt x="16075" y="23204"/>
                    <a:pt x="11558" y="26454"/>
                    <a:pt x="11558" y="26454"/>
                  </a:cubicBezTo>
                  <a:cubicBezTo>
                    <a:pt x="11632" y="26781"/>
                    <a:pt x="11945" y="26906"/>
                    <a:pt x="12386" y="26906"/>
                  </a:cubicBezTo>
                  <a:cubicBezTo>
                    <a:pt x="12688" y="26906"/>
                    <a:pt x="13052" y="26847"/>
                    <a:pt x="13440" y="26755"/>
                  </a:cubicBezTo>
                  <a:cubicBezTo>
                    <a:pt x="14431" y="26517"/>
                    <a:pt x="21998" y="24710"/>
                    <a:pt x="22023" y="24710"/>
                  </a:cubicBezTo>
                  <a:cubicBezTo>
                    <a:pt x="22174" y="24684"/>
                    <a:pt x="22576" y="24358"/>
                    <a:pt x="22576" y="23844"/>
                  </a:cubicBezTo>
                  <a:cubicBezTo>
                    <a:pt x="22601" y="22476"/>
                    <a:pt x="22550" y="19627"/>
                    <a:pt x="22513" y="18172"/>
                  </a:cubicBezTo>
                  <a:cubicBezTo>
                    <a:pt x="26541" y="15373"/>
                    <a:pt x="29891" y="11546"/>
                    <a:pt x="31661" y="8170"/>
                  </a:cubicBezTo>
                  <a:cubicBezTo>
                    <a:pt x="31749" y="8007"/>
                    <a:pt x="31824" y="7857"/>
                    <a:pt x="31899" y="7693"/>
                  </a:cubicBezTo>
                  <a:lnTo>
                    <a:pt x="31899" y="7656"/>
                  </a:lnTo>
                  <a:cubicBezTo>
                    <a:pt x="32062" y="7342"/>
                    <a:pt x="32188" y="7041"/>
                    <a:pt x="32313" y="6752"/>
                  </a:cubicBezTo>
                  <a:cubicBezTo>
                    <a:pt x="32313" y="6740"/>
                    <a:pt x="32313" y="6740"/>
                    <a:pt x="32313" y="6727"/>
                  </a:cubicBezTo>
                  <a:cubicBezTo>
                    <a:pt x="32376" y="6577"/>
                    <a:pt x="32426" y="6438"/>
                    <a:pt x="32477" y="6288"/>
                  </a:cubicBezTo>
                  <a:lnTo>
                    <a:pt x="32477" y="6263"/>
                  </a:lnTo>
                  <a:cubicBezTo>
                    <a:pt x="32577" y="5987"/>
                    <a:pt x="32665" y="5698"/>
                    <a:pt x="32740" y="5435"/>
                  </a:cubicBezTo>
                  <a:cubicBezTo>
                    <a:pt x="32753" y="5422"/>
                    <a:pt x="32753" y="5397"/>
                    <a:pt x="32753" y="5384"/>
                  </a:cubicBezTo>
                  <a:cubicBezTo>
                    <a:pt x="32790" y="5259"/>
                    <a:pt x="32815" y="5121"/>
                    <a:pt x="32853" y="4995"/>
                  </a:cubicBezTo>
                  <a:cubicBezTo>
                    <a:pt x="32853" y="4983"/>
                    <a:pt x="32853" y="4983"/>
                    <a:pt x="32853" y="4970"/>
                  </a:cubicBezTo>
                  <a:cubicBezTo>
                    <a:pt x="32878" y="4845"/>
                    <a:pt x="32903" y="4707"/>
                    <a:pt x="32916" y="4594"/>
                  </a:cubicBezTo>
                  <a:lnTo>
                    <a:pt x="32916" y="4581"/>
                  </a:lnTo>
                  <a:cubicBezTo>
                    <a:pt x="32941" y="4456"/>
                    <a:pt x="32953" y="4330"/>
                    <a:pt x="32966" y="4217"/>
                  </a:cubicBezTo>
                  <a:lnTo>
                    <a:pt x="32966" y="4155"/>
                  </a:lnTo>
                  <a:cubicBezTo>
                    <a:pt x="32979" y="4042"/>
                    <a:pt x="32991" y="3929"/>
                    <a:pt x="32991" y="3816"/>
                  </a:cubicBezTo>
                  <a:lnTo>
                    <a:pt x="32991" y="3791"/>
                  </a:lnTo>
                  <a:lnTo>
                    <a:pt x="32991" y="3477"/>
                  </a:lnTo>
                  <a:cubicBezTo>
                    <a:pt x="32991" y="3464"/>
                    <a:pt x="32991" y="3439"/>
                    <a:pt x="32991" y="3427"/>
                  </a:cubicBezTo>
                  <a:cubicBezTo>
                    <a:pt x="32991" y="3326"/>
                    <a:pt x="32979" y="3226"/>
                    <a:pt x="32966" y="3113"/>
                  </a:cubicBezTo>
                  <a:lnTo>
                    <a:pt x="32966" y="3063"/>
                  </a:lnTo>
                  <a:cubicBezTo>
                    <a:pt x="32953" y="2962"/>
                    <a:pt x="32928" y="2862"/>
                    <a:pt x="32903" y="2762"/>
                  </a:cubicBezTo>
                  <a:lnTo>
                    <a:pt x="32903" y="2749"/>
                  </a:lnTo>
                  <a:cubicBezTo>
                    <a:pt x="32891" y="2661"/>
                    <a:pt x="32866" y="2573"/>
                    <a:pt x="32828" y="2486"/>
                  </a:cubicBezTo>
                  <a:cubicBezTo>
                    <a:pt x="32828" y="2473"/>
                    <a:pt x="32828" y="2448"/>
                    <a:pt x="32815" y="2435"/>
                  </a:cubicBezTo>
                  <a:cubicBezTo>
                    <a:pt x="32790" y="2348"/>
                    <a:pt x="32753" y="2260"/>
                    <a:pt x="32715" y="2184"/>
                  </a:cubicBezTo>
                  <a:lnTo>
                    <a:pt x="32690" y="2134"/>
                  </a:lnTo>
                  <a:cubicBezTo>
                    <a:pt x="32652" y="2046"/>
                    <a:pt x="32615" y="1971"/>
                    <a:pt x="32564" y="1896"/>
                  </a:cubicBezTo>
                  <a:cubicBezTo>
                    <a:pt x="32514" y="1808"/>
                    <a:pt x="32464" y="1733"/>
                    <a:pt x="32401" y="1670"/>
                  </a:cubicBezTo>
                  <a:lnTo>
                    <a:pt x="32376" y="1620"/>
                  </a:lnTo>
                  <a:cubicBezTo>
                    <a:pt x="32313" y="1557"/>
                    <a:pt x="32251" y="1482"/>
                    <a:pt x="32188" y="1419"/>
                  </a:cubicBezTo>
                  <a:lnTo>
                    <a:pt x="32150" y="1381"/>
                  </a:lnTo>
                  <a:cubicBezTo>
                    <a:pt x="32088" y="1319"/>
                    <a:pt x="32025" y="1256"/>
                    <a:pt x="31950" y="1206"/>
                  </a:cubicBezTo>
                  <a:lnTo>
                    <a:pt x="31937" y="1193"/>
                  </a:lnTo>
                  <a:cubicBezTo>
                    <a:pt x="31849" y="1130"/>
                    <a:pt x="31774" y="1068"/>
                    <a:pt x="31686" y="1017"/>
                  </a:cubicBezTo>
                  <a:lnTo>
                    <a:pt x="31636" y="980"/>
                  </a:lnTo>
                  <a:cubicBezTo>
                    <a:pt x="31560" y="930"/>
                    <a:pt x="31473" y="867"/>
                    <a:pt x="31372" y="829"/>
                  </a:cubicBezTo>
                  <a:lnTo>
                    <a:pt x="31347" y="804"/>
                  </a:lnTo>
                  <a:cubicBezTo>
                    <a:pt x="31247" y="754"/>
                    <a:pt x="31159" y="704"/>
                    <a:pt x="31059" y="666"/>
                  </a:cubicBezTo>
                  <a:lnTo>
                    <a:pt x="31033" y="653"/>
                  </a:lnTo>
                  <a:cubicBezTo>
                    <a:pt x="30933" y="603"/>
                    <a:pt x="30820" y="566"/>
                    <a:pt x="30720" y="515"/>
                  </a:cubicBezTo>
                  <a:lnTo>
                    <a:pt x="30670" y="503"/>
                  </a:lnTo>
                  <a:cubicBezTo>
                    <a:pt x="30557" y="465"/>
                    <a:pt x="30444" y="428"/>
                    <a:pt x="30318" y="390"/>
                  </a:cubicBezTo>
                  <a:cubicBezTo>
                    <a:pt x="30193" y="352"/>
                    <a:pt x="30067" y="315"/>
                    <a:pt x="29942" y="290"/>
                  </a:cubicBezTo>
                  <a:lnTo>
                    <a:pt x="29904" y="290"/>
                  </a:lnTo>
                  <a:cubicBezTo>
                    <a:pt x="29779" y="252"/>
                    <a:pt x="29653" y="227"/>
                    <a:pt x="29515" y="202"/>
                  </a:cubicBezTo>
                  <a:lnTo>
                    <a:pt x="29477" y="202"/>
                  </a:lnTo>
                  <a:cubicBezTo>
                    <a:pt x="29201" y="139"/>
                    <a:pt x="28913" y="101"/>
                    <a:pt x="28612" y="64"/>
                  </a:cubicBezTo>
                  <a:lnTo>
                    <a:pt x="28586" y="64"/>
                  </a:lnTo>
                  <a:cubicBezTo>
                    <a:pt x="28423" y="51"/>
                    <a:pt x="28273" y="39"/>
                    <a:pt x="28110" y="26"/>
                  </a:cubicBezTo>
                  <a:lnTo>
                    <a:pt x="28084" y="26"/>
                  </a:lnTo>
                  <a:cubicBezTo>
                    <a:pt x="27771" y="13"/>
                    <a:pt x="27432" y="1"/>
                    <a:pt x="2709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37" name="Google Shape;785;p16">
              <a:extLst>
                <a:ext uri="{FF2B5EF4-FFF2-40B4-BE49-F238E27FC236}">
                  <a16:creationId xmlns:a16="http://schemas.microsoft.com/office/drawing/2014/main" id="{25FD6F24-618F-BB27-E387-B6F503BFB981}"/>
                </a:ext>
              </a:extLst>
            </p:cNvPr>
            <p:cNvGrpSpPr/>
            <p:nvPr/>
          </p:nvGrpSpPr>
          <p:grpSpPr>
            <a:xfrm>
              <a:off x="6877863" y="2921369"/>
              <a:ext cx="1291967" cy="1005709"/>
              <a:chOff x="6030382" y="2921287"/>
              <a:chExt cx="1291967" cy="1005709"/>
            </a:xfrm>
          </p:grpSpPr>
          <p:sp>
            <p:nvSpPr>
              <p:cNvPr id="38" name="Google Shape;786;p16">
                <a:extLst>
                  <a:ext uri="{FF2B5EF4-FFF2-40B4-BE49-F238E27FC236}">
                    <a16:creationId xmlns:a16="http://schemas.microsoft.com/office/drawing/2014/main" id="{DD19C049-B6FB-486D-DCBB-42A055556E7D}"/>
                  </a:ext>
                </a:extLst>
              </p:cNvPr>
              <p:cNvSpPr/>
              <p:nvPr/>
            </p:nvSpPr>
            <p:spPr>
              <a:xfrm>
                <a:off x="6030382" y="3437183"/>
                <a:ext cx="432406" cy="338811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9067" extrusionOk="0">
                    <a:moveTo>
                      <a:pt x="6614" y="1"/>
                    </a:moveTo>
                    <a:cubicBezTo>
                      <a:pt x="5780" y="1"/>
                      <a:pt x="4928" y="229"/>
                      <a:pt x="4154" y="709"/>
                    </a:cubicBezTo>
                    <a:cubicBezTo>
                      <a:pt x="3314" y="1236"/>
                      <a:pt x="2623" y="2102"/>
                      <a:pt x="2059" y="3055"/>
                    </a:cubicBezTo>
                    <a:cubicBezTo>
                      <a:pt x="2410" y="2867"/>
                      <a:pt x="2799" y="2767"/>
                      <a:pt x="3188" y="2742"/>
                    </a:cubicBezTo>
                    <a:lnTo>
                      <a:pt x="3188" y="2742"/>
                    </a:lnTo>
                    <a:cubicBezTo>
                      <a:pt x="2272" y="3256"/>
                      <a:pt x="1607" y="3896"/>
                      <a:pt x="1155" y="4850"/>
                    </a:cubicBezTo>
                    <a:cubicBezTo>
                      <a:pt x="666" y="6030"/>
                      <a:pt x="277" y="7247"/>
                      <a:pt x="1" y="8489"/>
                    </a:cubicBezTo>
                    <a:cubicBezTo>
                      <a:pt x="1243" y="8803"/>
                      <a:pt x="2510" y="8991"/>
                      <a:pt x="3790" y="9066"/>
                    </a:cubicBezTo>
                    <a:cubicBezTo>
                      <a:pt x="3810" y="9067"/>
                      <a:pt x="3829" y="9067"/>
                      <a:pt x="3849" y="9067"/>
                    </a:cubicBezTo>
                    <a:cubicBezTo>
                      <a:pt x="4877" y="9067"/>
                      <a:pt x="5726" y="8741"/>
                      <a:pt x="6576" y="8150"/>
                    </a:cubicBezTo>
                    <a:lnTo>
                      <a:pt x="6576" y="8150"/>
                    </a:lnTo>
                    <a:cubicBezTo>
                      <a:pt x="6388" y="8502"/>
                      <a:pt x="6125" y="8803"/>
                      <a:pt x="5798" y="9041"/>
                    </a:cubicBezTo>
                    <a:cubicBezTo>
                      <a:pt x="6903" y="8941"/>
                      <a:pt x="7969" y="8690"/>
                      <a:pt x="8810" y="8150"/>
                    </a:cubicBezTo>
                    <a:cubicBezTo>
                      <a:pt x="11006" y="6782"/>
                      <a:pt x="11608" y="4072"/>
                      <a:pt x="10328" y="2026"/>
                    </a:cubicBezTo>
                    <a:cubicBezTo>
                      <a:pt x="9510" y="719"/>
                      <a:pt x="8091" y="1"/>
                      <a:pt x="66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787;p16">
                <a:extLst>
                  <a:ext uri="{FF2B5EF4-FFF2-40B4-BE49-F238E27FC236}">
                    <a16:creationId xmlns:a16="http://schemas.microsoft.com/office/drawing/2014/main" id="{DC0A5271-9AD6-0425-5A29-32675E8FE953}"/>
                  </a:ext>
                </a:extLst>
              </p:cNvPr>
              <p:cNvSpPr/>
              <p:nvPr/>
            </p:nvSpPr>
            <p:spPr>
              <a:xfrm>
                <a:off x="6143503" y="3483145"/>
                <a:ext cx="273024" cy="214078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5729" extrusionOk="0">
                    <a:moveTo>
                      <a:pt x="4154" y="0"/>
                    </a:moveTo>
                    <a:cubicBezTo>
                      <a:pt x="3629" y="0"/>
                      <a:pt x="3097" y="148"/>
                      <a:pt x="2623" y="458"/>
                    </a:cubicBezTo>
                    <a:cubicBezTo>
                      <a:pt x="2096" y="784"/>
                      <a:pt x="1657" y="1324"/>
                      <a:pt x="1293" y="1938"/>
                    </a:cubicBezTo>
                    <a:cubicBezTo>
                      <a:pt x="1519" y="1813"/>
                      <a:pt x="1757" y="1750"/>
                      <a:pt x="2008" y="1738"/>
                    </a:cubicBezTo>
                    <a:lnTo>
                      <a:pt x="2008" y="1738"/>
                    </a:lnTo>
                    <a:cubicBezTo>
                      <a:pt x="1444" y="2026"/>
                      <a:pt x="992" y="2491"/>
                      <a:pt x="728" y="3068"/>
                    </a:cubicBezTo>
                    <a:cubicBezTo>
                      <a:pt x="415" y="3808"/>
                      <a:pt x="176" y="4574"/>
                      <a:pt x="0" y="5364"/>
                    </a:cubicBezTo>
                    <a:cubicBezTo>
                      <a:pt x="791" y="5552"/>
                      <a:pt x="1594" y="5678"/>
                      <a:pt x="2397" y="5728"/>
                    </a:cubicBezTo>
                    <a:cubicBezTo>
                      <a:pt x="3025" y="5728"/>
                      <a:pt x="3640" y="5527"/>
                      <a:pt x="4154" y="5151"/>
                    </a:cubicBezTo>
                    <a:lnTo>
                      <a:pt x="4154" y="5151"/>
                    </a:lnTo>
                    <a:cubicBezTo>
                      <a:pt x="4029" y="5364"/>
                      <a:pt x="3866" y="5552"/>
                      <a:pt x="3665" y="5703"/>
                    </a:cubicBezTo>
                    <a:cubicBezTo>
                      <a:pt x="4330" y="5678"/>
                      <a:pt x="4982" y="5477"/>
                      <a:pt x="5560" y="5151"/>
                    </a:cubicBezTo>
                    <a:cubicBezTo>
                      <a:pt x="6940" y="4285"/>
                      <a:pt x="7329" y="2578"/>
                      <a:pt x="6513" y="1286"/>
                    </a:cubicBezTo>
                    <a:cubicBezTo>
                      <a:pt x="5978" y="455"/>
                      <a:pt x="5076" y="0"/>
                      <a:pt x="4154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788;p16">
                <a:extLst>
                  <a:ext uri="{FF2B5EF4-FFF2-40B4-BE49-F238E27FC236}">
                    <a16:creationId xmlns:a16="http://schemas.microsoft.com/office/drawing/2014/main" id="{1338CDDC-88BC-C43A-AD11-961CBB0C21B7}"/>
                  </a:ext>
                </a:extLst>
              </p:cNvPr>
              <p:cNvSpPr/>
              <p:nvPr/>
            </p:nvSpPr>
            <p:spPr>
              <a:xfrm>
                <a:off x="6179037" y="3513338"/>
                <a:ext cx="202887" cy="15387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118" extrusionOk="0">
                    <a:moveTo>
                      <a:pt x="3203" y="0"/>
                    </a:moveTo>
                    <a:cubicBezTo>
                      <a:pt x="2818" y="0"/>
                      <a:pt x="2425" y="106"/>
                      <a:pt x="2071" y="327"/>
                    </a:cubicBezTo>
                    <a:cubicBezTo>
                      <a:pt x="1958" y="390"/>
                      <a:pt x="1857" y="478"/>
                      <a:pt x="1757" y="566"/>
                    </a:cubicBezTo>
                    <a:cubicBezTo>
                      <a:pt x="1782" y="616"/>
                      <a:pt x="1795" y="654"/>
                      <a:pt x="1807" y="704"/>
                    </a:cubicBezTo>
                    <a:cubicBezTo>
                      <a:pt x="1908" y="1055"/>
                      <a:pt x="1757" y="1432"/>
                      <a:pt x="1431" y="1620"/>
                    </a:cubicBezTo>
                    <a:cubicBezTo>
                      <a:pt x="1017" y="1833"/>
                      <a:pt x="690" y="2172"/>
                      <a:pt x="490" y="2586"/>
                    </a:cubicBezTo>
                    <a:cubicBezTo>
                      <a:pt x="315" y="3023"/>
                      <a:pt x="153" y="3485"/>
                      <a:pt x="27" y="3946"/>
                    </a:cubicBezTo>
                    <a:lnTo>
                      <a:pt x="27" y="3946"/>
                    </a:lnTo>
                    <a:cubicBezTo>
                      <a:pt x="18" y="3945"/>
                      <a:pt x="9" y="3943"/>
                      <a:pt x="0" y="3941"/>
                    </a:cubicBezTo>
                    <a:lnTo>
                      <a:pt x="0" y="3941"/>
                    </a:lnTo>
                    <a:lnTo>
                      <a:pt x="25" y="3954"/>
                    </a:lnTo>
                    <a:cubicBezTo>
                      <a:pt x="26" y="3951"/>
                      <a:pt x="27" y="3949"/>
                      <a:pt x="27" y="3946"/>
                    </a:cubicBezTo>
                    <a:lnTo>
                      <a:pt x="27" y="3946"/>
                    </a:lnTo>
                    <a:cubicBezTo>
                      <a:pt x="496" y="4032"/>
                      <a:pt x="976" y="4092"/>
                      <a:pt x="1443" y="4117"/>
                    </a:cubicBezTo>
                    <a:cubicBezTo>
                      <a:pt x="1908" y="4117"/>
                      <a:pt x="2359" y="3966"/>
                      <a:pt x="2723" y="3690"/>
                    </a:cubicBezTo>
                    <a:cubicBezTo>
                      <a:pt x="2860" y="3594"/>
                      <a:pt x="3019" y="3546"/>
                      <a:pt x="3179" y="3546"/>
                    </a:cubicBezTo>
                    <a:cubicBezTo>
                      <a:pt x="3371" y="3546"/>
                      <a:pt x="3564" y="3616"/>
                      <a:pt x="3715" y="3753"/>
                    </a:cubicBezTo>
                    <a:cubicBezTo>
                      <a:pt x="3740" y="3778"/>
                      <a:pt x="3777" y="3816"/>
                      <a:pt x="3803" y="3854"/>
                    </a:cubicBezTo>
                    <a:cubicBezTo>
                      <a:pt x="3928" y="3803"/>
                      <a:pt x="4041" y="3741"/>
                      <a:pt x="4166" y="3665"/>
                    </a:cubicBezTo>
                    <a:cubicBezTo>
                      <a:pt x="5145" y="3050"/>
                      <a:pt x="5446" y="1821"/>
                      <a:pt x="4869" y="905"/>
                    </a:cubicBezTo>
                    <a:cubicBezTo>
                      <a:pt x="4504" y="317"/>
                      <a:pt x="3866" y="0"/>
                      <a:pt x="320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789;p16">
                <a:extLst>
                  <a:ext uri="{FF2B5EF4-FFF2-40B4-BE49-F238E27FC236}">
                    <a16:creationId xmlns:a16="http://schemas.microsoft.com/office/drawing/2014/main" id="{C7B24781-ADEF-2848-3ADA-42FBDE094EB5}"/>
                  </a:ext>
                </a:extLst>
              </p:cNvPr>
              <p:cNvSpPr/>
              <p:nvPr/>
            </p:nvSpPr>
            <p:spPr>
              <a:xfrm>
                <a:off x="6257555" y="3235772"/>
                <a:ext cx="423057" cy="474567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2700" extrusionOk="0">
                    <a:moveTo>
                      <a:pt x="5283" y="0"/>
                    </a:moveTo>
                    <a:lnTo>
                      <a:pt x="527" y="2974"/>
                    </a:lnTo>
                    <a:lnTo>
                      <a:pt x="1042" y="3815"/>
                    </a:lnTo>
                    <a:lnTo>
                      <a:pt x="0" y="4467"/>
                    </a:lnTo>
                    <a:lnTo>
                      <a:pt x="5033" y="12524"/>
                    </a:lnTo>
                    <a:lnTo>
                      <a:pt x="6087" y="11871"/>
                    </a:lnTo>
                    <a:lnTo>
                      <a:pt x="6601" y="12700"/>
                    </a:lnTo>
                    <a:lnTo>
                      <a:pt x="11357" y="972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790;p16">
                <a:extLst>
                  <a:ext uri="{FF2B5EF4-FFF2-40B4-BE49-F238E27FC236}">
                    <a16:creationId xmlns:a16="http://schemas.microsoft.com/office/drawing/2014/main" id="{4F27A7F8-0AFF-AEF0-5250-3DA796006EB8}"/>
                  </a:ext>
                </a:extLst>
              </p:cNvPr>
              <p:cNvSpPr/>
              <p:nvPr/>
            </p:nvSpPr>
            <p:spPr>
              <a:xfrm>
                <a:off x="6460889" y="3566362"/>
                <a:ext cx="411808" cy="36063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9651" extrusionOk="0">
                    <a:moveTo>
                      <a:pt x="10930" y="0"/>
                    </a:moveTo>
                    <a:lnTo>
                      <a:pt x="4995" y="3162"/>
                    </a:lnTo>
                    <a:cubicBezTo>
                      <a:pt x="4995" y="3162"/>
                      <a:pt x="5346" y="5133"/>
                      <a:pt x="5296" y="5245"/>
                    </a:cubicBezTo>
                    <a:cubicBezTo>
                      <a:pt x="5220" y="5484"/>
                      <a:pt x="4970" y="5634"/>
                      <a:pt x="4769" y="5773"/>
                    </a:cubicBezTo>
                    <a:cubicBezTo>
                      <a:pt x="4518" y="5948"/>
                      <a:pt x="0" y="9198"/>
                      <a:pt x="0" y="9198"/>
                    </a:cubicBezTo>
                    <a:cubicBezTo>
                      <a:pt x="75" y="9526"/>
                      <a:pt x="387" y="9650"/>
                      <a:pt x="828" y="9650"/>
                    </a:cubicBezTo>
                    <a:cubicBezTo>
                      <a:pt x="1131" y="9650"/>
                      <a:pt x="1494" y="9591"/>
                      <a:pt x="1883" y="9500"/>
                    </a:cubicBezTo>
                    <a:cubicBezTo>
                      <a:pt x="2861" y="9261"/>
                      <a:pt x="10428" y="7454"/>
                      <a:pt x="10466" y="7454"/>
                    </a:cubicBezTo>
                    <a:cubicBezTo>
                      <a:pt x="10617" y="7416"/>
                      <a:pt x="11006" y="7103"/>
                      <a:pt x="11018" y="6588"/>
                    </a:cubicBezTo>
                    <a:cubicBezTo>
                      <a:pt x="11056" y="4706"/>
                      <a:pt x="10930" y="0"/>
                      <a:pt x="10930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791;p16">
                <a:extLst>
                  <a:ext uri="{FF2B5EF4-FFF2-40B4-BE49-F238E27FC236}">
                    <a16:creationId xmlns:a16="http://schemas.microsoft.com/office/drawing/2014/main" id="{EF52B765-4CE3-67C2-DF7E-46575E2171C7}"/>
                  </a:ext>
                </a:extLst>
              </p:cNvPr>
              <p:cNvSpPr/>
              <p:nvPr/>
            </p:nvSpPr>
            <p:spPr>
              <a:xfrm>
                <a:off x="6063123" y="2967212"/>
                <a:ext cx="502953" cy="330964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8857" extrusionOk="0">
                    <a:moveTo>
                      <a:pt x="7191" y="0"/>
                    </a:moveTo>
                    <a:cubicBezTo>
                      <a:pt x="6894" y="0"/>
                      <a:pt x="6658" y="132"/>
                      <a:pt x="6588" y="210"/>
                    </a:cubicBezTo>
                    <a:cubicBezTo>
                      <a:pt x="6563" y="235"/>
                      <a:pt x="1631" y="6258"/>
                      <a:pt x="991" y="7037"/>
                    </a:cubicBezTo>
                    <a:cubicBezTo>
                      <a:pt x="364" y="7789"/>
                      <a:pt x="0" y="8505"/>
                      <a:pt x="439" y="8856"/>
                    </a:cubicBezTo>
                    <a:cubicBezTo>
                      <a:pt x="439" y="8856"/>
                      <a:pt x="5333" y="6221"/>
                      <a:pt x="5622" y="6058"/>
                    </a:cubicBezTo>
                    <a:cubicBezTo>
                      <a:pt x="5808" y="5953"/>
                      <a:pt x="6026" y="5817"/>
                      <a:pt x="6256" y="5817"/>
                    </a:cubicBezTo>
                    <a:cubicBezTo>
                      <a:pt x="6275" y="5817"/>
                      <a:pt x="6293" y="5817"/>
                      <a:pt x="6312" y="5819"/>
                    </a:cubicBezTo>
                    <a:cubicBezTo>
                      <a:pt x="6438" y="5832"/>
                      <a:pt x="8056" y="6999"/>
                      <a:pt x="8056" y="6999"/>
                    </a:cubicBezTo>
                    <a:lnTo>
                      <a:pt x="13503" y="3059"/>
                    </a:lnTo>
                    <a:cubicBezTo>
                      <a:pt x="13503" y="3059"/>
                      <a:pt x="9324" y="888"/>
                      <a:pt x="7617" y="97"/>
                    </a:cubicBezTo>
                    <a:cubicBezTo>
                      <a:pt x="7469" y="27"/>
                      <a:pt x="7324" y="0"/>
                      <a:pt x="719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792;p16">
                <a:extLst>
                  <a:ext uri="{FF2B5EF4-FFF2-40B4-BE49-F238E27FC236}">
                    <a16:creationId xmlns:a16="http://schemas.microsoft.com/office/drawing/2014/main" id="{749C7DC3-1368-73D3-97DF-3F7A79532C3A}"/>
                  </a:ext>
                </a:extLst>
              </p:cNvPr>
              <p:cNvSpPr/>
              <p:nvPr/>
            </p:nvSpPr>
            <p:spPr>
              <a:xfrm>
                <a:off x="6298676" y="2921324"/>
                <a:ext cx="1023673" cy="812444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21742" extrusionOk="0">
                    <a:moveTo>
                      <a:pt x="19904" y="1"/>
                    </a:moveTo>
                    <a:cubicBezTo>
                      <a:pt x="15682" y="1"/>
                      <a:pt x="9918" y="1600"/>
                      <a:pt x="5183" y="4563"/>
                    </a:cubicBezTo>
                    <a:cubicBezTo>
                      <a:pt x="3050" y="5893"/>
                      <a:pt x="1331" y="7323"/>
                      <a:pt x="1" y="8766"/>
                    </a:cubicBezTo>
                    <a:lnTo>
                      <a:pt x="8120" y="21742"/>
                    </a:lnTo>
                    <a:cubicBezTo>
                      <a:pt x="10002" y="21177"/>
                      <a:pt x="12048" y="20249"/>
                      <a:pt x="14168" y="18918"/>
                    </a:cubicBezTo>
                    <a:cubicBezTo>
                      <a:pt x="21848" y="14112"/>
                      <a:pt x="27483" y="5303"/>
                      <a:pt x="25375" y="1915"/>
                    </a:cubicBezTo>
                    <a:cubicBezTo>
                      <a:pt x="24561" y="620"/>
                      <a:pt x="22531" y="1"/>
                      <a:pt x="1990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793;p16">
                <a:extLst>
                  <a:ext uri="{FF2B5EF4-FFF2-40B4-BE49-F238E27FC236}">
                    <a16:creationId xmlns:a16="http://schemas.microsoft.com/office/drawing/2014/main" id="{C35DA29C-21AF-1BEC-A831-81083F17D813}"/>
                  </a:ext>
                </a:extLst>
              </p:cNvPr>
              <p:cNvSpPr/>
              <p:nvPr/>
            </p:nvSpPr>
            <p:spPr>
              <a:xfrm>
                <a:off x="7019452" y="2921287"/>
                <a:ext cx="256635" cy="305143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8166" extrusionOk="0">
                    <a:moveTo>
                      <a:pt x="534" y="0"/>
                    </a:moveTo>
                    <a:cubicBezTo>
                      <a:pt x="359" y="0"/>
                      <a:pt x="181" y="3"/>
                      <a:pt x="0" y="8"/>
                    </a:cubicBezTo>
                    <a:cubicBezTo>
                      <a:pt x="502" y="1552"/>
                      <a:pt x="1205" y="3020"/>
                      <a:pt x="2071" y="4400"/>
                    </a:cubicBezTo>
                    <a:cubicBezTo>
                      <a:pt x="2924" y="5768"/>
                      <a:pt x="3940" y="7036"/>
                      <a:pt x="5107" y="8165"/>
                    </a:cubicBezTo>
                    <a:cubicBezTo>
                      <a:pt x="6450" y="5593"/>
                      <a:pt x="6889" y="3296"/>
                      <a:pt x="6024" y="1916"/>
                    </a:cubicBezTo>
                    <a:cubicBezTo>
                      <a:pt x="5212" y="621"/>
                      <a:pt x="3175" y="0"/>
                      <a:pt x="5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794;p16">
                <a:extLst>
                  <a:ext uri="{FF2B5EF4-FFF2-40B4-BE49-F238E27FC236}">
                    <a16:creationId xmlns:a16="http://schemas.microsoft.com/office/drawing/2014/main" id="{F02F40D5-DC6C-992B-C74C-3098275D9E89}"/>
                  </a:ext>
                </a:extLst>
              </p:cNvPr>
              <p:cNvSpPr/>
              <p:nvPr/>
            </p:nvSpPr>
            <p:spPr>
              <a:xfrm>
                <a:off x="6594570" y="3087909"/>
                <a:ext cx="388901" cy="382494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0236" extrusionOk="0">
                    <a:moveTo>
                      <a:pt x="5223" y="1"/>
                    </a:moveTo>
                    <a:cubicBezTo>
                      <a:pt x="2482" y="1"/>
                      <a:pt x="211" y="2162"/>
                      <a:pt x="101" y="4923"/>
                    </a:cubicBezTo>
                    <a:cubicBezTo>
                      <a:pt x="0" y="7747"/>
                      <a:pt x="2196" y="10131"/>
                      <a:pt x="5020" y="10232"/>
                    </a:cubicBezTo>
                    <a:cubicBezTo>
                      <a:pt x="5089" y="10234"/>
                      <a:pt x="5158" y="10236"/>
                      <a:pt x="5227" y="10236"/>
                    </a:cubicBezTo>
                    <a:cubicBezTo>
                      <a:pt x="7959" y="10236"/>
                      <a:pt x="10230" y="8067"/>
                      <a:pt x="10328" y="5312"/>
                    </a:cubicBezTo>
                    <a:cubicBezTo>
                      <a:pt x="10441" y="2489"/>
                      <a:pt x="8232" y="117"/>
                      <a:pt x="5409" y="4"/>
                    </a:cubicBezTo>
                    <a:cubicBezTo>
                      <a:pt x="5346" y="2"/>
                      <a:pt x="5284" y="1"/>
                      <a:pt x="5223" y="1"/>
                    </a:cubicBez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795;p16">
                <a:extLst>
                  <a:ext uri="{FF2B5EF4-FFF2-40B4-BE49-F238E27FC236}">
                    <a16:creationId xmlns:a16="http://schemas.microsoft.com/office/drawing/2014/main" id="{23B14BEC-A3D4-BA6B-E421-9DCCE801F83C}"/>
                  </a:ext>
                </a:extLst>
              </p:cNvPr>
              <p:cNvSpPr/>
              <p:nvPr/>
            </p:nvSpPr>
            <p:spPr>
              <a:xfrm>
                <a:off x="6645048" y="3139782"/>
                <a:ext cx="287960" cy="278724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7459" extrusionOk="0">
                    <a:moveTo>
                      <a:pt x="3857" y="0"/>
                    </a:moveTo>
                    <a:cubicBezTo>
                      <a:pt x="3773" y="0"/>
                      <a:pt x="3688" y="3"/>
                      <a:pt x="3602" y="9"/>
                    </a:cubicBezTo>
                    <a:cubicBezTo>
                      <a:pt x="1556" y="159"/>
                      <a:pt x="0" y="1941"/>
                      <a:pt x="151" y="3987"/>
                    </a:cubicBezTo>
                    <a:cubicBezTo>
                      <a:pt x="283" y="5959"/>
                      <a:pt x="1925" y="7459"/>
                      <a:pt x="3873" y="7459"/>
                    </a:cubicBezTo>
                    <a:cubicBezTo>
                      <a:pt x="3958" y="7459"/>
                      <a:pt x="4043" y="7456"/>
                      <a:pt x="4129" y="7450"/>
                    </a:cubicBezTo>
                    <a:cubicBezTo>
                      <a:pt x="6174" y="7300"/>
                      <a:pt x="7730" y="5518"/>
                      <a:pt x="7580" y="3472"/>
                    </a:cubicBezTo>
                    <a:cubicBezTo>
                      <a:pt x="7448" y="1500"/>
                      <a:pt x="5805" y="0"/>
                      <a:pt x="3857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61" name="Google Shape;679;p12">
            <a:extLst>
              <a:ext uri="{FF2B5EF4-FFF2-40B4-BE49-F238E27FC236}">
                <a16:creationId xmlns:a16="http://schemas.microsoft.com/office/drawing/2014/main" id="{0CBD72DD-D3D4-9052-018C-5E3369A609FA}"/>
              </a:ext>
            </a:extLst>
          </p:cNvPr>
          <p:cNvSpPr txBox="1">
            <a:spLocks/>
          </p:cNvSpPr>
          <p:nvPr/>
        </p:nvSpPr>
        <p:spPr>
          <a:xfrm>
            <a:off x="509157" y="2142262"/>
            <a:ext cx="1529592" cy="53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Câu </a:t>
            </a:r>
            <a:r>
              <a:rPr lang="en-US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5</a:t>
            </a:r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62" name="Google Shape;680;p12">
            <a:extLst>
              <a:ext uri="{FF2B5EF4-FFF2-40B4-BE49-F238E27FC236}">
                <a16:creationId xmlns:a16="http://schemas.microsoft.com/office/drawing/2014/main" id="{FB5F432C-A6D4-E31E-A8E6-CBDC2FE8F9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8414" y="2748822"/>
            <a:ext cx="2085007" cy="295273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81;p12">
            <a:extLst>
              <a:ext uri="{FF2B5EF4-FFF2-40B4-BE49-F238E27FC236}">
                <a16:creationId xmlns:a16="http://schemas.microsoft.com/office/drawing/2014/main" id="{448164A7-F4DA-27C8-AFE1-B1592A8566DF}"/>
              </a:ext>
            </a:extLst>
          </p:cNvPr>
          <p:cNvSpPr/>
          <p:nvPr/>
        </p:nvSpPr>
        <p:spPr>
          <a:xfrm>
            <a:off x="4556580" y="3192658"/>
            <a:ext cx="5722882" cy="1045125"/>
          </a:xfrm>
          <a:prstGeom prst="wedgeRoundRectCallout">
            <a:avLst>
              <a:gd name="adj1" fmla="val -59479"/>
              <a:gd name="adj2" fmla="val -5882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F3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vi-VN" sz="2400" kern="0" dirty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Em có suy nghĩ gì về thông điệp của bà Ca-tơ-rin?</a:t>
            </a:r>
          </a:p>
        </p:txBody>
      </p:sp>
    </p:spTree>
    <p:extLst>
      <p:ext uri="{BB962C8B-B14F-4D97-AF65-F5344CB8AC3E}">
        <p14:creationId xmlns:p14="http://schemas.microsoft.com/office/powerpoint/2010/main" val="34173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4;p17">
            <a:extLst>
              <a:ext uri="{FF2B5EF4-FFF2-40B4-BE49-F238E27FC236}">
                <a16:creationId xmlns:a16="http://schemas.microsoft.com/office/drawing/2014/main" id="{5E24682A-F347-4B0F-8A08-61017D8172A5}"/>
              </a:ext>
            </a:extLst>
          </p:cNvPr>
          <p:cNvSpPr/>
          <p:nvPr/>
        </p:nvSpPr>
        <p:spPr>
          <a:xfrm>
            <a:off x="3449550" y="3037472"/>
            <a:ext cx="6897086" cy="240865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152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 chuyện khuyên chúng ta kiên trì thực hiện ước mơ, đừng bao giờ từ bỏ giấc mơ của mình.</a:t>
            </a:r>
          </a:p>
        </p:txBody>
      </p:sp>
      <p:grpSp>
        <p:nvGrpSpPr>
          <p:cNvPr id="5" name="Google Shape;823;p17">
            <a:extLst>
              <a:ext uri="{FF2B5EF4-FFF2-40B4-BE49-F238E27FC236}">
                <a16:creationId xmlns:a16="http://schemas.microsoft.com/office/drawing/2014/main" id="{20205FCC-CF11-05C8-252E-3EE4B3D7D3B4}"/>
              </a:ext>
            </a:extLst>
          </p:cNvPr>
          <p:cNvGrpSpPr/>
          <p:nvPr/>
        </p:nvGrpSpPr>
        <p:grpSpPr>
          <a:xfrm>
            <a:off x="10096211" y="4589836"/>
            <a:ext cx="798317" cy="702437"/>
            <a:chOff x="3488503" y="-435002"/>
            <a:chExt cx="415412" cy="365520"/>
          </a:xfrm>
        </p:grpSpPr>
        <p:sp>
          <p:nvSpPr>
            <p:cNvPr id="6" name="Google Shape;824;p17">
              <a:extLst>
                <a:ext uri="{FF2B5EF4-FFF2-40B4-BE49-F238E27FC236}">
                  <a16:creationId xmlns:a16="http://schemas.microsoft.com/office/drawing/2014/main" id="{FE620DC8-1607-D879-49AB-BD967FC70087}"/>
                </a:ext>
              </a:extLst>
            </p:cNvPr>
            <p:cNvSpPr/>
            <p:nvPr/>
          </p:nvSpPr>
          <p:spPr>
            <a:xfrm>
              <a:off x="3521777" y="-434750"/>
              <a:ext cx="362886" cy="365015"/>
            </a:xfrm>
            <a:custGeom>
              <a:avLst/>
              <a:gdLst/>
              <a:ahLst/>
              <a:cxnLst/>
              <a:rect l="l" t="t" r="r" b="b"/>
              <a:pathLst>
                <a:path w="6501" h="6501" extrusionOk="0">
                  <a:moveTo>
                    <a:pt x="3250" y="1"/>
                  </a:moveTo>
                  <a:cubicBezTo>
                    <a:pt x="2750" y="1"/>
                    <a:pt x="2247" y="117"/>
                    <a:pt x="1782" y="352"/>
                  </a:cubicBezTo>
                  <a:lnTo>
                    <a:pt x="1745" y="377"/>
                  </a:lnTo>
                  <a:lnTo>
                    <a:pt x="1644" y="427"/>
                  </a:lnTo>
                  <a:lnTo>
                    <a:pt x="1481" y="515"/>
                  </a:lnTo>
                  <a:lnTo>
                    <a:pt x="1406" y="578"/>
                  </a:lnTo>
                  <a:cubicBezTo>
                    <a:pt x="1331" y="615"/>
                    <a:pt x="1268" y="678"/>
                    <a:pt x="1205" y="728"/>
                  </a:cubicBezTo>
                  <a:lnTo>
                    <a:pt x="1117" y="803"/>
                  </a:lnTo>
                  <a:cubicBezTo>
                    <a:pt x="1080" y="841"/>
                    <a:pt x="1029" y="879"/>
                    <a:pt x="992" y="916"/>
                  </a:cubicBezTo>
                  <a:lnTo>
                    <a:pt x="916" y="992"/>
                  </a:lnTo>
                  <a:cubicBezTo>
                    <a:pt x="854" y="1054"/>
                    <a:pt x="803" y="1117"/>
                    <a:pt x="741" y="1180"/>
                  </a:cubicBezTo>
                  <a:lnTo>
                    <a:pt x="691" y="1243"/>
                  </a:lnTo>
                  <a:cubicBezTo>
                    <a:pt x="653" y="1293"/>
                    <a:pt x="615" y="1343"/>
                    <a:pt x="578" y="1393"/>
                  </a:cubicBezTo>
                  <a:cubicBezTo>
                    <a:pt x="553" y="1418"/>
                    <a:pt x="540" y="1456"/>
                    <a:pt x="515" y="1481"/>
                  </a:cubicBezTo>
                  <a:cubicBezTo>
                    <a:pt x="477" y="1544"/>
                    <a:pt x="440" y="1607"/>
                    <a:pt x="402" y="1669"/>
                  </a:cubicBezTo>
                  <a:lnTo>
                    <a:pt x="377" y="1720"/>
                  </a:lnTo>
                  <a:lnTo>
                    <a:pt x="352" y="1757"/>
                  </a:lnTo>
                  <a:cubicBezTo>
                    <a:pt x="352" y="1770"/>
                    <a:pt x="339" y="1782"/>
                    <a:pt x="339" y="1795"/>
                  </a:cubicBezTo>
                  <a:cubicBezTo>
                    <a:pt x="314" y="1845"/>
                    <a:pt x="289" y="1908"/>
                    <a:pt x="264" y="1958"/>
                  </a:cubicBezTo>
                  <a:cubicBezTo>
                    <a:pt x="251" y="1983"/>
                    <a:pt x="239" y="2008"/>
                    <a:pt x="226" y="2033"/>
                  </a:cubicBezTo>
                  <a:cubicBezTo>
                    <a:pt x="214" y="2058"/>
                    <a:pt x="189" y="2134"/>
                    <a:pt x="176" y="2171"/>
                  </a:cubicBezTo>
                  <a:lnTo>
                    <a:pt x="151" y="2234"/>
                  </a:lnTo>
                  <a:cubicBezTo>
                    <a:pt x="151" y="2259"/>
                    <a:pt x="138" y="2272"/>
                    <a:pt x="126" y="2297"/>
                  </a:cubicBezTo>
                  <a:cubicBezTo>
                    <a:pt x="126" y="2322"/>
                    <a:pt x="113" y="2372"/>
                    <a:pt x="101" y="2397"/>
                  </a:cubicBezTo>
                  <a:lnTo>
                    <a:pt x="88" y="2460"/>
                  </a:lnTo>
                  <a:cubicBezTo>
                    <a:pt x="76" y="2498"/>
                    <a:pt x="63" y="2535"/>
                    <a:pt x="63" y="2573"/>
                  </a:cubicBezTo>
                  <a:cubicBezTo>
                    <a:pt x="51" y="2610"/>
                    <a:pt x="51" y="2610"/>
                    <a:pt x="51" y="2636"/>
                  </a:cubicBezTo>
                  <a:lnTo>
                    <a:pt x="51" y="2661"/>
                  </a:lnTo>
                  <a:cubicBezTo>
                    <a:pt x="38" y="2723"/>
                    <a:pt x="25" y="2799"/>
                    <a:pt x="13" y="2861"/>
                  </a:cubicBezTo>
                  <a:cubicBezTo>
                    <a:pt x="13" y="2912"/>
                    <a:pt x="13" y="2937"/>
                    <a:pt x="13" y="2962"/>
                  </a:cubicBezTo>
                  <a:cubicBezTo>
                    <a:pt x="0" y="3062"/>
                    <a:pt x="0" y="3163"/>
                    <a:pt x="0" y="3263"/>
                  </a:cubicBezTo>
                  <a:cubicBezTo>
                    <a:pt x="0" y="3589"/>
                    <a:pt x="51" y="3916"/>
                    <a:pt x="151" y="4242"/>
                  </a:cubicBezTo>
                  <a:cubicBezTo>
                    <a:pt x="176" y="4330"/>
                    <a:pt x="201" y="4418"/>
                    <a:pt x="239" y="4493"/>
                  </a:cubicBezTo>
                  <a:lnTo>
                    <a:pt x="289" y="4593"/>
                  </a:lnTo>
                  <a:cubicBezTo>
                    <a:pt x="302" y="4631"/>
                    <a:pt x="314" y="4668"/>
                    <a:pt x="327" y="4694"/>
                  </a:cubicBezTo>
                  <a:cubicBezTo>
                    <a:pt x="578" y="5196"/>
                    <a:pt x="942" y="5622"/>
                    <a:pt x="1393" y="5936"/>
                  </a:cubicBezTo>
                  <a:lnTo>
                    <a:pt x="1406" y="5936"/>
                  </a:lnTo>
                  <a:cubicBezTo>
                    <a:pt x="1594" y="6061"/>
                    <a:pt x="1795" y="6174"/>
                    <a:pt x="2008" y="6262"/>
                  </a:cubicBezTo>
                  <a:cubicBezTo>
                    <a:pt x="2397" y="6425"/>
                    <a:pt x="2811" y="6501"/>
                    <a:pt x="3238" y="6501"/>
                  </a:cubicBezTo>
                  <a:cubicBezTo>
                    <a:pt x="3338" y="6501"/>
                    <a:pt x="3439" y="6501"/>
                    <a:pt x="3539" y="6488"/>
                  </a:cubicBezTo>
                  <a:lnTo>
                    <a:pt x="3614" y="6488"/>
                  </a:lnTo>
                  <a:cubicBezTo>
                    <a:pt x="3690" y="6476"/>
                    <a:pt x="3778" y="6463"/>
                    <a:pt x="3853" y="6450"/>
                  </a:cubicBezTo>
                  <a:lnTo>
                    <a:pt x="3916" y="6438"/>
                  </a:lnTo>
                  <a:cubicBezTo>
                    <a:pt x="4003" y="6413"/>
                    <a:pt x="4091" y="6388"/>
                    <a:pt x="4179" y="6363"/>
                  </a:cubicBezTo>
                  <a:lnTo>
                    <a:pt x="4254" y="6337"/>
                  </a:lnTo>
                  <a:cubicBezTo>
                    <a:pt x="4317" y="6312"/>
                    <a:pt x="4392" y="6300"/>
                    <a:pt x="4455" y="6262"/>
                  </a:cubicBezTo>
                  <a:lnTo>
                    <a:pt x="4531" y="6237"/>
                  </a:lnTo>
                  <a:cubicBezTo>
                    <a:pt x="4618" y="6199"/>
                    <a:pt x="4706" y="6162"/>
                    <a:pt x="4781" y="6112"/>
                  </a:cubicBezTo>
                  <a:lnTo>
                    <a:pt x="4832" y="6086"/>
                  </a:lnTo>
                  <a:cubicBezTo>
                    <a:pt x="4894" y="6049"/>
                    <a:pt x="4957" y="6011"/>
                    <a:pt x="5020" y="5974"/>
                  </a:cubicBezTo>
                  <a:lnTo>
                    <a:pt x="5095" y="5923"/>
                  </a:lnTo>
                  <a:cubicBezTo>
                    <a:pt x="5158" y="5886"/>
                    <a:pt x="5208" y="5836"/>
                    <a:pt x="5258" y="5798"/>
                  </a:cubicBezTo>
                  <a:cubicBezTo>
                    <a:pt x="5271" y="5785"/>
                    <a:pt x="5296" y="5773"/>
                    <a:pt x="5321" y="5748"/>
                  </a:cubicBezTo>
                  <a:cubicBezTo>
                    <a:pt x="5384" y="5697"/>
                    <a:pt x="5447" y="5635"/>
                    <a:pt x="5509" y="5572"/>
                  </a:cubicBezTo>
                  <a:lnTo>
                    <a:pt x="5572" y="5509"/>
                  </a:lnTo>
                  <a:cubicBezTo>
                    <a:pt x="5622" y="5459"/>
                    <a:pt x="5660" y="5421"/>
                    <a:pt x="5698" y="5371"/>
                  </a:cubicBezTo>
                  <a:cubicBezTo>
                    <a:pt x="5735" y="5321"/>
                    <a:pt x="5748" y="5321"/>
                    <a:pt x="5760" y="5296"/>
                  </a:cubicBezTo>
                  <a:cubicBezTo>
                    <a:pt x="5823" y="5221"/>
                    <a:pt x="5873" y="5158"/>
                    <a:pt x="5923" y="5095"/>
                  </a:cubicBezTo>
                  <a:cubicBezTo>
                    <a:pt x="5936" y="5057"/>
                    <a:pt x="5961" y="5032"/>
                    <a:pt x="5974" y="5007"/>
                  </a:cubicBezTo>
                  <a:lnTo>
                    <a:pt x="5999" y="4970"/>
                  </a:lnTo>
                  <a:lnTo>
                    <a:pt x="6061" y="4857"/>
                  </a:lnTo>
                  <a:cubicBezTo>
                    <a:pt x="6087" y="4819"/>
                    <a:pt x="6099" y="4794"/>
                    <a:pt x="6124" y="4756"/>
                  </a:cubicBezTo>
                  <a:cubicBezTo>
                    <a:pt x="6137" y="4719"/>
                    <a:pt x="6137" y="4731"/>
                    <a:pt x="6137" y="4719"/>
                  </a:cubicBezTo>
                  <a:cubicBezTo>
                    <a:pt x="6174" y="4668"/>
                    <a:pt x="6199" y="4606"/>
                    <a:pt x="6225" y="4556"/>
                  </a:cubicBezTo>
                  <a:cubicBezTo>
                    <a:pt x="6237" y="4505"/>
                    <a:pt x="6250" y="4480"/>
                    <a:pt x="6262" y="4443"/>
                  </a:cubicBezTo>
                  <a:cubicBezTo>
                    <a:pt x="6287" y="4405"/>
                    <a:pt x="6300" y="4342"/>
                    <a:pt x="6325" y="4279"/>
                  </a:cubicBezTo>
                  <a:cubicBezTo>
                    <a:pt x="6338" y="4229"/>
                    <a:pt x="6350" y="4204"/>
                    <a:pt x="6363" y="4154"/>
                  </a:cubicBezTo>
                  <a:cubicBezTo>
                    <a:pt x="6363" y="4141"/>
                    <a:pt x="6375" y="4129"/>
                    <a:pt x="6375" y="4116"/>
                  </a:cubicBezTo>
                  <a:cubicBezTo>
                    <a:pt x="6450" y="3828"/>
                    <a:pt x="6488" y="3539"/>
                    <a:pt x="6501" y="3250"/>
                  </a:cubicBezTo>
                  <a:cubicBezTo>
                    <a:pt x="6488" y="3050"/>
                    <a:pt x="6476" y="2849"/>
                    <a:pt x="6438" y="2661"/>
                  </a:cubicBezTo>
                  <a:lnTo>
                    <a:pt x="6438" y="2636"/>
                  </a:lnTo>
                  <a:cubicBezTo>
                    <a:pt x="6425" y="2598"/>
                    <a:pt x="6425" y="2548"/>
                    <a:pt x="6413" y="2510"/>
                  </a:cubicBezTo>
                  <a:cubicBezTo>
                    <a:pt x="6400" y="2472"/>
                    <a:pt x="6388" y="2410"/>
                    <a:pt x="6375" y="2359"/>
                  </a:cubicBezTo>
                  <a:cubicBezTo>
                    <a:pt x="6350" y="2309"/>
                    <a:pt x="6350" y="2272"/>
                    <a:pt x="6338" y="2234"/>
                  </a:cubicBezTo>
                  <a:lnTo>
                    <a:pt x="6325" y="2196"/>
                  </a:lnTo>
                  <a:cubicBezTo>
                    <a:pt x="6174" y="1782"/>
                    <a:pt x="5949" y="1393"/>
                    <a:pt x="5660" y="1080"/>
                  </a:cubicBezTo>
                  <a:lnTo>
                    <a:pt x="5610" y="1029"/>
                  </a:lnTo>
                  <a:cubicBezTo>
                    <a:pt x="5560" y="967"/>
                    <a:pt x="5497" y="916"/>
                    <a:pt x="5447" y="866"/>
                  </a:cubicBezTo>
                  <a:lnTo>
                    <a:pt x="5359" y="791"/>
                  </a:lnTo>
                  <a:cubicBezTo>
                    <a:pt x="5283" y="728"/>
                    <a:pt x="5208" y="665"/>
                    <a:pt x="5133" y="615"/>
                  </a:cubicBezTo>
                  <a:cubicBezTo>
                    <a:pt x="5120" y="603"/>
                    <a:pt x="5108" y="590"/>
                    <a:pt x="5095" y="578"/>
                  </a:cubicBezTo>
                  <a:cubicBezTo>
                    <a:pt x="4543" y="195"/>
                    <a:pt x="3899" y="1"/>
                    <a:pt x="325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7" name="Google Shape;825;p17">
              <a:extLst>
                <a:ext uri="{FF2B5EF4-FFF2-40B4-BE49-F238E27FC236}">
                  <a16:creationId xmlns:a16="http://schemas.microsoft.com/office/drawing/2014/main" id="{34E1A62C-3138-3A9B-D5DC-0642D7B8C452}"/>
                </a:ext>
              </a:extLst>
            </p:cNvPr>
            <p:cNvGrpSpPr/>
            <p:nvPr/>
          </p:nvGrpSpPr>
          <p:grpSpPr>
            <a:xfrm>
              <a:off x="3488503" y="-435002"/>
              <a:ext cx="415412" cy="365520"/>
              <a:chOff x="2697377" y="-434855"/>
              <a:chExt cx="415412" cy="365520"/>
            </a:xfrm>
          </p:grpSpPr>
          <p:sp>
            <p:nvSpPr>
              <p:cNvPr id="8" name="Google Shape;826;p17">
                <a:extLst>
                  <a:ext uri="{FF2B5EF4-FFF2-40B4-BE49-F238E27FC236}">
                    <a16:creationId xmlns:a16="http://schemas.microsoft.com/office/drawing/2014/main" id="{C7A4EA86-F4E7-B6FC-B876-CC82088E5B0E}"/>
                  </a:ext>
                </a:extLst>
              </p:cNvPr>
              <p:cNvSpPr/>
              <p:nvPr/>
            </p:nvSpPr>
            <p:spPr>
              <a:xfrm>
                <a:off x="2713453" y="-434855"/>
                <a:ext cx="399336" cy="365520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6510" extrusionOk="0">
                    <a:moveTo>
                      <a:pt x="3583" y="0"/>
                    </a:moveTo>
                    <a:cubicBezTo>
                      <a:pt x="2105" y="0"/>
                      <a:pt x="760" y="1008"/>
                      <a:pt x="415" y="2506"/>
                    </a:cubicBezTo>
                    <a:cubicBezTo>
                      <a:pt x="1" y="4250"/>
                      <a:pt x="1080" y="6007"/>
                      <a:pt x="2824" y="6421"/>
                    </a:cubicBezTo>
                    <a:cubicBezTo>
                      <a:pt x="3074" y="6481"/>
                      <a:pt x="3325" y="6509"/>
                      <a:pt x="3571" y="6509"/>
                    </a:cubicBezTo>
                    <a:cubicBezTo>
                      <a:pt x="5045" y="6509"/>
                      <a:pt x="6385" y="5494"/>
                      <a:pt x="6740" y="3999"/>
                    </a:cubicBezTo>
                    <a:cubicBezTo>
                      <a:pt x="7154" y="2255"/>
                      <a:pt x="6075" y="498"/>
                      <a:pt x="4318" y="84"/>
                    </a:cubicBezTo>
                    <a:cubicBezTo>
                      <a:pt x="4072" y="28"/>
                      <a:pt x="3825" y="0"/>
                      <a:pt x="3583" y="0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827;p17">
                <a:extLst>
                  <a:ext uri="{FF2B5EF4-FFF2-40B4-BE49-F238E27FC236}">
                    <a16:creationId xmlns:a16="http://schemas.microsoft.com/office/drawing/2014/main" id="{592651B6-A22B-B330-75DA-39FE3CE9435C}"/>
                  </a:ext>
                </a:extLst>
              </p:cNvPr>
              <p:cNvSpPr/>
              <p:nvPr/>
            </p:nvSpPr>
            <p:spPr>
              <a:xfrm>
                <a:off x="2739410" y="-224470"/>
                <a:ext cx="110635" cy="52947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943" extrusionOk="0">
                    <a:moveTo>
                      <a:pt x="1605" y="1"/>
                    </a:moveTo>
                    <a:cubicBezTo>
                      <a:pt x="1597" y="1"/>
                      <a:pt x="1589" y="1"/>
                      <a:pt x="1581" y="1"/>
                    </a:cubicBezTo>
                    <a:cubicBezTo>
                      <a:pt x="1406" y="39"/>
                      <a:pt x="1230" y="114"/>
                      <a:pt x="1092" y="227"/>
                    </a:cubicBezTo>
                    <a:cubicBezTo>
                      <a:pt x="791" y="394"/>
                      <a:pt x="460" y="482"/>
                      <a:pt x="127" y="482"/>
                    </a:cubicBezTo>
                    <a:cubicBezTo>
                      <a:pt x="84" y="482"/>
                      <a:pt x="42" y="481"/>
                      <a:pt x="0" y="478"/>
                    </a:cubicBezTo>
                    <a:lnTo>
                      <a:pt x="0" y="478"/>
                    </a:lnTo>
                    <a:cubicBezTo>
                      <a:pt x="50" y="641"/>
                      <a:pt x="113" y="792"/>
                      <a:pt x="189" y="943"/>
                    </a:cubicBezTo>
                    <a:cubicBezTo>
                      <a:pt x="703" y="905"/>
                      <a:pt x="1205" y="779"/>
                      <a:pt x="1682" y="566"/>
                    </a:cubicBezTo>
                    <a:cubicBezTo>
                      <a:pt x="1795" y="516"/>
                      <a:pt x="1920" y="441"/>
                      <a:pt x="1945" y="315"/>
                    </a:cubicBezTo>
                    <a:cubicBezTo>
                      <a:pt x="1981" y="135"/>
                      <a:pt x="1787" y="1"/>
                      <a:pt x="1605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828;p17">
                <a:extLst>
                  <a:ext uri="{FF2B5EF4-FFF2-40B4-BE49-F238E27FC236}">
                    <a16:creationId xmlns:a16="http://schemas.microsoft.com/office/drawing/2014/main" id="{A9B4B1F7-4F2A-179F-EBE8-349DC665A85A}"/>
                  </a:ext>
                </a:extLst>
              </p:cNvPr>
              <p:cNvSpPr/>
              <p:nvPr/>
            </p:nvSpPr>
            <p:spPr>
              <a:xfrm>
                <a:off x="2941813" y="-311779"/>
                <a:ext cx="149263" cy="6468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152" extrusionOk="0">
                    <a:moveTo>
                      <a:pt x="2561" y="0"/>
                    </a:moveTo>
                    <a:cubicBezTo>
                      <a:pt x="2310" y="189"/>
                      <a:pt x="2021" y="302"/>
                      <a:pt x="1720" y="339"/>
                    </a:cubicBezTo>
                    <a:cubicBezTo>
                      <a:pt x="1582" y="358"/>
                      <a:pt x="1441" y="361"/>
                      <a:pt x="1300" y="361"/>
                    </a:cubicBezTo>
                    <a:cubicBezTo>
                      <a:pt x="1229" y="361"/>
                      <a:pt x="1159" y="360"/>
                      <a:pt x="1088" y="360"/>
                    </a:cubicBezTo>
                    <a:cubicBezTo>
                      <a:pt x="1018" y="360"/>
                      <a:pt x="948" y="361"/>
                      <a:pt x="879" y="364"/>
                    </a:cubicBezTo>
                    <a:cubicBezTo>
                      <a:pt x="603" y="364"/>
                      <a:pt x="327" y="477"/>
                      <a:pt x="126" y="665"/>
                    </a:cubicBezTo>
                    <a:cubicBezTo>
                      <a:pt x="64" y="728"/>
                      <a:pt x="26" y="816"/>
                      <a:pt x="13" y="904"/>
                    </a:cubicBezTo>
                    <a:cubicBezTo>
                      <a:pt x="1" y="1004"/>
                      <a:pt x="39" y="1092"/>
                      <a:pt x="126" y="1130"/>
                    </a:cubicBezTo>
                    <a:cubicBezTo>
                      <a:pt x="157" y="1145"/>
                      <a:pt x="187" y="1151"/>
                      <a:pt x="218" y="1151"/>
                    </a:cubicBezTo>
                    <a:cubicBezTo>
                      <a:pt x="341" y="1151"/>
                      <a:pt x="465" y="1047"/>
                      <a:pt x="566" y="967"/>
                    </a:cubicBezTo>
                    <a:cubicBezTo>
                      <a:pt x="879" y="741"/>
                      <a:pt x="1293" y="741"/>
                      <a:pt x="1682" y="741"/>
                    </a:cubicBezTo>
                    <a:cubicBezTo>
                      <a:pt x="2034" y="741"/>
                      <a:pt x="2423" y="691"/>
                      <a:pt x="2674" y="465"/>
                    </a:cubicBezTo>
                    <a:cubicBezTo>
                      <a:pt x="2649" y="314"/>
                      <a:pt x="2611" y="151"/>
                      <a:pt x="2561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829;p17">
                <a:extLst>
                  <a:ext uri="{FF2B5EF4-FFF2-40B4-BE49-F238E27FC236}">
                    <a16:creationId xmlns:a16="http://schemas.microsoft.com/office/drawing/2014/main" id="{F7D9D097-B3DE-4CDD-E828-36173E00C92E}"/>
                  </a:ext>
                </a:extLst>
              </p:cNvPr>
              <p:cNvSpPr/>
              <p:nvPr/>
            </p:nvSpPr>
            <p:spPr>
              <a:xfrm>
                <a:off x="2733772" y="-401278"/>
                <a:ext cx="313876" cy="121559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2165" extrusionOk="0">
                    <a:moveTo>
                      <a:pt x="5058" y="1"/>
                    </a:moveTo>
                    <a:cubicBezTo>
                      <a:pt x="5033" y="13"/>
                      <a:pt x="5008" y="26"/>
                      <a:pt x="4983" y="26"/>
                    </a:cubicBezTo>
                    <a:cubicBezTo>
                      <a:pt x="4692" y="106"/>
                      <a:pt x="4392" y="146"/>
                      <a:pt x="4098" y="146"/>
                    </a:cubicBezTo>
                    <a:cubicBezTo>
                      <a:pt x="4025" y="146"/>
                      <a:pt x="3951" y="144"/>
                      <a:pt x="3878" y="139"/>
                    </a:cubicBezTo>
                    <a:cubicBezTo>
                      <a:pt x="3817" y="135"/>
                      <a:pt x="3755" y="132"/>
                      <a:pt x="3693" y="132"/>
                    </a:cubicBezTo>
                    <a:cubicBezTo>
                      <a:pt x="3379" y="132"/>
                      <a:pt x="3070" y="186"/>
                      <a:pt x="2787" y="302"/>
                    </a:cubicBezTo>
                    <a:cubicBezTo>
                      <a:pt x="2473" y="465"/>
                      <a:pt x="2209" y="678"/>
                      <a:pt x="1971" y="942"/>
                    </a:cubicBezTo>
                    <a:cubicBezTo>
                      <a:pt x="1708" y="1168"/>
                      <a:pt x="1419" y="1394"/>
                      <a:pt x="1080" y="1431"/>
                    </a:cubicBezTo>
                    <a:cubicBezTo>
                      <a:pt x="1049" y="1434"/>
                      <a:pt x="1018" y="1435"/>
                      <a:pt x="988" y="1435"/>
                    </a:cubicBezTo>
                    <a:cubicBezTo>
                      <a:pt x="743" y="1435"/>
                      <a:pt x="504" y="1347"/>
                      <a:pt x="315" y="1180"/>
                    </a:cubicBezTo>
                    <a:cubicBezTo>
                      <a:pt x="177" y="1456"/>
                      <a:pt x="64" y="1770"/>
                      <a:pt x="1" y="2084"/>
                    </a:cubicBezTo>
                    <a:cubicBezTo>
                      <a:pt x="197" y="2138"/>
                      <a:pt x="396" y="2165"/>
                      <a:pt x="593" y="2165"/>
                    </a:cubicBezTo>
                    <a:cubicBezTo>
                      <a:pt x="1166" y="2165"/>
                      <a:pt x="1720" y="1939"/>
                      <a:pt x="2122" y="1519"/>
                    </a:cubicBezTo>
                    <a:cubicBezTo>
                      <a:pt x="2373" y="1256"/>
                      <a:pt x="2548" y="929"/>
                      <a:pt x="2837" y="728"/>
                    </a:cubicBezTo>
                    <a:cubicBezTo>
                      <a:pt x="3129" y="514"/>
                      <a:pt x="3496" y="451"/>
                      <a:pt x="3869" y="451"/>
                    </a:cubicBezTo>
                    <a:cubicBezTo>
                      <a:pt x="3977" y="451"/>
                      <a:pt x="4085" y="457"/>
                      <a:pt x="4192" y="465"/>
                    </a:cubicBezTo>
                    <a:cubicBezTo>
                      <a:pt x="4499" y="490"/>
                      <a:pt x="4811" y="537"/>
                      <a:pt x="5121" y="537"/>
                    </a:cubicBezTo>
                    <a:cubicBezTo>
                      <a:pt x="5281" y="537"/>
                      <a:pt x="5440" y="524"/>
                      <a:pt x="5598" y="490"/>
                    </a:cubicBezTo>
                    <a:lnTo>
                      <a:pt x="5623" y="490"/>
                    </a:lnTo>
                    <a:cubicBezTo>
                      <a:pt x="5460" y="302"/>
                      <a:pt x="5271" y="139"/>
                      <a:pt x="5058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830;p17">
                <a:extLst>
                  <a:ext uri="{FF2B5EF4-FFF2-40B4-BE49-F238E27FC236}">
                    <a16:creationId xmlns:a16="http://schemas.microsoft.com/office/drawing/2014/main" id="{215FFF00-A54B-46C3-CEB5-E1AF9B86F967}"/>
                  </a:ext>
                </a:extLst>
              </p:cNvPr>
              <p:cNvSpPr/>
              <p:nvPr/>
            </p:nvSpPr>
            <p:spPr>
              <a:xfrm>
                <a:off x="2809464" y="-203976"/>
                <a:ext cx="278821" cy="120549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2147" extrusionOk="0">
                    <a:moveTo>
                      <a:pt x="4995" y="0"/>
                    </a:moveTo>
                    <a:lnTo>
                      <a:pt x="4995" y="0"/>
                    </a:lnTo>
                    <a:cubicBezTo>
                      <a:pt x="4869" y="38"/>
                      <a:pt x="4756" y="76"/>
                      <a:pt x="4643" y="138"/>
                    </a:cubicBezTo>
                    <a:cubicBezTo>
                      <a:pt x="4267" y="339"/>
                      <a:pt x="3978" y="665"/>
                      <a:pt x="3639" y="916"/>
                    </a:cubicBezTo>
                    <a:cubicBezTo>
                      <a:pt x="3373" y="1107"/>
                      <a:pt x="3056" y="1253"/>
                      <a:pt x="2744" y="1253"/>
                    </a:cubicBezTo>
                    <a:cubicBezTo>
                      <a:pt x="2644" y="1253"/>
                      <a:pt x="2545" y="1238"/>
                      <a:pt x="2447" y="1205"/>
                    </a:cubicBezTo>
                    <a:cubicBezTo>
                      <a:pt x="2234" y="1117"/>
                      <a:pt x="2046" y="954"/>
                      <a:pt x="1807" y="916"/>
                    </a:cubicBezTo>
                    <a:cubicBezTo>
                      <a:pt x="1785" y="914"/>
                      <a:pt x="1764" y="913"/>
                      <a:pt x="1742" y="913"/>
                    </a:cubicBezTo>
                    <a:cubicBezTo>
                      <a:pt x="1420" y="913"/>
                      <a:pt x="1150" y="1168"/>
                      <a:pt x="891" y="1368"/>
                    </a:cubicBezTo>
                    <a:cubicBezTo>
                      <a:pt x="628" y="1569"/>
                      <a:pt x="326" y="1720"/>
                      <a:pt x="0" y="1820"/>
                    </a:cubicBezTo>
                    <a:cubicBezTo>
                      <a:pt x="201" y="1945"/>
                      <a:pt x="402" y="2058"/>
                      <a:pt x="615" y="2146"/>
                    </a:cubicBezTo>
                    <a:lnTo>
                      <a:pt x="1230" y="1720"/>
                    </a:lnTo>
                    <a:cubicBezTo>
                      <a:pt x="1381" y="1581"/>
                      <a:pt x="1581" y="1506"/>
                      <a:pt x="1782" y="1494"/>
                    </a:cubicBezTo>
                    <a:cubicBezTo>
                      <a:pt x="1983" y="1506"/>
                      <a:pt x="2146" y="1632"/>
                      <a:pt x="2334" y="1694"/>
                    </a:cubicBezTo>
                    <a:cubicBezTo>
                      <a:pt x="2421" y="1724"/>
                      <a:pt x="2510" y="1737"/>
                      <a:pt x="2601" y="1737"/>
                    </a:cubicBezTo>
                    <a:cubicBezTo>
                      <a:pt x="2854" y="1737"/>
                      <a:pt x="3117" y="1635"/>
                      <a:pt x="3338" y="1506"/>
                    </a:cubicBezTo>
                    <a:cubicBezTo>
                      <a:pt x="3652" y="1331"/>
                      <a:pt x="3928" y="1092"/>
                      <a:pt x="4254" y="979"/>
                    </a:cubicBezTo>
                    <a:cubicBezTo>
                      <a:pt x="4367" y="941"/>
                      <a:pt x="4480" y="916"/>
                      <a:pt x="4593" y="891"/>
                    </a:cubicBezTo>
                    <a:cubicBezTo>
                      <a:pt x="4769" y="615"/>
                      <a:pt x="4907" y="327"/>
                      <a:pt x="4995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831;p17">
                <a:extLst>
                  <a:ext uri="{FF2B5EF4-FFF2-40B4-BE49-F238E27FC236}">
                    <a16:creationId xmlns:a16="http://schemas.microsoft.com/office/drawing/2014/main" id="{AED4D7E0-62C6-2E9E-2C7A-15F8F6712091}"/>
                  </a:ext>
                </a:extLst>
              </p:cNvPr>
              <p:cNvSpPr/>
              <p:nvPr/>
            </p:nvSpPr>
            <p:spPr>
              <a:xfrm>
                <a:off x="2697377" y="-415372"/>
                <a:ext cx="377622" cy="345981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6162" extrusionOk="0">
                    <a:moveTo>
                      <a:pt x="2397" y="1"/>
                    </a:moveTo>
                    <a:cubicBezTo>
                      <a:pt x="427" y="1005"/>
                      <a:pt x="0" y="3640"/>
                      <a:pt x="1556" y="5208"/>
                    </a:cubicBezTo>
                    <a:cubicBezTo>
                      <a:pt x="2202" y="5854"/>
                      <a:pt x="3031" y="6162"/>
                      <a:pt x="3852" y="6162"/>
                    </a:cubicBezTo>
                    <a:cubicBezTo>
                      <a:pt x="5025" y="6162"/>
                      <a:pt x="6181" y="5534"/>
                      <a:pt x="6764" y="4368"/>
                    </a:cubicBezTo>
                    <a:lnTo>
                      <a:pt x="6764" y="4368"/>
                    </a:lnTo>
                    <a:cubicBezTo>
                      <a:pt x="6289" y="4605"/>
                      <a:pt x="5794" y="4715"/>
                      <a:pt x="5312" y="4715"/>
                    </a:cubicBezTo>
                    <a:cubicBezTo>
                      <a:pt x="3607" y="4715"/>
                      <a:pt x="2058" y="3347"/>
                      <a:pt x="2058" y="1469"/>
                    </a:cubicBezTo>
                    <a:cubicBezTo>
                      <a:pt x="2058" y="954"/>
                      <a:pt x="2171" y="452"/>
                      <a:pt x="2397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oogle Shape;832;p17">
            <a:extLst>
              <a:ext uri="{FF2B5EF4-FFF2-40B4-BE49-F238E27FC236}">
                <a16:creationId xmlns:a16="http://schemas.microsoft.com/office/drawing/2014/main" id="{441FD514-55D4-DE55-565A-2746C4EB5F7C}"/>
              </a:ext>
            </a:extLst>
          </p:cNvPr>
          <p:cNvGrpSpPr/>
          <p:nvPr/>
        </p:nvGrpSpPr>
        <p:grpSpPr>
          <a:xfrm rot="5400000">
            <a:off x="8923996" y="4950564"/>
            <a:ext cx="1408482" cy="1242045"/>
            <a:chOff x="2094149" y="2975908"/>
            <a:chExt cx="517538" cy="456382"/>
          </a:xfrm>
        </p:grpSpPr>
        <p:sp>
          <p:nvSpPr>
            <p:cNvPr id="52" name="Google Shape;833;p17">
              <a:extLst>
                <a:ext uri="{FF2B5EF4-FFF2-40B4-BE49-F238E27FC236}">
                  <a16:creationId xmlns:a16="http://schemas.microsoft.com/office/drawing/2014/main" id="{693F2807-1305-A4A8-D9CD-F6372E55AD1F}"/>
                </a:ext>
              </a:extLst>
            </p:cNvPr>
            <p:cNvSpPr/>
            <p:nvPr/>
          </p:nvSpPr>
          <p:spPr>
            <a:xfrm>
              <a:off x="2094149" y="2976032"/>
              <a:ext cx="494112" cy="456134"/>
            </a:xfrm>
            <a:custGeom>
              <a:avLst/>
              <a:gdLst/>
              <a:ahLst/>
              <a:cxnLst/>
              <a:rect l="l" t="t" r="r" b="b"/>
              <a:pathLst>
                <a:path w="9864" h="9206" extrusionOk="0">
                  <a:moveTo>
                    <a:pt x="5170" y="0"/>
                  </a:moveTo>
                  <a:cubicBezTo>
                    <a:pt x="3994" y="0"/>
                    <a:pt x="2814" y="451"/>
                    <a:pt x="1908" y="1363"/>
                  </a:cubicBezTo>
                  <a:cubicBezTo>
                    <a:pt x="0" y="3270"/>
                    <a:pt x="151" y="6407"/>
                    <a:pt x="2222" y="8139"/>
                  </a:cubicBezTo>
                  <a:lnTo>
                    <a:pt x="2247" y="8164"/>
                  </a:lnTo>
                  <a:cubicBezTo>
                    <a:pt x="2309" y="8214"/>
                    <a:pt x="2372" y="8264"/>
                    <a:pt x="2422" y="8302"/>
                  </a:cubicBezTo>
                  <a:lnTo>
                    <a:pt x="2460" y="8327"/>
                  </a:lnTo>
                  <a:cubicBezTo>
                    <a:pt x="2673" y="8490"/>
                    <a:pt x="2899" y="8616"/>
                    <a:pt x="3138" y="8741"/>
                  </a:cubicBezTo>
                  <a:lnTo>
                    <a:pt x="3175" y="8754"/>
                  </a:lnTo>
                  <a:cubicBezTo>
                    <a:pt x="3238" y="8791"/>
                    <a:pt x="3301" y="8817"/>
                    <a:pt x="3376" y="8842"/>
                  </a:cubicBezTo>
                  <a:lnTo>
                    <a:pt x="3426" y="8867"/>
                  </a:lnTo>
                  <a:cubicBezTo>
                    <a:pt x="3489" y="8892"/>
                    <a:pt x="3564" y="8929"/>
                    <a:pt x="3640" y="8955"/>
                  </a:cubicBezTo>
                  <a:lnTo>
                    <a:pt x="3665" y="8955"/>
                  </a:lnTo>
                  <a:cubicBezTo>
                    <a:pt x="3752" y="8992"/>
                    <a:pt x="3828" y="9017"/>
                    <a:pt x="3916" y="9042"/>
                  </a:cubicBezTo>
                  <a:cubicBezTo>
                    <a:pt x="4003" y="9068"/>
                    <a:pt x="4079" y="9080"/>
                    <a:pt x="4154" y="9105"/>
                  </a:cubicBezTo>
                  <a:lnTo>
                    <a:pt x="4229" y="9118"/>
                  </a:lnTo>
                  <a:lnTo>
                    <a:pt x="4418" y="9143"/>
                  </a:lnTo>
                  <a:lnTo>
                    <a:pt x="4493" y="9155"/>
                  </a:lnTo>
                  <a:cubicBezTo>
                    <a:pt x="4556" y="9168"/>
                    <a:pt x="4618" y="9180"/>
                    <a:pt x="4681" y="9180"/>
                  </a:cubicBezTo>
                  <a:lnTo>
                    <a:pt x="4744" y="9193"/>
                  </a:lnTo>
                  <a:cubicBezTo>
                    <a:pt x="4832" y="9193"/>
                    <a:pt x="4920" y="9206"/>
                    <a:pt x="5007" y="9206"/>
                  </a:cubicBezTo>
                  <a:lnTo>
                    <a:pt x="5359" y="9206"/>
                  </a:lnTo>
                  <a:cubicBezTo>
                    <a:pt x="5409" y="9206"/>
                    <a:pt x="5472" y="9206"/>
                    <a:pt x="5534" y="9193"/>
                  </a:cubicBezTo>
                  <a:lnTo>
                    <a:pt x="5622" y="9193"/>
                  </a:lnTo>
                  <a:cubicBezTo>
                    <a:pt x="5685" y="9193"/>
                    <a:pt x="5748" y="9180"/>
                    <a:pt x="5811" y="9168"/>
                  </a:cubicBezTo>
                  <a:lnTo>
                    <a:pt x="5898" y="9155"/>
                  </a:lnTo>
                  <a:cubicBezTo>
                    <a:pt x="5986" y="9143"/>
                    <a:pt x="6074" y="9118"/>
                    <a:pt x="6162" y="9105"/>
                  </a:cubicBezTo>
                  <a:cubicBezTo>
                    <a:pt x="7655" y="8779"/>
                    <a:pt x="8898" y="7725"/>
                    <a:pt x="9450" y="6294"/>
                  </a:cubicBezTo>
                  <a:cubicBezTo>
                    <a:pt x="9788" y="5441"/>
                    <a:pt x="9864" y="4512"/>
                    <a:pt x="9663" y="3609"/>
                  </a:cubicBezTo>
                  <a:cubicBezTo>
                    <a:pt x="9650" y="3521"/>
                    <a:pt x="9625" y="3421"/>
                    <a:pt x="9600" y="3333"/>
                  </a:cubicBezTo>
                  <a:cubicBezTo>
                    <a:pt x="9588" y="3308"/>
                    <a:pt x="9575" y="3282"/>
                    <a:pt x="9575" y="3245"/>
                  </a:cubicBezTo>
                  <a:cubicBezTo>
                    <a:pt x="9550" y="3182"/>
                    <a:pt x="9525" y="3107"/>
                    <a:pt x="9500" y="3044"/>
                  </a:cubicBezTo>
                  <a:cubicBezTo>
                    <a:pt x="9487" y="3019"/>
                    <a:pt x="9487" y="2994"/>
                    <a:pt x="9475" y="2969"/>
                  </a:cubicBezTo>
                  <a:cubicBezTo>
                    <a:pt x="9450" y="2881"/>
                    <a:pt x="9412" y="2793"/>
                    <a:pt x="9362" y="2705"/>
                  </a:cubicBezTo>
                  <a:lnTo>
                    <a:pt x="9349" y="2668"/>
                  </a:lnTo>
                  <a:cubicBezTo>
                    <a:pt x="9312" y="2592"/>
                    <a:pt x="9274" y="2530"/>
                    <a:pt x="9236" y="2454"/>
                  </a:cubicBezTo>
                  <a:lnTo>
                    <a:pt x="9211" y="2392"/>
                  </a:lnTo>
                  <a:cubicBezTo>
                    <a:pt x="9161" y="2316"/>
                    <a:pt x="9123" y="2253"/>
                    <a:pt x="9086" y="2178"/>
                  </a:cubicBezTo>
                  <a:lnTo>
                    <a:pt x="9061" y="2141"/>
                  </a:lnTo>
                  <a:cubicBezTo>
                    <a:pt x="9010" y="2065"/>
                    <a:pt x="8960" y="1990"/>
                    <a:pt x="8910" y="1915"/>
                  </a:cubicBezTo>
                  <a:lnTo>
                    <a:pt x="8872" y="1864"/>
                  </a:lnTo>
                  <a:cubicBezTo>
                    <a:pt x="8822" y="1802"/>
                    <a:pt x="8785" y="1752"/>
                    <a:pt x="8734" y="1689"/>
                  </a:cubicBezTo>
                  <a:lnTo>
                    <a:pt x="8684" y="1639"/>
                  </a:lnTo>
                  <a:cubicBezTo>
                    <a:pt x="7768" y="551"/>
                    <a:pt x="6472" y="0"/>
                    <a:pt x="517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53" name="Google Shape;834;p17">
              <a:extLst>
                <a:ext uri="{FF2B5EF4-FFF2-40B4-BE49-F238E27FC236}">
                  <a16:creationId xmlns:a16="http://schemas.microsoft.com/office/drawing/2014/main" id="{CADECB35-F89F-0BD9-BDE1-37F687CB721A}"/>
                </a:ext>
              </a:extLst>
            </p:cNvPr>
            <p:cNvGrpSpPr/>
            <p:nvPr/>
          </p:nvGrpSpPr>
          <p:grpSpPr>
            <a:xfrm>
              <a:off x="2094332" y="2975908"/>
              <a:ext cx="517355" cy="456382"/>
              <a:chOff x="313725" y="4537250"/>
              <a:chExt cx="258200" cy="230275"/>
            </a:xfrm>
          </p:grpSpPr>
          <p:sp>
            <p:nvSpPr>
              <p:cNvPr id="54" name="Google Shape;835;p17">
                <a:extLst>
                  <a:ext uri="{FF2B5EF4-FFF2-40B4-BE49-F238E27FC236}">
                    <a16:creationId xmlns:a16="http://schemas.microsoft.com/office/drawing/2014/main" id="{BC083D43-4F2D-8411-3381-76C2415419F0}"/>
                  </a:ext>
                </a:extLst>
              </p:cNvPr>
              <p:cNvSpPr/>
              <p:nvPr/>
            </p:nvSpPr>
            <p:spPr>
              <a:xfrm>
                <a:off x="313725" y="4537250"/>
                <a:ext cx="258200" cy="230275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9211" extrusionOk="0">
                    <a:moveTo>
                      <a:pt x="5160" y="0"/>
                    </a:moveTo>
                    <a:cubicBezTo>
                      <a:pt x="4117" y="0"/>
                      <a:pt x="3070" y="354"/>
                      <a:pt x="2209" y="1081"/>
                    </a:cubicBezTo>
                    <a:cubicBezTo>
                      <a:pt x="251" y="2713"/>
                      <a:pt x="0" y="5612"/>
                      <a:pt x="1632" y="7569"/>
                    </a:cubicBezTo>
                    <a:cubicBezTo>
                      <a:pt x="2547" y="8652"/>
                      <a:pt x="3852" y="9210"/>
                      <a:pt x="5164" y="9210"/>
                    </a:cubicBezTo>
                    <a:cubicBezTo>
                      <a:pt x="6208" y="9210"/>
                      <a:pt x="7257" y="8857"/>
                      <a:pt x="8119" y="8134"/>
                    </a:cubicBezTo>
                    <a:cubicBezTo>
                      <a:pt x="10077" y="6503"/>
                      <a:pt x="10328" y="3591"/>
                      <a:pt x="8697" y="1646"/>
                    </a:cubicBezTo>
                    <a:cubicBezTo>
                      <a:pt x="7780" y="562"/>
                      <a:pt x="6474" y="0"/>
                      <a:pt x="5160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836;p17">
                <a:extLst>
                  <a:ext uri="{FF2B5EF4-FFF2-40B4-BE49-F238E27FC236}">
                    <a16:creationId xmlns:a16="http://schemas.microsoft.com/office/drawing/2014/main" id="{47757559-EAB8-8E3E-DB76-2BAF542C0FE5}"/>
                  </a:ext>
                </a:extLst>
              </p:cNvPr>
              <p:cNvSpPr/>
              <p:nvPr/>
            </p:nvSpPr>
            <p:spPr>
              <a:xfrm>
                <a:off x="351375" y="4597225"/>
                <a:ext cx="5680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938" extrusionOk="0">
                    <a:moveTo>
                      <a:pt x="1293" y="0"/>
                    </a:moveTo>
                    <a:cubicBezTo>
                      <a:pt x="439" y="0"/>
                      <a:pt x="0" y="1042"/>
                      <a:pt x="615" y="1657"/>
                    </a:cubicBezTo>
                    <a:cubicBezTo>
                      <a:pt x="809" y="1851"/>
                      <a:pt x="1051" y="1938"/>
                      <a:pt x="1288" y="1938"/>
                    </a:cubicBezTo>
                    <a:cubicBezTo>
                      <a:pt x="1788" y="1938"/>
                      <a:pt x="2271" y="1553"/>
                      <a:pt x="2271" y="966"/>
                    </a:cubicBezTo>
                    <a:cubicBezTo>
                      <a:pt x="2271" y="439"/>
                      <a:pt x="1832" y="0"/>
                      <a:pt x="1293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837;p17">
                <a:extLst>
                  <a:ext uri="{FF2B5EF4-FFF2-40B4-BE49-F238E27FC236}">
                    <a16:creationId xmlns:a16="http://schemas.microsoft.com/office/drawing/2014/main" id="{7151DB65-E627-961C-EEA8-B92D978E28AA}"/>
                  </a:ext>
                </a:extLst>
              </p:cNvPr>
              <p:cNvSpPr/>
              <p:nvPr/>
            </p:nvSpPr>
            <p:spPr>
              <a:xfrm>
                <a:off x="357025" y="4658700"/>
                <a:ext cx="185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627" extrusionOk="0">
                    <a:moveTo>
                      <a:pt x="427" y="1"/>
                    </a:moveTo>
                    <a:cubicBezTo>
                      <a:pt x="138" y="1"/>
                      <a:pt x="0" y="339"/>
                      <a:pt x="201" y="540"/>
                    </a:cubicBezTo>
                    <a:cubicBezTo>
                      <a:pt x="265" y="600"/>
                      <a:pt x="342" y="627"/>
                      <a:pt x="419" y="627"/>
                    </a:cubicBezTo>
                    <a:cubicBezTo>
                      <a:pt x="583" y="627"/>
                      <a:pt x="740" y="503"/>
                      <a:pt x="740" y="314"/>
                    </a:cubicBezTo>
                    <a:cubicBezTo>
                      <a:pt x="740" y="139"/>
                      <a:pt x="590" y="1"/>
                      <a:pt x="427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838;p17">
                <a:extLst>
                  <a:ext uri="{FF2B5EF4-FFF2-40B4-BE49-F238E27FC236}">
                    <a16:creationId xmlns:a16="http://schemas.microsoft.com/office/drawing/2014/main" id="{B4331A69-B3A6-60D1-D131-C651D74F26EB}"/>
                  </a:ext>
                </a:extLst>
              </p:cNvPr>
              <p:cNvSpPr/>
              <p:nvPr/>
            </p:nvSpPr>
            <p:spPr>
              <a:xfrm>
                <a:off x="389650" y="4683175"/>
                <a:ext cx="219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79" extrusionOk="0">
                    <a:moveTo>
                      <a:pt x="439" y="0"/>
                    </a:moveTo>
                    <a:cubicBezTo>
                      <a:pt x="201" y="0"/>
                      <a:pt x="0" y="201"/>
                      <a:pt x="0" y="440"/>
                    </a:cubicBezTo>
                    <a:cubicBezTo>
                      <a:pt x="0" y="678"/>
                      <a:pt x="201" y="879"/>
                      <a:pt x="439" y="879"/>
                    </a:cubicBezTo>
                    <a:cubicBezTo>
                      <a:pt x="678" y="879"/>
                      <a:pt x="879" y="678"/>
                      <a:pt x="879" y="440"/>
                    </a:cubicBezTo>
                    <a:cubicBezTo>
                      <a:pt x="879" y="201"/>
                      <a:pt x="678" y="0"/>
                      <a:pt x="439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839;p17">
                <a:extLst>
                  <a:ext uri="{FF2B5EF4-FFF2-40B4-BE49-F238E27FC236}">
                    <a16:creationId xmlns:a16="http://schemas.microsoft.com/office/drawing/2014/main" id="{29DCB4B6-8EE5-A7FA-035D-B602E7598312}"/>
                  </a:ext>
                </a:extLst>
              </p:cNvPr>
              <p:cNvSpPr/>
              <p:nvPr/>
            </p:nvSpPr>
            <p:spPr>
              <a:xfrm>
                <a:off x="419450" y="4645525"/>
                <a:ext cx="106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28" extrusionOk="0">
                    <a:moveTo>
                      <a:pt x="214" y="1"/>
                    </a:moveTo>
                    <a:cubicBezTo>
                      <a:pt x="88" y="1"/>
                      <a:pt x="0" y="101"/>
                      <a:pt x="0" y="214"/>
                    </a:cubicBezTo>
                    <a:cubicBezTo>
                      <a:pt x="0" y="339"/>
                      <a:pt x="88" y="427"/>
                      <a:pt x="214" y="427"/>
                    </a:cubicBezTo>
                    <a:cubicBezTo>
                      <a:pt x="327" y="427"/>
                      <a:pt x="427" y="339"/>
                      <a:pt x="427" y="214"/>
                    </a:cubicBezTo>
                    <a:cubicBezTo>
                      <a:pt x="427" y="101"/>
                      <a:pt x="327" y="1"/>
                      <a:pt x="2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840;p17">
                <a:extLst>
                  <a:ext uri="{FF2B5EF4-FFF2-40B4-BE49-F238E27FC236}">
                    <a16:creationId xmlns:a16="http://schemas.microsoft.com/office/drawing/2014/main" id="{AF94185A-682D-1916-CDEC-82E375624099}"/>
                  </a:ext>
                </a:extLst>
              </p:cNvPr>
              <p:cNvSpPr/>
              <p:nvPr/>
            </p:nvSpPr>
            <p:spPr>
              <a:xfrm>
                <a:off x="461175" y="4564275"/>
                <a:ext cx="2292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784" extrusionOk="0">
                    <a:moveTo>
                      <a:pt x="527" y="0"/>
                    </a:moveTo>
                    <a:cubicBezTo>
                      <a:pt x="176" y="0"/>
                      <a:pt x="0" y="415"/>
                      <a:pt x="251" y="666"/>
                    </a:cubicBezTo>
                    <a:cubicBezTo>
                      <a:pt x="329" y="747"/>
                      <a:pt x="426" y="784"/>
                      <a:pt x="522" y="784"/>
                    </a:cubicBezTo>
                    <a:cubicBezTo>
                      <a:pt x="722" y="784"/>
                      <a:pt x="916" y="627"/>
                      <a:pt x="916" y="389"/>
                    </a:cubicBezTo>
                    <a:cubicBezTo>
                      <a:pt x="916" y="176"/>
                      <a:pt x="741" y="0"/>
                      <a:pt x="527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841;p17">
                <a:extLst>
                  <a:ext uri="{FF2B5EF4-FFF2-40B4-BE49-F238E27FC236}">
                    <a16:creationId xmlns:a16="http://schemas.microsoft.com/office/drawing/2014/main" id="{8D3D3D92-BC74-8F26-D8FC-C8AD101D9B0C}"/>
                  </a:ext>
                </a:extLst>
              </p:cNvPr>
              <p:cNvSpPr/>
              <p:nvPr/>
            </p:nvSpPr>
            <p:spPr>
              <a:xfrm>
                <a:off x="490975" y="4601600"/>
                <a:ext cx="354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25" extrusionOk="0">
                    <a:moveTo>
                      <a:pt x="816" y="1"/>
                    </a:moveTo>
                    <a:cubicBezTo>
                      <a:pt x="264" y="1"/>
                      <a:pt x="0" y="666"/>
                      <a:pt x="377" y="1042"/>
                    </a:cubicBezTo>
                    <a:cubicBezTo>
                      <a:pt x="503" y="1168"/>
                      <a:pt x="657" y="1225"/>
                      <a:pt x="807" y="1225"/>
                    </a:cubicBezTo>
                    <a:cubicBezTo>
                      <a:pt x="1120" y="1225"/>
                      <a:pt x="1418" y="980"/>
                      <a:pt x="1418" y="616"/>
                    </a:cubicBezTo>
                    <a:cubicBezTo>
                      <a:pt x="1418" y="277"/>
                      <a:pt x="1155" y="1"/>
                      <a:pt x="816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842;p17">
                <a:extLst>
                  <a:ext uri="{FF2B5EF4-FFF2-40B4-BE49-F238E27FC236}">
                    <a16:creationId xmlns:a16="http://schemas.microsoft.com/office/drawing/2014/main" id="{92859411-AB8A-25DA-7E5C-7DC21FFA1B11}"/>
                  </a:ext>
                </a:extLst>
              </p:cNvPr>
              <p:cNvSpPr/>
              <p:nvPr/>
            </p:nvSpPr>
            <p:spPr>
              <a:xfrm>
                <a:off x="498500" y="4678150"/>
                <a:ext cx="339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356" extrusionOk="0">
                    <a:moveTo>
                      <a:pt x="678" y="1"/>
                    </a:moveTo>
                    <a:cubicBezTo>
                      <a:pt x="302" y="1"/>
                      <a:pt x="1" y="302"/>
                      <a:pt x="1" y="678"/>
                    </a:cubicBezTo>
                    <a:cubicBezTo>
                      <a:pt x="1" y="1055"/>
                      <a:pt x="302" y="1356"/>
                      <a:pt x="678" y="1356"/>
                    </a:cubicBezTo>
                    <a:cubicBezTo>
                      <a:pt x="1055" y="1356"/>
                      <a:pt x="1356" y="1055"/>
                      <a:pt x="1356" y="678"/>
                    </a:cubicBezTo>
                    <a:cubicBezTo>
                      <a:pt x="1356" y="302"/>
                      <a:pt x="1055" y="1"/>
                      <a:pt x="678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843;p17">
                <a:extLst>
                  <a:ext uri="{FF2B5EF4-FFF2-40B4-BE49-F238E27FC236}">
                    <a16:creationId xmlns:a16="http://schemas.microsoft.com/office/drawing/2014/main" id="{D240D775-A9BF-FFCF-0814-4B30544674A2}"/>
                  </a:ext>
                </a:extLst>
              </p:cNvPr>
              <p:cNvSpPr/>
              <p:nvPr/>
            </p:nvSpPr>
            <p:spPr>
              <a:xfrm>
                <a:off x="467125" y="4712025"/>
                <a:ext cx="226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67" extrusionOk="0">
                    <a:moveTo>
                      <a:pt x="515" y="1"/>
                    </a:moveTo>
                    <a:cubicBezTo>
                      <a:pt x="176" y="1"/>
                      <a:pt x="1" y="415"/>
                      <a:pt x="252" y="653"/>
                    </a:cubicBezTo>
                    <a:cubicBezTo>
                      <a:pt x="330" y="731"/>
                      <a:pt x="426" y="766"/>
                      <a:pt x="521" y="766"/>
                    </a:cubicBezTo>
                    <a:cubicBezTo>
                      <a:pt x="717" y="766"/>
                      <a:pt x="904" y="618"/>
                      <a:pt x="904" y="390"/>
                    </a:cubicBezTo>
                    <a:cubicBezTo>
                      <a:pt x="904" y="177"/>
                      <a:pt x="728" y="1"/>
                      <a:pt x="515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844;p17">
                <a:extLst>
                  <a:ext uri="{FF2B5EF4-FFF2-40B4-BE49-F238E27FC236}">
                    <a16:creationId xmlns:a16="http://schemas.microsoft.com/office/drawing/2014/main" id="{C4FF17E6-EDF6-1E2A-D0AB-037664EC9495}"/>
                  </a:ext>
                </a:extLst>
              </p:cNvPr>
              <p:cNvSpPr/>
              <p:nvPr/>
            </p:nvSpPr>
            <p:spPr>
              <a:xfrm>
                <a:off x="364225" y="4572750"/>
                <a:ext cx="205200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7788" extrusionOk="0">
                    <a:moveTo>
                      <a:pt x="6476" y="0"/>
                    </a:moveTo>
                    <a:cubicBezTo>
                      <a:pt x="6539" y="163"/>
                      <a:pt x="6576" y="327"/>
                      <a:pt x="6614" y="502"/>
                    </a:cubicBezTo>
                    <a:cubicBezTo>
                      <a:pt x="7348" y="3848"/>
                      <a:pt x="4730" y="6795"/>
                      <a:pt x="1572" y="6795"/>
                    </a:cubicBezTo>
                    <a:cubicBezTo>
                      <a:pt x="1058" y="6795"/>
                      <a:pt x="531" y="6717"/>
                      <a:pt x="1" y="6551"/>
                    </a:cubicBezTo>
                    <a:lnTo>
                      <a:pt x="1" y="6551"/>
                    </a:lnTo>
                    <a:cubicBezTo>
                      <a:pt x="887" y="7376"/>
                      <a:pt x="2018" y="7788"/>
                      <a:pt x="3148" y="7788"/>
                    </a:cubicBezTo>
                    <a:cubicBezTo>
                      <a:pt x="4337" y="7788"/>
                      <a:pt x="5525" y="7332"/>
                      <a:pt x="6426" y="6425"/>
                    </a:cubicBezTo>
                    <a:cubicBezTo>
                      <a:pt x="8182" y="4656"/>
                      <a:pt x="8208" y="1807"/>
                      <a:pt x="6476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67" name="Google Shape;845;p17">
            <a:extLst>
              <a:ext uri="{FF2B5EF4-FFF2-40B4-BE49-F238E27FC236}">
                <a16:creationId xmlns:a16="http://schemas.microsoft.com/office/drawing/2014/main" id="{9679735C-0DA1-5D51-EC61-BB48F78D2EDC}"/>
              </a:ext>
            </a:extLst>
          </p:cNvPr>
          <p:cNvSpPr/>
          <p:nvPr/>
        </p:nvSpPr>
        <p:spPr>
          <a:xfrm>
            <a:off x="1790700" y="2346978"/>
            <a:ext cx="7867217" cy="1342221"/>
          </a:xfrm>
          <a:prstGeom prst="homePlate">
            <a:avLst>
              <a:gd name="adj" fmla="val 71578"/>
            </a:avLst>
          </a:prstGeom>
          <a:solidFill>
            <a:schemeClr val="accent1">
              <a:lumMod val="50000"/>
            </a:schemeClr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Qua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hiểu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ý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nghĩa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34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9777E9-21B3-1FC1-DE27-3E7222DBEA70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E52A422B-A54D-7CAD-D572-BFA1F9ACF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D8F0AE-2214-16C8-9500-F77FAE56DCAC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51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0;p19">
            <a:extLst>
              <a:ext uri="{FF2B5EF4-FFF2-40B4-BE49-F238E27FC236}">
                <a16:creationId xmlns:a16="http://schemas.microsoft.com/office/drawing/2014/main" id="{438776EB-FDCA-74C1-78E8-2DEBCAA034DB}"/>
              </a:ext>
            </a:extLst>
          </p:cNvPr>
          <p:cNvSpPr txBox="1">
            <a:spLocks/>
          </p:cNvSpPr>
          <p:nvPr/>
        </p:nvSpPr>
        <p:spPr>
          <a:xfrm>
            <a:off x="2137874" y="2010819"/>
            <a:ext cx="7916252" cy="104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vi-VN" sz="28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Để thể hiện nội dung câu chuyện, các em cần đọc với giọng như thế nào? </a:t>
            </a:r>
          </a:p>
        </p:txBody>
      </p:sp>
      <p:grpSp>
        <p:nvGrpSpPr>
          <p:cNvPr id="3" name="Google Shape;912;p19">
            <a:extLst>
              <a:ext uri="{FF2B5EF4-FFF2-40B4-BE49-F238E27FC236}">
                <a16:creationId xmlns:a16="http://schemas.microsoft.com/office/drawing/2014/main" id="{ECDD9808-212F-EACD-AECE-44C23E29A077}"/>
              </a:ext>
            </a:extLst>
          </p:cNvPr>
          <p:cNvGrpSpPr/>
          <p:nvPr/>
        </p:nvGrpSpPr>
        <p:grpSpPr>
          <a:xfrm>
            <a:off x="457580" y="2067988"/>
            <a:ext cx="1011049" cy="1070613"/>
            <a:chOff x="645806" y="4218800"/>
            <a:chExt cx="457197" cy="505227"/>
          </a:xfrm>
        </p:grpSpPr>
        <p:sp>
          <p:nvSpPr>
            <p:cNvPr id="5" name="Google Shape;913;p19">
              <a:extLst>
                <a:ext uri="{FF2B5EF4-FFF2-40B4-BE49-F238E27FC236}">
                  <a16:creationId xmlns:a16="http://schemas.microsoft.com/office/drawing/2014/main" id="{C7F855E0-490B-E53F-64CD-C071BD2AC088}"/>
                </a:ext>
              </a:extLst>
            </p:cNvPr>
            <p:cNvSpPr/>
            <p:nvPr/>
          </p:nvSpPr>
          <p:spPr>
            <a:xfrm rot="-5400000">
              <a:off x="640457" y="4226309"/>
              <a:ext cx="467897" cy="456468"/>
            </a:xfrm>
            <a:custGeom>
              <a:avLst/>
              <a:gdLst/>
              <a:ahLst/>
              <a:cxnLst/>
              <a:rect l="l" t="t" r="r" b="b"/>
              <a:pathLst>
                <a:path w="10065" h="10024" extrusionOk="0">
                  <a:moveTo>
                    <a:pt x="5008" y="1"/>
                  </a:moveTo>
                  <a:cubicBezTo>
                    <a:pt x="4430" y="1"/>
                    <a:pt x="3866" y="88"/>
                    <a:pt x="3326" y="277"/>
                  </a:cubicBezTo>
                  <a:cubicBezTo>
                    <a:pt x="2824" y="452"/>
                    <a:pt x="2347" y="716"/>
                    <a:pt x="1933" y="1042"/>
                  </a:cubicBezTo>
                  <a:cubicBezTo>
                    <a:pt x="1858" y="1092"/>
                    <a:pt x="1795" y="1155"/>
                    <a:pt x="1732" y="1205"/>
                  </a:cubicBezTo>
                  <a:cubicBezTo>
                    <a:pt x="753" y="2046"/>
                    <a:pt x="139" y="3226"/>
                    <a:pt x="13" y="4506"/>
                  </a:cubicBezTo>
                  <a:lnTo>
                    <a:pt x="13" y="4556"/>
                  </a:lnTo>
                  <a:cubicBezTo>
                    <a:pt x="1" y="4631"/>
                    <a:pt x="1" y="4694"/>
                    <a:pt x="1" y="4769"/>
                  </a:cubicBezTo>
                  <a:lnTo>
                    <a:pt x="1" y="5008"/>
                  </a:lnTo>
                  <a:cubicBezTo>
                    <a:pt x="1" y="5095"/>
                    <a:pt x="1" y="5196"/>
                    <a:pt x="1" y="5284"/>
                  </a:cubicBezTo>
                  <a:cubicBezTo>
                    <a:pt x="1" y="5296"/>
                    <a:pt x="1" y="5296"/>
                    <a:pt x="1" y="5309"/>
                  </a:cubicBezTo>
                  <a:lnTo>
                    <a:pt x="1" y="5397"/>
                  </a:lnTo>
                  <a:cubicBezTo>
                    <a:pt x="1" y="5434"/>
                    <a:pt x="13" y="5497"/>
                    <a:pt x="13" y="5560"/>
                  </a:cubicBezTo>
                  <a:lnTo>
                    <a:pt x="13" y="5622"/>
                  </a:lnTo>
                  <a:cubicBezTo>
                    <a:pt x="13" y="5648"/>
                    <a:pt x="26" y="5685"/>
                    <a:pt x="26" y="5710"/>
                  </a:cubicBezTo>
                  <a:cubicBezTo>
                    <a:pt x="38" y="5798"/>
                    <a:pt x="51" y="5886"/>
                    <a:pt x="76" y="5961"/>
                  </a:cubicBezTo>
                  <a:cubicBezTo>
                    <a:pt x="76" y="5986"/>
                    <a:pt x="76" y="5999"/>
                    <a:pt x="76" y="6011"/>
                  </a:cubicBezTo>
                  <a:cubicBezTo>
                    <a:pt x="101" y="6099"/>
                    <a:pt x="126" y="6200"/>
                    <a:pt x="151" y="6300"/>
                  </a:cubicBezTo>
                  <a:cubicBezTo>
                    <a:pt x="151" y="6325"/>
                    <a:pt x="164" y="6350"/>
                    <a:pt x="164" y="6375"/>
                  </a:cubicBezTo>
                  <a:cubicBezTo>
                    <a:pt x="189" y="6438"/>
                    <a:pt x="214" y="6513"/>
                    <a:pt x="226" y="6576"/>
                  </a:cubicBezTo>
                  <a:lnTo>
                    <a:pt x="264" y="6664"/>
                  </a:lnTo>
                  <a:cubicBezTo>
                    <a:pt x="289" y="6739"/>
                    <a:pt x="314" y="6815"/>
                    <a:pt x="339" y="6890"/>
                  </a:cubicBezTo>
                  <a:cubicBezTo>
                    <a:pt x="352" y="6902"/>
                    <a:pt x="352" y="6928"/>
                    <a:pt x="364" y="6940"/>
                  </a:cubicBezTo>
                  <a:cubicBezTo>
                    <a:pt x="402" y="7028"/>
                    <a:pt x="440" y="7116"/>
                    <a:pt x="490" y="7204"/>
                  </a:cubicBezTo>
                  <a:lnTo>
                    <a:pt x="515" y="7254"/>
                  </a:lnTo>
                  <a:cubicBezTo>
                    <a:pt x="553" y="7329"/>
                    <a:pt x="578" y="7392"/>
                    <a:pt x="615" y="7467"/>
                  </a:cubicBezTo>
                  <a:lnTo>
                    <a:pt x="666" y="7542"/>
                  </a:lnTo>
                  <a:cubicBezTo>
                    <a:pt x="703" y="7605"/>
                    <a:pt x="741" y="7668"/>
                    <a:pt x="779" y="7731"/>
                  </a:cubicBezTo>
                  <a:lnTo>
                    <a:pt x="816" y="7781"/>
                  </a:lnTo>
                  <a:cubicBezTo>
                    <a:pt x="866" y="7869"/>
                    <a:pt x="929" y="7944"/>
                    <a:pt x="979" y="8019"/>
                  </a:cubicBezTo>
                  <a:cubicBezTo>
                    <a:pt x="979" y="8032"/>
                    <a:pt x="1004" y="8044"/>
                    <a:pt x="1004" y="8044"/>
                  </a:cubicBezTo>
                  <a:cubicBezTo>
                    <a:pt x="1055" y="8120"/>
                    <a:pt x="1105" y="8182"/>
                    <a:pt x="1168" y="8245"/>
                  </a:cubicBezTo>
                  <a:lnTo>
                    <a:pt x="1218" y="8308"/>
                  </a:lnTo>
                  <a:cubicBezTo>
                    <a:pt x="1255" y="8358"/>
                    <a:pt x="1318" y="8421"/>
                    <a:pt x="1368" y="8471"/>
                  </a:cubicBezTo>
                  <a:lnTo>
                    <a:pt x="1419" y="8521"/>
                  </a:lnTo>
                  <a:cubicBezTo>
                    <a:pt x="1557" y="8659"/>
                    <a:pt x="1695" y="8797"/>
                    <a:pt x="1845" y="8910"/>
                  </a:cubicBezTo>
                  <a:lnTo>
                    <a:pt x="1895" y="8960"/>
                  </a:lnTo>
                  <a:cubicBezTo>
                    <a:pt x="1958" y="8998"/>
                    <a:pt x="2021" y="9048"/>
                    <a:pt x="2084" y="9098"/>
                  </a:cubicBezTo>
                  <a:lnTo>
                    <a:pt x="2146" y="9136"/>
                  </a:lnTo>
                  <a:cubicBezTo>
                    <a:pt x="2993" y="9723"/>
                    <a:pt x="3988" y="10024"/>
                    <a:pt x="4993" y="10024"/>
                  </a:cubicBezTo>
                  <a:cubicBezTo>
                    <a:pt x="5686" y="10024"/>
                    <a:pt x="6384" y="9880"/>
                    <a:pt x="7040" y="9588"/>
                  </a:cubicBezTo>
                  <a:lnTo>
                    <a:pt x="7053" y="9588"/>
                  </a:lnTo>
                  <a:cubicBezTo>
                    <a:pt x="7417" y="9425"/>
                    <a:pt x="7768" y="9211"/>
                    <a:pt x="8082" y="8960"/>
                  </a:cubicBezTo>
                  <a:cubicBezTo>
                    <a:pt x="8697" y="8484"/>
                    <a:pt x="9199" y="7856"/>
                    <a:pt x="9538" y="7153"/>
                  </a:cubicBezTo>
                  <a:cubicBezTo>
                    <a:pt x="9575" y="7078"/>
                    <a:pt x="9613" y="6990"/>
                    <a:pt x="9651" y="6902"/>
                  </a:cubicBezTo>
                  <a:cubicBezTo>
                    <a:pt x="9651" y="6890"/>
                    <a:pt x="9663" y="6865"/>
                    <a:pt x="9663" y="6852"/>
                  </a:cubicBezTo>
                  <a:cubicBezTo>
                    <a:pt x="9688" y="6789"/>
                    <a:pt x="9713" y="6714"/>
                    <a:pt x="9738" y="6639"/>
                  </a:cubicBezTo>
                  <a:cubicBezTo>
                    <a:pt x="9738" y="6626"/>
                    <a:pt x="9764" y="6601"/>
                    <a:pt x="9764" y="6576"/>
                  </a:cubicBezTo>
                  <a:cubicBezTo>
                    <a:pt x="9789" y="6513"/>
                    <a:pt x="9814" y="6438"/>
                    <a:pt x="9826" y="6363"/>
                  </a:cubicBezTo>
                  <a:lnTo>
                    <a:pt x="9851" y="6313"/>
                  </a:lnTo>
                  <a:cubicBezTo>
                    <a:pt x="10065" y="5459"/>
                    <a:pt x="10065" y="4568"/>
                    <a:pt x="9851" y="3715"/>
                  </a:cubicBezTo>
                  <a:cubicBezTo>
                    <a:pt x="9839" y="3715"/>
                    <a:pt x="9839" y="3702"/>
                    <a:pt x="9839" y="3677"/>
                  </a:cubicBezTo>
                  <a:cubicBezTo>
                    <a:pt x="9814" y="3615"/>
                    <a:pt x="9789" y="3539"/>
                    <a:pt x="9776" y="3477"/>
                  </a:cubicBezTo>
                  <a:lnTo>
                    <a:pt x="9751" y="3414"/>
                  </a:lnTo>
                  <a:cubicBezTo>
                    <a:pt x="9738" y="3351"/>
                    <a:pt x="9713" y="3288"/>
                    <a:pt x="9688" y="3226"/>
                  </a:cubicBezTo>
                  <a:lnTo>
                    <a:pt x="9663" y="3175"/>
                  </a:lnTo>
                  <a:cubicBezTo>
                    <a:pt x="9638" y="3113"/>
                    <a:pt x="9613" y="3050"/>
                    <a:pt x="9588" y="2987"/>
                  </a:cubicBezTo>
                  <a:cubicBezTo>
                    <a:pt x="9575" y="2975"/>
                    <a:pt x="9575" y="2950"/>
                    <a:pt x="9563" y="2924"/>
                  </a:cubicBezTo>
                  <a:cubicBezTo>
                    <a:pt x="9538" y="2874"/>
                    <a:pt x="9513" y="2811"/>
                    <a:pt x="9475" y="2749"/>
                  </a:cubicBezTo>
                  <a:cubicBezTo>
                    <a:pt x="9462" y="2736"/>
                    <a:pt x="9462" y="2724"/>
                    <a:pt x="9450" y="2699"/>
                  </a:cubicBezTo>
                  <a:cubicBezTo>
                    <a:pt x="9412" y="2636"/>
                    <a:pt x="9387" y="2586"/>
                    <a:pt x="9349" y="2523"/>
                  </a:cubicBezTo>
                  <a:lnTo>
                    <a:pt x="9324" y="2473"/>
                  </a:lnTo>
                  <a:cubicBezTo>
                    <a:pt x="9287" y="2422"/>
                    <a:pt x="9262" y="2360"/>
                    <a:pt x="9224" y="2297"/>
                  </a:cubicBezTo>
                  <a:lnTo>
                    <a:pt x="9199" y="2259"/>
                  </a:lnTo>
                  <a:cubicBezTo>
                    <a:pt x="9174" y="2222"/>
                    <a:pt x="9149" y="2184"/>
                    <a:pt x="9124" y="2159"/>
                  </a:cubicBezTo>
                  <a:lnTo>
                    <a:pt x="9098" y="2096"/>
                  </a:lnTo>
                  <a:lnTo>
                    <a:pt x="9086" y="2084"/>
                  </a:lnTo>
                  <a:lnTo>
                    <a:pt x="9061" y="2059"/>
                  </a:lnTo>
                  <a:lnTo>
                    <a:pt x="8960" y="1908"/>
                  </a:lnTo>
                  <a:lnTo>
                    <a:pt x="8910" y="1858"/>
                  </a:lnTo>
                  <a:cubicBezTo>
                    <a:pt x="8797" y="1707"/>
                    <a:pt x="8659" y="1569"/>
                    <a:pt x="8521" y="1431"/>
                  </a:cubicBezTo>
                  <a:lnTo>
                    <a:pt x="8471" y="1381"/>
                  </a:lnTo>
                  <a:lnTo>
                    <a:pt x="8308" y="1218"/>
                  </a:lnTo>
                  <a:lnTo>
                    <a:pt x="8245" y="1168"/>
                  </a:lnTo>
                  <a:cubicBezTo>
                    <a:pt x="8182" y="1117"/>
                    <a:pt x="8120" y="1067"/>
                    <a:pt x="8044" y="1017"/>
                  </a:cubicBezTo>
                  <a:lnTo>
                    <a:pt x="8019" y="992"/>
                  </a:lnTo>
                  <a:cubicBezTo>
                    <a:pt x="7944" y="942"/>
                    <a:pt x="7869" y="879"/>
                    <a:pt x="7781" y="829"/>
                  </a:cubicBezTo>
                  <a:lnTo>
                    <a:pt x="7731" y="791"/>
                  </a:lnTo>
                  <a:cubicBezTo>
                    <a:pt x="7668" y="753"/>
                    <a:pt x="7605" y="716"/>
                    <a:pt x="7542" y="678"/>
                  </a:cubicBezTo>
                  <a:lnTo>
                    <a:pt x="7467" y="628"/>
                  </a:lnTo>
                  <a:cubicBezTo>
                    <a:pt x="7392" y="590"/>
                    <a:pt x="7329" y="553"/>
                    <a:pt x="7266" y="528"/>
                  </a:cubicBezTo>
                  <a:lnTo>
                    <a:pt x="7204" y="490"/>
                  </a:lnTo>
                  <a:cubicBezTo>
                    <a:pt x="7116" y="452"/>
                    <a:pt x="7028" y="415"/>
                    <a:pt x="6940" y="377"/>
                  </a:cubicBezTo>
                  <a:lnTo>
                    <a:pt x="6890" y="352"/>
                  </a:lnTo>
                  <a:cubicBezTo>
                    <a:pt x="6815" y="327"/>
                    <a:pt x="6739" y="302"/>
                    <a:pt x="6664" y="277"/>
                  </a:cubicBezTo>
                  <a:lnTo>
                    <a:pt x="6576" y="239"/>
                  </a:lnTo>
                  <a:cubicBezTo>
                    <a:pt x="6513" y="214"/>
                    <a:pt x="6438" y="201"/>
                    <a:pt x="6375" y="176"/>
                  </a:cubicBezTo>
                  <a:lnTo>
                    <a:pt x="6300" y="151"/>
                  </a:lnTo>
                  <a:cubicBezTo>
                    <a:pt x="6200" y="126"/>
                    <a:pt x="6099" y="113"/>
                    <a:pt x="6011" y="88"/>
                  </a:cubicBezTo>
                  <a:lnTo>
                    <a:pt x="5961" y="88"/>
                  </a:lnTo>
                  <a:cubicBezTo>
                    <a:pt x="5886" y="76"/>
                    <a:pt x="5798" y="51"/>
                    <a:pt x="5710" y="51"/>
                  </a:cubicBezTo>
                  <a:lnTo>
                    <a:pt x="5622" y="38"/>
                  </a:lnTo>
                  <a:lnTo>
                    <a:pt x="5409" y="13"/>
                  </a:lnTo>
                  <a:lnTo>
                    <a:pt x="5309" y="13"/>
                  </a:lnTo>
                  <a:cubicBezTo>
                    <a:pt x="5208" y="13"/>
                    <a:pt x="5108" y="1"/>
                    <a:pt x="500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6" name="Google Shape;914;p19">
              <a:extLst>
                <a:ext uri="{FF2B5EF4-FFF2-40B4-BE49-F238E27FC236}">
                  <a16:creationId xmlns:a16="http://schemas.microsoft.com/office/drawing/2014/main" id="{EF053A6F-1A95-91EF-180D-3FA4ACE901C1}"/>
                </a:ext>
              </a:extLst>
            </p:cNvPr>
            <p:cNvGrpSpPr/>
            <p:nvPr/>
          </p:nvGrpSpPr>
          <p:grpSpPr>
            <a:xfrm rot="-5400000">
              <a:off x="621791" y="4242815"/>
              <a:ext cx="505227" cy="457197"/>
              <a:chOff x="4923384" y="2320726"/>
              <a:chExt cx="505227" cy="457197"/>
            </a:xfrm>
          </p:grpSpPr>
          <p:sp>
            <p:nvSpPr>
              <p:cNvPr id="7" name="Google Shape;915;p19">
                <a:extLst>
                  <a:ext uri="{FF2B5EF4-FFF2-40B4-BE49-F238E27FC236}">
                    <a16:creationId xmlns:a16="http://schemas.microsoft.com/office/drawing/2014/main" id="{1EC90111-C0E9-9E7D-00A2-7AD4BFB789EE}"/>
                  </a:ext>
                </a:extLst>
              </p:cNvPr>
              <p:cNvSpPr/>
              <p:nvPr/>
            </p:nvSpPr>
            <p:spPr>
              <a:xfrm>
                <a:off x="4961876" y="2320726"/>
                <a:ext cx="466735" cy="457197"/>
              </a:xfrm>
              <a:custGeom>
                <a:avLst/>
                <a:gdLst/>
                <a:ahLst/>
                <a:cxnLst/>
                <a:rect l="l" t="t" r="r" b="b"/>
                <a:pathLst>
                  <a:path w="10040" h="10040" extrusionOk="0">
                    <a:moveTo>
                      <a:pt x="5020" y="0"/>
                    </a:moveTo>
                    <a:cubicBezTo>
                      <a:pt x="2247" y="0"/>
                      <a:pt x="1" y="2246"/>
                      <a:pt x="1" y="5020"/>
                    </a:cubicBezTo>
                    <a:cubicBezTo>
                      <a:pt x="1" y="7793"/>
                      <a:pt x="2247" y="10039"/>
                      <a:pt x="5020" y="10039"/>
                    </a:cubicBezTo>
                    <a:cubicBezTo>
                      <a:pt x="7794" y="10039"/>
                      <a:pt x="10040" y="7793"/>
                      <a:pt x="10040" y="5020"/>
                    </a:cubicBezTo>
                    <a:cubicBezTo>
                      <a:pt x="10040" y="2246"/>
                      <a:pt x="7794" y="0"/>
                      <a:pt x="5020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916;p19">
                <a:extLst>
                  <a:ext uri="{FF2B5EF4-FFF2-40B4-BE49-F238E27FC236}">
                    <a16:creationId xmlns:a16="http://schemas.microsoft.com/office/drawing/2014/main" id="{9BF90374-2AC9-6AA8-9B73-0962DE89F648}"/>
                  </a:ext>
                </a:extLst>
              </p:cNvPr>
              <p:cNvSpPr/>
              <p:nvPr/>
            </p:nvSpPr>
            <p:spPr>
              <a:xfrm>
                <a:off x="5307231" y="2352693"/>
                <a:ext cx="116172" cy="149773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3289" extrusionOk="0">
                    <a:moveTo>
                      <a:pt x="114" y="1"/>
                    </a:moveTo>
                    <a:cubicBezTo>
                      <a:pt x="1" y="277"/>
                      <a:pt x="38" y="603"/>
                      <a:pt x="227" y="854"/>
                    </a:cubicBezTo>
                    <a:cubicBezTo>
                      <a:pt x="490" y="1168"/>
                      <a:pt x="980" y="1256"/>
                      <a:pt x="1231" y="1607"/>
                    </a:cubicBezTo>
                    <a:cubicBezTo>
                      <a:pt x="1444" y="1908"/>
                      <a:pt x="1394" y="2322"/>
                      <a:pt x="1544" y="2661"/>
                    </a:cubicBezTo>
                    <a:cubicBezTo>
                      <a:pt x="1707" y="3050"/>
                      <a:pt x="2084" y="3289"/>
                      <a:pt x="2498" y="3289"/>
                    </a:cubicBezTo>
                    <a:cubicBezTo>
                      <a:pt x="2209" y="1908"/>
                      <a:pt x="1344" y="703"/>
                      <a:pt x="114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917;p19">
                <a:extLst>
                  <a:ext uri="{FF2B5EF4-FFF2-40B4-BE49-F238E27FC236}">
                    <a16:creationId xmlns:a16="http://schemas.microsoft.com/office/drawing/2014/main" id="{1A0CF20B-7AA3-ADA5-9DC8-B7C0FBC91A8F}"/>
                  </a:ext>
                </a:extLst>
              </p:cNvPr>
              <p:cNvSpPr/>
              <p:nvPr/>
            </p:nvSpPr>
            <p:spPr>
              <a:xfrm>
                <a:off x="5033048" y="2333841"/>
                <a:ext cx="390356" cy="316303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6946" extrusionOk="0">
                    <a:moveTo>
                      <a:pt x="1795" y="1"/>
                    </a:moveTo>
                    <a:cubicBezTo>
                      <a:pt x="1130" y="239"/>
                      <a:pt x="515" y="628"/>
                      <a:pt x="1" y="1117"/>
                    </a:cubicBezTo>
                    <a:cubicBezTo>
                      <a:pt x="164" y="1268"/>
                      <a:pt x="352" y="1394"/>
                      <a:pt x="553" y="1469"/>
                    </a:cubicBezTo>
                    <a:cubicBezTo>
                      <a:pt x="1180" y="1695"/>
                      <a:pt x="1933" y="1569"/>
                      <a:pt x="2435" y="1996"/>
                    </a:cubicBezTo>
                    <a:cubicBezTo>
                      <a:pt x="2724" y="2247"/>
                      <a:pt x="2862" y="2623"/>
                      <a:pt x="2937" y="3000"/>
                    </a:cubicBezTo>
                    <a:cubicBezTo>
                      <a:pt x="3013" y="3389"/>
                      <a:pt x="3050" y="3765"/>
                      <a:pt x="3201" y="4117"/>
                    </a:cubicBezTo>
                    <a:cubicBezTo>
                      <a:pt x="3351" y="4481"/>
                      <a:pt x="3640" y="4794"/>
                      <a:pt x="4016" y="4844"/>
                    </a:cubicBezTo>
                    <a:cubicBezTo>
                      <a:pt x="4048" y="4848"/>
                      <a:pt x="4080" y="4849"/>
                      <a:pt x="4112" y="4849"/>
                    </a:cubicBezTo>
                    <a:cubicBezTo>
                      <a:pt x="4436" y="4849"/>
                      <a:pt x="4779" y="4693"/>
                      <a:pt x="5085" y="4693"/>
                    </a:cubicBezTo>
                    <a:cubicBezTo>
                      <a:pt x="5204" y="4693"/>
                      <a:pt x="5317" y="4716"/>
                      <a:pt x="5422" y="4782"/>
                    </a:cubicBezTo>
                    <a:cubicBezTo>
                      <a:pt x="5711" y="4957"/>
                      <a:pt x="5748" y="5359"/>
                      <a:pt x="5849" y="5685"/>
                    </a:cubicBezTo>
                    <a:cubicBezTo>
                      <a:pt x="6049" y="6325"/>
                      <a:pt x="6589" y="6790"/>
                      <a:pt x="7242" y="6915"/>
                    </a:cubicBezTo>
                    <a:cubicBezTo>
                      <a:pt x="7342" y="6935"/>
                      <a:pt x="7446" y="6945"/>
                      <a:pt x="7552" y="6945"/>
                    </a:cubicBezTo>
                    <a:cubicBezTo>
                      <a:pt x="7709" y="6945"/>
                      <a:pt x="7869" y="6923"/>
                      <a:pt x="8020" y="6877"/>
                    </a:cubicBezTo>
                    <a:cubicBezTo>
                      <a:pt x="8195" y="6526"/>
                      <a:pt x="8321" y="6150"/>
                      <a:pt x="8396" y="5761"/>
                    </a:cubicBezTo>
                    <a:lnTo>
                      <a:pt x="8396" y="5761"/>
                    </a:lnTo>
                    <a:cubicBezTo>
                      <a:pt x="8333" y="5786"/>
                      <a:pt x="8271" y="5811"/>
                      <a:pt x="8208" y="5836"/>
                    </a:cubicBezTo>
                    <a:cubicBezTo>
                      <a:pt x="8038" y="5897"/>
                      <a:pt x="7853" y="5928"/>
                      <a:pt x="7669" y="5928"/>
                    </a:cubicBezTo>
                    <a:cubicBezTo>
                      <a:pt x="7211" y="5928"/>
                      <a:pt x="6757" y="5736"/>
                      <a:pt x="6551" y="5334"/>
                    </a:cubicBezTo>
                    <a:cubicBezTo>
                      <a:pt x="6376" y="4970"/>
                      <a:pt x="6426" y="4556"/>
                      <a:pt x="6426" y="4167"/>
                    </a:cubicBezTo>
                    <a:cubicBezTo>
                      <a:pt x="6438" y="3765"/>
                      <a:pt x="6363" y="3314"/>
                      <a:pt x="6037" y="3100"/>
                    </a:cubicBezTo>
                    <a:cubicBezTo>
                      <a:pt x="5865" y="2985"/>
                      <a:pt x="5664" y="2953"/>
                      <a:pt x="5458" y="2953"/>
                    </a:cubicBezTo>
                    <a:cubicBezTo>
                      <a:pt x="5303" y="2953"/>
                      <a:pt x="5146" y="2971"/>
                      <a:pt x="4995" y="2987"/>
                    </a:cubicBezTo>
                    <a:cubicBezTo>
                      <a:pt x="4916" y="2996"/>
                      <a:pt x="4834" y="3001"/>
                      <a:pt x="4752" y="3001"/>
                    </a:cubicBezTo>
                    <a:cubicBezTo>
                      <a:pt x="4468" y="3001"/>
                      <a:pt x="4182" y="2938"/>
                      <a:pt x="4016" y="2724"/>
                    </a:cubicBezTo>
                    <a:cubicBezTo>
                      <a:pt x="3816" y="2460"/>
                      <a:pt x="3878" y="2096"/>
                      <a:pt x="3966" y="1795"/>
                    </a:cubicBezTo>
                    <a:cubicBezTo>
                      <a:pt x="4054" y="1481"/>
                      <a:pt x="4154" y="1143"/>
                      <a:pt x="4029" y="854"/>
                    </a:cubicBezTo>
                    <a:cubicBezTo>
                      <a:pt x="3891" y="578"/>
                      <a:pt x="3640" y="390"/>
                      <a:pt x="3339" y="339"/>
                    </a:cubicBezTo>
                    <a:cubicBezTo>
                      <a:pt x="3050" y="289"/>
                      <a:pt x="2762" y="252"/>
                      <a:pt x="2460" y="227"/>
                    </a:cubicBezTo>
                    <a:cubicBezTo>
                      <a:pt x="2222" y="214"/>
                      <a:pt x="1996" y="126"/>
                      <a:pt x="1795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918;p19">
                <a:extLst>
                  <a:ext uri="{FF2B5EF4-FFF2-40B4-BE49-F238E27FC236}">
                    <a16:creationId xmlns:a16="http://schemas.microsoft.com/office/drawing/2014/main" id="{201839E8-E4F9-A3E1-172F-379821EF1ABE}"/>
                  </a:ext>
                </a:extLst>
              </p:cNvPr>
              <p:cNvSpPr/>
              <p:nvPr/>
            </p:nvSpPr>
            <p:spPr>
              <a:xfrm>
                <a:off x="4961318" y="2505289"/>
                <a:ext cx="376874" cy="259473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5698" extrusionOk="0">
                    <a:moveTo>
                      <a:pt x="88" y="0"/>
                    </a:moveTo>
                    <a:cubicBezTo>
                      <a:pt x="38" y="314"/>
                      <a:pt x="0" y="628"/>
                      <a:pt x="0" y="954"/>
                    </a:cubicBezTo>
                    <a:cubicBezTo>
                      <a:pt x="0" y="1130"/>
                      <a:pt x="13" y="1318"/>
                      <a:pt x="38" y="1506"/>
                    </a:cubicBezTo>
                    <a:cubicBezTo>
                      <a:pt x="301" y="1745"/>
                      <a:pt x="615" y="1908"/>
                      <a:pt x="954" y="1996"/>
                    </a:cubicBezTo>
                    <a:cubicBezTo>
                      <a:pt x="1243" y="2083"/>
                      <a:pt x="1544" y="2096"/>
                      <a:pt x="1807" y="2247"/>
                    </a:cubicBezTo>
                    <a:cubicBezTo>
                      <a:pt x="2146" y="2435"/>
                      <a:pt x="2322" y="2836"/>
                      <a:pt x="2397" y="3238"/>
                    </a:cubicBezTo>
                    <a:cubicBezTo>
                      <a:pt x="2460" y="3627"/>
                      <a:pt x="2447" y="4028"/>
                      <a:pt x="2523" y="4417"/>
                    </a:cubicBezTo>
                    <a:cubicBezTo>
                      <a:pt x="2610" y="4819"/>
                      <a:pt x="2799" y="5208"/>
                      <a:pt x="3150" y="5384"/>
                    </a:cubicBezTo>
                    <a:cubicBezTo>
                      <a:pt x="3298" y="5457"/>
                      <a:pt x="3457" y="5487"/>
                      <a:pt x="3620" y="5487"/>
                    </a:cubicBezTo>
                    <a:cubicBezTo>
                      <a:pt x="3901" y="5487"/>
                      <a:pt x="4193" y="5399"/>
                      <a:pt x="4455" y="5296"/>
                    </a:cubicBezTo>
                    <a:cubicBezTo>
                      <a:pt x="4784" y="5180"/>
                      <a:pt x="5120" y="5041"/>
                      <a:pt x="5458" y="5041"/>
                    </a:cubicBezTo>
                    <a:cubicBezTo>
                      <a:pt x="5559" y="5041"/>
                      <a:pt x="5659" y="5054"/>
                      <a:pt x="5760" y="5083"/>
                    </a:cubicBezTo>
                    <a:cubicBezTo>
                      <a:pt x="6036" y="5170"/>
                      <a:pt x="6275" y="5321"/>
                      <a:pt x="6488" y="5522"/>
                    </a:cubicBezTo>
                    <a:lnTo>
                      <a:pt x="6701" y="5697"/>
                    </a:lnTo>
                    <a:cubicBezTo>
                      <a:pt x="7203" y="5509"/>
                      <a:pt x="7680" y="5246"/>
                      <a:pt x="8107" y="4919"/>
                    </a:cubicBezTo>
                    <a:lnTo>
                      <a:pt x="8107" y="4919"/>
                    </a:lnTo>
                    <a:cubicBezTo>
                      <a:pt x="8089" y="4920"/>
                      <a:pt x="8071" y="4920"/>
                      <a:pt x="8053" y="4920"/>
                    </a:cubicBezTo>
                    <a:cubicBezTo>
                      <a:pt x="7608" y="4920"/>
                      <a:pt x="7177" y="4770"/>
                      <a:pt x="6839" y="4493"/>
                    </a:cubicBezTo>
                    <a:cubicBezTo>
                      <a:pt x="6626" y="4292"/>
                      <a:pt x="6438" y="4041"/>
                      <a:pt x="6174" y="3928"/>
                    </a:cubicBezTo>
                    <a:cubicBezTo>
                      <a:pt x="6060" y="3882"/>
                      <a:pt x="5943" y="3864"/>
                      <a:pt x="5824" y="3864"/>
                    </a:cubicBezTo>
                    <a:cubicBezTo>
                      <a:pt x="5350" y="3864"/>
                      <a:pt x="4845" y="4153"/>
                      <a:pt x="4375" y="4153"/>
                    </a:cubicBezTo>
                    <a:cubicBezTo>
                      <a:pt x="4248" y="4153"/>
                      <a:pt x="4124" y="4132"/>
                      <a:pt x="4003" y="4079"/>
                    </a:cubicBezTo>
                    <a:cubicBezTo>
                      <a:pt x="3564" y="3865"/>
                      <a:pt x="3426" y="3313"/>
                      <a:pt x="3363" y="2824"/>
                    </a:cubicBezTo>
                    <a:cubicBezTo>
                      <a:pt x="3288" y="2322"/>
                      <a:pt x="3200" y="1782"/>
                      <a:pt x="2786" y="1519"/>
                    </a:cubicBezTo>
                    <a:cubicBezTo>
                      <a:pt x="2555" y="1372"/>
                      <a:pt x="2266" y="1361"/>
                      <a:pt x="1968" y="1361"/>
                    </a:cubicBezTo>
                    <a:cubicBezTo>
                      <a:pt x="1919" y="1361"/>
                      <a:pt x="1870" y="1362"/>
                      <a:pt x="1821" y="1362"/>
                    </a:cubicBezTo>
                    <a:cubicBezTo>
                      <a:pt x="1632" y="1362"/>
                      <a:pt x="1444" y="1358"/>
                      <a:pt x="1268" y="1318"/>
                    </a:cubicBezTo>
                    <a:cubicBezTo>
                      <a:pt x="665" y="1180"/>
                      <a:pt x="239" y="603"/>
                      <a:pt x="88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919;p19">
                <a:extLst>
                  <a:ext uri="{FF2B5EF4-FFF2-40B4-BE49-F238E27FC236}">
                    <a16:creationId xmlns:a16="http://schemas.microsoft.com/office/drawing/2014/main" id="{37CF4D4E-47BA-8225-CD54-5198A65E4309}"/>
                  </a:ext>
                </a:extLst>
              </p:cNvPr>
              <p:cNvSpPr/>
              <p:nvPr/>
            </p:nvSpPr>
            <p:spPr>
              <a:xfrm>
                <a:off x="5206911" y="2591583"/>
                <a:ext cx="70615" cy="42896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942" extrusionOk="0">
                    <a:moveTo>
                      <a:pt x="328" y="0"/>
                    </a:moveTo>
                    <a:cubicBezTo>
                      <a:pt x="270" y="0"/>
                      <a:pt x="214" y="13"/>
                      <a:pt x="164" y="38"/>
                    </a:cubicBezTo>
                    <a:cubicBezTo>
                      <a:pt x="63" y="88"/>
                      <a:pt x="0" y="201"/>
                      <a:pt x="25" y="326"/>
                    </a:cubicBezTo>
                    <a:cubicBezTo>
                      <a:pt x="38" y="439"/>
                      <a:pt x="88" y="540"/>
                      <a:pt x="164" y="628"/>
                    </a:cubicBezTo>
                    <a:cubicBezTo>
                      <a:pt x="327" y="828"/>
                      <a:pt x="578" y="941"/>
                      <a:pt x="829" y="941"/>
                    </a:cubicBezTo>
                    <a:cubicBezTo>
                      <a:pt x="1067" y="941"/>
                      <a:pt x="1280" y="816"/>
                      <a:pt x="1393" y="615"/>
                    </a:cubicBezTo>
                    <a:cubicBezTo>
                      <a:pt x="1519" y="352"/>
                      <a:pt x="1255" y="213"/>
                      <a:pt x="1042" y="163"/>
                    </a:cubicBezTo>
                    <a:lnTo>
                      <a:pt x="502" y="38"/>
                    </a:lnTo>
                    <a:cubicBezTo>
                      <a:pt x="446" y="13"/>
                      <a:pt x="386" y="0"/>
                      <a:pt x="328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920;p19">
                <a:extLst>
                  <a:ext uri="{FF2B5EF4-FFF2-40B4-BE49-F238E27FC236}">
                    <a16:creationId xmlns:a16="http://schemas.microsoft.com/office/drawing/2014/main" id="{2157334A-6EE3-D80F-17D9-1157A4E0F2A4}"/>
                  </a:ext>
                </a:extLst>
              </p:cNvPr>
              <p:cNvSpPr/>
              <p:nvPr/>
            </p:nvSpPr>
            <p:spPr>
              <a:xfrm>
                <a:off x="5277154" y="2652876"/>
                <a:ext cx="39328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87" extrusionOk="0">
                    <a:moveTo>
                      <a:pt x="436" y="0"/>
                    </a:moveTo>
                    <a:cubicBezTo>
                      <a:pt x="400" y="0"/>
                      <a:pt x="362" y="7"/>
                      <a:pt x="322" y="22"/>
                    </a:cubicBezTo>
                    <a:cubicBezTo>
                      <a:pt x="0" y="137"/>
                      <a:pt x="119" y="587"/>
                      <a:pt x="420" y="587"/>
                    </a:cubicBezTo>
                    <a:cubicBezTo>
                      <a:pt x="448" y="587"/>
                      <a:pt x="478" y="583"/>
                      <a:pt x="510" y="574"/>
                    </a:cubicBezTo>
                    <a:cubicBezTo>
                      <a:pt x="846" y="462"/>
                      <a:pt x="732" y="0"/>
                      <a:pt x="436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921;p19">
                <a:extLst>
                  <a:ext uri="{FF2B5EF4-FFF2-40B4-BE49-F238E27FC236}">
                    <a16:creationId xmlns:a16="http://schemas.microsoft.com/office/drawing/2014/main" id="{28476D27-36C9-3580-1828-44305B2D8CBB}"/>
                  </a:ext>
                </a:extLst>
              </p:cNvPr>
              <p:cNvSpPr/>
              <p:nvPr/>
            </p:nvSpPr>
            <p:spPr>
              <a:xfrm>
                <a:off x="5345770" y="2484160"/>
                <a:ext cx="29194" cy="6047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328" extrusionOk="0">
                    <a:moveTo>
                      <a:pt x="305" y="1"/>
                    </a:moveTo>
                    <a:cubicBezTo>
                      <a:pt x="241" y="1"/>
                      <a:pt x="180" y="26"/>
                      <a:pt x="138" y="75"/>
                    </a:cubicBezTo>
                    <a:cubicBezTo>
                      <a:pt x="88" y="151"/>
                      <a:pt x="63" y="226"/>
                      <a:pt x="63" y="301"/>
                    </a:cubicBezTo>
                    <a:cubicBezTo>
                      <a:pt x="50" y="502"/>
                      <a:pt x="38" y="715"/>
                      <a:pt x="25" y="916"/>
                    </a:cubicBezTo>
                    <a:cubicBezTo>
                      <a:pt x="0" y="1042"/>
                      <a:pt x="25" y="1167"/>
                      <a:pt x="100" y="1267"/>
                    </a:cubicBezTo>
                    <a:cubicBezTo>
                      <a:pt x="149" y="1309"/>
                      <a:pt x="209" y="1327"/>
                      <a:pt x="267" y="1327"/>
                    </a:cubicBezTo>
                    <a:cubicBezTo>
                      <a:pt x="315" y="1327"/>
                      <a:pt x="362" y="1315"/>
                      <a:pt x="402" y="1292"/>
                    </a:cubicBezTo>
                    <a:cubicBezTo>
                      <a:pt x="502" y="1230"/>
                      <a:pt x="565" y="1142"/>
                      <a:pt x="590" y="1029"/>
                    </a:cubicBezTo>
                    <a:cubicBezTo>
                      <a:pt x="615" y="916"/>
                      <a:pt x="627" y="803"/>
                      <a:pt x="602" y="690"/>
                    </a:cubicBezTo>
                    <a:cubicBezTo>
                      <a:pt x="590" y="565"/>
                      <a:pt x="615" y="452"/>
                      <a:pt x="602" y="326"/>
                    </a:cubicBezTo>
                    <a:cubicBezTo>
                      <a:pt x="590" y="213"/>
                      <a:pt x="540" y="113"/>
                      <a:pt x="452" y="50"/>
                    </a:cubicBezTo>
                    <a:cubicBezTo>
                      <a:pt x="407" y="17"/>
                      <a:pt x="356" y="1"/>
                      <a:pt x="305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922;p19">
                <a:extLst>
                  <a:ext uri="{FF2B5EF4-FFF2-40B4-BE49-F238E27FC236}">
                    <a16:creationId xmlns:a16="http://schemas.microsoft.com/office/drawing/2014/main" id="{777A3637-4825-C0C2-A05C-58331F424CCF}"/>
                  </a:ext>
                </a:extLst>
              </p:cNvPr>
              <p:cNvSpPr/>
              <p:nvPr/>
            </p:nvSpPr>
            <p:spPr>
              <a:xfrm>
                <a:off x="5236663" y="2375507"/>
                <a:ext cx="63641" cy="501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01" extrusionOk="0">
                    <a:moveTo>
                      <a:pt x="611" y="0"/>
                    </a:moveTo>
                    <a:cubicBezTo>
                      <a:pt x="554" y="0"/>
                      <a:pt x="496" y="9"/>
                      <a:pt x="440" y="27"/>
                    </a:cubicBezTo>
                    <a:cubicBezTo>
                      <a:pt x="239" y="102"/>
                      <a:pt x="88" y="265"/>
                      <a:pt x="38" y="466"/>
                    </a:cubicBezTo>
                    <a:cubicBezTo>
                      <a:pt x="0" y="579"/>
                      <a:pt x="13" y="717"/>
                      <a:pt x="63" y="830"/>
                    </a:cubicBezTo>
                    <a:cubicBezTo>
                      <a:pt x="151" y="994"/>
                      <a:pt x="324" y="1101"/>
                      <a:pt x="508" y="1101"/>
                    </a:cubicBezTo>
                    <a:cubicBezTo>
                      <a:pt x="535" y="1101"/>
                      <a:pt x="563" y="1098"/>
                      <a:pt x="590" y="1093"/>
                    </a:cubicBezTo>
                    <a:cubicBezTo>
                      <a:pt x="1042" y="1056"/>
                      <a:pt x="1368" y="529"/>
                      <a:pt x="1004" y="165"/>
                    </a:cubicBezTo>
                    <a:cubicBezTo>
                      <a:pt x="896" y="57"/>
                      <a:pt x="756" y="0"/>
                      <a:pt x="611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923;p19">
                <a:extLst>
                  <a:ext uri="{FF2B5EF4-FFF2-40B4-BE49-F238E27FC236}">
                    <a16:creationId xmlns:a16="http://schemas.microsoft.com/office/drawing/2014/main" id="{8AE0A562-DC5C-7878-560E-26387EFB9974}"/>
                  </a:ext>
                </a:extLst>
              </p:cNvPr>
              <p:cNvSpPr/>
              <p:nvPr/>
            </p:nvSpPr>
            <p:spPr>
              <a:xfrm>
                <a:off x="5000972" y="2476692"/>
                <a:ext cx="102133" cy="67714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487" extrusionOk="0">
                    <a:moveTo>
                      <a:pt x="641" y="1"/>
                    </a:moveTo>
                    <a:cubicBezTo>
                      <a:pt x="365" y="13"/>
                      <a:pt x="126" y="189"/>
                      <a:pt x="63" y="453"/>
                    </a:cubicBezTo>
                    <a:cubicBezTo>
                      <a:pt x="1" y="704"/>
                      <a:pt x="76" y="980"/>
                      <a:pt x="264" y="1168"/>
                    </a:cubicBezTo>
                    <a:cubicBezTo>
                      <a:pt x="452" y="1344"/>
                      <a:pt x="703" y="1456"/>
                      <a:pt x="954" y="1482"/>
                    </a:cubicBezTo>
                    <a:cubicBezTo>
                      <a:pt x="1005" y="1485"/>
                      <a:pt x="1055" y="1487"/>
                      <a:pt x="1106" y="1487"/>
                    </a:cubicBezTo>
                    <a:cubicBezTo>
                      <a:pt x="1243" y="1487"/>
                      <a:pt x="1381" y="1475"/>
                      <a:pt x="1519" y="1456"/>
                    </a:cubicBezTo>
                    <a:cubicBezTo>
                      <a:pt x="1632" y="1456"/>
                      <a:pt x="1757" y="1431"/>
                      <a:pt x="1858" y="1394"/>
                    </a:cubicBezTo>
                    <a:cubicBezTo>
                      <a:pt x="2197" y="1218"/>
                      <a:pt x="1883" y="829"/>
                      <a:pt x="1695" y="678"/>
                    </a:cubicBezTo>
                    <a:lnTo>
                      <a:pt x="1193" y="289"/>
                    </a:lnTo>
                    <a:cubicBezTo>
                      <a:pt x="1042" y="139"/>
                      <a:pt x="841" y="38"/>
                      <a:pt x="641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924;p19">
                <a:extLst>
                  <a:ext uri="{FF2B5EF4-FFF2-40B4-BE49-F238E27FC236}">
                    <a16:creationId xmlns:a16="http://schemas.microsoft.com/office/drawing/2014/main" id="{FEF883D7-03FD-46B1-6427-6862463F7CCC}"/>
                  </a:ext>
                </a:extLst>
              </p:cNvPr>
              <p:cNvSpPr/>
              <p:nvPr/>
            </p:nvSpPr>
            <p:spPr>
              <a:xfrm>
                <a:off x="5082046" y="2457976"/>
                <a:ext cx="33889" cy="32423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12" extrusionOk="0">
                    <a:moveTo>
                      <a:pt x="313" y="0"/>
                    </a:moveTo>
                    <a:cubicBezTo>
                      <a:pt x="279" y="0"/>
                      <a:pt x="241" y="7"/>
                      <a:pt x="202" y="23"/>
                    </a:cubicBezTo>
                    <a:cubicBezTo>
                      <a:pt x="114" y="60"/>
                      <a:pt x="51" y="136"/>
                      <a:pt x="39" y="236"/>
                    </a:cubicBezTo>
                    <a:cubicBezTo>
                      <a:pt x="1" y="387"/>
                      <a:pt x="64" y="537"/>
                      <a:pt x="189" y="625"/>
                    </a:cubicBezTo>
                    <a:cubicBezTo>
                      <a:pt x="278" y="686"/>
                      <a:pt x="352" y="712"/>
                      <a:pt x="412" y="712"/>
                    </a:cubicBezTo>
                    <a:cubicBezTo>
                      <a:pt x="728" y="712"/>
                      <a:pt x="658" y="0"/>
                      <a:pt x="31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925;p19">
                <a:extLst>
                  <a:ext uri="{FF2B5EF4-FFF2-40B4-BE49-F238E27FC236}">
                    <a16:creationId xmlns:a16="http://schemas.microsoft.com/office/drawing/2014/main" id="{7B5C0057-3745-ACBA-04E5-ACB0E326DD8C}"/>
                  </a:ext>
                </a:extLst>
              </p:cNvPr>
              <p:cNvSpPr/>
              <p:nvPr/>
            </p:nvSpPr>
            <p:spPr>
              <a:xfrm>
                <a:off x="4923384" y="2321090"/>
                <a:ext cx="470825" cy="423681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9304" extrusionOk="0">
                    <a:moveTo>
                      <a:pt x="5843" y="1"/>
                    </a:moveTo>
                    <a:cubicBezTo>
                      <a:pt x="4571" y="1"/>
                      <a:pt x="3290" y="480"/>
                      <a:pt x="2297" y="1473"/>
                    </a:cubicBezTo>
                    <a:cubicBezTo>
                      <a:pt x="1" y="3769"/>
                      <a:pt x="465" y="7609"/>
                      <a:pt x="3226" y="9303"/>
                    </a:cubicBezTo>
                    <a:cubicBezTo>
                      <a:pt x="1193" y="5953"/>
                      <a:pt x="3602" y="1674"/>
                      <a:pt x="7517" y="1661"/>
                    </a:cubicBezTo>
                    <a:cubicBezTo>
                      <a:pt x="8433" y="1661"/>
                      <a:pt x="9350" y="1912"/>
                      <a:pt x="10128" y="2401"/>
                    </a:cubicBezTo>
                    <a:cubicBezTo>
                      <a:pt x="9166" y="827"/>
                      <a:pt x="7513" y="1"/>
                      <a:pt x="5843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Google Shape;926;p19">
            <a:extLst>
              <a:ext uri="{FF2B5EF4-FFF2-40B4-BE49-F238E27FC236}">
                <a16:creationId xmlns:a16="http://schemas.microsoft.com/office/drawing/2014/main" id="{C2BC63B0-673E-DF9C-0764-85DE3082C592}"/>
              </a:ext>
            </a:extLst>
          </p:cNvPr>
          <p:cNvGrpSpPr/>
          <p:nvPr/>
        </p:nvGrpSpPr>
        <p:grpSpPr>
          <a:xfrm>
            <a:off x="10801524" y="5101153"/>
            <a:ext cx="1123775" cy="972512"/>
            <a:chOff x="3067172" y="3331984"/>
            <a:chExt cx="508172" cy="458933"/>
          </a:xfrm>
        </p:grpSpPr>
        <p:sp>
          <p:nvSpPr>
            <p:cNvPr id="20" name="Google Shape;927;p19">
              <a:extLst>
                <a:ext uri="{FF2B5EF4-FFF2-40B4-BE49-F238E27FC236}">
                  <a16:creationId xmlns:a16="http://schemas.microsoft.com/office/drawing/2014/main" id="{A91AF6E5-FF25-A591-B2D1-1A9E022640C1}"/>
                </a:ext>
              </a:extLst>
            </p:cNvPr>
            <p:cNvSpPr/>
            <p:nvPr/>
          </p:nvSpPr>
          <p:spPr>
            <a:xfrm>
              <a:off x="3097778" y="3331984"/>
              <a:ext cx="468172" cy="457060"/>
            </a:xfrm>
            <a:custGeom>
              <a:avLst/>
              <a:gdLst/>
              <a:ahLst/>
              <a:cxnLst/>
              <a:rect l="l" t="t" r="r" b="b"/>
              <a:pathLst>
                <a:path w="6765" h="6447" extrusionOk="0">
                  <a:moveTo>
                    <a:pt x="3233" y="0"/>
                  </a:moveTo>
                  <a:cubicBezTo>
                    <a:pt x="2629" y="0"/>
                    <a:pt x="2020" y="168"/>
                    <a:pt x="1482" y="511"/>
                  </a:cubicBezTo>
                  <a:cubicBezTo>
                    <a:pt x="1482" y="523"/>
                    <a:pt x="1469" y="523"/>
                    <a:pt x="1469" y="536"/>
                  </a:cubicBezTo>
                  <a:lnTo>
                    <a:pt x="1381" y="586"/>
                  </a:lnTo>
                  <a:cubicBezTo>
                    <a:pt x="1331" y="624"/>
                    <a:pt x="1281" y="661"/>
                    <a:pt x="1231" y="699"/>
                  </a:cubicBezTo>
                  <a:lnTo>
                    <a:pt x="1168" y="749"/>
                  </a:lnTo>
                  <a:cubicBezTo>
                    <a:pt x="1105" y="799"/>
                    <a:pt x="1042" y="862"/>
                    <a:pt x="980" y="912"/>
                  </a:cubicBezTo>
                  <a:lnTo>
                    <a:pt x="917" y="975"/>
                  </a:lnTo>
                  <a:cubicBezTo>
                    <a:pt x="867" y="1025"/>
                    <a:pt x="804" y="1075"/>
                    <a:pt x="754" y="1138"/>
                  </a:cubicBezTo>
                  <a:cubicBezTo>
                    <a:pt x="741" y="1163"/>
                    <a:pt x="729" y="1176"/>
                    <a:pt x="716" y="1201"/>
                  </a:cubicBezTo>
                  <a:cubicBezTo>
                    <a:pt x="666" y="1251"/>
                    <a:pt x="616" y="1314"/>
                    <a:pt x="578" y="1377"/>
                  </a:cubicBezTo>
                  <a:lnTo>
                    <a:pt x="528" y="1439"/>
                  </a:lnTo>
                  <a:cubicBezTo>
                    <a:pt x="478" y="1515"/>
                    <a:pt x="440" y="1590"/>
                    <a:pt x="402" y="1665"/>
                  </a:cubicBezTo>
                  <a:lnTo>
                    <a:pt x="365" y="1715"/>
                  </a:lnTo>
                  <a:cubicBezTo>
                    <a:pt x="340" y="1791"/>
                    <a:pt x="302" y="1853"/>
                    <a:pt x="277" y="1916"/>
                  </a:cubicBezTo>
                  <a:cubicBezTo>
                    <a:pt x="264" y="1941"/>
                    <a:pt x="252" y="1966"/>
                    <a:pt x="239" y="1979"/>
                  </a:cubicBezTo>
                  <a:cubicBezTo>
                    <a:pt x="214" y="2067"/>
                    <a:pt x="176" y="2155"/>
                    <a:pt x="151" y="2230"/>
                  </a:cubicBezTo>
                  <a:cubicBezTo>
                    <a:pt x="151" y="2255"/>
                    <a:pt x="139" y="2280"/>
                    <a:pt x="139" y="2293"/>
                  </a:cubicBezTo>
                  <a:cubicBezTo>
                    <a:pt x="114" y="2368"/>
                    <a:pt x="89" y="2456"/>
                    <a:pt x="76" y="2531"/>
                  </a:cubicBezTo>
                  <a:cubicBezTo>
                    <a:pt x="76" y="2544"/>
                    <a:pt x="64" y="2556"/>
                    <a:pt x="64" y="2581"/>
                  </a:cubicBezTo>
                  <a:cubicBezTo>
                    <a:pt x="51" y="2669"/>
                    <a:pt x="26" y="2757"/>
                    <a:pt x="26" y="2857"/>
                  </a:cubicBezTo>
                  <a:lnTo>
                    <a:pt x="26" y="2920"/>
                  </a:lnTo>
                  <a:cubicBezTo>
                    <a:pt x="26" y="3020"/>
                    <a:pt x="1" y="3121"/>
                    <a:pt x="1" y="3209"/>
                  </a:cubicBezTo>
                  <a:cubicBezTo>
                    <a:pt x="1" y="4991"/>
                    <a:pt x="1444" y="6446"/>
                    <a:pt x="3238" y="6446"/>
                  </a:cubicBezTo>
                  <a:cubicBezTo>
                    <a:pt x="3326" y="6446"/>
                    <a:pt x="3427" y="6446"/>
                    <a:pt x="3527" y="6434"/>
                  </a:cubicBezTo>
                  <a:lnTo>
                    <a:pt x="3590" y="6434"/>
                  </a:lnTo>
                  <a:cubicBezTo>
                    <a:pt x="3690" y="6421"/>
                    <a:pt x="3778" y="6409"/>
                    <a:pt x="3866" y="6383"/>
                  </a:cubicBezTo>
                  <a:lnTo>
                    <a:pt x="3916" y="6371"/>
                  </a:lnTo>
                  <a:cubicBezTo>
                    <a:pt x="3991" y="6358"/>
                    <a:pt x="4079" y="6333"/>
                    <a:pt x="4154" y="6308"/>
                  </a:cubicBezTo>
                  <a:lnTo>
                    <a:pt x="4217" y="6296"/>
                  </a:lnTo>
                  <a:cubicBezTo>
                    <a:pt x="4293" y="6271"/>
                    <a:pt x="4380" y="6233"/>
                    <a:pt x="4468" y="6208"/>
                  </a:cubicBezTo>
                  <a:lnTo>
                    <a:pt x="4531" y="6183"/>
                  </a:lnTo>
                  <a:cubicBezTo>
                    <a:pt x="4594" y="6145"/>
                    <a:pt x="4656" y="6120"/>
                    <a:pt x="4732" y="6082"/>
                  </a:cubicBezTo>
                  <a:lnTo>
                    <a:pt x="4782" y="6057"/>
                  </a:lnTo>
                  <a:cubicBezTo>
                    <a:pt x="4857" y="6007"/>
                    <a:pt x="4933" y="5969"/>
                    <a:pt x="5008" y="5919"/>
                  </a:cubicBezTo>
                  <a:lnTo>
                    <a:pt x="5071" y="5869"/>
                  </a:lnTo>
                  <a:cubicBezTo>
                    <a:pt x="5133" y="5831"/>
                    <a:pt x="5196" y="5781"/>
                    <a:pt x="5246" y="5744"/>
                  </a:cubicBezTo>
                  <a:lnTo>
                    <a:pt x="5309" y="5693"/>
                  </a:lnTo>
                  <a:cubicBezTo>
                    <a:pt x="5359" y="5643"/>
                    <a:pt x="5422" y="5593"/>
                    <a:pt x="5460" y="5530"/>
                  </a:cubicBezTo>
                  <a:lnTo>
                    <a:pt x="5535" y="5467"/>
                  </a:lnTo>
                  <a:cubicBezTo>
                    <a:pt x="5585" y="5405"/>
                    <a:pt x="5648" y="5354"/>
                    <a:pt x="5685" y="5292"/>
                  </a:cubicBezTo>
                  <a:cubicBezTo>
                    <a:pt x="5711" y="5267"/>
                    <a:pt x="5723" y="5242"/>
                    <a:pt x="5736" y="5216"/>
                  </a:cubicBezTo>
                  <a:cubicBezTo>
                    <a:pt x="5798" y="5166"/>
                    <a:pt x="5836" y="5116"/>
                    <a:pt x="5861" y="5066"/>
                  </a:cubicBezTo>
                  <a:lnTo>
                    <a:pt x="5924" y="4991"/>
                  </a:lnTo>
                  <a:cubicBezTo>
                    <a:pt x="5924" y="4978"/>
                    <a:pt x="5936" y="4978"/>
                    <a:pt x="5936" y="4965"/>
                  </a:cubicBezTo>
                  <a:cubicBezTo>
                    <a:pt x="6765" y="3698"/>
                    <a:pt x="6589" y="2016"/>
                    <a:pt x="5510" y="937"/>
                  </a:cubicBezTo>
                  <a:cubicBezTo>
                    <a:pt x="4891" y="319"/>
                    <a:pt x="4067" y="0"/>
                    <a:pt x="32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21" name="Google Shape;928;p19">
              <a:extLst>
                <a:ext uri="{FF2B5EF4-FFF2-40B4-BE49-F238E27FC236}">
                  <a16:creationId xmlns:a16="http://schemas.microsoft.com/office/drawing/2014/main" id="{AEB83045-3771-A946-DE0F-0B0A68B9257B}"/>
                </a:ext>
              </a:extLst>
            </p:cNvPr>
            <p:cNvGrpSpPr/>
            <p:nvPr/>
          </p:nvGrpSpPr>
          <p:grpSpPr>
            <a:xfrm>
              <a:off x="3067172" y="3334353"/>
              <a:ext cx="508172" cy="456564"/>
              <a:chOff x="4803375" y="3759550"/>
              <a:chExt cx="183575" cy="161000"/>
            </a:xfrm>
          </p:grpSpPr>
          <p:sp>
            <p:nvSpPr>
              <p:cNvPr id="22" name="Google Shape;929;p19">
                <a:extLst>
                  <a:ext uri="{FF2B5EF4-FFF2-40B4-BE49-F238E27FC236}">
                    <a16:creationId xmlns:a16="http://schemas.microsoft.com/office/drawing/2014/main" id="{C3C0E56A-1F09-2CAF-7D42-58536A87F9EF}"/>
                  </a:ext>
                </a:extLst>
              </p:cNvPr>
              <p:cNvSpPr/>
              <p:nvPr/>
            </p:nvSpPr>
            <p:spPr>
              <a:xfrm>
                <a:off x="4806200" y="3759550"/>
                <a:ext cx="180750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6440" extrusionOk="0">
                    <a:moveTo>
                      <a:pt x="3612" y="1"/>
                    </a:moveTo>
                    <a:cubicBezTo>
                      <a:pt x="2695" y="1"/>
                      <a:pt x="1785" y="390"/>
                      <a:pt x="1143" y="1144"/>
                    </a:cubicBezTo>
                    <a:cubicBezTo>
                      <a:pt x="1" y="2511"/>
                      <a:pt x="189" y="4544"/>
                      <a:pt x="1544" y="5686"/>
                    </a:cubicBezTo>
                    <a:cubicBezTo>
                      <a:pt x="2150" y="6192"/>
                      <a:pt x="2886" y="6439"/>
                      <a:pt x="3617" y="6439"/>
                    </a:cubicBezTo>
                    <a:cubicBezTo>
                      <a:pt x="4537" y="6439"/>
                      <a:pt x="5451" y="6047"/>
                      <a:pt x="6087" y="5285"/>
                    </a:cubicBezTo>
                    <a:cubicBezTo>
                      <a:pt x="7229" y="3929"/>
                      <a:pt x="7053" y="1897"/>
                      <a:pt x="5686" y="755"/>
                    </a:cubicBezTo>
                    <a:cubicBezTo>
                      <a:pt x="5079" y="248"/>
                      <a:pt x="4343" y="1"/>
                      <a:pt x="3612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Google Shape;930;p19">
                <a:extLst>
                  <a:ext uri="{FF2B5EF4-FFF2-40B4-BE49-F238E27FC236}">
                    <a16:creationId xmlns:a16="http://schemas.microsoft.com/office/drawing/2014/main" id="{A4E81AA8-2B3B-9A27-B433-25DFB9A0F573}"/>
                  </a:ext>
                </a:extLst>
              </p:cNvPr>
              <p:cNvSpPr/>
              <p:nvPr/>
            </p:nvSpPr>
            <p:spPr>
              <a:xfrm>
                <a:off x="4803375" y="3772125"/>
                <a:ext cx="160650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6426" h="5928" extrusionOk="0">
                    <a:moveTo>
                      <a:pt x="1984" y="1"/>
                    </a:moveTo>
                    <a:cubicBezTo>
                      <a:pt x="252" y="1117"/>
                      <a:pt x="1" y="3539"/>
                      <a:pt x="1444" y="4983"/>
                    </a:cubicBezTo>
                    <a:cubicBezTo>
                      <a:pt x="2082" y="5620"/>
                      <a:pt x="2905" y="5928"/>
                      <a:pt x="3721" y="5928"/>
                    </a:cubicBezTo>
                    <a:cubicBezTo>
                      <a:pt x="4769" y="5928"/>
                      <a:pt x="5805" y="5422"/>
                      <a:pt x="6426" y="4455"/>
                    </a:cubicBezTo>
                    <a:lnTo>
                      <a:pt x="6426" y="4455"/>
                    </a:lnTo>
                    <a:cubicBezTo>
                      <a:pt x="5873" y="4817"/>
                      <a:pt x="5272" y="4980"/>
                      <a:pt x="4686" y="4980"/>
                    </a:cubicBezTo>
                    <a:cubicBezTo>
                      <a:pt x="3013" y="4980"/>
                      <a:pt x="1457" y="3644"/>
                      <a:pt x="1457" y="1757"/>
                    </a:cubicBezTo>
                    <a:cubicBezTo>
                      <a:pt x="1457" y="1130"/>
                      <a:pt x="1645" y="528"/>
                      <a:pt x="1984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24" name="Google Shape;948;p19">
            <a:extLst>
              <a:ext uri="{FF2B5EF4-FFF2-40B4-BE49-F238E27FC236}">
                <a16:creationId xmlns:a16="http://schemas.microsoft.com/office/drawing/2014/main" id="{A9987EFC-78C4-CBA9-329D-67845DC58E29}"/>
              </a:ext>
            </a:extLst>
          </p:cNvPr>
          <p:cNvSpPr txBox="1"/>
          <p:nvPr/>
        </p:nvSpPr>
        <p:spPr>
          <a:xfrm>
            <a:off x="974805" y="3429000"/>
            <a:ext cx="10242390" cy="11761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52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FFFFFF"/>
              </a:buClr>
              <a:buSzPts val="2400"/>
            </a:pP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Giọng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vui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tươi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hứng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ca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ngợi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khâm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phục</a:t>
            </a:r>
            <a:r>
              <a:rPr lang="en-US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12;p19">
            <a:extLst>
              <a:ext uri="{FF2B5EF4-FFF2-40B4-BE49-F238E27FC236}">
                <a16:creationId xmlns:a16="http://schemas.microsoft.com/office/drawing/2014/main" id="{ECDD9808-212F-EACD-AECE-44C23E29A077}"/>
              </a:ext>
            </a:extLst>
          </p:cNvPr>
          <p:cNvGrpSpPr/>
          <p:nvPr/>
        </p:nvGrpSpPr>
        <p:grpSpPr>
          <a:xfrm>
            <a:off x="131038" y="2144188"/>
            <a:ext cx="1011049" cy="1070613"/>
            <a:chOff x="645806" y="4218800"/>
            <a:chExt cx="457197" cy="505227"/>
          </a:xfrm>
        </p:grpSpPr>
        <p:sp>
          <p:nvSpPr>
            <p:cNvPr id="5" name="Google Shape;913;p19">
              <a:extLst>
                <a:ext uri="{FF2B5EF4-FFF2-40B4-BE49-F238E27FC236}">
                  <a16:creationId xmlns:a16="http://schemas.microsoft.com/office/drawing/2014/main" id="{C7F855E0-490B-E53F-64CD-C071BD2AC088}"/>
                </a:ext>
              </a:extLst>
            </p:cNvPr>
            <p:cNvSpPr/>
            <p:nvPr/>
          </p:nvSpPr>
          <p:spPr>
            <a:xfrm rot="-5400000">
              <a:off x="640457" y="4226309"/>
              <a:ext cx="467897" cy="456468"/>
            </a:xfrm>
            <a:custGeom>
              <a:avLst/>
              <a:gdLst/>
              <a:ahLst/>
              <a:cxnLst/>
              <a:rect l="l" t="t" r="r" b="b"/>
              <a:pathLst>
                <a:path w="10065" h="10024" extrusionOk="0">
                  <a:moveTo>
                    <a:pt x="5008" y="1"/>
                  </a:moveTo>
                  <a:cubicBezTo>
                    <a:pt x="4430" y="1"/>
                    <a:pt x="3866" y="88"/>
                    <a:pt x="3326" y="277"/>
                  </a:cubicBezTo>
                  <a:cubicBezTo>
                    <a:pt x="2824" y="452"/>
                    <a:pt x="2347" y="716"/>
                    <a:pt x="1933" y="1042"/>
                  </a:cubicBezTo>
                  <a:cubicBezTo>
                    <a:pt x="1858" y="1092"/>
                    <a:pt x="1795" y="1155"/>
                    <a:pt x="1732" y="1205"/>
                  </a:cubicBezTo>
                  <a:cubicBezTo>
                    <a:pt x="753" y="2046"/>
                    <a:pt x="139" y="3226"/>
                    <a:pt x="13" y="4506"/>
                  </a:cubicBezTo>
                  <a:lnTo>
                    <a:pt x="13" y="4556"/>
                  </a:lnTo>
                  <a:cubicBezTo>
                    <a:pt x="1" y="4631"/>
                    <a:pt x="1" y="4694"/>
                    <a:pt x="1" y="4769"/>
                  </a:cubicBezTo>
                  <a:lnTo>
                    <a:pt x="1" y="5008"/>
                  </a:lnTo>
                  <a:cubicBezTo>
                    <a:pt x="1" y="5095"/>
                    <a:pt x="1" y="5196"/>
                    <a:pt x="1" y="5284"/>
                  </a:cubicBezTo>
                  <a:cubicBezTo>
                    <a:pt x="1" y="5296"/>
                    <a:pt x="1" y="5296"/>
                    <a:pt x="1" y="5309"/>
                  </a:cubicBezTo>
                  <a:lnTo>
                    <a:pt x="1" y="5397"/>
                  </a:lnTo>
                  <a:cubicBezTo>
                    <a:pt x="1" y="5434"/>
                    <a:pt x="13" y="5497"/>
                    <a:pt x="13" y="5560"/>
                  </a:cubicBezTo>
                  <a:lnTo>
                    <a:pt x="13" y="5622"/>
                  </a:lnTo>
                  <a:cubicBezTo>
                    <a:pt x="13" y="5648"/>
                    <a:pt x="26" y="5685"/>
                    <a:pt x="26" y="5710"/>
                  </a:cubicBezTo>
                  <a:cubicBezTo>
                    <a:pt x="38" y="5798"/>
                    <a:pt x="51" y="5886"/>
                    <a:pt x="76" y="5961"/>
                  </a:cubicBezTo>
                  <a:cubicBezTo>
                    <a:pt x="76" y="5986"/>
                    <a:pt x="76" y="5999"/>
                    <a:pt x="76" y="6011"/>
                  </a:cubicBezTo>
                  <a:cubicBezTo>
                    <a:pt x="101" y="6099"/>
                    <a:pt x="126" y="6200"/>
                    <a:pt x="151" y="6300"/>
                  </a:cubicBezTo>
                  <a:cubicBezTo>
                    <a:pt x="151" y="6325"/>
                    <a:pt x="164" y="6350"/>
                    <a:pt x="164" y="6375"/>
                  </a:cubicBezTo>
                  <a:cubicBezTo>
                    <a:pt x="189" y="6438"/>
                    <a:pt x="214" y="6513"/>
                    <a:pt x="226" y="6576"/>
                  </a:cubicBezTo>
                  <a:lnTo>
                    <a:pt x="264" y="6664"/>
                  </a:lnTo>
                  <a:cubicBezTo>
                    <a:pt x="289" y="6739"/>
                    <a:pt x="314" y="6815"/>
                    <a:pt x="339" y="6890"/>
                  </a:cubicBezTo>
                  <a:cubicBezTo>
                    <a:pt x="352" y="6902"/>
                    <a:pt x="352" y="6928"/>
                    <a:pt x="364" y="6940"/>
                  </a:cubicBezTo>
                  <a:cubicBezTo>
                    <a:pt x="402" y="7028"/>
                    <a:pt x="440" y="7116"/>
                    <a:pt x="490" y="7204"/>
                  </a:cubicBezTo>
                  <a:lnTo>
                    <a:pt x="515" y="7254"/>
                  </a:lnTo>
                  <a:cubicBezTo>
                    <a:pt x="553" y="7329"/>
                    <a:pt x="578" y="7392"/>
                    <a:pt x="615" y="7467"/>
                  </a:cubicBezTo>
                  <a:lnTo>
                    <a:pt x="666" y="7542"/>
                  </a:lnTo>
                  <a:cubicBezTo>
                    <a:pt x="703" y="7605"/>
                    <a:pt x="741" y="7668"/>
                    <a:pt x="779" y="7731"/>
                  </a:cubicBezTo>
                  <a:lnTo>
                    <a:pt x="816" y="7781"/>
                  </a:lnTo>
                  <a:cubicBezTo>
                    <a:pt x="866" y="7869"/>
                    <a:pt x="929" y="7944"/>
                    <a:pt x="979" y="8019"/>
                  </a:cubicBezTo>
                  <a:cubicBezTo>
                    <a:pt x="979" y="8032"/>
                    <a:pt x="1004" y="8044"/>
                    <a:pt x="1004" y="8044"/>
                  </a:cubicBezTo>
                  <a:cubicBezTo>
                    <a:pt x="1055" y="8120"/>
                    <a:pt x="1105" y="8182"/>
                    <a:pt x="1168" y="8245"/>
                  </a:cubicBezTo>
                  <a:lnTo>
                    <a:pt x="1218" y="8308"/>
                  </a:lnTo>
                  <a:cubicBezTo>
                    <a:pt x="1255" y="8358"/>
                    <a:pt x="1318" y="8421"/>
                    <a:pt x="1368" y="8471"/>
                  </a:cubicBezTo>
                  <a:lnTo>
                    <a:pt x="1419" y="8521"/>
                  </a:lnTo>
                  <a:cubicBezTo>
                    <a:pt x="1557" y="8659"/>
                    <a:pt x="1695" y="8797"/>
                    <a:pt x="1845" y="8910"/>
                  </a:cubicBezTo>
                  <a:lnTo>
                    <a:pt x="1895" y="8960"/>
                  </a:lnTo>
                  <a:cubicBezTo>
                    <a:pt x="1958" y="8998"/>
                    <a:pt x="2021" y="9048"/>
                    <a:pt x="2084" y="9098"/>
                  </a:cubicBezTo>
                  <a:lnTo>
                    <a:pt x="2146" y="9136"/>
                  </a:lnTo>
                  <a:cubicBezTo>
                    <a:pt x="2993" y="9723"/>
                    <a:pt x="3988" y="10024"/>
                    <a:pt x="4993" y="10024"/>
                  </a:cubicBezTo>
                  <a:cubicBezTo>
                    <a:pt x="5686" y="10024"/>
                    <a:pt x="6384" y="9880"/>
                    <a:pt x="7040" y="9588"/>
                  </a:cubicBezTo>
                  <a:lnTo>
                    <a:pt x="7053" y="9588"/>
                  </a:lnTo>
                  <a:cubicBezTo>
                    <a:pt x="7417" y="9425"/>
                    <a:pt x="7768" y="9211"/>
                    <a:pt x="8082" y="8960"/>
                  </a:cubicBezTo>
                  <a:cubicBezTo>
                    <a:pt x="8697" y="8484"/>
                    <a:pt x="9199" y="7856"/>
                    <a:pt x="9538" y="7153"/>
                  </a:cubicBezTo>
                  <a:cubicBezTo>
                    <a:pt x="9575" y="7078"/>
                    <a:pt x="9613" y="6990"/>
                    <a:pt x="9651" y="6902"/>
                  </a:cubicBezTo>
                  <a:cubicBezTo>
                    <a:pt x="9651" y="6890"/>
                    <a:pt x="9663" y="6865"/>
                    <a:pt x="9663" y="6852"/>
                  </a:cubicBezTo>
                  <a:cubicBezTo>
                    <a:pt x="9688" y="6789"/>
                    <a:pt x="9713" y="6714"/>
                    <a:pt x="9738" y="6639"/>
                  </a:cubicBezTo>
                  <a:cubicBezTo>
                    <a:pt x="9738" y="6626"/>
                    <a:pt x="9764" y="6601"/>
                    <a:pt x="9764" y="6576"/>
                  </a:cubicBezTo>
                  <a:cubicBezTo>
                    <a:pt x="9789" y="6513"/>
                    <a:pt x="9814" y="6438"/>
                    <a:pt x="9826" y="6363"/>
                  </a:cubicBezTo>
                  <a:lnTo>
                    <a:pt x="9851" y="6313"/>
                  </a:lnTo>
                  <a:cubicBezTo>
                    <a:pt x="10065" y="5459"/>
                    <a:pt x="10065" y="4568"/>
                    <a:pt x="9851" y="3715"/>
                  </a:cubicBezTo>
                  <a:cubicBezTo>
                    <a:pt x="9839" y="3715"/>
                    <a:pt x="9839" y="3702"/>
                    <a:pt x="9839" y="3677"/>
                  </a:cubicBezTo>
                  <a:cubicBezTo>
                    <a:pt x="9814" y="3615"/>
                    <a:pt x="9789" y="3539"/>
                    <a:pt x="9776" y="3477"/>
                  </a:cubicBezTo>
                  <a:lnTo>
                    <a:pt x="9751" y="3414"/>
                  </a:lnTo>
                  <a:cubicBezTo>
                    <a:pt x="9738" y="3351"/>
                    <a:pt x="9713" y="3288"/>
                    <a:pt x="9688" y="3226"/>
                  </a:cubicBezTo>
                  <a:lnTo>
                    <a:pt x="9663" y="3175"/>
                  </a:lnTo>
                  <a:cubicBezTo>
                    <a:pt x="9638" y="3113"/>
                    <a:pt x="9613" y="3050"/>
                    <a:pt x="9588" y="2987"/>
                  </a:cubicBezTo>
                  <a:cubicBezTo>
                    <a:pt x="9575" y="2975"/>
                    <a:pt x="9575" y="2950"/>
                    <a:pt x="9563" y="2924"/>
                  </a:cubicBezTo>
                  <a:cubicBezTo>
                    <a:pt x="9538" y="2874"/>
                    <a:pt x="9513" y="2811"/>
                    <a:pt x="9475" y="2749"/>
                  </a:cubicBezTo>
                  <a:cubicBezTo>
                    <a:pt x="9462" y="2736"/>
                    <a:pt x="9462" y="2724"/>
                    <a:pt x="9450" y="2699"/>
                  </a:cubicBezTo>
                  <a:cubicBezTo>
                    <a:pt x="9412" y="2636"/>
                    <a:pt x="9387" y="2586"/>
                    <a:pt x="9349" y="2523"/>
                  </a:cubicBezTo>
                  <a:lnTo>
                    <a:pt x="9324" y="2473"/>
                  </a:lnTo>
                  <a:cubicBezTo>
                    <a:pt x="9287" y="2422"/>
                    <a:pt x="9262" y="2360"/>
                    <a:pt x="9224" y="2297"/>
                  </a:cubicBezTo>
                  <a:lnTo>
                    <a:pt x="9199" y="2259"/>
                  </a:lnTo>
                  <a:cubicBezTo>
                    <a:pt x="9174" y="2222"/>
                    <a:pt x="9149" y="2184"/>
                    <a:pt x="9124" y="2159"/>
                  </a:cubicBezTo>
                  <a:lnTo>
                    <a:pt x="9098" y="2096"/>
                  </a:lnTo>
                  <a:lnTo>
                    <a:pt x="9086" y="2084"/>
                  </a:lnTo>
                  <a:lnTo>
                    <a:pt x="9061" y="2059"/>
                  </a:lnTo>
                  <a:lnTo>
                    <a:pt x="8960" y="1908"/>
                  </a:lnTo>
                  <a:lnTo>
                    <a:pt x="8910" y="1858"/>
                  </a:lnTo>
                  <a:cubicBezTo>
                    <a:pt x="8797" y="1707"/>
                    <a:pt x="8659" y="1569"/>
                    <a:pt x="8521" y="1431"/>
                  </a:cubicBezTo>
                  <a:lnTo>
                    <a:pt x="8471" y="1381"/>
                  </a:lnTo>
                  <a:lnTo>
                    <a:pt x="8308" y="1218"/>
                  </a:lnTo>
                  <a:lnTo>
                    <a:pt x="8245" y="1168"/>
                  </a:lnTo>
                  <a:cubicBezTo>
                    <a:pt x="8182" y="1117"/>
                    <a:pt x="8120" y="1067"/>
                    <a:pt x="8044" y="1017"/>
                  </a:cubicBezTo>
                  <a:lnTo>
                    <a:pt x="8019" y="992"/>
                  </a:lnTo>
                  <a:cubicBezTo>
                    <a:pt x="7944" y="942"/>
                    <a:pt x="7869" y="879"/>
                    <a:pt x="7781" y="829"/>
                  </a:cubicBezTo>
                  <a:lnTo>
                    <a:pt x="7731" y="791"/>
                  </a:lnTo>
                  <a:cubicBezTo>
                    <a:pt x="7668" y="753"/>
                    <a:pt x="7605" y="716"/>
                    <a:pt x="7542" y="678"/>
                  </a:cubicBezTo>
                  <a:lnTo>
                    <a:pt x="7467" y="628"/>
                  </a:lnTo>
                  <a:cubicBezTo>
                    <a:pt x="7392" y="590"/>
                    <a:pt x="7329" y="553"/>
                    <a:pt x="7266" y="528"/>
                  </a:cubicBezTo>
                  <a:lnTo>
                    <a:pt x="7204" y="490"/>
                  </a:lnTo>
                  <a:cubicBezTo>
                    <a:pt x="7116" y="452"/>
                    <a:pt x="7028" y="415"/>
                    <a:pt x="6940" y="377"/>
                  </a:cubicBezTo>
                  <a:lnTo>
                    <a:pt x="6890" y="352"/>
                  </a:lnTo>
                  <a:cubicBezTo>
                    <a:pt x="6815" y="327"/>
                    <a:pt x="6739" y="302"/>
                    <a:pt x="6664" y="277"/>
                  </a:cubicBezTo>
                  <a:lnTo>
                    <a:pt x="6576" y="239"/>
                  </a:lnTo>
                  <a:cubicBezTo>
                    <a:pt x="6513" y="214"/>
                    <a:pt x="6438" y="201"/>
                    <a:pt x="6375" y="176"/>
                  </a:cubicBezTo>
                  <a:lnTo>
                    <a:pt x="6300" y="151"/>
                  </a:lnTo>
                  <a:cubicBezTo>
                    <a:pt x="6200" y="126"/>
                    <a:pt x="6099" y="113"/>
                    <a:pt x="6011" y="88"/>
                  </a:cubicBezTo>
                  <a:lnTo>
                    <a:pt x="5961" y="88"/>
                  </a:lnTo>
                  <a:cubicBezTo>
                    <a:pt x="5886" y="76"/>
                    <a:pt x="5798" y="51"/>
                    <a:pt x="5710" y="51"/>
                  </a:cubicBezTo>
                  <a:lnTo>
                    <a:pt x="5622" y="38"/>
                  </a:lnTo>
                  <a:lnTo>
                    <a:pt x="5409" y="13"/>
                  </a:lnTo>
                  <a:lnTo>
                    <a:pt x="5309" y="13"/>
                  </a:lnTo>
                  <a:cubicBezTo>
                    <a:pt x="5208" y="13"/>
                    <a:pt x="5108" y="1"/>
                    <a:pt x="500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6" name="Google Shape;914;p19">
              <a:extLst>
                <a:ext uri="{FF2B5EF4-FFF2-40B4-BE49-F238E27FC236}">
                  <a16:creationId xmlns:a16="http://schemas.microsoft.com/office/drawing/2014/main" id="{EF053A6F-1A95-91EF-180D-3FA4ACE901C1}"/>
                </a:ext>
              </a:extLst>
            </p:cNvPr>
            <p:cNvGrpSpPr/>
            <p:nvPr/>
          </p:nvGrpSpPr>
          <p:grpSpPr>
            <a:xfrm rot="-5400000">
              <a:off x="621791" y="4242815"/>
              <a:ext cx="505227" cy="457197"/>
              <a:chOff x="4923384" y="2320726"/>
              <a:chExt cx="505227" cy="457197"/>
            </a:xfrm>
          </p:grpSpPr>
          <p:sp>
            <p:nvSpPr>
              <p:cNvPr id="7" name="Google Shape;915;p19">
                <a:extLst>
                  <a:ext uri="{FF2B5EF4-FFF2-40B4-BE49-F238E27FC236}">
                    <a16:creationId xmlns:a16="http://schemas.microsoft.com/office/drawing/2014/main" id="{1EC90111-C0E9-9E7D-00A2-7AD4BFB789EE}"/>
                  </a:ext>
                </a:extLst>
              </p:cNvPr>
              <p:cNvSpPr/>
              <p:nvPr/>
            </p:nvSpPr>
            <p:spPr>
              <a:xfrm>
                <a:off x="4961876" y="2320726"/>
                <a:ext cx="466735" cy="457197"/>
              </a:xfrm>
              <a:custGeom>
                <a:avLst/>
                <a:gdLst/>
                <a:ahLst/>
                <a:cxnLst/>
                <a:rect l="l" t="t" r="r" b="b"/>
                <a:pathLst>
                  <a:path w="10040" h="10040" extrusionOk="0">
                    <a:moveTo>
                      <a:pt x="5020" y="0"/>
                    </a:moveTo>
                    <a:cubicBezTo>
                      <a:pt x="2247" y="0"/>
                      <a:pt x="1" y="2246"/>
                      <a:pt x="1" y="5020"/>
                    </a:cubicBezTo>
                    <a:cubicBezTo>
                      <a:pt x="1" y="7793"/>
                      <a:pt x="2247" y="10039"/>
                      <a:pt x="5020" y="10039"/>
                    </a:cubicBezTo>
                    <a:cubicBezTo>
                      <a:pt x="7794" y="10039"/>
                      <a:pt x="10040" y="7793"/>
                      <a:pt x="10040" y="5020"/>
                    </a:cubicBezTo>
                    <a:cubicBezTo>
                      <a:pt x="10040" y="2246"/>
                      <a:pt x="7794" y="0"/>
                      <a:pt x="5020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916;p19">
                <a:extLst>
                  <a:ext uri="{FF2B5EF4-FFF2-40B4-BE49-F238E27FC236}">
                    <a16:creationId xmlns:a16="http://schemas.microsoft.com/office/drawing/2014/main" id="{9BF90374-2AC9-6AA8-9B73-0962DE89F648}"/>
                  </a:ext>
                </a:extLst>
              </p:cNvPr>
              <p:cNvSpPr/>
              <p:nvPr/>
            </p:nvSpPr>
            <p:spPr>
              <a:xfrm>
                <a:off x="5307231" y="2352693"/>
                <a:ext cx="116172" cy="149773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3289" extrusionOk="0">
                    <a:moveTo>
                      <a:pt x="114" y="1"/>
                    </a:moveTo>
                    <a:cubicBezTo>
                      <a:pt x="1" y="277"/>
                      <a:pt x="38" y="603"/>
                      <a:pt x="227" y="854"/>
                    </a:cubicBezTo>
                    <a:cubicBezTo>
                      <a:pt x="490" y="1168"/>
                      <a:pt x="980" y="1256"/>
                      <a:pt x="1231" y="1607"/>
                    </a:cubicBezTo>
                    <a:cubicBezTo>
                      <a:pt x="1444" y="1908"/>
                      <a:pt x="1394" y="2322"/>
                      <a:pt x="1544" y="2661"/>
                    </a:cubicBezTo>
                    <a:cubicBezTo>
                      <a:pt x="1707" y="3050"/>
                      <a:pt x="2084" y="3289"/>
                      <a:pt x="2498" y="3289"/>
                    </a:cubicBezTo>
                    <a:cubicBezTo>
                      <a:pt x="2209" y="1908"/>
                      <a:pt x="1344" y="703"/>
                      <a:pt x="114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917;p19">
                <a:extLst>
                  <a:ext uri="{FF2B5EF4-FFF2-40B4-BE49-F238E27FC236}">
                    <a16:creationId xmlns:a16="http://schemas.microsoft.com/office/drawing/2014/main" id="{1A0CF20B-7AA3-ADA5-9DC8-B7C0FBC91A8F}"/>
                  </a:ext>
                </a:extLst>
              </p:cNvPr>
              <p:cNvSpPr/>
              <p:nvPr/>
            </p:nvSpPr>
            <p:spPr>
              <a:xfrm>
                <a:off x="5033048" y="2333841"/>
                <a:ext cx="390356" cy="316303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6946" extrusionOk="0">
                    <a:moveTo>
                      <a:pt x="1795" y="1"/>
                    </a:moveTo>
                    <a:cubicBezTo>
                      <a:pt x="1130" y="239"/>
                      <a:pt x="515" y="628"/>
                      <a:pt x="1" y="1117"/>
                    </a:cubicBezTo>
                    <a:cubicBezTo>
                      <a:pt x="164" y="1268"/>
                      <a:pt x="352" y="1394"/>
                      <a:pt x="553" y="1469"/>
                    </a:cubicBezTo>
                    <a:cubicBezTo>
                      <a:pt x="1180" y="1695"/>
                      <a:pt x="1933" y="1569"/>
                      <a:pt x="2435" y="1996"/>
                    </a:cubicBezTo>
                    <a:cubicBezTo>
                      <a:pt x="2724" y="2247"/>
                      <a:pt x="2862" y="2623"/>
                      <a:pt x="2937" y="3000"/>
                    </a:cubicBezTo>
                    <a:cubicBezTo>
                      <a:pt x="3013" y="3389"/>
                      <a:pt x="3050" y="3765"/>
                      <a:pt x="3201" y="4117"/>
                    </a:cubicBezTo>
                    <a:cubicBezTo>
                      <a:pt x="3351" y="4481"/>
                      <a:pt x="3640" y="4794"/>
                      <a:pt x="4016" y="4844"/>
                    </a:cubicBezTo>
                    <a:cubicBezTo>
                      <a:pt x="4048" y="4848"/>
                      <a:pt x="4080" y="4849"/>
                      <a:pt x="4112" y="4849"/>
                    </a:cubicBezTo>
                    <a:cubicBezTo>
                      <a:pt x="4436" y="4849"/>
                      <a:pt x="4779" y="4693"/>
                      <a:pt x="5085" y="4693"/>
                    </a:cubicBezTo>
                    <a:cubicBezTo>
                      <a:pt x="5204" y="4693"/>
                      <a:pt x="5317" y="4716"/>
                      <a:pt x="5422" y="4782"/>
                    </a:cubicBezTo>
                    <a:cubicBezTo>
                      <a:pt x="5711" y="4957"/>
                      <a:pt x="5748" y="5359"/>
                      <a:pt x="5849" y="5685"/>
                    </a:cubicBezTo>
                    <a:cubicBezTo>
                      <a:pt x="6049" y="6325"/>
                      <a:pt x="6589" y="6790"/>
                      <a:pt x="7242" y="6915"/>
                    </a:cubicBezTo>
                    <a:cubicBezTo>
                      <a:pt x="7342" y="6935"/>
                      <a:pt x="7446" y="6945"/>
                      <a:pt x="7552" y="6945"/>
                    </a:cubicBezTo>
                    <a:cubicBezTo>
                      <a:pt x="7709" y="6945"/>
                      <a:pt x="7869" y="6923"/>
                      <a:pt x="8020" y="6877"/>
                    </a:cubicBezTo>
                    <a:cubicBezTo>
                      <a:pt x="8195" y="6526"/>
                      <a:pt x="8321" y="6150"/>
                      <a:pt x="8396" y="5761"/>
                    </a:cubicBezTo>
                    <a:lnTo>
                      <a:pt x="8396" y="5761"/>
                    </a:lnTo>
                    <a:cubicBezTo>
                      <a:pt x="8333" y="5786"/>
                      <a:pt x="8271" y="5811"/>
                      <a:pt x="8208" y="5836"/>
                    </a:cubicBezTo>
                    <a:cubicBezTo>
                      <a:pt x="8038" y="5897"/>
                      <a:pt x="7853" y="5928"/>
                      <a:pt x="7669" y="5928"/>
                    </a:cubicBezTo>
                    <a:cubicBezTo>
                      <a:pt x="7211" y="5928"/>
                      <a:pt x="6757" y="5736"/>
                      <a:pt x="6551" y="5334"/>
                    </a:cubicBezTo>
                    <a:cubicBezTo>
                      <a:pt x="6376" y="4970"/>
                      <a:pt x="6426" y="4556"/>
                      <a:pt x="6426" y="4167"/>
                    </a:cubicBezTo>
                    <a:cubicBezTo>
                      <a:pt x="6438" y="3765"/>
                      <a:pt x="6363" y="3314"/>
                      <a:pt x="6037" y="3100"/>
                    </a:cubicBezTo>
                    <a:cubicBezTo>
                      <a:pt x="5865" y="2985"/>
                      <a:pt x="5664" y="2953"/>
                      <a:pt x="5458" y="2953"/>
                    </a:cubicBezTo>
                    <a:cubicBezTo>
                      <a:pt x="5303" y="2953"/>
                      <a:pt x="5146" y="2971"/>
                      <a:pt x="4995" y="2987"/>
                    </a:cubicBezTo>
                    <a:cubicBezTo>
                      <a:pt x="4916" y="2996"/>
                      <a:pt x="4834" y="3001"/>
                      <a:pt x="4752" y="3001"/>
                    </a:cubicBezTo>
                    <a:cubicBezTo>
                      <a:pt x="4468" y="3001"/>
                      <a:pt x="4182" y="2938"/>
                      <a:pt x="4016" y="2724"/>
                    </a:cubicBezTo>
                    <a:cubicBezTo>
                      <a:pt x="3816" y="2460"/>
                      <a:pt x="3878" y="2096"/>
                      <a:pt x="3966" y="1795"/>
                    </a:cubicBezTo>
                    <a:cubicBezTo>
                      <a:pt x="4054" y="1481"/>
                      <a:pt x="4154" y="1143"/>
                      <a:pt x="4029" y="854"/>
                    </a:cubicBezTo>
                    <a:cubicBezTo>
                      <a:pt x="3891" y="578"/>
                      <a:pt x="3640" y="390"/>
                      <a:pt x="3339" y="339"/>
                    </a:cubicBezTo>
                    <a:cubicBezTo>
                      <a:pt x="3050" y="289"/>
                      <a:pt x="2762" y="252"/>
                      <a:pt x="2460" y="227"/>
                    </a:cubicBezTo>
                    <a:cubicBezTo>
                      <a:pt x="2222" y="214"/>
                      <a:pt x="1996" y="126"/>
                      <a:pt x="1795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918;p19">
                <a:extLst>
                  <a:ext uri="{FF2B5EF4-FFF2-40B4-BE49-F238E27FC236}">
                    <a16:creationId xmlns:a16="http://schemas.microsoft.com/office/drawing/2014/main" id="{201839E8-E4F9-A3E1-172F-379821EF1ABE}"/>
                  </a:ext>
                </a:extLst>
              </p:cNvPr>
              <p:cNvSpPr/>
              <p:nvPr/>
            </p:nvSpPr>
            <p:spPr>
              <a:xfrm>
                <a:off x="4961318" y="2505289"/>
                <a:ext cx="376874" cy="259473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5698" extrusionOk="0">
                    <a:moveTo>
                      <a:pt x="88" y="0"/>
                    </a:moveTo>
                    <a:cubicBezTo>
                      <a:pt x="38" y="314"/>
                      <a:pt x="0" y="628"/>
                      <a:pt x="0" y="954"/>
                    </a:cubicBezTo>
                    <a:cubicBezTo>
                      <a:pt x="0" y="1130"/>
                      <a:pt x="13" y="1318"/>
                      <a:pt x="38" y="1506"/>
                    </a:cubicBezTo>
                    <a:cubicBezTo>
                      <a:pt x="301" y="1745"/>
                      <a:pt x="615" y="1908"/>
                      <a:pt x="954" y="1996"/>
                    </a:cubicBezTo>
                    <a:cubicBezTo>
                      <a:pt x="1243" y="2083"/>
                      <a:pt x="1544" y="2096"/>
                      <a:pt x="1807" y="2247"/>
                    </a:cubicBezTo>
                    <a:cubicBezTo>
                      <a:pt x="2146" y="2435"/>
                      <a:pt x="2322" y="2836"/>
                      <a:pt x="2397" y="3238"/>
                    </a:cubicBezTo>
                    <a:cubicBezTo>
                      <a:pt x="2460" y="3627"/>
                      <a:pt x="2447" y="4028"/>
                      <a:pt x="2523" y="4417"/>
                    </a:cubicBezTo>
                    <a:cubicBezTo>
                      <a:pt x="2610" y="4819"/>
                      <a:pt x="2799" y="5208"/>
                      <a:pt x="3150" y="5384"/>
                    </a:cubicBezTo>
                    <a:cubicBezTo>
                      <a:pt x="3298" y="5457"/>
                      <a:pt x="3457" y="5487"/>
                      <a:pt x="3620" y="5487"/>
                    </a:cubicBezTo>
                    <a:cubicBezTo>
                      <a:pt x="3901" y="5487"/>
                      <a:pt x="4193" y="5399"/>
                      <a:pt x="4455" y="5296"/>
                    </a:cubicBezTo>
                    <a:cubicBezTo>
                      <a:pt x="4784" y="5180"/>
                      <a:pt x="5120" y="5041"/>
                      <a:pt x="5458" y="5041"/>
                    </a:cubicBezTo>
                    <a:cubicBezTo>
                      <a:pt x="5559" y="5041"/>
                      <a:pt x="5659" y="5054"/>
                      <a:pt x="5760" y="5083"/>
                    </a:cubicBezTo>
                    <a:cubicBezTo>
                      <a:pt x="6036" y="5170"/>
                      <a:pt x="6275" y="5321"/>
                      <a:pt x="6488" y="5522"/>
                    </a:cubicBezTo>
                    <a:lnTo>
                      <a:pt x="6701" y="5697"/>
                    </a:lnTo>
                    <a:cubicBezTo>
                      <a:pt x="7203" y="5509"/>
                      <a:pt x="7680" y="5246"/>
                      <a:pt x="8107" y="4919"/>
                    </a:cubicBezTo>
                    <a:lnTo>
                      <a:pt x="8107" y="4919"/>
                    </a:lnTo>
                    <a:cubicBezTo>
                      <a:pt x="8089" y="4920"/>
                      <a:pt x="8071" y="4920"/>
                      <a:pt x="8053" y="4920"/>
                    </a:cubicBezTo>
                    <a:cubicBezTo>
                      <a:pt x="7608" y="4920"/>
                      <a:pt x="7177" y="4770"/>
                      <a:pt x="6839" y="4493"/>
                    </a:cubicBezTo>
                    <a:cubicBezTo>
                      <a:pt x="6626" y="4292"/>
                      <a:pt x="6438" y="4041"/>
                      <a:pt x="6174" y="3928"/>
                    </a:cubicBezTo>
                    <a:cubicBezTo>
                      <a:pt x="6060" y="3882"/>
                      <a:pt x="5943" y="3864"/>
                      <a:pt x="5824" y="3864"/>
                    </a:cubicBezTo>
                    <a:cubicBezTo>
                      <a:pt x="5350" y="3864"/>
                      <a:pt x="4845" y="4153"/>
                      <a:pt x="4375" y="4153"/>
                    </a:cubicBezTo>
                    <a:cubicBezTo>
                      <a:pt x="4248" y="4153"/>
                      <a:pt x="4124" y="4132"/>
                      <a:pt x="4003" y="4079"/>
                    </a:cubicBezTo>
                    <a:cubicBezTo>
                      <a:pt x="3564" y="3865"/>
                      <a:pt x="3426" y="3313"/>
                      <a:pt x="3363" y="2824"/>
                    </a:cubicBezTo>
                    <a:cubicBezTo>
                      <a:pt x="3288" y="2322"/>
                      <a:pt x="3200" y="1782"/>
                      <a:pt x="2786" y="1519"/>
                    </a:cubicBezTo>
                    <a:cubicBezTo>
                      <a:pt x="2555" y="1372"/>
                      <a:pt x="2266" y="1361"/>
                      <a:pt x="1968" y="1361"/>
                    </a:cubicBezTo>
                    <a:cubicBezTo>
                      <a:pt x="1919" y="1361"/>
                      <a:pt x="1870" y="1362"/>
                      <a:pt x="1821" y="1362"/>
                    </a:cubicBezTo>
                    <a:cubicBezTo>
                      <a:pt x="1632" y="1362"/>
                      <a:pt x="1444" y="1358"/>
                      <a:pt x="1268" y="1318"/>
                    </a:cubicBezTo>
                    <a:cubicBezTo>
                      <a:pt x="665" y="1180"/>
                      <a:pt x="239" y="603"/>
                      <a:pt x="88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919;p19">
                <a:extLst>
                  <a:ext uri="{FF2B5EF4-FFF2-40B4-BE49-F238E27FC236}">
                    <a16:creationId xmlns:a16="http://schemas.microsoft.com/office/drawing/2014/main" id="{37CF4D4E-47BA-8225-CD54-5198A65E4309}"/>
                  </a:ext>
                </a:extLst>
              </p:cNvPr>
              <p:cNvSpPr/>
              <p:nvPr/>
            </p:nvSpPr>
            <p:spPr>
              <a:xfrm>
                <a:off x="5206911" y="2591583"/>
                <a:ext cx="70615" cy="42896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942" extrusionOk="0">
                    <a:moveTo>
                      <a:pt x="328" y="0"/>
                    </a:moveTo>
                    <a:cubicBezTo>
                      <a:pt x="270" y="0"/>
                      <a:pt x="214" y="13"/>
                      <a:pt x="164" y="38"/>
                    </a:cubicBezTo>
                    <a:cubicBezTo>
                      <a:pt x="63" y="88"/>
                      <a:pt x="0" y="201"/>
                      <a:pt x="25" y="326"/>
                    </a:cubicBezTo>
                    <a:cubicBezTo>
                      <a:pt x="38" y="439"/>
                      <a:pt x="88" y="540"/>
                      <a:pt x="164" y="628"/>
                    </a:cubicBezTo>
                    <a:cubicBezTo>
                      <a:pt x="327" y="828"/>
                      <a:pt x="578" y="941"/>
                      <a:pt x="829" y="941"/>
                    </a:cubicBezTo>
                    <a:cubicBezTo>
                      <a:pt x="1067" y="941"/>
                      <a:pt x="1280" y="816"/>
                      <a:pt x="1393" y="615"/>
                    </a:cubicBezTo>
                    <a:cubicBezTo>
                      <a:pt x="1519" y="352"/>
                      <a:pt x="1255" y="213"/>
                      <a:pt x="1042" y="163"/>
                    </a:cubicBezTo>
                    <a:lnTo>
                      <a:pt x="502" y="38"/>
                    </a:lnTo>
                    <a:cubicBezTo>
                      <a:pt x="446" y="13"/>
                      <a:pt x="386" y="0"/>
                      <a:pt x="328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920;p19">
                <a:extLst>
                  <a:ext uri="{FF2B5EF4-FFF2-40B4-BE49-F238E27FC236}">
                    <a16:creationId xmlns:a16="http://schemas.microsoft.com/office/drawing/2014/main" id="{2157334A-6EE3-D80F-17D9-1157A4E0F2A4}"/>
                  </a:ext>
                </a:extLst>
              </p:cNvPr>
              <p:cNvSpPr/>
              <p:nvPr/>
            </p:nvSpPr>
            <p:spPr>
              <a:xfrm>
                <a:off x="5277154" y="2652876"/>
                <a:ext cx="39328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87" extrusionOk="0">
                    <a:moveTo>
                      <a:pt x="436" y="0"/>
                    </a:moveTo>
                    <a:cubicBezTo>
                      <a:pt x="400" y="0"/>
                      <a:pt x="362" y="7"/>
                      <a:pt x="322" y="22"/>
                    </a:cubicBezTo>
                    <a:cubicBezTo>
                      <a:pt x="0" y="137"/>
                      <a:pt x="119" y="587"/>
                      <a:pt x="420" y="587"/>
                    </a:cubicBezTo>
                    <a:cubicBezTo>
                      <a:pt x="448" y="587"/>
                      <a:pt x="478" y="583"/>
                      <a:pt x="510" y="574"/>
                    </a:cubicBezTo>
                    <a:cubicBezTo>
                      <a:pt x="846" y="462"/>
                      <a:pt x="732" y="0"/>
                      <a:pt x="436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921;p19">
                <a:extLst>
                  <a:ext uri="{FF2B5EF4-FFF2-40B4-BE49-F238E27FC236}">
                    <a16:creationId xmlns:a16="http://schemas.microsoft.com/office/drawing/2014/main" id="{28476D27-36C9-3580-1828-44305B2D8CBB}"/>
                  </a:ext>
                </a:extLst>
              </p:cNvPr>
              <p:cNvSpPr/>
              <p:nvPr/>
            </p:nvSpPr>
            <p:spPr>
              <a:xfrm>
                <a:off x="5345770" y="2484160"/>
                <a:ext cx="29194" cy="6047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328" extrusionOk="0">
                    <a:moveTo>
                      <a:pt x="305" y="1"/>
                    </a:moveTo>
                    <a:cubicBezTo>
                      <a:pt x="241" y="1"/>
                      <a:pt x="180" y="26"/>
                      <a:pt x="138" y="75"/>
                    </a:cubicBezTo>
                    <a:cubicBezTo>
                      <a:pt x="88" y="151"/>
                      <a:pt x="63" y="226"/>
                      <a:pt x="63" y="301"/>
                    </a:cubicBezTo>
                    <a:cubicBezTo>
                      <a:pt x="50" y="502"/>
                      <a:pt x="38" y="715"/>
                      <a:pt x="25" y="916"/>
                    </a:cubicBezTo>
                    <a:cubicBezTo>
                      <a:pt x="0" y="1042"/>
                      <a:pt x="25" y="1167"/>
                      <a:pt x="100" y="1267"/>
                    </a:cubicBezTo>
                    <a:cubicBezTo>
                      <a:pt x="149" y="1309"/>
                      <a:pt x="209" y="1327"/>
                      <a:pt x="267" y="1327"/>
                    </a:cubicBezTo>
                    <a:cubicBezTo>
                      <a:pt x="315" y="1327"/>
                      <a:pt x="362" y="1315"/>
                      <a:pt x="402" y="1292"/>
                    </a:cubicBezTo>
                    <a:cubicBezTo>
                      <a:pt x="502" y="1230"/>
                      <a:pt x="565" y="1142"/>
                      <a:pt x="590" y="1029"/>
                    </a:cubicBezTo>
                    <a:cubicBezTo>
                      <a:pt x="615" y="916"/>
                      <a:pt x="627" y="803"/>
                      <a:pt x="602" y="690"/>
                    </a:cubicBezTo>
                    <a:cubicBezTo>
                      <a:pt x="590" y="565"/>
                      <a:pt x="615" y="452"/>
                      <a:pt x="602" y="326"/>
                    </a:cubicBezTo>
                    <a:cubicBezTo>
                      <a:pt x="590" y="213"/>
                      <a:pt x="540" y="113"/>
                      <a:pt x="452" y="50"/>
                    </a:cubicBezTo>
                    <a:cubicBezTo>
                      <a:pt x="407" y="17"/>
                      <a:pt x="356" y="1"/>
                      <a:pt x="305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922;p19">
                <a:extLst>
                  <a:ext uri="{FF2B5EF4-FFF2-40B4-BE49-F238E27FC236}">
                    <a16:creationId xmlns:a16="http://schemas.microsoft.com/office/drawing/2014/main" id="{777A3637-4825-C0C2-A05C-58331F424CCF}"/>
                  </a:ext>
                </a:extLst>
              </p:cNvPr>
              <p:cNvSpPr/>
              <p:nvPr/>
            </p:nvSpPr>
            <p:spPr>
              <a:xfrm>
                <a:off x="5236663" y="2375507"/>
                <a:ext cx="63641" cy="501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01" extrusionOk="0">
                    <a:moveTo>
                      <a:pt x="611" y="0"/>
                    </a:moveTo>
                    <a:cubicBezTo>
                      <a:pt x="554" y="0"/>
                      <a:pt x="496" y="9"/>
                      <a:pt x="440" y="27"/>
                    </a:cubicBezTo>
                    <a:cubicBezTo>
                      <a:pt x="239" y="102"/>
                      <a:pt x="88" y="265"/>
                      <a:pt x="38" y="466"/>
                    </a:cubicBezTo>
                    <a:cubicBezTo>
                      <a:pt x="0" y="579"/>
                      <a:pt x="13" y="717"/>
                      <a:pt x="63" y="830"/>
                    </a:cubicBezTo>
                    <a:cubicBezTo>
                      <a:pt x="151" y="994"/>
                      <a:pt x="324" y="1101"/>
                      <a:pt x="508" y="1101"/>
                    </a:cubicBezTo>
                    <a:cubicBezTo>
                      <a:pt x="535" y="1101"/>
                      <a:pt x="563" y="1098"/>
                      <a:pt x="590" y="1093"/>
                    </a:cubicBezTo>
                    <a:cubicBezTo>
                      <a:pt x="1042" y="1056"/>
                      <a:pt x="1368" y="529"/>
                      <a:pt x="1004" y="165"/>
                    </a:cubicBezTo>
                    <a:cubicBezTo>
                      <a:pt x="896" y="57"/>
                      <a:pt x="756" y="0"/>
                      <a:pt x="611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923;p19">
                <a:extLst>
                  <a:ext uri="{FF2B5EF4-FFF2-40B4-BE49-F238E27FC236}">
                    <a16:creationId xmlns:a16="http://schemas.microsoft.com/office/drawing/2014/main" id="{8AE0A562-DC5C-7878-560E-26387EFB9974}"/>
                  </a:ext>
                </a:extLst>
              </p:cNvPr>
              <p:cNvSpPr/>
              <p:nvPr/>
            </p:nvSpPr>
            <p:spPr>
              <a:xfrm>
                <a:off x="5000972" y="2476692"/>
                <a:ext cx="102133" cy="67714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487" extrusionOk="0">
                    <a:moveTo>
                      <a:pt x="641" y="1"/>
                    </a:moveTo>
                    <a:cubicBezTo>
                      <a:pt x="365" y="13"/>
                      <a:pt x="126" y="189"/>
                      <a:pt x="63" y="453"/>
                    </a:cubicBezTo>
                    <a:cubicBezTo>
                      <a:pt x="1" y="704"/>
                      <a:pt x="76" y="980"/>
                      <a:pt x="264" y="1168"/>
                    </a:cubicBezTo>
                    <a:cubicBezTo>
                      <a:pt x="452" y="1344"/>
                      <a:pt x="703" y="1456"/>
                      <a:pt x="954" y="1482"/>
                    </a:cubicBezTo>
                    <a:cubicBezTo>
                      <a:pt x="1005" y="1485"/>
                      <a:pt x="1055" y="1487"/>
                      <a:pt x="1106" y="1487"/>
                    </a:cubicBezTo>
                    <a:cubicBezTo>
                      <a:pt x="1243" y="1487"/>
                      <a:pt x="1381" y="1475"/>
                      <a:pt x="1519" y="1456"/>
                    </a:cubicBezTo>
                    <a:cubicBezTo>
                      <a:pt x="1632" y="1456"/>
                      <a:pt x="1757" y="1431"/>
                      <a:pt x="1858" y="1394"/>
                    </a:cubicBezTo>
                    <a:cubicBezTo>
                      <a:pt x="2197" y="1218"/>
                      <a:pt x="1883" y="829"/>
                      <a:pt x="1695" y="678"/>
                    </a:cubicBezTo>
                    <a:lnTo>
                      <a:pt x="1193" y="289"/>
                    </a:lnTo>
                    <a:cubicBezTo>
                      <a:pt x="1042" y="139"/>
                      <a:pt x="841" y="38"/>
                      <a:pt x="641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924;p19">
                <a:extLst>
                  <a:ext uri="{FF2B5EF4-FFF2-40B4-BE49-F238E27FC236}">
                    <a16:creationId xmlns:a16="http://schemas.microsoft.com/office/drawing/2014/main" id="{FEF883D7-03FD-46B1-6427-6862463F7CCC}"/>
                  </a:ext>
                </a:extLst>
              </p:cNvPr>
              <p:cNvSpPr/>
              <p:nvPr/>
            </p:nvSpPr>
            <p:spPr>
              <a:xfrm>
                <a:off x="5082046" y="2457976"/>
                <a:ext cx="33889" cy="32423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12" extrusionOk="0">
                    <a:moveTo>
                      <a:pt x="313" y="0"/>
                    </a:moveTo>
                    <a:cubicBezTo>
                      <a:pt x="279" y="0"/>
                      <a:pt x="241" y="7"/>
                      <a:pt x="202" y="23"/>
                    </a:cubicBezTo>
                    <a:cubicBezTo>
                      <a:pt x="114" y="60"/>
                      <a:pt x="51" y="136"/>
                      <a:pt x="39" y="236"/>
                    </a:cubicBezTo>
                    <a:cubicBezTo>
                      <a:pt x="1" y="387"/>
                      <a:pt x="64" y="537"/>
                      <a:pt x="189" y="625"/>
                    </a:cubicBezTo>
                    <a:cubicBezTo>
                      <a:pt x="278" y="686"/>
                      <a:pt x="352" y="712"/>
                      <a:pt x="412" y="712"/>
                    </a:cubicBezTo>
                    <a:cubicBezTo>
                      <a:pt x="728" y="712"/>
                      <a:pt x="658" y="0"/>
                      <a:pt x="31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925;p19">
                <a:extLst>
                  <a:ext uri="{FF2B5EF4-FFF2-40B4-BE49-F238E27FC236}">
                    <a16:creationId xmlns:a16="http://schemas.microsoft.com/office/drawing/2014/main" id="{7B5C0057-3745-ACBA-04E5-ACB0E326DD8C}"/>
                  </a:ext>
                </a:extLst>
              </p:cNvPr>
              <p:cNvSpPr/>
              <p:nvPr/>
            </p:nvSpPr>
            <p:spPr>
              <a:xfrm>
                <a:off x="4923384" y="2321090"/>
                <a:ext cx="470825" cy="423681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9304" extrusionOk="0">
                    <a:moveTo>
                      <a:pt x="5843" y="1"/>
                    </a:moveTo>
                    <a:cubicBezTo>
                      <a:pt x="4571" y="1"/>
                      <a:pt x="3290" y="480"/>
                      <a:pt x="2297" y="1473"/>
                    </a:cubicBezTo>
                    <a:cubicBezTo>
                      <a:pt x="1" y="3769"/>
                      <a:pt x="465" y="7609"/>
                      <a:pt x="3226" y="9303"/>
                    </a:cubicBezTo>
                    <a:cubicBezTo>
                      <a:pt x="1193" y="5953"/>
                      <a:pt x="3602" y="1674"/>
                      <a:pt x="7517" y="1661"/>
                    </a:cubicBezTo>
                    <a:cubicBezTo>
                      <a:pt x="8433" y="1661"/>
                      <a:pt x="9350" y="1912"/>
                      <a:pt x="10128" y="2401"/>
                    </a:cubicBezTo>
                    <a:cubicBezTo>
                      <a:pt x="9166" y="827"/>
                      <a:pt x="7513" y="1"/>
                      <a:pt x="5843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Google Shape;926;p19">
            <a:extLst>
              <a:ext uri="{FF2B5EF4-FFF2-40B4-BE49-F238E27FC236}">
                <a16:creationId xmlns:a16="http://schemas.microsoft.com/office/drawing/2014/main" id="{C2BC63B0-673E-DF9C-0764-85DE3082C592}"/>
              </a:ext>
            </a:extLst>
          </p:cNvPr>
          <p:cNvGrpSpPr/>
          <p:nvPr/>
        </p:nvGrpSpPr>
        <p:grpSpPr>
          <a:xfrm>
            <a:off x="10801524" y="5101153"/>
            <a:ext cx="1123775" cy="972512"/>
            <a:chOff x="3067172" y="3331984"/>
            <a:chExt cx="508172" cy="458933"/>
          </a:xfrm>
        </p:grpSpPr>
        <p:sp>
          <p:nvSpPr>
            <p:cNvPr id="20" name="Google Shape;927;p19">
              <a:extLst>
                <a:ext uri="{FF2B5EF4-FFF2-40B4-BE49-F238E27FC236}">
                  <a16:creationId xmlns:a16="http://schemas.microsoft.com/office/drawing/2014/main" id="{A91AF6E5-FF25-A591-B2D1-1A9E022640C1}"/>
                </a:ext>
              </a:extLst>
            </p:cNvPr>
            <p:cNvSpPr/>
            <p:nvPr/>
          </p:nvSpPr>
          <p:spPr>
            <a:xfrm>
              <a:off x="3097778" y="3331984"/>
              <a:ext cx="468172" cy="457060"/>
            </a:xfrm>
            <a:custGeom>
              <a:avLst/>
              <a:gdLst/>
              <a:ahLst/>
              <a:cxnLst/>
              <a:rect l="l" t="t" r="r" b="b"/>
              <a:pathLst>
                <a:path w="6765" h="6447" extrusionOk="0">
                  <a:moveTo>
                    <a:pt x="3233" y="0"/>
                  </a:moveTo>
                  <a:cubicBezTo>
                    <a:pt x="2629" y="0"/>
                    <a:pt x="2020" y="168"/>
                    <a:pt x="1482" y="511"/>
                  </a:cubicBezTo>
                  <a:cubicBezTo>
                    <a:pt x="1482" y="523"/>
                    <a:pt x="1469" y="523"/>
                    <a:pt x="1469" y="536"/>
                  </a:cubicBezTo>
                  <a:lnTo>
                    <a:pt x="1381" y="586"/>
                  </a:lnTo>
                  <a:cubicBezTo>
                    <a:pt x="1331" y="624"/>
                    <a:pt x="1281" y="661"/>
                    <a:pt x="1231" y="699"/>
                  </a:cubicBezTo>
                  <a:lnTo>
                    <a:pt x="1168" y="749"/>
                  </a:lnTo>
                  <a:cubicBezTo>
                    <a:pt x="1105" y="799"/>
                    <a:pt x="1042" y="862"/>
                    <a:pt x="980" y="912"/>
                  </a:cubicBezTo>
                  <a:lnTo>
                    <a:pt x="917" y="975"/>
                  </a:lnTo>
                  <a:cubicBezTo>
                    <a:pt x="867" y="1025"/>
                    <a:pt x="804" y="1075"/>
                    <a:pt x="754" y="1138"/>
                  </a:cubicBezTo>
                  <a:cubicBezTo>
                    <a:pt x="741" y="1163"/>
                    <a:pt x="729" y="1176"/>
                    <a:pt x="716" y="1201"/>
                  </a:cubicBezTo>
                  <a:cubicBezTo>
                    <a:pt x="666" y="1251"/>
                    <a:pt x="616" y="1314"/>
                    <a:pt x="578" y="1377"/>
                  </a:cubicBezTo>
                  <a:lnTo>
                    <a:pt x="528" y="1439"/>
                  </a:lnTo>
                  <a:cubicBezTo>
                    <a:pt x="478" y="1515"/>
                    <a:pt x="440" y="1590"/>
                    <a:pt x="402" y="1665"/>
                  </a:cubicBezTo>
                  <a:lnTo>
                    <a:pt x="365" y="1715"/>
                  </a:lnTo>
                  <a:cubicBezTo>
                    <a:pt x="340" y="1791"/>
                    <a:pt x="302" y="1853"/>
                    <a:pt x="277" y="1916"/>
                  </a:cubicBezTo>
                  <a:cubicBezTo>
                    <a:pt x="264" y="1941"/>
                    <a:pt x="252" y="1966"/>
                    <a:pt x="239" y="1979"/>
                  </a:cubicBezTo>
                  <a:cubicBezTo>
                    <a:pt x="214" y="2067"/>
                    <a:pt x="176" y="2155"/>
                    <a:pt x="151" y="2230"/>
                  </a:cubicBezTo>
                  <a:cubicBezTo>
                    <a:pt x="151" y="2255"/>
                    <a:pt x="139" y="2280"/>
                    <a:pt x="139" y="2293"/>
                  </a:cubicBezTo>
                  <a:cubicBezTo>
                    <a:pt x="114" y="2368"/>
                    <a:pt x="89" y="2456"/>
                    <a:pt x="76" y="2531"/>
                  </a:cubicBezTo>
                  <a:cubicBezTo>
                    <a:pt x="76" y="2544"/>
                    <a:pt x="64" y="2556"/>
                    <a:pt x="64" y="2581"/>
                  </a:cubicBezTo>
                  <a:cubicBezTo>
                    <a:pt x="51" y="2669"/>
                    <a:pt x="26" y="2757"/>
                    <a:pt x="26" y="2857"/>
                  </a:cubicBezTo>
                  <a:lnTo>
                    <a:pt x="26" y="2920"/>
                  </a:lnTo>
                  <a:cubicBezTo>
                    <a:pt x="26" y="3020"/>
                    <a:pt x="1" y="3121"/>
                    <a:pt x="1" y="3209"/>
                  </a:cubicBezTo>
                  <a:cubicBezTo>
                    <a:pt x="1" y="4991"/>
                    <a:pt x="1444" y="6446"/>
                    <a:pt x="3238" y="6446"/>
                  </a:cubicBezTo>
                  <a:cubicBezTo>
                    <a:pt x="3326" y="6446"/>
                    <a:pt x="3427" y="6446"/>
                    <a:pt x="3527" y="6434"/>
                  </a:cubicBezTo>
                  <a:lnTo>
                    <a:pt x="3590" y="6434"/>
                  </a:lnTo>
                  <a:cubicBezTo>
                    <a:pt x="3690" y="6421"/>
                    <a:pt x="3778" y="6409"/>
                    <a:pt x="3866" y="6383"/>
                  </a:cubicBezTo>
                  <a:lnTo>
                    <a:pt x="3916" y="6371"/>
                  </a:lnTo>
                  <a:cubicBezTo>
                    <a:pt x="3991" y="6358"/>
                    <a:pt x="4079" y="6333"/>
                    <a:pt x="4154" y="6308"/>
                  </a:cubicBezTo>
                  <a:lnTo>
                    <a:pt x="4217" y="6296"/>
                  </a:lnTo>
                  <a:cubicBezTo>
                    <a:pt x="4293" y="6271"/>
                    <a:pt x="4380" y="6233"/>
                    <a:pt x="4468" y="6208"/>
                  </a:cubicBezTo>
                  <a:lnTo>
                    <a:pt x="4531" y="6183"/>
                  </a:lnTo>
                  <a:cubicBezTo>
                    <a:pt x="4594" y="6145"/>
                    <a:pt x="4656" y="6120"/>
                    <a:pt x="4732" y="6082"/>
                  </a:cubicBezTo>
                  <a:lnTo>
                    <a:pt x="4782" y="6057"/>
                  </a:lnTo>
                  <a:cubicBezTo>
                    <a:pt x="4857" y="6007"/>
                    <a:pt x="4933" y="5969"/>
                    <a:pt x="5008" y="5919"/>
                  </a:cubicBezTo>
                  <a:lnTo>
                    <a:pt x="5071" y="5869"/>
                  </a:lnTo>
                  <a:cubicBezTo>
                    <a:pt x="5133" y="5831"/>
                    <a:pt x="5196" y="5781"/>
                    <a:pt x="5246" y="5744"/>
                  </a:cubicBezTo>
                  <a:lnTo>
                    <a:pt x="5309" y="5693"/>
                  </a:lnTo>
                  <a:cubicBezTo>
                    <a:pt x="5359" y="5643"/>
                    <a:pt x="5422" y="5593"/>
                    <a:pt x="5460" y="5530"/>
                  </a:cubicBezTo>
                  <a:lnTo>
                    <a:pt x="5535" y="5467"/>
                  </a:lnTo>
                  <a:cubicBezTo>
                    <a:pt x="5585" y="5405"/>
                    <a:pt x="5648" y="5354"/>
                    <a:pt x="5685" y="5292"/>
                  </a:cubicBezTo>
                  <a:cubicBezTo>
                    <a:pt x="5711" y="5267"/>
                    <a:pt x="5723" y="5242"/>
                    <a:pt x="5736" y="5216"/>
                  </a:cubicBezTo>
                  <a:cubicBezTo>
                    <a:pt x="5798" y="5166"/>
                    <a:pt x="5836" y="5116"/>
                    <a:pt x="5861" y="5066"/>
                  </a:cubicBezTo>
                  <a:lnTo>
                    <a:pt x="5924" y="4991"/>
                  </a:lnTo>
                  <a:cubicBezTo>
                    <a:pt x="5924" y="4978"/>
                    <a:pt x="5936" y="4978"/>
                    <a:pt x="5936" y="4965"/>
                  </a:cubicBezTo>
                  <a:cubicBezTo>
                    <a:pt x="6765" y="3698"/>
                    <a:pt x="6589" y="2016"/>
                    <a:pt x="5510" y="937"/>
                  </a:cubicBezTo>
                  <a:cubicBezTo>
                    <a:pt x="4891" y="319"/>
                    <a:pt x="4067" y="0"/>
                    <a:pt x="32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21" name="Google Shape;928;p19">
              <a:extLst>
                <a:ext uri="{FF2B5EF4-FFF2-40B4-BE49-F238E27FC236}">
                  <a16:creationId xmlns:a16="http://schemas.microsoft.com/office/drawing/2014/main" id="{AEB83045-3771-A946-DE0F-0B0A68B9257B}"/>
                </a:ext>
              </a:extLst>
            </p:cNvPr>
            <p:cNvGrpSpPr/>
            <p:nvPr/>
          </p:nvGrpSpPr>
          <p:grpSpPr>
            <a:xfrm>
              <a:off x="3067172" y="3334353"/>
              <a:ext cx="508172" cy="456564"/>
              <a:chOff x="4803375" y="3759550"/>
              <a:chExt cx="183575" cy="161000"/>
            </a:xfrm>
          </p:grpSpPr>
          <p:sp>
            <p:nvSpPr>
              <p:cNvPr id="22" name="Google Shape;929;p19">
                <a:extLst>
                  <a:ext uri="{FF2B5EF4-FFF2-40B4-BE49-F238E27FC236}">
                    <a16:creationId xmlns:a16="http://schemas.microsoft.com/office/drawing/2014/main" id="{C3C0E56A-1F09-2CAF-7D42-58536A87F9EF}"/>
                  </a:ext>
                </a:extLst>
              </p:cNvPr>
              <p:cNvSpPr/>
              <p:nvPr/>
            </p:nvSpPr>
            <p:spPr>
              <a:xfrm>
                <a:off x="4806200" y="3759550"/>
                <a:ext cx="180750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6440" extrusionOk="0">
                    <a:moveTo>
                      <a:pt x="3612" y="1"/>
                    </a:moveTo>
                    <a:cubicBezTo>
                      <a:pt x="2695" y="1"/>
                      <a:pt x="1785" y="390"/>
                      <a:pt x="1143" y="1144"/>
                    </a:cubicBezTo>
                    <a:cubicBezTo>
                      <a:pt x="1" y="2511"/>
                      <a:pt x="189" y="4544"/>
                      <a:pt x="1544" y="5686"/>
                    </a:cubicBezTo>
                    <a:cubicBezTo>
                      <a:pt x="2150" y="6192"/>
                      <a:pt x="2886" y="6439"/>
                      <a:pt x="3617" y="6439"/>
                    </a:cubicBezTo>
                    <a:cubicBezTo>
                      <a:pt x="4537" y="6439"/>
                      <a:pt x="5451" y="6047"/>
                      <a:pt x="6087" y="5285"/>
                    </a:cubicBezTo>
                    <a:cubicBezTo>
                      <a:pt x="7229" y="3929"/>
                      <a:pt x="7053" y="1897"/>
                      <a:pt x="5686" y="755"/>
                    </a:cubicBezTo>
                    <a:cubicBezTo>
                      <a:pt x="5079" y="248"/>
                      <a:pt x="4343" y="1"/>
                      <a:pt x="3612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Google Shape;930;p19">
                <a:extLst>
                  <a:ext uri="{FF2B5EF4-FFF2-40B4-BE49-F238E27FC236}">
                    <a16:creationId xmlns:a16="http://schemas.microsoft.com/office/drawing/2014/main" id="{A4E81AA8-2B3B-9A27-B433-25DFB9A0F573}"/>
                  </a:ext>
                </a:extLst>
              </p:cNvPr>
              <p:cNvSpPr/>
              <p:nvPr/>
            </p:nvSpPr>
            <p:spPr>
              <a:xfrm>
                <a:off x="4803375" y="3772125"/>
                <a:ext cx="160650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6426" h="5928" extrusionOk="0">
                    <a:moveTo>
                      <a:pt x="1984" y="1"/>
                    </a:moveTo>
                    <a:cubicBezTo>
                      <a:pt x="252" y="1117"/>
                      <a:pt x="1" y="3539"/>
                      <a:pt x="1444" y="4983"/>
                    </a:cubicBezTo>
                    <a:cubicBezTo>
                      <a:pt x="2082" y="5620"/>
                      <a:pt x="2905" y="5928"/>
                      <a:pt x="3721" y="5928"/>
                    </a:cubicBezTo>
                    <a:cubicBezTo>
                      <a:pt x="4769" y="5928"/>
                      <a:pt x="5805" y="5422"/>
                      <a:pt x="6426" y="4455"/>
                    </a:cubicBezTo>
                    <a:lnTo>
                      <a:pt x="6426" y="4455"/>
                    </a:lnTo>
                    <a:cubicBezTo>
                      <a:pt x="5873" y="4817"/>
                      <a:pt x="5272" y="4980"/>
                      <a:pt x="4686" y="4980"/>
                    </a:cubicBezTo>
                    <a:cubicBezTo>
                      <a:pt x="3013" y="4980"/>
                      <a:pt x="1457" y="3644"/>
                      <a:pt x="1457" y="1757"/>
                    </a:cubicBezTo>
                    <a:cubicBezTo>
                      <a:pt x="1457" y="1130"/>
                      <a:pt x="1645" y="528"/>
                      <a:pt x="1984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42" name="Google Shape;991;p20">
            <a:extLst>
              <a:ext uri="{FF2B5EF4-FFF2-40B4-BE49-F238E27FC236}">
                <a16:creationId xmlns:a16="http://schemas.microsoft.com/office/drawing/2014/main" id="{0B1F393C-FFC1-C07B-4FD3-568A88B226B9}"/>
              </a:ext>
            </a:extLst>
          </p:cNvPr>
          <p:cNvSpPr txBox="1"/>
          <p:nvPr/>
        </p:nvSpPr>
        <p:spPr>
          <a:xfrm>
            <a:off x="3672369" y="1855724"/>
            <a:ext cx="4847261" cy="5810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52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FFFFFF"/>
              </a:buClr>
              <a:buSzPts val="2400"/>
            </a:pP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đoạn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văn</a:t>
            </a:r>
            <a:r>
              <a:rPr lang="en-US" sz="28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mẫu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3" name="Google Shape;992;p20">
            <a:extLst>
              <a:ext uri="{FF2B5EF4-FFF2-40B4-BE49-F238E27FC236}">
                <a16:creationId xmlns:a16="http://schemas.microsoft.com/office/drawing/2014/main" id="{862ED4D0-FA0E-C3F7-E9CA-C50F176A163C}"/>
              </a:ext>
            </a:extLst>
          </p:cNvPr>
          <p:cNvSpPr/>
          <p:nvPr/>
        </p:nvSpPr>
        <p:spPr>
          <a:xfrm>
            <a:off x="1289111" y="2613986"/>
            <a:ext cx="1010973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Ca-tơ-rin 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là một cô bé 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cực kì thích đếm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Cô 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đếm số bước chân đi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trên đường.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Cô 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đếm số đĩa bát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khi rửa.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Và khi nhìn lên bầu trời,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Ca-tơ-rin luôn tự hỏi: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“Cần bao nhiêu bước để có thể lên được 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Mặt Trăng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?”.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Cô nhủ thầm: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“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Nhất định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sẽ có ngày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mình tính được cách lên Mặt Trăng,</a:t>
            </a:r>
            <a:r>
              <a:rPr lang="vi-VN" sz="24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/ </a:t>
            </a: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nhất định như vậy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14585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0B64F78-B618-0E2B-4888-B1D601134A1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1738AA27-866A-4C4C-1C70-70F69DDBA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D4188C-2420-AB8D-2E88-C39A817E906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997;p21">
            <a:extLst>
              <a:ext uri="{FF2B5EF4-FFF2-40B4-BE49-F238E27FC236}">
                <a16:creationId xmlns:a16="http://schemas.microsoft.com/office/drawing/2014/main" id="{34F58236-E175-44BC-9345-C35777B76E18}"/>
              </a:ext>
            </a:extLst>
          </p:cNvPr>
          <p:cNvSpPr/>
          <p:nvPr/>
        </p:nvSpPr>
        <p:spPr>
          <a:xfrm>
            <a:off x="3017952" y="3500528"/>
            <a:ext cx="6700213" cy="12060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52849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2" name="Google Shape;998;p21">
            <a:extLst>
              <a:ext uri="{FF2B5EF4-FFF2-40B4-BE49-F238E27FC236}">
                <a16:creationId xmlns:a16="http://schemas.microsoft.com/office/drawing/2014/main" id="{5D0DC7B3-A66C-DA8E-754C-DF5B23CAE912}"/>
              </a:ext>
            </a:extLst>
          </p:cNvPr>
          <p:cNvSpPr/>
          <p:nvPr/>
        </p:nvSpPr>
        <p:spPr>
          <a:xfrm>
            <a:off x="2994968" y="2068336"/>
            <a:ext cx="6700213" cy="12060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 đọc những bài viết về chủ điểm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15284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Ước mơ của em</a:t>
            </a:r>
          </a:p>
        </p:txBody>
      </p:sp>
      <p:grpSp>
        <p:nvGrpSpPr>
          <p:cNvPr id="73" name="Google Shape;1002;p21">
            <a:extLst>
              <a:ext uri="{FF2B5EF4-FFF2-40B4-BE49-F238E27FC236}">
                <a16:creationId xmlns:a16="http://schemas.microsoft.com/office/drawing/2014/main" id="{73789D3F-97E0-3829-5C47-D18C1510A7EF}"/>
              </a:ext>
            </a:extLst>
          </p:cNvPr>
          <p:cNvGrpSpPr/>
          <p:nvPr/>
        </p:nvGrpSpPr>
        <p:grpSpPr>
          <a:xfrm>
            <a:off x="2342240" y="4121125"/>
            <a:ext cx="1319747" cy="1126187"/>
            <a:chOff x="713216" y="2985453"/>
            <a:chExt cx="980637" cy="916908"/>
          </a:xfrm>
        </p:grpSpPr>
        <p:sp>
          <p:nvSpPr>
            <p:cNvPr id="74" name="Google Shape;1003;p21">
              <a:extLst>
                <a:ext uri="{FF2B5EF4-FFF2-40B4-BE49-F238E27FC236}">
                  <a16:creationId xmlns:a16="http://schemas.microsoft.com/office/drawing/2014/main" id="{02E51049-4917-F962-EBD1-18556A860D83}"/>
                </a:ext>
              </a:extLst>
            </p:cNvPr>
            <p:cNvSpPr/>
            <p:nvPr/>
          </p:nvSpPr>
          <p:spPr>
            <a:xfrm>
              <a:off x="776564" y="2988842"/>
              <a:ext cx="858367" cy="912345"/>
            </a:xfrm>
            <a:custGeom>
              <a:avLst/>
              <a:gdLst/>
              <a:ahLst/>
              <a:cxnLst/>
              <a:rect l="l" t="t" r="r" b="b"/>
              <a:pathLst>
                <a:path w="16515" h="17467" extrusionOk="0">
                  <a:moveTo>
                    <a:pt x="12216" y="0"/>
                  </a:moveTo>
                  <a:cubicBezTo>
                    <a:pt x="11803" y="0"/>
                    <a:pt x="11371" y="119"/>
                    <a:pt x="10956" y="387"/>
                  </a:cubicBezTo>
                  <a:lnTo>
                    <a:pt x="10943" y="400"/>
                  </a:lnTo>
                  <a:cubicBezTo>
                    <a:pt x="10918" y="412"/>
                    <a:pt x="10905" y="425"/>
                    <a:pt x="10880" y="438"/>
                  </a:cubicBezTo>
                  <a:cubicBezTo>
                    <a:pt x="10868" y="450"/>
                    <a:pt x="10805" y="488"/>
                    <a:pt x="10767" y="525"/>
                  </a:cubicBezTo>
                  <a:lnTo>
                    <a:pt x="10730" y="551"/>
                  </a:lnTo>
                  <a:cubicBezTo>
                    <a:pt x="10679" y="588"/>
                    <a:pt x="10642" y="638"/>
                    <a:pt x="10592" y="676"/>
                  </a:cubicBezTo>
                  <a:lnTo>
                    <a:pt x="10554" y="726"/>
                  </a:lnTo>
                  <a:cubicBezTo>
                    <a:pt x="10516" y="764"/>
                    <a:pt x="10479" y="801"/>
                    <a:pt x="10441" y="839"/>
                  </a:cubicBezTo>
                  <a:lnTo>
                    <a:pt x="10403" y="889"/>
                  </a:lnTo>
                  <a:cubicBezTo>
                    <a:pt x="10378" y="927"/>
                    <a:pt x="10341" y="965"/>
                    <a:pt x="10316" y="1015"/>
                  </a:cubicBezTo>
                  <a:lnTo>
                    <a:pt x="10278" y="1065"/>
                  </a:lnTo>
                  <a:cubicBezTo>
                    <a:pt x="10240" y="1115"/>
                    <a:pt x="10215" y="1165"/>
                    <a:pt x="10177" y="1216"/>
                  </a:cubicBezTo>
                  <a:cubicBezTo>
                    <a:pt x="9546" y="1062"/>
                    <a:pt x="8899" y="986"/>
                    <a:pt x="8251" y="986"/>
                  </a:cubicBezTo>
                  <a:cubicBezTo>
                    <a:pt x="7471" y="986"/>
                    <a:pt x="6690" y="1096"/>
                    <a:pt x="5936" y="1316"/>
                  </a:cubicBezTo>
                  <a:cubicBezTo>
                    <a:pt x="5810" y="1354"/>
                    <a:pt x="5672" y="1391"/>
                    <a:pt x="5547" y="1429"/>
                  </a:cubicBezTo>
                  <a:cubicBezTo>
                    <a:pt x="5421" y="1479"/>
                    <a:pt x="5296" y="1529"/>
                    <a:pt x="5170" y="1580"/>
                  </a:cubicBezTo>
                  <a:cubicBezTo>
                    <a:pt x="5045" y="1630"/>
                    <a:pt x="4920" y="1680"/>
                    <a:pt x="4794" y="1730"/>
                  </a:cubicBezTo>
                  <a:lnTo>
                    <a:pt x="4781" y="1730"/>
                  </a:lnTo>
                  <a:cubicBezTo>
                    <a:pt x="4669" y="1793"/>
                    <a:pt x="4556" y="1843"/>
                    <a:pt x="4430" y="1906"/>
                  </a:cubicBezTo>
                  <a:lnTo>
                    <a:pt x="4418" y="1906"/>
                  </a:lnTo>
                  <a:cubicBezTo>
                    <a:pt x="4305" y="1969"/>
                    <a:pt x="4192" y="2031"/>
                    <a:pt x="4079" y="2094"/>
                  </a:cubicBezTo>
                  <a:lnTo>
                    <a:pt x="4066" y="2094"/>
                  </a:lnTo>
                  <a:cubicBezTo>
                    <a:pt x="3966" y="2157"/>
                    <a:pt x="3853" y="2219"/>
                    <a:pt x="3752" y="2282"/>
                  </a:cubicBezTo>
                  <a:lnTo>
                    <a:pt x="3727" y="2295"/>
                  </a:lnTo>
                  <a:lnTo>
                    <a:pt x="3715" y="2307"/>
                  </a:lnTo>
                  <a:cubicBezTo>
                    <a:pt x="3614" y="2383"/>
                    <a:pt x="3501" y="2445"/>
                    <a:pt x="3401" y="2521"/>
                  </a:cubicBezTo>
                  <a:lnTo>
                    <a:pt x="3389" y="2533"/>
                  </a:lnTo>
                  <a:cubicBezTo>
                    <a:pt x="3276" y="2609"/>
                    <a:pt x="3175" y="2696"/>
                    <a:pt x="3075" y="2772"/>
                  </a:cubicBezTo>
                  <a:lnTo>
                    <a:pt x="3062" y="2784"/>
                  </a:lnTo>
                  <a:cubicBezTo>
                    <a:pt x="2962" y="2859"/>
                    <a:pt x="2862" y="2935"/>
                    <a:pt x="2774" y="3035"/>
                  </a:cubicBezTo>
                  <a:lnTo>
                    <a:pt x="2761" y="3048"/>
                  </a:lnTo>
                  <a:cubicBezTo>
                    <a:pt x="2698" y="3098"/>
                    <a:pt x="2623" y="3161"/>
                    <a:pt x="2560" y="3223"/>
                  </a:cubicBezTo>
                  <a:lnTo>
                    <a:pt x="2548" y="3236"/>
                  </a:lnTo>
                  <a:lnTo>
                    <a:pt x="2472" y="3311"/>
                  </a:lnTo>
                  <a:lnTo>
                    <a:pt x="2460" y="3311"/>
                  </a:lnTo>
                  <a:cubicBezTo>
                    <a:pt x="2372" y="3399"/>
                    <a:pt x="2297" y="3487"/>
                    <a:pt x="2209" y="3575"/>
                  </a:cubicBezTo>
                  <a:cubicBezTo>
                    <a:pt x="2196" y="3575"/>
                    <a:pt x="2196" y="3587"/>
                    <a:pt x="2184" y="3587"/>
                  </a:cubicBezTo>
                  <a:cubicBezTo>
                    <a:pt x="1971" y="3826"/>
                    <a:pt x="1757" y="4077"/>
                    <a:pt x="1556" y="4340"/>
                  </a:cubicBezTo>
                  <a:lnTo>
                    <a:pt x="1544" y="4365"/>
                  </a:lnTo>
                  <a:cubicBezTo>
                    <a:pt x="1456" y="4491"/>
                    <a:pt x="1381" y="4604"/>
                    <a:pt x="1293" y="4742"/>
                  </a:cubicBezTo>
                  <a:cubicBezTo>
                    <a:pt x="1280" y="4754"/>
                    <a:pt x="1268" y="4779"/>
                    <a:pt x="1255" y="4805"/>
                  </a:cubicBezTo>
                  <a:cubicBezTo>
                    <a:pt x="1180" y="4917"/>
                    <a:pt x="1092" y="5056"/>
                    <a:pt x="1029" y="5181"/>
                  </a:cubicBezTo>
                  <a:lnTo>
                    <a:pt x="1004" y="5219"/>
                  </a:lnTo>
                  <a:cubicBezTo>
                    <a:pt x="854" y="5495"/>
                    <a:pt x="703" y="5783"/>
                    <a:pt x="590" y="6085"/>
                  </a:cubicBezTo>
                  <a:cubicBezTo>
                    <a:pt x="578" y="6122"/>
                    <a:pt x="565" y="6160"/>
                    <a:pt x="553" y="6197"/>
                  </a:cubicBezTo>
                  <a:cubicBezTo>
                    <a:pt x="502" y="6310"/>
                    <a:pt x="465" y="6423"/>
                    <a:pt x="414" y="6536"/>
                  </a:cubicBezTo>
                  <a:cubicBezTo>
                    <a:pt x="402" y="6574"/>
                    <a:pt x="389" y="6624"/>
                    <a:pt x="377" y="6662"/>
                  </a:cubicBezTo>
                  <a:cubicBezTo>
                    <a:pt x="339" y="6787"/>
                    <a:pt x="302" y="6925"/>
                    <a:pt x="264" y="7063"/>
                  </a:cubicBezTo>
                  <a:cubicBezTo>
                    <a:pt x="264" y="7076"/>
                    <a:pt x="251" y="7101"/>
                    <a:pt x="239" y="7114"/>
                  </a:cubicBezTo>
                  <a:cubicBezTo>
                    <a:pt x="226" y="7176"/>
                    <a:pt x="214" y="7226"/>
                    <a:pt x="201" y="7277"/>
                  </a:cubicBezTo>
                  <a:cubicBezTo>
                    <a:pt x="176" y="7377"/>
                    <a:pt x="151" y="7477"/>
                    <a:pt x="138" y="7590"/>
                  </a:cubicBezTo>
                  <a:cubicBezTo>
                    <a:pt x="138" y="7628"/>
                    <a:pt x="126" y="7666"/>
                    <a:pt x="113" y="7703"/>
                  </a:cubicBezTo>
                  <a:lnTo>
                    <a:pt x="113" y="7741"/>
                  </a:lnTo>
                  <a:lnTo>
                    <a:pt x="101" y="7841"/>
                  </a:lnTo>
                  <a:cubicBezTo>
                    <a:pt x="88" y="7917"/>
                    <a:pt x="76" y="7979"/>
                    <a:pt x="63" y="8042"/>
                  </a:cubicBezTo>
                  <a:lnTo>
                    <a:pt x="63" y="8092"/>
                  </a:lnTo>
                  <a:lnTo>
                    <a:pt x="51" y="8218"/>
                  </a:lnTo>
                  <a:lnTo>
                    <a:pt x="51" y="8268"/>
                  </a:lnTo>
                  <a:lnTo>
                    <a:pt x="38" y="8444"/>
                  </a:lnTo>
                  <a:cubicBezTo>
                    <a:pt x="38" y="8506"/>
                    <a:pt x="25" y="8582"/>
                    <a:pt x="13" y="8657"/>
                  </a:cubicBezTo>
                  <a:lnTo>
                    <a:pt x="13" y="8707"/>
                  </a:lnTo>
                  <a:lnTo>
                    <a:pt x="13" y="8732"/>
                  </a:lnTo>
                  <a:lnTo>
                    <a:pt x="13" y="8845"/>
                  </a:lnTo>
                  <a:cubicBezTo>
                    <a:pt x="13" y="8958"/>
                    <a:pt x="0" y="9084"/>
                    <a:pt x="0" y="9209"/>
                  </a:cubicBezTo>
                  <a:lnTo>
                    <a:pt x="0" y="9510"/>
                  </a:lnTo>
                  <a:cubicBezTo>
                    <a:pt x="38" y="10652"/>
                    <a:pt x="327" y="11782"/>
                    <a:pt x="829" y="12811"/>
                  </a:cubicBezTo>
                  <a:cubicBezTo>
                    <a:pt x="929" y="13024"/>
                    <a:pt x="1029" y="13225"/>
                    <a:pt x="1155" y="13426"/>
                  </a:cubicBezTo>
                  <a:cubicBezTo>
                    <a:pt x="1268" y="13626"/>
                    <a:pt x="1406" y="13827"/>
                    <a:pt x="1531" y="14015"/>
                  </a:cubicBezTo>
                  <a:cubicBezTo>
                    <a:pt x="2209" y="14944"/>
                    <a:pt x="3062" y="15735"/>
                    <a:pt x="4054" y="16324"/>
                  </a:cubicBezTo>
                  <a:cubicBezTo>
                    <a:pt x="4192" y="16400"/>
                    <a:pt x="4342" y="16475"/>
                    <a:pt x="4493" y="16563"/>
                  </a:cubicBezTo>
                  <a:lnTo>
                    <a:pt x="4556" y="16588"/>
                  </a:lnTo>
                  <a:cubicBezTo>
                    <a:pt x="4719" y="16663"/>
                    <a:pt x="4857" y="16751"/>
                    <a:pt x="5020" y="16814"/>
                  </a:cubicBezTo>
                  <a:cubicBezTo>
                    <a:pt x="5911" y="17190"/>
                    <a:pt x="6865" y="17404"/>
                    <a:pt x="7843" y="17454"/>
                  </a:cubicBezTo>
                  <a:cubicBezTo>
                    <a:pt x="7981" y="17454"/>
                    <a:pt x="8119" y="17466"/>
                    <a:pt x="8258" y="17466"/>
                  </a:cubicBezTo>
                  <a:cubicBezTo>
                    <a:pt x="8396" y="17466"/>
                    <a:pt x="8521" y="17466"/>
                    <a:pt x="8659" y="17454"/>
                  </a:cubicBezTo>
                  <a:lnTo>
                    <a:pt x="8860" y="17454"/>
                  </a:lnTo>
                  <a:lnTo>
                    <a:pt x="9048" y="17441"/>
                  </a:lnTo>
                  <a:lnTo>
                    <a:pt x="9211" y="17416"/>
                  </a:lnTo>
                  <a:lnTo>
                    <a:pt x="9299" y="17404"/>
                  </a:lnTo>
                  <a:lnTo>
                    <a:pt x="9337" y="17404"/>
                  </a:lnTo>
                  <a:lnTo>
                    <a:pt x="9437" y="17391"/>
                  </a:lnTo>
                  <a:lnTo>
                    <a:pt x="9600" y="17366"/>
                  </a:lnTo>
                  <a:lnTo>
                    <a:pt x="9788" y="17328"/>
                  </a:lnTo>
                  <a:lnTo>
                    <a:pt x="9876" y="17316"/>
                  </a:lnTo>
                  <a:lnTo>
                    <a:pt x="9977" y="17291"/>
                  </a:lnTo>
                  <a:lnTo>
                    <a:pt x="10190" y="17240"/>
                  </a:lnTo>
                  <a:lnTo>
                    <a:pt x="10353" y="17215"/>
                  </a:lnTo>
                  <a:lnTo>
                    <a:pt x="10378" y="17215"/>
                  </a:lnTo>
                  <a:lnTo>
                    <a:pt x="10567" y="17153"/>
                  </a:lnTo>
                  <a:lnTo>
                    <a:pt x="10805" y="17077"/>
                  </a:lnTo>
                  <a:lnTo>
                    <a:pt x="10930" y="17040"/>
                  </a:lnTo>
                  <a:lnTo>
                    <a:pt x="11068" y="16989"/>
                  </a:lnTo>
                  <a:cubicBezTo>
                    <a:pt x="11131" y="16964"/>
                    <a:pt x="11206" y="16939"/>
                    <a:pt x="11269" y="16914"/>
                  </a:cubicBezTo>
                  <a:lnTo>
                    <a:pt x="11282" y="16914"/>
                  </a:lnTo>
                  <a:lnTo>
                    <a:pt x="11357" y="16889"/>
                  </a:lnTo>
                  <a:lnTo>
                    <a:pt x="11407" y="16864"/>
                  </a:lnTo>
                  <a:lnTo>
                    <a:pt x="11621" y="16776"/>
                  </a:lnTo>
                  <a:lnTo>
                    <a:pt x="11746" y="16713"/>
                  </a:lnTo>
                  <a:lnTo>
                    <a:pt x="11959" y="16613"/>
                  </a:lnTo>
                  <a:lnTo>
                    <a:pt x="12072" y="16550"/>
                  </a:lnTo>
                  <a:lnTo>
                    <a:pt x="12261" y="16462"/>
                  </a:lnTo>
                  <a:lnTo>
                    <a:pt x="12286" y="16437"/>
                  </a:lnTo>
                  <a:lnTo>
                    <a:pt x="12386" y="16387"/>
                  </a:lnTo>
                  <a:cubicBezTo>
                    <a:pt x="12461" y="16337"/>
                    <a:pt x="12537" y="16299"/>
                    <a:pt x="12612" y="16249"/>
                  </a:cubicBezTo>
                  <a:lnTo>
                    <a:pt x="12662" y="16211"/>
                  </a:lnTo>
                  <a:lnTo>
                    <a:pt x="12725" y="16174"/>
                  </a:lnTo>
                  <a:cubicBezTo>
                    <a:pt x="12850" y="16099"/>
                    <a:pt x="12976" y="16011"/>
                    <a:pt x="13101" y="15923"/>
                  </a:cubicBezTo>
                  <a:lnTo>
                    <a:pt x="13114" y="15910"/>
                  </a:lnTo>
                  <a:cubicBezTo>
                    <a:pt x="13227" y="15822"/>
                    <a:pt x="13340" y="15735"/>
                    <a:pt x="13440" y="15647"/>
                  </a:cubicBezTo>
                  <a:cubicBezTo>
                    <a:pt x="13603" y="15534"/>
                    <a:pt x="13741" y="15396"/>
                    <a:pt x="13892" y="15270"/>
                  </a:cubicBezTo>
                  <a:cubicBezTo>
                    <a:pt x="14005" y="15157"/>
                    <a:pt x="14118" y="15044"/>
                    <a:pt x="14231" y="14919"/>
                  </a:cubicBezTo>
                  <a:lnTo>
                    <a:pt x="14243" y="14906"/>
                  </a:lnTo>
                  <a:cubicBezTo>
                    <a:pt x="14595" y="14542"/>
                    <a:pt x="14908" y="14141"/>
                    <a:pt x="15184" y="13727"/>
                  </a:cubicBezTo>
                  <a:cubicBezTo>
                    <a:pt x="15461" y="13300"/>
                    <a:pt x="15699" y="12848"/>
                    <a:pt x="15887" y="12384"/>
                  </a:cubicBezTo>
                  <a:cubicBezTo>
                    <a:pt x="16301" y="11393"/>
                    <a:pt x="16515" y="10339"/>
                    <a:pt x="16515" y="9272"/>
                  </a:cubicBezTo>
                  <a:lnTo>
                    <a:pt x="16515" y="9272"/>
                  </a:lnTo>
                  <a:lnTo>
                    <a:pt x="16490" y="9284"/>
                  </a:lnTo>
                  <a:lnTo>
                    <a:pt x="16490" y="9247"/>
                  </a:lnTo>
                  <a:cubicBezTo>
                    <a:pt x="16490" y="9121"/>
                    <a:pt x="16490" y="8996"/>
                    <a:pt x="16477" y="8883"/>
                  </a:cubicBezTo>
                  <a:lnTo>
                    <a:pt x="16477" y="8732"/>
                  </a:lnTo>
                  <a:cubicBezTo>
                    <a:pt x="16477" y="8682"/>
                    <a:pt x="16464" y="8594"/>
                    <a:pt x="16464" y="8532"/>
                  </a:cubicBezTo>
                  <a:cubicBezTo>
                    <a:pt x="16452" y="8368"/>
                    <a:pt x="16439" y="8230"/>
                    <a:pt x="16414" y="8080"/>
                  </a:cubicBezTo>
                  <a:cubicBezTo>
                    <a:pt x="16414" y="8067"/>
                    <a:pt x="16414" y="8067"/>
                    <a:pt x="16414" y="8055"/>
                  </a:cubicBezTo>
                  <a:cubicBezTo>
                    <a:pt x="16326" y="7427"/>
                    <a:pt x="16163" y="6812"/>
                    <a:pt x="15925" y="6223"/>
                  </a:cubicBezTo>
                  <a:cubicBezTo>
                    <a:pt x="15887" y="6122"/>
                    <a:pt x="15850" y="6022"/>
                    <a:pt x="15799" y="5934"/>
                  </a:cubicBezTo>
                  <a:lnTo>
                    <a:pt x="15787" y="5884"/>
                  </a:lnTo>
                  <a:cubicBezTo>
                    <a:pt x="15749" y="5796"/>
                    <a:pt x="15699" y="5708"/>
                    <a:pt x="15661" y="5620"/>
                  </a:cubicBezTo>
                  <a:cubicBezTo>
                    <a:pt x="15285" y="4855"/>
                    <a:pt x="14783" y="4139"/>
                    <a:pt x="14193" y="3525"/>
                  </a:cubicBezTo>
                  <a:cubicBezTo>
                    <a:pt x="15194" y="1842"/>
                    <a:pt x="13847" y="0"/>
                    <a:pt x="122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75" name="Google Shape;1004;p21">
              <a:extLst>
                <a:ext uri="{FF2B5EF4-FFF2-40B4-BE49-F238E27FC236}">
                  <a16:creationId xmlns:a16="http://schemas.microsoft.com/office/drawing/2014/main" id="{3184BAD4-0826-3230-DF2D-F19BBCBEB0C6}"/>
                </a:ext>
              </a:extLst>
            </p:cNvPr>
            <p:cNvGrpSpPr/>
            <p:nvPr/>
          </p:nvGrpSpPr>
          <p:grpSpPr>
            <a:xfrm>
              <a:off x="713216" y="2985453"/>
              <a:ext cx="980637" cy="916908"/>
              <a:chOff x="4703416" y="2277728"/>
              <a:chExt cx="980637" cy="916908"/>
            </a:xfrm>
          </p:grpSpPr>
          <p:sp>
            <p:nvSpPr>
              <p:cNvPr id="76" name="Google Shape;1005;p21">
                <a:extLst>
                  <a:ext uri="{FF2B5EF4-FFF2-40B4-BE49-F238E27FC236}">
                    <a16:creationId xmlns:a16="http://schemas.microsoft.com/office/drawing/2014/main" id="{54290E2E-1497-7C49-EE4D-FD90B0574B55}"/>
                  </a:ext>
                </a:extLst>
              </p:cNvPr>
              <p:cNvSpPr/>
              <p:nvPr/>
            </p:nvSpPr>
            <p:spPr>
              <a:xfrm>
                <a:off x="4714148" y="2333024"/>
                <a:ext cx="969905" cy="860687"/>
              </a:xfrm>
              <a:custGeom>
                <a:avLst/>
                <a:gdLst/>
                <a:ahLst/>
                <a:cxnLst/>
                <a:rect l="l" t="t" r="r" b="b"/>
                <a:pathLst>
                  <a:path w="18661" h="16478" extrusionOk="0">
                    <a:moveTo>
                      <a:pt x="9324" y="1"/>
                    </a:moveTo>
                    <a:cubicBezTo>
                      <a:pt x="8334" y="1"/>
                      <a:pt x="7328" y="180"/>
                      <a:pt x="6350" y="559"/>
                    </a:cubicBezTo>
                    <a:cubicBezTo>
                      <a:pt x="2109" y="2203"/>
                      <a:pt x="0" y="6972"/>
                      <a:pt x="1644" y="11213"/>
                    </a:cubicBezTo>
                    <a:cubicBezTo>
                      <a:pt x="2909" y="14477"/>
                      <a:pt x="6024" y="16477"/>
                      <a:pt x="9326" y="16477"/>
                    </a:cubicBezTo>
                    <a:cubicBezTo>
                      <a:pt x="10315" y="16477"/>
                      <a:pt x="11320" y="16298"/>
                      <a:pt x="12298" y="15919"/>
                    </a:cubicBezTo>
                    <a:cubicBezTo>
                      <a:pt x="16552" y="14275"/>
                      <a:pt x="18661" y="9506"/>
                      <a:pt x="17017" y="5265"/>
                    </a:cubicBezTo>
                    <a:cubicBezTo>
                      <a:pt x="15752" y="2001"/>
                      <a:pt x="12629" y="1"/>
                      <a:pt x="932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1006;p21">
                <a:extLst>
                  <a:ext uri="{FF2B5EF4-FFF2-40B4-BE49-F238E27FC236}">
                    <a16:creationId xmlns:a16="http://schemas.microsoft.com/office/drawing/2014/main" id="{E7E98721-BE15-BF47-D8AE-C9E140D27764}"/>
                  </a:ext>
                </a:extLst>
              </p:cNvPr>
              <p:cNvSpPr/>
              <p:nvPr/>
            </p:nvSpPr>
            <p:spPr>
              <a:xfrm>
                <a:off x="4771198" y="2375078"/>
                <a:ext cx="680026" cy="402256"/>
              </a:xfrm>
              <a:custGeom>
                <a:avLst/>
                <a:gdLst/>
                <a:ahLst/>
                <a:cxnLst/>
                <a:rect l="l" t="t" r="r" b="b"/>
                <a:pathLst>
                  <a:path w="13114" h="7719" extrusionOk="0">
                    <a:moveTo>
                      <a:pt x="11897" y="1"/>
                    </a:moveTo>
                    <a:lnTo>
                      <a:pt x="11859" y="13"/>
                    </a:lnTo>
                    <a:cubicBezTo>
                      <a:pt x="10704" y="290"/>
                      <a:pt x="9487" y="503"/>
                      <a:pt x="8370" y="904"/>
                    </a:cubicBezTo>
                    <a:cubicBezTo>
                      <a:pt x="6739" y="1494"/>
                      <a:pt x="5208" y="2573"/>
                      <a:pt x="3777" y="3527"/>
                    </a:cubicBezTo>
                    <a:cubicBezTo>
                      <a:pt x="2912" y="4104"/>
                      <a:pt x="1983" y="4594"/>
                      <a:pt x="1029" y="4983"/>
                    </a:cubicBezTo>
                    <a:cubicBezTo>
                      <a:pt x="791" y="5083"/>
                      <a:pt x="552" y="5159"/>
                      <a:pt x="301" y="5221"/>
                    </a:cubicBezTo>
                    <a:cubicBezTo>
                      <a:pt x="101" y="5937"/>
                      <a:pt x="0" y="6677"/>
                      <a:pt x="0" y="7417"/>
                    </a:cubicBezTo>
                    <a:lnTo>
                      <a:pt x="0" y="7718"/>
                    </a:lnTo>
                    <a:cubicBezTo>
                      <a:pt x="778" y="7518"/>
                      <a:pt x="1506" y="7204"/>
                      <a:pt x="2184" y="6777"/>
                    </a:cubicBezTo>
                    <a:cubicBezTo>
                      <a:pt x="3288" y="6100"/>
                      <a:pt x="4254" y="5234"/>
                      <a:pt x="5283" y="4456"/>
                    </a:cubicBezTo>
                    <a:cubicBezTo>
                      <a:pt x="7630" y="2711"/>
                      <a:pt x="10290" y="1444"/>
                      <a:pt x="13114" y="741"/>
                    </a:cubicBezTo>
                    <a:cubicBezTo>
                      <a:pt x="12737" y="453"/>
                      <a:pt x="12323" y="214"/>
                      <a:pt x="11897" y="1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1007;p21">
                <a:extLst>
                  <a:ext uri="{FF2B5EF4-FFF2-40B4-BE49-F238E27FC236}">
                    <a16:creationId xmlns:a16="http://schemas.microsoft.com/office/drawing/2014/main" id="{E5076DF1-7A9A-3A52-2B3D-380EB6E751AA}"/>
                  </a:ext>
                </a:extLst>
              </p:cNvPr>
              <p:cNvSpPr/>
              <p:nvPr/>
            </p:nvSpPr>
            <p:spPr>
              <a:xfrm>
                <a:off x="4885695" y="2331929"/>
                <a:ext cx="303300" cy="137369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2636" extrusionOk="0"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3627" y="51"/>
                      <a:pt x="1519" y="1005"/>
                      <a:pt x="1" y="2636"/>
                    </a:cubicBezTo>
                    <a:cubicBezTo>
                      <a:pt x="503" y="2636"/>
                      <a:pt x="1005" y="2536"/>
                      <a:pt x="1469" y="2347"/>
                    </a:cubicBezTo>
                    <a:cubicBezTo>
                      <a:pt x="2272" y="2034"/>
                      <a:pt x="2975" y="1519"/>
                      <a:pt x="3728" y="1067"/>
                    </a:cubicBezTo>
                    <a:cubicBezTo>
                      <a:pt x="4406" y="653"/>
                      <a:pt x="5108" y="289"/>
                      <a:pt x="5849" y="1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1008;p21">
                <a:extLst>
                  <a:ext uri="{FF2B5EF4-FFF2-40B4-BE49-F238E27FC236}">
                    <a16:creationId xmlns:a16="http://schemas.microsoft.com/office/drawing/2014/main" id="{08F8E4B2-B173-DD5B-98BC-2C71B16C3A31}"/>
                  </a:ext>
                </a:extLst>
              </p:cNvPr>
              <p:cNvSpPr/>
              <p:nvPr/>
            </p:nvSpPr>
            <p:spPr>
              <a:xfrm>
                <a:off x="4982042" y="2926375"/>
                <a:ext cx="614326" cy="232213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456" extrusionOk="0">
                    <a:moveTo>
                      <a:pt x="11846" y="1"/>
                    </a:moveTo>
                    <a:lnTo>
                      <a:pt x="11846" y="1"/>
                    </a:lnTo>
                    <a:cubicBezTo>
                      <a:pt x="10491" y="703"/>
                      <a:pt x="8985" y="1092"/>
                      <a:pt x="7467" y="1117"/>
                    </a:cubicBezTo>
                    <a:cubicBezTo>
                      <a:pt x="7385" y="1119"/>
                      <a:pt x="7304" y="1120"/>
                      <a:pt x="7222" y="1120"/>
                    </a:cubicBezTo>
                    <a:cubicBezTo>
                      <a:pt x="6719" y="1120"/>
                      <a:pt x="6213" y="1091"/>
                      <a:pt x="5713" y="1091"/>
                    </a:cubicBezTo>
                    <a:cubicBezTo>
                      <a:pt x="5156" y="1091"/>
                      <a:pt x="4607" y="1127"/>
                      <a:pt x="4078" y="1281"/>
                    </a:cubicBezTo>
                    <a:cubicBezTo>
                      <a:pt x="3012" y="1594"/>
                      <a:pt x="2146" y="2347"/>
                      <a:pt x="1293" y="3037"/>
                    </a:cubicBezTo>
                    <a:cubicBezTo>
                      <a:pt x="879" y="3376"/>
                      <a:pt x="452" y="3690"/>
                      <a:pt x="0" y="3966"/>
                    </a:cubicBezTo>
                    <a:cubicBezTo>
                      <a:pt x="314" y="4154"/>
                      <a:pt x="640" y="4317"/>
                      <a:pt x="966" y="4455"/>
                    </a:cubicBezTo>
                    <a:cubicBezTo>
                      <a:pt x="2209" y="3815"/>
                      <a:pt x="3338" y="2887"/>
                      <a:pt x="4643" y="2372"/>
                    </a:cubicBezTo>
                    <a:cubicBezTo>
                      <a:pt x="5911" y="1883"/>
                      <a:pt x="7291" y="1820"/>
                      <a:pt x="8634" y="1645"/>
                    </a:cubicBezTo>
                    <a:cubicBezTo>
                      <a:pt x="9575" y="1519"/>
                      <a:pt x="10541" y="1331"/>
                      <a:pt x="11394" y="929"/>
                    </a:cubicBezTo>
                    <a:cubicBezTo>
                      <a:pt x="11558" y="628"/>
                      <a:pt x="11708" y="314"/>
                      <a:pt x="11846" y="1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1009;p21">
                <a:extLst>
                  <a:ext uri="{FF2B5EF4-FFF2-40B4-BE49-F238E27FC236}">
                    <a16:creationId xmlns:a16="http://schemas.microsoft.com/office/drawing/2014/main" id="{314C3177-418B-064E-9DFF-1328EC4FEA04}"/>
                  </a:ext>
                </a:extLst>
              </p:cNvPr>
              <p:cNvSpPr/>
              <p:nvPr/>
            </p:nvSpPr>
            <p:spPr>
              <a:xfrm>
                <a:off x="4814135" y="2573261"/>
                <a:ext cx="814124" cy="439517"/>
              </a:xfrm>
              <a:custGeom>
                <a:avLst/>
                <a:gdLst/>
                <a:ahLst/>
                <a:cxnLst/>
                <a:rect l="l" t="t" r="r" b="b"/>
                <a:pathLst>
                  <a:path w="15700" h="8434" extrusionOk="0">
                    <a:moveTo>
                      <a:pt x="14871" y="0"/>
                    </a:moveTo>
                    <a:lnTo>
                      <a:pt x="12876" y="138"/>
                    </a:lnTo>
                    <a:cubicBezTo>
                      <a:pt x="11859" y="201"/>
                      <a:pt x="10793" y="289"/>
                      <a:pt x="9914" y="803"/>
                    </a:cubicBezTo>
                    <a:cubicBezTo>
                      <a:pt x="8885" y="1393"/>
                      <a:pt x="8258" y="2472"/>
                      <a:pt x="7505" y="3401"/>
                    </a:cubicBezTo>
                    <a:cubicBezTo>
                      <a:pt x="5685" y="5635"/>
                      <a:pt x="2874" y="7028"/>
                      <a:pt x="0" y="7216"/>
                    </a:cubicBezTo>
                    <a:cubicBezTo>
                      <a:pt x="201" y="7642"/>
                      <a:pt x="452" y="8044"/>
                      <a:pt x="728" y="8433"/>
                    </a:cubicBezTo>
                    <a:cubicBezTo>
                      <a:pt x="1669" y="8245"/>
                      <a:pt x="2586" y="7818"/>
                      <a:pt x="3426" y="7341"/>
                    </a:cubicBezTo>
                    <a:cubicBezTo>
                      <a:pt x="4681" y="6639"/>
                      <a:pt x="5936" y="5835"/>
                      <a:pt x="7354" y="5584"/>
                    </a:cubicBezTo>
                    <a:cubicBezTo>
                      <a:pt x="7785" y="5505"/>
                      <a:pt x="8219" y="5480"/>
                      <a:pt x="8656" y="5480"/>
                    </a:cubicBezTo>
                    <a:cubicBezTo>
                      <a:pt x="9424" y="5480"/>
                      <a:pt x="10198" y="5558"/>
                      <a:pt x="10967" y="5558"/>
                    </a:cubicBezTo>
                    <a:cubicBezTo>
                      <a:pt x="11278" y="5558"/>
                      <a:pt x="11588" y="5545"/>
                      <a:pt x="11897" y="5509"/>
                    </a:cubicBezTo>
                    <a:cubicBezTo>
                      <a:pt x="13102" y="5371"/>
                      <a:pt x="14231" y="4894"/>
                      <a:pt x="15172" y="4141"/>
                    </a:cubicBezTo>
                    <a:cubicBezTo>
                      <a:pt x="15360" y="3991"/>
                      <a:pt x="15536" y="3828"/>
                      <a:pt x="15699" y="3664"/>
                    </a:cubicBezTo>
                    <a:lnTo>
                      <a:pt x="15699" y="3627"/>
                    </a:lnTo>
                    <a:cubicBezTo>
                      <a:pt x="15699" y="3225"/>
                      <a:pt x="15674" y="2836"/>
                      <a:pt x="15624" y="2435"/>
                    </a:cubicBezTo>
                    <a:cubicBezTo>
                      <a:pt x="14582" y="3439"/>
                      <a:pt x="13252" y="4091"/>
                      <a:pt x="11834" y="4317"/>
                    </a:cubicBezTo>
                    <a:cubicBezTo>
                      <a:pt x="11644" y="4354"/>
                      <a:pt x="11454" y="4373"/>
                      <a:pt x="11264" y="4373"/>
                    </a:cubicBezTo>
                    <a:cubicBezTo>
                      <a:pt x="11128" y="4373"/>
                      <a:pt x="10991" y="4363"/>
                      <a:pt x="10855" y="4342"/>
                    </a:cubicBezTo>
                    <a:cubicBezTo>
                      <a:pt x="10516" y="4292"/>
                      <a:pt x="10228" y="4116"/>
                      <a:pt x="10014" y="3853"/>
                    </a:cubicBezTo>
                    <a:cubicBezTo>
                      <a:pt x="9701" y="3414"/>
                      <a:pt x="9776" y="2786"/>
                      <a:pt x="10077" y="2347"/>
                    </a:cubicBezTo>
                    <a:cubicBezTo>
                      <a:pt x="10378" y="1908"/>
                      <a:pt x="10855" y="1619"/>
                      <a:pt x="11332" y="1381"/>
                    </a:cubicBezTo>
                    <a:cubicBezTo>
                      <a:pt x="12432" y="871"/>
                      <a:pt x="13617" y="597"/>
                      <a:pt x="14829" y="597"/>
                    </a:cubicBezTo>
                    <a:cubicBezTo>
                      <a:pt x="14931" y="597"/>
                      <a:pt x="15032" y="599"/>
                      <a:pt x="15134" y="603"/>
                    </a:cubicBezTo>
                    <a:cubicBezTo>
                      <a:pt x="15047" y="389"/>
                      <a:pt x="14971" y="188"/>
                      <a:pt x="1487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1010;p21">
                <a:extLst>
                  <a:ext uri="{FF2B5EF4-FFF2-40B4-BE49-F238E27FC236}">
                    <a16:creationId xmlns:a16="http://schemas.microsoft.com/office/drawing/2014/main" id="{7ABB2BAE-B374-E8E0-0A34-C4277FD7E58F}"/>
                  </a:ext>
                </a:extLst>
              </p:cNvPr>
              <p:cNvSpPr/>
              <p:nvPr/>
            </p:nvSpPr>
            <p:spPr>
              <a:xfrm>
                <a:off x="5404976" y="2647626"/>
                <a:ext cx="148409" cy="9776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876" extrusionOk="0">
                    <a:moveTo>
                      <a:pt x="2089" y="0"/>
                    </a:moveTo>
                    <a:cubicBezTo>
                      <a:pt x="1579" y="0"/>
                      <a:pt x="954" y="318"/>
                      <a:pt x="578" y="543"/>
                    </a:cubicBezTo>
                    <a:cubicBezTo>
                      <a:pt x="289" y="719"/>
                      <a:pt x="1" y="983"/>
                      <a:pt x="26" y="1321"/>
                    </a:cubicBezTo>
                    <a:cubicBezTo>
                      <a:pt x="51" y="1610"/>
                      <a:pt x="340" y="1836"/>
                      <a:pt x="641" y="1874"/>
                    </a:cubicBezTo>
                    <a:cubicBezTo>
                      <a:pt x="671" y="1875"/>
                      <a:pt x="700" y="1875"/>
                      <a:pt x="730" y="1875"/>
                    </a:cubicBezTo>
                    <a:cubicBezTo>
                      <a:pt x="1001" y="1875"/>
                      <a:pt x="1271" y="1824"/>
                      <a:pt x="1519" y="1710"/>
                    </a:cubicBezTo>
                    <a:cubicBezTo>
                      <a:pt x="1871" y="1598"/>
                      <a:pt x="2235" y="1447"/>
                      <a:pt x="2486" y="1171"/>
                    </a:cubicBezTo>
                    <a:cubicBezTo>
                      <a:pt x="2762" y="857"/>
                      <a:pt x="2862" y="154"/>
                      <a:pt x="2335" y="29"/>
                    </a:cubicBezTo>
                    <a:cubicBezTo>
                      <a:pt x="2257" y="9"/>
                      <a:pt x="2175" y="0"/>
                      <a:pt x="2089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1011;p21">
                <a:extLst>
                  <a:ext uri="{FF2B5EF4-FFF2-40B4-BE49-F238E27FC236}">
                    <a16:creationId xmlns:a16="http://schemas.microsoft.com/office/drawing/2014/main" id="{737D4542-0EC0-C891-3691-9E72D8884BE1}"/>
                  </a:ext>
                </a:extLst>
              </p:cNvPr>
              <p:cNvSpPr/>
              <p:nvPr/>
            </p:nvSpPr>
            <p:spPr>
              <a:xfrm>
                <a:off x="4703416" y="2400754"/>
                <a:ext cx="857743" cy="793882"/>
              </a:xfrm>
              <a:custGeom>
                <a:avLst/>
                <a:gdLst/>
                <a:ahLst/>
                <a:cxnLst/>
                <a:rect l="l" t="t" r="r" b="b"/>
                <a:pathLst>
                  <a:path w="16503" h="15199" extrusionOk="0">
                    <a:moveTo>
                      <a:pt x="5070" y="0"/>
                    </a:moveTo>
                    <a:cubicBezTo>
                      <a:pt x="653" y="2849"/>
                      <a:pt x="1" y="9061"/>
                      <a:pt x="3715" y="12775"/>
                    </a:cubicBezTo>
                    <a:cubicBezTo>
                      <a:pt x="5349" y="14409"/>
                      <a:pt x="7457" y="15198"/>
                      <a:pt x="9551" y="15198"/>
                    </a:cubicBezTo>
                    <a:cubicBezTo>
                      <a:pt x="12235" y="15198"/>
                      <a:pt x="14895" y="13901"/>
                      <a:pt x="16502" y="11420"/>
                    </a:cubicBezTo>
                    <a:lnTo>
                      <a:pt x="16502" y="11420"/>
                    </a:lnTo>
                    <a:cubicBezTo>
                      <a:pt x="15136" y="12302"/>
                      <a:pt x="13570" y="12747"/>
                      <a:pt x="12002" y="12747"/>
                    </a:cubicBezTo>
                    <a:cubicBezTo>
                      <a:pt x="10647" y="12747"/>
                      <a:pt x="9290" y="12415"/>
                      <a:pt x="8057" y="11746"/>
                    </a:cubicBezTo>
                    <a:cubicBezTo>
                      <a:pt x="5409" y="10290"/>
                      <a:pt x="3753" y="7505"/>
                      <a:pt x="3753" y="4480"/>
                    </a:cubicBezTo>
                    <a:cubicBezTo>
                      <a:pt x="3753" y="2887"/>
                      <a:pt x="4205" y="1331"/>
                      <a:pt x="5070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83" name="Google Shape;1012;p21">
                <a:extLst>
                  <a:ext uri="{FF2B5EF4-FFF2-40B4-BE49-F238E27FC236}">
                    <a16:creationId xmlns:a16="http://schemas.microsoft.com/office/drawing/2014/main" id="{A27DB48E-4297-F60D-9A4E-A1DA83035E77}"/>
                  </a:ext>
                </a:extLst>
              </p:cNvPr>
              <p:cNvGrpSpPr/>
              <p:nvPr/>
            </p:nvGrpSpPr>
            <p:grpSpPr>
              <a:xfrm>
                <a:off x="5261165" y="2277728"/>
                <a:ext cx="272037" cy="241575"/>
                <a:chOff x="5296580" y="2293223"/>
                <a:chExt cx="272037" cy="241575"/>
              </a:xfrm>
            </p:grpSpPr>
            <p:sp>
              <p:nvSpPr>
                <p:cNvPr id="84" name="Google Shape;1013;p21">
                  <a:extLst>
                    <a:ext uri="{FF2B5EF4-FFF2-40B4-BE49-F238E27FC236}">
                      <a16:creationId xmlns:a16="http://schemas.microsoft.com/office/drawing/2014/main" id="{A1650C7E-65CA-DFE2-A9EB-4E40F0752BB8}"/>
                    </a:ext>
                  </a:extLst>
                </p:cNvPr>
                <p:cNvSpPr/>
                <p:nvPr/>
              </p:nvSpPr>
              <p:spPr>
                <a:xfrm>
                  <a:off x="5303752" y="2293223"/>
                  <a:ext cx="264865" cy="2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6" h="4625" extrusionOk="0">
                      <a:moveTo>
                        <a:pt x="2541" y="1"/>
                      </a:moveTo>
                      <a:cubicBezTo>
                        <a:pt x="1497" y="1"/>
                        <a:pt x="548" y="713"/>
                        <a:pt x="302" y="1773"/>
                      </a:cubicBezTo>
                      <a:cubicBezTo>
                        <a:pt x="1" y="3015"/>
                        <a:pt x="766" y="4270"/>
                        <a:pt x="2008" y="4559"/>
                      </a:cubicBezTo>
                      <a:cubicBezTo>
                        <a:pt x="2191" y="4603"/>
                        <a:pt x="2374" y="4624"/>
                        <a:pt x="2555" y="4624"/>
                      </a:cubicBezTo>
                      <a:cubicBezTo>
                        <a:pt x="3599" y="4624"/>
                        <a:pt x="4548" y="3912"/>
                        <a:pt x="4794" y="2852"/>
                      </a:cubicBezTo>
                      <a:cubicBezTo>
                        <a:pt x="5095" y="1610"/>
                        <a:pt x="4330" y="355"/>
                        <a:pt x="3088" y="66"/>
                      </a:cubicBezTo>
                      <a:cubicBezTo>
                        <a:pt x="2905" y="22"/>
                        <a:pt x="2722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14;p21">
                  <a:extLst>
                    <a:ext uri="{FF2B5EF4-FFF2-40B4-BE49-F238E27FC236}">
                      <a16:creationId xmlns:a16="http://schemas.microsoft.com/office/drawing/2014/main" id="{DD0506FC-8CE0-88B0-432B-1434C56A9F9D}"/>
                    </a:ext>
                  </a:extLst>
                </p:cNvPr>
                <p:cNvSpPr/>
                <p:nvPr/>
              </p:nvSpPr>
              <p:spPr>
                <a:xfrm>
                  <a:off x="5296580" y="2312392"/>
                  <a:ext cx="240073" cy="222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" h="4254" extrusionOk="0">
                      <a:moveTo>
                        <a:pt x="1431" y="0"/>
                      </a:moveTo>
                      <a:lnTo>
                        <a:pt x="1431" y="0"/>
                      </a:lnTo>
                      <a:cubicBezTo>
                        <a:pt x="189" y="803"/>
                        <a:pt x="1" y="2535"/>
                        <a:pt x="1042" y="3577"/>
                      </a:cubicBezTo>
                      <a:cubicBezTo>
                        <a:pt x="1498" y="4033"/>
                        <a:pt x="2090" y="4253"/>
                        <a:pt x="2677" y="4253"/>
                      </a:cubicBezTo>
                      <a:cubicBezTo>
                        <a:pt x="3429" y="4253"/>
                        <a:pt x="4174" y="3891"/>
                        <a:pt x="4618" y="3200"/>
                      </a:cubicBezTo>
                      <a:lnTo>
                        <a:pt x="4618" y="3200"/>
                      </a:lnTo>
                      <a:cubicBezTo>
                        <a:pt x="4223" y="3456"/>
                        <a:pt x="3794" y="3573"/>
                        <a:pt x="3375" y="3573"/>
                      </a:cubicBezTo>
                      <a:cubicBezTo>
                        <a:pt x="2173" y="3573"/>
                        <a:pt x="1055" y="2614"/>
                        <a:pt x="1055" y="1255"/>
                      </a:cubicBezTo>
                      <a:cubicBezTo>
                        <a:pt x="1055" y="816"/>
                        <a:pt x="1180" y="377"/>
                        <a:pt x="1431" y="0"/>
                      </a:cubicBezTo>
                      <a:close/>
                    </a:path>
                  </a:pathLst>
                </a:custGeom>
                <a:solidFill>
                  <a:srgbClr val="2A4D7C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15;p21">
                  <a:extLst>
                    <a:ext uri="{FF2B5EF4-FFF2-40B4-BE49-F238E27FC236}">
                      <a16:creationId xmlns:a16="http://schemas.microsoft.com/office/drawing/2014/main" id="{05657824-964C-BA3C-1944-99EB18D0C78A}"/>
                    </a:ext>
                  </a:extLst>
                </p:cNvPr>
                <p:cNvSpPr/>
                <p:nvPr/>
              </p:nvSpPr>
              <p:spPr>
                <a:xfrm>
                  <a:off x="5303427" y="2293223"/>
                  <a:ext cx="264865" cy="2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6" h="4625" extrusionOk="0">
                      <a:moveTo>
                        <a:pt x="2541" y="1"/>
                      </a:moveTo>
                      <a:cubicBezTo>
                        <a:pt x="1497" y="1"/>
                        <a:pt x="548" y="713"/>
                        <a:pt x="302" y="1773"/>
                      </a:cubicBezTo>
                      <a:cubicBezTo>
                        <a:pt x="1" y="3015"/>
                        <a:pt x="766" y="4270"/>
                        <a:pt x="2008" y="4559"/>
                      </a:cubicBezTo>
                      <a:cubicBezTo>
                        <a:pt x="2191" y="4603"/>
                        <a:pt x="2374" y="4624"/>
                        <a:pt x="2555" y="4624"/>
                      </a:cubicBezTo>
                      <a:cubicBezTo>
                        <a:pt x="3599" y="4624"/>
                        <a:pt x="4548" y="3912"/>
                        <a:pt x="4794" y="2852"/>
                      </a:cubicBezTo>
                      <a:cubicBezTo>
                        <a:pt x="5095" y="1610"/>
                        <a:pt x="4330" y="355"/>
                        <a:pt x="3088" y="66"/>
                      </a:cubicBezTo>
                      <a:cubicBezTo>
                        <a:pt x="2905" y="22"/>
                        <a:pt x="2722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2A4D7C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7" name="Google Shape;1016;p21">
            <a:extLst>
              <a:ext uri="{FF2B5EF4-FFF2-40B4-BE49-F238E27FC236}">
                <a16:creationId xmlns:a16="http://schemas.microsoft.com/office/drawing/2014/main" id="{DDA851B5-E28F-7C31-F3B4-A72ACF89DFF6}"/>
              </a:ext>
            </a:extLst>
          </p:cNvPr>
          <p:cNvGrpSpPr/>
          <p:nvPr/>
        </p:nvGrpSpPr>
        <p:grpSpPr>
          <a:xfrm>
            <a:off x="9515925" y="1046880"/>
            <a:ext cx="1711505" cy="1101532"/>
            <a:chOff x="2454249" y="2445506"/>
            <a:chExt cx="994546" cy="640094"/>
          </a:xfrm>
        </p:grpSpPr>
        <p:sp>
          <p:nvSpPr>
            <p:cNvPr id="88" name="Google Shape;1017;p21">
              <a:extLst>
                <a:ext uri="{FF2B5EF4-FFF2-40B4-BE49-F238E27FC236}">
                  <a16:creationId xmlns:a16="http://schemas.microsoft.com/office/drawing/2014/main" id="{0631E780-C1A8-E57E-335B-62D64C072F42}"/>
                </a:ext>
              </a:extLst>
            </p:cNvPr>
            <p:cNvSpPr/>
            <p:nvPr/>
          </p:nvSpPr>
          <p:spPr>
            <a:xfrm>
              <a:off x="2647176" y="2459549"/>
              <a:ext cx="212578" cy="208607"/>
            </a:xfrm>
            <a:custGeom>
              <a:avLst/>
              <a:gdLst/>
              <a:ahLst/>
              <a:cxnLst/>
              <a:rect l="l" t="t" r="r" b="b"/>
              <a:pathLst>
                <a:path w="4619" h="4531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422" y="653"/>
                    <a:pt x="703" y="2360"/>
                    <a:pt x="0" y="4531"/>
                  </a:cubicBezTo>
                  <a:cubicBezTo>
                    <a:pt x="1870" y="3389"/>
                    <a:pt x="3438" y="1845"/>
                    <a:pt x="4618" y="0"/>
                  </a:cubicBezTo>
                  <a:close/>
                </a:path>
              </a:pathLst>
            </a:custGeom>
            <a:solidFill>
              <a:srgbClr val="87D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89" name="Google Shape;1018;p21">
              <a:extLst>
                <a:ext uri="{FF2B5EF4-FFF2-40B4-BE49-F238E27FC236}">
                  <a16:creationId xmlns:a16="http://schemas.microsoft.com/office/drawing/2014/main" id="{AC37DF6A-B6DB-FC50-ECEE-177FB524247F}"/>
                </a:ext>
              </a:extLst>
            </p:cNvPr>
            <p:cNvGrpSpPr/>
            <p:nvPr/>
          </p:nvGrpSpPr>
          <p:grpSpPr>
            <a:xfrm>
              <a:off x="2454249" y="2445506"/>
              <a:ext cx="994546" cy="640094"/>
              <a:chOff x="2454249" y="2445506"/>
              <a:chExt cx="994546" cy="640094"/>
            </a:xfrm>
          </p:grpSpPr>
          <p:sp>
            <p:nvSpPr>
              <p:cNvPr id="90" name="Google Shape;1019;p21">
                <a:extLst>
                  <a:ext uri="{FF2B5EF4-FFF2-40B4-BE49-F238E27FC236}">
                    <a16:creationId xmlns:a16="http://schemas.microsoft.com/office/drawing/2014/main" id="{D84C8D5A-E4C3-3039-F053-636EA02D9E06}"/>
                  </a:ext>
                </a:extLst>
              </p:cNvPr>
              <p:cNvSpPr/>
              <p:nvPr/>
            </p:nvSpPr>
            <p:spPr>
              <a:xfrm>
                <a:off x="2454526" y="2445806"/>
                <a:ext cx="993994" cy="639496"/>
              </a:xfrm>
              <a:custGeom>
                <a:avLst/>
                <a:gdLst/>
                <a:ahLst/>
                <a:cxnLst/>
                <a:rect l="l" t="t" r="r" b="b"/>
                <a:pathLst>
                  <a:path w="21598" h="13890" extrusionOk="0">
                    <a:moveTo>
                      <a:pt x="10810" y="0"/>
                    </a:moveTo>
                    <a:cubicBezTo>
                      <a:pt x="10264" y="0"/>
                      <a:pt x="9715" y="65"/>
                      <a:pt x="9174" y="198"/>
                    </a:cubicBezTo>
                    <a:cubicBezTo>
                      <a:pt x="8910" y="261"/>
                      <a:pt x="8659" y="336"/>
                      <a:pt x="8408" y="424"/>
                    </a:cubicBezTo>
                    <a:lnTo>
                      <a:pt x="8371" y="436"/>
                    </a:lnTo>
                    <a:cubicBezTo>
                      <a:pt x="8107" y="537"/>
                      <a:pt x="7856" y="650"/>
                      <a:pt x="7605" y="775"/>
                    </a:cubicBezTo>
                    <a:lnTo>
                      <a:pt x="7580" y="800"/>
                    </a:lnTo>
                    <a:cubicBezTo>
                      <a:pt x="7216" y="989"/>
                      <a:pt x="6865" y="1215"/>
                      <a:pt x="6539" y="1466"/>
                    </a:cubicBezTo>
                    <a:lnTo>
                      <a:pt x="6514" y="1478"/>
                    </a:lnTo>
                    <a:cubicBezTo>
                      <a:pt x="6300" y="1654"/>
                      <a:pt x="6099" y="1829"/>
                      <a:pt x="5911" y="2018"/>
                    </a:cubicBezTo>
                    <a:lnTo>
                      <a:pt x="5899" y="2030"/>
                    </a:lnTo>
                    <a:cubicBezTo>
                      <a:pt x="5798" y="2131"/>
                      <a:pt x="5710" y="2218"/>
                      <a:pt x="5623" y="2319"/>
                    </a:cubicBezTo>
                    <a:cubicBezTo>
                      <a:pt x="3228" y="1116"/>
                      <a:pt x="1395" y="394"/>
                      <a:pt x="627" y="394"/>
                    </a:cubicBezTo>
                    <a:cubicBezTo>
                      <a:pt x="441" y="394"/>
                      <a:pt x="318" y="436"/>
                      <a:pt x="264" y="524"/>
                    </a:cubicBezTo>
                    <a:cubicBezTo>
                      <a:pt x="1" y="964"/>
                      <a:pt x="1620" y="2495"/>
                      <a:pt x="4318" y="4465"/>
                    </a:cubicBezTo>
                    <a:cubicBezTo>
                      <a:pt x="4318" y="4458"/>
                      <a:pt x="4321" y="4452"/>
                      <a:pt x="4324" y="4446"/>
                    </a:cubicBezTo>
                    <a:lnTo>
                      <a:pt x="4324" y="4446"/>
                    </a:lnTo>
                    <a:lnTo>
                      <a:pt x="4318" y="4465"/>
                    </a:lnTo>
                    <a:lnTo>
                      <a:pt x="4280" y="4565"/>
                    </a:lnTo>
                    <a:cubicBezTo>
                      <a:pt x="4255" y="4640"/>
                      <a:pt x="4230" y="4716"/>
                      <a:pt x="4205" y="4791"/>
                    </a:cubicBezTo>
                    <a:lnTo>
                      <a:pt x="4167" y="4891"/>
                    </a:lnTo>
                    <a:cubicBezTo>
                      <a:pt x="4142" y="4967"/>
                      <a:pt x="4117" y="5042"/>
                      <a:pt x="4104" y="5130"/>
                    </a:cubicBezTo>
                    <a:cubicBezTo>
                      <a:pt x="4092" y="5155"/>
                      <a:pt x="4079" y="5180"/>
                      <a:pt x="4079" y="5205"/>
                    </a:cubicBezTo>
                    <a:cubicBezTo>
                      <a:pt x="4054" y="5318"/>
                      <a:pt x="4029" y="5418"/>
                      <a:pt x="4004" y="5531"/>
                    </a:cubicBezTo>
                    <a:cubicBezTo>
                      <a:pt x="4004" y="5544"/>
                      <a:pt x="4004" y="5556"/>
                      <a:pt x="4004" y="5556"/>
                    </a:cubicBezTo>
                    <a:cubicBezTo>
                      <a:pt x="3979" y="5657"/>
                      <a:pt x="3966" y="5757"/>
                      <a:pt x="3941" y="5858"/>
                    </a:cubicBezTo>
                    <a:cubicBezTo>
                      <a:pt x="3941" y="5895"/>
                      <a:pt x="3941" y="5933"/>
                      <a:pt x="3929" y="5971"/>
                    </a:cubicBezTo>
                    <a:cubicBezTo>
                      <a:pt x="3916" y="6046"/>
                      <a:pt x="3916" y="6121"/>
                      <a:pt x="3903" y="6196"/>
                    </a:cubicBezTo>
                    <a:cubicBezTo>
                      <a:pt x="3903" y="6234"/>
                      <a:pt x="3891" y="6272"/>
                      <a:pt x="3891" y="6309"/>
                    </a:cubicBezTo>
                    <a:cubicBezTo>
                      <a:pt x="3891" y="6385"/>
                      <a:pt x="3878" y="6460"/>
                      <a:pt x="3878" y="6535"/>
                    </a:cubicBezTo>
                    <a:lnTo>
                      <a:pt x="3878" y="6661"/>
                    </a:lnTo>
                    <a:lnTo>
                      <a:pt x="3878" y="6887"/>
                    </a:lnTo>
                    <a:lnTo>
                      <a:pt x="3878" y="7000"/>
                    </a:lnTo>
                    <a:cubicBezTo>
                      <a:pt x="3878" y="7112"/>
                      <a:pt x="3878" y="7225"/>
                      <a:pt x="3891" y="7338"/>
                    </a:cubicBezTo>
                    <a:cubicBezTo>
                      <a:pt x="3891" y="7451"/>
                      <a:pt x="3903" y="7527"/>
                      <a:pt x="3903" y="7627"/>
                    </a:cubicBezTo>
                    <a:cubicBezTo>
                      <a:pt x="3941" y="7953"/>
                      <a:pt x="3991" y="8267"/>
                      <a:pt x="4067" y="8581"/>
                    </a:cubicBezTo>
                    <a:cubicBezTo>
                      <a:pt x="4117" y="8807"/>
                      <a:pt x="4180" y="9020"/>
                      <a:pt x="4255" y="9233"/>
                    </a:cubicBezTo>
                    <a:cubicBezTo>
                      <a:pt x="4318" y="9409"/>
                      <a:pt x="4393" y="9597"/>
                      <a:pt x="4468" y="9773"/>
                    </a:cubicBezTo>
                    <a:cubicBezTo>
                      <a:pt x="5183" y="11367"/>
                      <a:pt x="6463" y="12634"/>
                      <a:pt x="8070" y="13324"/>
                    </a:cubicBezTo>
                    <a:lnTo>
                      <a:pt x="8095" y="13337"/>
                    </a:lnTo>
                    <a:cubicBezTo>
                      <a:pt x="8195" y="13374"/>
                      <a:pt x="8283" y="13412"/>
                      <a:pt x="8371" y="13450"/>
                    </a:cubicBezTo>
                    <a:lnTo>
                      <a:pt x="8421" y="13462"/>
                    </a:lnTo>
                    <a:cubicBezTo>
                      <a:pt x="8509" y="13500"/>
                      <a:pt x="8609" y="13537"/>
                      <a:pt x="8710" y="13563"/>
                    </a:cubicBezTo>
                    <a:lnTo>
                      <a:pt x="8735" y="13563"/>
                    </a:lnTo>
                    <a:cubicBezTo>
                      <a:pt x="9287" y="13738"/>
                      <a:pt x="9852" y="13839"/>
                      <a:pt x="10429" y="13876"/>
                    </a:cubicBezTo>
                    <a:cubicBezTo>
                      <a:pt x="10549" y="13886"/>
                      <a:pt x="10668" y="13890"/>
                      <a:pt x="10788" y="13890"/>
                    </a:cubicBezTo>
                    <a:cubicBezTo>
                      <a:pt x="10982" y="13890"/>
                      <a:pt x="11176" y="13879"/>
                      <a:pt x="11370" y="13864"/>
                    </a:cubicBezTo>
                    <a:lnTo>
                      <a:pt x="11445" y="13864"/>
                    </a:lnTo>
                    <a:lnTo>
                      <a:pt x="11608" y="13851"/>
                    </a:lnTo>
                    <a:lnTo>
                      <a:pt x="11734" y="13839"/>
                    </a:lnTo>
                    <a:lnTo>
                      <a:pt x="11872" y="13801"/>
                    </a:lnTo>
                    <a:lnTo>
                      <a:pt x="12035" y="13776"/>
                    </a:lnTo>
                    <a:lnTo>
                      <a:pt x="12148" y="13751"/>
                    </a:lnTo>
                    <a:cubicBezTo>
                      <a:pt x="12236" y="13738"/>
                      <a:pt x="12336" y="13713"/>
                      <a:pt x="12424" y="13688"/>
                    </a:cubicBezTo>
                    <a:cubicBezTo>
                      <a:pt x="12524" y="13663"/>
                      <a:pt x="12612" y="13650"/>
                      <a:pt x="12700" y="13625"/>
                    </a:cubicBezTo>
                    <a:lnTo>
                      <a:pt x="12826" y="13588"/>
                    </a:lnTo>
                    <a:lnTo>
                      <a:pt x="12926" y="13550"/>
                    </a:lnTo>
                    <a:lnTo>
                      <a:pt x="12964" y="13537"/>
                    </a:lnTo>
                    <a:cubicBezTo>
                      <a:pt x="13064" y="13500"/>
                      <a:pt x="13152" y="13475"/>
                      <a:pt x="13252" y="13437"/>
                    </a:cubicBezTo>
                    <a:lnTo>
                      <a:pt x="13315" y="13412"/>
                    </a:lnTo>
                    <a:cubicBezTo>
                      <a:pt x="13428" y="13374"/>
                      <a:pt x="13553" y="13312"/>
                      <a:pt x="13679" y="13261"/>
                    </a:cubicBezTo>
                    <a:lnTo>
                      <a:pt x="13767" y="13211"/>
                    </a:lnTo>
                    <a:cubicBezTo>
                      <a:pt x="13855" y="13174"/>
                      <a:pt x="13955" y="13123"/>
                      <a:pt x="14055" y="13073"/>
                    </a:cubicBezTo>
                    <a:lnTo>
                      <a:pt x="14131" y="13036"/>
                    </a:lnTo>
                    <a:cubicBezTo>
                      <a:pt x="14244" y="12973"/>
                      <a:pt x="14357" y="12910"/>
                      <a:pt x="14457" y="12835"/>
                    </a:cubicBezTo>
                    <a:lnTo>
                      <a:pt x="14520" y="12797"/>
                    </a:lnTo>
                    <a:lnTo>
                      <a:pt x="14608" y="12747"/>
                    </a:lnTo>
                    <a:cubicBezTo>
                      <a:pt x="14670" y="12697"/>
                      <a:pt x="14733" y="12659"/>
                      <a:pt x="14796" y="12609"/>
                    </a:cubicBezTo>
                    <a:cubicBezTo>
                      <a:pt x="14821" y="12596"/>
                      <a:pt x="14846" y="12584"/>
                      <a:pt x="14871" y="12559"/>
                    </a:cubicBezTo>
                    <a:lnTo>
                      <a:pt x="14997" y="12471"/>
                    </a:lnTo>
                    <a:cubicBezTo>
                      <a:pt x="15059" y="12421"/>
                      <a:pt x="15110" y="12383"/>
                      <a:pt x="15172" y="12333"/>
                    </a:cubicBezTo>
                    <a:lnTo>
                      <a:pt x="15197" y="12308"/>
                    </a:lnTo>
                    <a:cubicBezTo>
                      <a:pt x="15298" y="12232"/>
                      <a:pt x="15386" y="12145"/>
                      <a:pt x="15473" y="12069"/>
                    </a:cubicBezTo>
                    <a:lnTo>
                      <a:pt x="15536" y="12019"/>
                    </a:lnTo>
                    <a:cubicBezTo>
                      <a:pt x="15586" y="11969"/>
                      <a:pt x="15637" y="11919"/>
                      <a:pt x="15674" y="11868"/>
                    </a:cubicBezTo>
                    <a:lnTo>
                      <a:pt x="15724" y="11831"/>
                    </a:lnTo>
                    <a:cubicBezTo>
                      <a:pt x="15812" y="11743"/>
                      <a:pt x="15888" y="11655"/>
                      <a:pt x="15975" y="11567"/>
                    </a:cubicBezTo>
                    <a:cubicBezTo>
                      <a:pt x="18370" y="12770"/>
                      <a:pt x="20203" y="13492"/>
                      <a:pt x="20964" y="13492"/>
                    </a:cubicBezTo>
                    <a:cubicBezTo>
                      <a:pt x="21149" y="13492"/>
                      <a:pt x="21270" y="13450"/>
                      <a:pt x="21321" y="13362"/>
                    </a:cubicBezTo>
                    <a:cubicBezTo>
                      <a:pt x="21597" y="12923"/>
                      <a:pt x="19979" y="11392"/>
                      <a:pt x="17281" y="9434"/>
                    </a:cubicBezTo>
                    <a:cubicBezTo>
                      <a:pt x="17306" y="9359"/>
                      <a:pt x="17343" y="9283"/>
                      <a:pt x="17368" y="9208"/>
                    </a:cubicBezTo>
                    <a:cubicBezTo>
                      <a:pt x="17657" y="8355"/>
                      <a:pt x="17782" y="7464"/>
                      <a:pt x="17732" y="6560"/>
                    </a:cubicBezTo>
                    <a:cubicBezTo>
                      <a:pt x="17720" y="6372"/>
                      <a:pt x="17707" y="6171"/>
                      <a:pt x="17682" y="5983"/>
                    </a:cubicBezTo>
                    <a:cubicBezTo>
                      <a:pt x="17644" y="5757"/>
                      <a:pt x="17607" y="5544"/>
                      <a:pt x="17557" y="5318"/>
                    </a:cubicBezTo>
                    <a:cubicBezTo>
                      <a:pt x="17469" y="5004"/>
                      <a:pt x="17381" y="4691"/>
                      <a:pt x="17255" y="4402"/>
                    </a:cubicBezTo>
                    <a:cubicBezTo>
                      <a:pt x="17255" y="4389"/>
                      <a:pt x="17243" y="4377"/>
                      <a:pt x="17243" y="4364"/>
                    </a:cubicBezTo>
                    <a:cubicBezTo>
                      <a:pt x="17230" y="4327"/>
                      <a:pt x="17205" y="4276"/>
                      <a:pt x="17193" y="4239"/>
                    </a:cubicBezTo>
                    <a:cubicBezTo>
                      <a:pt x="17180" y="4201"/>
                      <a:pt x="17168" y="4164"/>
                      <a:pt x="17142" y="4126"/>
                    </a:cubicBezTo>
                    <a:cubicBezTo>
                      <a:pt x="16753" y="3247"/>
                      <a:pt x="16176" y="2457"/>
                      <a:pt x="15461" y="1804"/>
                    </a:cubicBezTo>
                    <a:lnTo>
                      <a:pt x="15448" y="1792"/>
                    </a:lnTo>
                    <a:cubicBezTo>
                      <a:pt x="15323" y="1679"/>
                      <a:pt x="15197" y="1566"/>
                      <a:pt x="15059" y="1466"/>
                    </a:cubicBezTo>
                    <a:cubicBezTo>
                      <a:pt x="13831" y="505"/>
                      <a:pt x="12332" y="0"/>
                      <a:pt x="10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1020;p21">
                <a:extLst>
                  <a:ext uri="{FF2B5EF4-FFF2-40B4-BE49-F238E27FC236}">
                    <a16:creationId xmlns:a16="http://schemas.microsoft.com/office/drawing/2014/main" id="{59DF6237-AC66-6681-F4F1-00B4808EAAE8}"/>
                  </a:ext>
                </a:extLst>
              </p:cNvPr>
              <p:cNvSpPr/>
              <p:nvPr/>
            </p:nvSpPr>
            <p:spPr>
              <a:xfrm>
                <a:off x="2624072" y="2445506"/>
                <a:ext cx="655544" cy="639634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893" extrusionOk="0">
                    <a:moveTo>
                      <a:pt x="7110" y="1"/>
                    </a:moveTo>
                    <a:cubicBezTo>
                      <a:pt x="6572" y="1"/>
                      <a:pt x="6027" y="63"/>
                      <a:pt x="5484" y="193"/>
                    </a:cubicBezTo>
                    <a:cubicBezTo>
                      <a:pt x="2221" y="983"/>
                      <a:pt x="0" y="3995"/>
                      <a:pt x="188" y="7333"/>
                    </a:cubicBezTo>
                    <a:cubicBezTo>
                      <a:pt x="188" y="7433"/>
                      <a:pt x="201" y="7534"/>
                      <a:pt x="213" y="7634"/>
                    </a:cubicBezTo>
                    <a:cubicBezTo>
                      <a:pt x="239" y="7948"/>
                      <a:pt x="289" y="8274"/>
                      <a:pt x="364" y="8588"/>
                    </a:cubicBezTo>
                    <a:cubicBezTo>
                      <a:pt x="414" y="8801"/>
                      <a:pt x="477" y="9014"/>
                      <a:pt x="552" y="9228"/>
                    </a:cubicBezTo>
                    <a:cubicBezTo>
                      <a:pt x="615" y="9416"/>
                      <a:pt x="690" y="9592"/>
                      <a:pt x="766" y="9767"/>
                    </a:cubicBezTo>
                    <a:cubicBezTo>
                      <a:pt x="1903" y="12325"/>
                      <a:pt x="4413" y="13892"/>
                      <a:pt x="7103" y="13892"/>
                    </a:cubicBezTo>
                    <a:cubicBezTo>
                      <a:pt x="7647" y="13892"/>
                      <a:pt x="8198" y="13828"/>
                      <a:pt x="8747" y="13695"/>
                    </a:cubicBezTo>
                    <a:cubicBezTo>
                      <a:pt x="12009" y="12917"/>
                      <a:pt x="14243" y="9905"/>
                      <a:pt x="14055" y="6555"/>
                    </a:cubicBezTo>
                    <a:cubicBezTo>
                      <a:pt x="14042" y="6367"/>
                      <a:pt x="14017" y="6178"/>
                      <a:pt x="13992" y="5978"/>
                    </a:cubicBezTo>
                    <a:cubicBezTo>
                      <a:pt x="13967" y="5764"/>
                      <a:pt x="13917" y="5538"/>
                      <a:pt x="13867" y="5312"/>
                    </a:cubicBezTo>
                    <a:cubicBezTo>
                      <a:pt x="13791" y="4999"/>
                      <a:pt x="13691" y="4698"/>
                      <a:pt x="13578" y="4396"/>
                    </a:cubicBezTo>
                    <a:cubicBezTo>
                      <a:pt x="13540" y="4309"/>
                      <a:pt x="13503" y="4221"/>
                      <a:pt x="13465" y="4120"/>
                    </a:cubicBezTo>
                    <a:cubicBezTo>
                      <a:pt x="12325" y="1568"/>
                      <a:pt x="9807" y="1"/>
                      <a:pt x="7110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1021;p21">
                <a:extLst>
                  <a:ext uri="{FF2B5EF4-FFF2-40B4-BE49-F238E27FC236}">
                    <a16:creationId xmlns:a16="http://schemas.microsoft.com/office/drawing/2014/main" id="{24DF067F-3B60-AACB-CEFC-67B3ECED2BBF}"/>
                  </a:ext>
                </a:extLst>
              </p:cNvPr>
              <p:cNvSpPr/>
              <p:nvPr/>
            </p:nvSpPr>
            <p:spPr>
              <a:xfrm>
                <a:off x="2765546" y="2489613"/>
                <a:ext cx="382355" cy="595113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926" extrusionOk="0">
                    <a:moveTo>
                      <a:pt x="7542" y="0"/>
                    </a:moveTo>
                    <a:cubicBezTo>
                      <a:pt x="6087" y="25"/>
                      <a:pt x="4681" y="477"/>
                      <a:pt x="3502" y="1318"/>
                    </a:cubicBezTo>
                    <a:cubicBezTo>
                      <a:pt x="1707" y="2598"/>
                      <a:pt x="553" y="4693"/>
                      <a:pt x="239" y="6889"/>
                    </a:cubicBezTo>
                    <a:cubicBezTo>
                      <a:pt x="1" y="8709"/>
                      <a:pt x="264" y="10554"/>
                      <a:pt x="992" y="12235"/>
                    </a:cubicBezTo>
                    <a:cubicBezTo>
                      <a:pt x="1820" y="12637"/>
                      <a:pt x="2724" y="12875"/>
                      <a:pt x="3652" y="12925"/>
                    </a:cubicBezTo>
                    <a:cubicBezTo>
                      <a:pt x="2523" y="11520"/>
                      <a:pt x="1544" y="9951"/>
                      <a:pt x="1268" y="8169"/>
                    </a:cubicBezTo>
                    <a:cubicBezTo>
                      <a:pt x="967" y="6011"/>
                      <a:pt x="1707" y="3852"/>
                      <a:pt x="3263" y="2347"/>
                    </a:cubicBezTo>
                    <a:cubicBezTo>
                      <a:pt x="4518" y="1162"/>
                      <a:pt x="6170" y="514"/>
                      <a:pt x="7892" y="514"/>
                    </a:cubicBezTo>
                    <a:cubicBezTo>
                      <a:pt x="8030" y="514"/>
                      <a:pt x="8169" y="519"/>
                      <a:pt x="8308" y="527"/>
                    </a:cubicBezTo>
                    <a:cubicBezTo>
                      <a:pt x="8057" y="326"/>
                      <a:pt x="7806" y="163"/>
                      <a:pt x="7542" y="0"/>
                    </a:cubicBezTo>
                    <a:close/>
                  </a:path>
                </a:pathLst>
              </a:custGeom>
              <a:solidFill>
                <a:srgbClr val="2A4D7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1022;p21">
                <a:extLst>
                  <a:ext uri="{FF2B5EF4-FFF2-40B4-BE49-F238E27FC236}">
                    <a16:creationId xmlns:a16="http://schemas.microsoft.com/office/drawing/2014/main" id="{E73F6CD8-8B45-936B-9F3F-16FE6809EB6E}"/>
                  </a:ext>
                </a:extLst>
              </p:cNvPr>
              <p:cNvSpPr/>
              <p:nvPr/>
            </p:nvSpPr>
            <p:spPr>
              <a:xfrm>
                <a:off x="2795506" y="2512541"/>
                <a:ext cx="387648" cy="572738"/>
              </a:xfrm>
              <a:custGeom>
                <a:avLst/>
                <a:gdLst/>
                <a:ahLst/>
                <a:cxnLst/>
                <a:rect l="l" t="t" r="r" b="b"/>
                <a:pathLst>
                  <a:path w="8423" h="12440" extrusionOk="0">
                    <a:moveTo>
                      <a:pt x="7194" y="1"/>
                    </a:moveTo>
                    <a:cubicBezTo>
                      <a:pt x="3158" y="1"/>
                      <a:pt x="0" y="3609"/>
                      <a:pt x="617" y="7671"/>
                    </a:cubicBezTo>
                    <a:cubicBezTo>
                      <a:pt x="893" y="9441"/>
                      <a:pt x="1859" y="11022"/>
                      <a:pt x="3001" y="12427"/>
                    </a:cubicBezTo>
                    <a:cubicBezTo>
                      <a:pt x="3142" y="12435"/>
                      <a:pt x="3284" y="12439"/>
                      <a:pt x="3426" y="12439"/>
                    </a:cubicBezTo>
                    <a:cubicBezTo>
                      <a:pt x="3965" y="12439"/>
                      <a:pt x="4505" y="12381"/>
                      <a:pt x="5022" y="12252"/>
                    </a:cubicBezTo>
                    <a:cubicBezTo>
                      <a:pt x="5210" y="12201"/>
                      <a:pt x="5386" y="12151"/>
                      <a:pt x="5561" y="12088"/>
                    </a:cubicBezTo>
                    <a:cubicBezTo>
                      <a:pt x="4620" y="11386"/>
                      <a:pt x="3779" y="10558"/>
                      <a:pt x="3077" y="9616"/>
                    </a:cubicBezTo>
                    <a:cubicBezTo>
                      <a:pt x="1947" y="8048"/>
                      <a:pt x="1382" y="5940"/>
                      <a:pt x="2123" y="4158"/>
                    </a:cubicBezTo>
                    <a:cubicBezTo>
                      <a:pt x="2625" y="2928"/>
                      <a:pt x="3704" y="1987"/>
                      <a:pt x="4921" y="1435"/>
                    </a:cubicBezTo>
                    <a:cubicBezTo>
                      <a:pt x="6013" y="945"/>
                      <a:pt x="7218" y="757"/>
                      <a:pt x="8422" y="707"/>
                    </a:cubicBezTo>
                    <a:cubicBezTo>
                      <a:pt x="8184" y="456"/>
                      <a:pt x="7920" y="230"/>
                      <a:pt x="7657" y="17"/>
                    </a:cubicBezTo>
                    <a:cubicBezTo>
                      <a:pt x="7502" y="6"/>
                      <a:pt x="7347" y="1"/>
                      <a:pt x="7194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1023;p21">
                <a:extLst>
                  <a:ext uri="{FF2B5EF4-FFF2-40B4-BE49-F238E27FC236}">
                    <a16:creationId xmlns:a16="http://schemas.microsoft.com/office/drawing/2014/main" id="{F740374F-AD5D-8F31-07E5-5ED322BA7547}"/>
                  </a:ext>
                </a:extLst>
              </p:cNvPr>
              <p:cNvSpPr/>
              <p:nvPr/>
            </p:nvSpPr>
            <p:spPr>
              <a:xfrm>
                <a:off x="3011582" y="2620735"/>
                <a:ext cx="236832" cy="412564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961" extrusionOk="0">
                    <a:moveTo>
                      <a:pt x="4882" y="1"/>
                    </a:moveTo>
                    <a:cubicBezTo>
                      <a:pt x="4229" y="176"/>
                      <a:pt x="3577" y="427"/>
                      <a:pt x="2962" y="728"/>
                    </a:cubicBezTo>
                    <a:cubicBezTo>
                      <a:pt x="1883" y="1268"/>
                      <a:pt x="904" y="2121"/>
                      <a:pt x="440" y="3251"/>
                    </a:cubicBezTo>
                    <a:cubicBezTo>
                      <a:pt x="0" y="4380"/>
                      <a:pt x="51" y="5635"/>
                      <a:pt x="578" y="6739"/>
                    </a:cubicBezTo>
                    <a:cubicBezTo>
                      <a:pt x="1017" y="7630"/>
                      <a:pt x="1682" y="8396"/>
                      <a:pt x="2510" y="8960"/>
                    </a:cubicBezTo>
                    <a:cubicBezTo>
                      <a:pt x="3037" y="8609"/>
                      <a:pt x="3514" y="8182"/>
                      <a:pt x="3928" y="7718"/>
                    </a:cubicBezTo>
                    <a:cubicBezTo>
                      <a:pt x="3062" y="7254"/>
                      <a:pt x="2222" y="6739"/>
                      <a:pt x="1607" y="5986"/>
                    </a:cubicBezTo>
                    <a:cubicBezTo>
                      <a:pt x="916" y="5133"/>
                      <a:pt x="603" y="3903"/>
                      <a:pt x="1092" y="2924"/>
                    </a:cubicBezTo>
                    <a:cubicBezTo>
                      <a:pt x="1418" y="2272"/>
                      <a:pt x="2046" y="1820"/>
                      <a:pt x="2686" y="1481"/>
                    </a:cubicBezTo>
                    <a:cubicBezTo>
                      <a:pt x="3451" y="1067"/>
                      <a:pt x="4280" y="754"/>
                      <a:pt x="5145" y="565"/>
                    </a:cubicBezTo>
                    <a:cubicBezTo>
                      <a:pt x="5108" y="477"/>
                      <a:pt x="5083" y="402"/>
                      <a:pt x="5045" y="327"/>
                    </a:cubicBezTo>
                    <a:cubicBezTo>
                      <a:pt x="4995" y="214"/>
                      <a:pt x="4945" y="101"/>
                      <a:pt x="4882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1024;p21">
                <a:extLst>
                  <a:ext uri="{FF2B5EF4-FFF2-40B4-BE49-F238E27FC236}">
                    <a16:creationId xmlns:a16="http://schemas.microsoft.com/office/drawing/2014/main" id="{F13E7ECB-B055-5B5A-ED24-DA02B9E4A0B3}"/>
                  </a:ext>
                </a:extLst>
              </p:cNvPr>
              <p:cNvSpPr/>
              <p:nvPr/>
            </p:nvSpPr>
            <p:spPr>
              <a:xfrm>
                <a:off x="2627524" y="2544492"/>
                <a:ext cx="626642" cy="541108"/>
              </a:xfrm>
              <a:custGeom>
                <a:avLst/>
                <a:gdLst/>
                <a:ahLst/>
                <a:cxnLst/>
                <a:rect l="l" t="t" r="r" b="b"/>
                <a:pathLst>
                  <a:path w="13616" h="11753" extrusionOk="0">
                    <a:moveTo>
                      <a:pt x="2033" y="0"/>
                    </a:moveTo>
                    <a:lnTo>
                      <a:pt x="2033" y="0"/>
                    </a:lnTo>
                    <a:cubicBezTo>
                      <a:pt x="703" y="1393"/>
                      <a:pt x="0" y="3275"/>
                      <a:pt x="113" y="5195"/>
                    </a:cubicBezTo>
                    <a:cubicBezTo>
                      <a:pt x="113" y="5296"/>
                      <a:pt x="126" y="5396"/>
                      <a:pt x="138" y="5497"/>
                    </a:cubicBezTo>
                    <a:cubicBezTo>
                      <a:pt x="164" y="5810"/>
                      <a:pt x="214" y="6124"/>
                      <a:pt x="289" y="6438"/>
                    </a:cubicBezTo>
                    <a:cubicBezTo>
                      <a:pt x="339" y="6664"/>
                      <a:pt x="415" y="6877"/>
                      <a:pt x="490" y="7090"/>
                    </a:cubicBezTo>
                    <a:cubicBezTo>
                      <a:pt x="553" y="7278"/>
                      <a:pt x="615" y="7454"/>
                      <a:pt x="703" y="7630"/>
                    </a:cubicBezTo>
                    <a:cubicBezTo>
                      <a:pt x="1816" y="10146"/>
                      <a:pt x="4305" y="11753"/>
                      <a:pt x="7035" y="11753"/>
                    </a:cubicBezTo>
                    <a:cubicBezTo>
                      <a:pt x="7137" y="11753"/>
                      <a:pt x="7239" y="11750"/>
                      <a:pt x="7341" y="11746"/>
                    </a:cubicBezTo>
                    <a:cubicBezTo>
                      <a:pt x="10203" y="11620"/>
                      <a:pt x="12687" y="9763"/>
                      <a:pt x="13616" y="7065"/>
                    </a:cubicBezTo>
                    <a:lnTo>
                      <a:pt x="13616" y="7065"/>
                    </a:lnTo>
                    <a:cubicBezTo>
                      <a:pt x="12222" y="8515"/>
                      <a:pt x="10414" y="9200"/>
                      <a:pt x="8624" y="9200"/>
                    </a:cubicBezTo>
                    <a:cubicBezTo>
                      <a:pt x="6013" y="9200"/>
                      <a:pt x="3443" y="7742"/>
                      <a:pt x="2259" y="5070"/>
                    </a:cubicBezTo>
                    <a:cubicBezTo>
                      <a:pt x="2184" y="4894"/>
                      <a:pt x="2096" y="4719"/>
                      <a:pt x="2046" y="4530"/>
                    </a:cubicBezTo>
                    <a:cubicBezTo>
                      <a:pt x="1983" y="4342"/>
                      <a:pt x="1908" y="4104"/>
                      <a:pt x="1845" y="3878"/>
                    </a:cubicBezTo>
                    <a:cubicBezTo>
                      <a:pt x="1782" y="3577"/>
                      <a:pt x="1720" y="3263"/>
                      <a:pt x="1694" y="2937"/>
                    </a:cubicBezTo>
                    <a:cubicBezTo>
                      <a:pt x="1682" y="2836"/>
                      <a:pt x="1682" y="2748"/>
                      <a:pt x="1669" y="2648"/>
                    </a:cubicBezTo>
                    <a:cubicBezTo>
                      <a:pt x="1619" y="1744"/>
                      <a:pt x="1745" y="853"/>
                      <a:pt x="2033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1025;p21">
                <a:extLst>
                  <a:ext uri="{FF2B5EF4-FFF2-40B4-BE49-F238E27FC236}">
                    <a16:creationId xmlns:a16="http://schemas.microsoft.com/office/drawing/2014/main" id="{E04ABC41-32CE-F9A2-F48A-8ADE4E74038A}"/>
                  </a:ext>
                </a:extLst>
              </p:cNvPr>
              <p:cNvSpPr/>
              <p:nvPr/>
            </p:nvSpPr>
            <p:spPr>
              <a:xfrm>
                <a:off x="2454249" y="2463968"/>
                <a:ext cx="994546" cy="603400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13106" extrusionOk="0">
                    <a:moveTo>
                      <a:pt x="638" y="0"/>
                    </a:moveTo>
                    <a:cubicBezTo>
                      <a:pt x="453" y="0"/>
                      <a:pt x="331" y="42"/>
                      <a:pt x="277" y="130"/>
                    </a:cubicBezTo>
                    <a:cubicBezTo>
                      <a:pt x="1" y="570"/>
                      <a:pt x="1632" y="2101"/>
                      <a:pt x="4330" y="4058"/>
                    </a:cubicBezTo>
                    <a:cubicBezTo>
                      <a:pt x="4368" y="3970"/>
                      <a:pt x="4405" y="3882"/>
                      <a:pt x="4443" y="3795"/>
                    </a:cubicBezTo>
                    <a:cubicBezTo>
                      <a:pt x="3100" y="2728"/>
                      <a:pt x="2360" y="1937"/>
                      <a:pt x="2536" y="1661"/>
                    </a:cubicBezTo>
                    <a:cubicBezTo>
                      <a:pt x="2576" y="1592"/>
                      <a:pt x="2671" y="1560"/>
                      <a:pt x="2814" y="1560"/>
                    </a:cubicBezTo>
                    <a:cubicBezTo>
                      <a:pt x="3244" y="1560"/>
                      <a:pt x="4112" y="1858"/>
                      <a:pt x="5271" y="2377"/>
                    </a:cubicBezTo>
                    <a:cubicBezTo>
                      <a:pt x="7354" y="3355"/>
                      <a:pt x="9387" y="4447"/>
                      <a:pt x="11345" y="5664"/>
                    </a:cubicBezTo>
                    <a:cubicBezTo>
                      <a:pt x="13328" y="6857"/>
                      <a:pt x="15235" y="8162"/>
                      <a:pt x="17067" y="9580"/>
                    </a:cubicBezTo>
                    <a:cubicBezTo>
                      <a:pt x="18385" y="10634"/>
                      <a:pt x="19113" y="11412"/>
                      <a:pt x="18950" y="11675"/>
                    </a:cubicBezTo>
                    <a:cubicBezTo>
                      <a:pt x="18906" y="11744"/>
                      <a:pt x="18809" y="11777"/>
                      <a:pt x="18663" y="11777"/>
                    </a:cubicBezTo>
                    <a:cubicBezTo>
                      <a:pt x="18224" y="11777"/>
                      <a:pt x="17346" y="11476"/>
                      <a:pt x="16176" y="10947"/>
                    </a:cubicBezTo>
                    <a:cubicBezTo>
                      <a:pt x="16113" y="11035"/>
                      <a:pt x="16051" y="11111"/>
                      <a:pt x="15988" y="11173"/>
                    </a:cubicBezTo>
                    <a:cubicBezTo>
                      <a:pt x="18389" y="12389"/>
                      <a:pt x="20226" y="13106"/>
                      <a:pt x="20983" y="13106"/>
                    </a:cubicBezTo>
                    <a:cubicBezTo>
                      <a:pt x="21164" y="13106"/>
                      <a:pt x="21283" y="13065"/>
                      <a:pt x="21334" y="12980"/>
                    </a:cubicBezTo>
                    <a:cubicBezTo>
                      <a:pt x="21610" y="12529"/>
                      <a:pt x="19979" y="10998"/>
                      <a:pt x="17293" y="9040"/>
                    </a:cubicBezTo>
                    <a:cubicBezTo>
                      <a:pt x="15712" y="7886"/>
                      <a:pt x="13754" y="6580"/>
                      <a:pt x="11596" y="5275"/>
                    </a:cubicBezTo>
                    <a:cubicBezTo>
                      <a:pt x="9437" y="3970"/>
                      <a:pt x="7379" y="2816"/>
                      <a:pt x="5635" y="1925"/>
                    </a:cubicBezTo>
                    <a:cubicBezTo>
                      <a:pt x="3230" y="722"/>
                      <a:pt x="1403" y="0"/>
                      <a:pt x="638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1039;p21">
            <a:extLst>
              <a:ext uri="{FF2B5EF4-FFF2-40B4-BE49-F238E27FC236}">
                <a16:creationId xmlns:a16="http://schemas.microsoft.com/office/drawing/2014/main" id="{E54CABDB-F544-1BCC-CCF5-C364637EBDA3}"/>
              </a:ext>
            </a:extLst>
          </p:cNvPr>
          <p:cNvGrpSpPr/>
          <p:nvPr/>
        </p:nvGrpSpPr>
        <p:grpSpPr>
          <a:xfrm>
            <a:off x="2256147" y="5014715"/>
            <a:ext cx="649467" cy="717696"/>
            <a:chOff x="645806" y="4218800"/>
            <a:chExt cx="457197" cy="505227"/>
          </a:xfrm>
        </p:grpSpPr>
        <p:sp>
          <p:nvSpPr>
            <p:cNvPr id="98" name="Google Shape;1040;p21">
              <a:extLst>
                <a:ext uri="{FF2B5EF4-FFF2-40B4-BE49-F238E27FC236}">
                  <a16:creationId xmlns:a16="http://schemas.microsoft.com/office/drawing/2014/main" id="{906D622E-B7F6-182B-6CE5-D858A9543323}"/>
                </a:ext>
              </a:extLst>
            </p:cNvPr>
            <p:cNvSpPr/>
            <p:nvPr/>
          </p:nvSpPr>
          <p:spPr>
            <a:xfrm rot="-5400000">
              <a:off x="640457" y="4226309"/>
              <a:ext cx="467897" cy="456468"/>
            </a:xfrm>
            <a:custGeom>
              <a:avLst/>
              <a:gdLst/>
              <a:ahLst/>
              <a:cxnLst/>
              <a:rect l="l" t="t" r="r" b="b"/>
              <a:pathLst>
                <a:path w="10065" h="10024" extrusionOk="0">
                  <a:moveTo>
                    <a:pt x="5008" y="1"/>
                  </a:moveTo>
                  <a:cubicBezTo>
                    <a:pt x="4430" y="1"/>
                    <a:pt x="3866" y="88"/>
                    <a:pt x="3326" y="277"/>
                  </a:cubicBezTo>
                  <a:cubicBezTo>
                    <a:pt x="2824" y="452"/>
                    <a:pt x="2347" y="716"/>
                    <a:pt x="1933" y="1042"/>
                  </a:cubicBezTo>
                  <a:cubicBezTo>
                    <a:pt x="1858" y="1092"/>
                    <a:pt x="1795" y="1155"/>
                    <a:pt x="1732" y="1205"/>
                  </a:cubicBezTo>
                  <a:cubicBezTo>
                    <a:pt x="753" y="2046"/>
                    <a:pt x="139" y="3226"/>
                    <a:pt x="13" y="4506"/>
                  </a:cubicBezTo>
                  <a:lnTo>
                    <a:pt x="13" y="4556"/>
                  </a:lnTo>
                  <a:cubicBezTo>
                    <a:pt x="1" y="4631"/>
                    <a:pt x="1" y="4694"/>
                    <a:pt x="1" y="4769"/>
                  </a:cubicBezTo>
                  <a:lnTo>
                    <a:pt x="1" y="5008"/>
                  </a:lnTo>
                  <a:cubicBezTo>
                    <a:pt x="1" y="5095"/>
                    <a:pt x="1" y="5196"/>
                    <a:pt x="1" y="5284"/>
                  </a:cubicBezTo>
                  <a:cubicBezTo>
                    <a:pt x="1" y="5296"/>
                    <a:pt x="1" y="5296"/>
                    <a:pt x="1" y="5309"/>
                  </a:cubicBezTo>
                  <a:lnTo>
                    <a:pt x="1" y="5397"/>
                  </a:lnTo>
                  <a:cubicBezTo>
                    <a:pt x="1" y="5434"/>
                    <a:pt x="13" y="5497"/>
                    <a:pt x="13" y="5560"/>
                  </a:cubicBezTo>
                  <a:lnTo>
                    <a:pt x="13" y="5622"/>
                  </a:lnTo>
                  <a:cubicBezTo>
                    <a:pt x="13" y="5648"/>
                    <a:pt x="26" y="5685"/>
                    <a:pt x="26" y="5710"/>
                  </a:cubicBezTo>
                  <a:cubicBezTo>
                    <a:pt x="38" y="5798"/>
                    <a:pt x="51" y="5886"/>
                    <a:pt x="76" y="5961"/>
                  </a:cubicBezTo>
                  <a:cubicBezTo>
                    <a:pt x="76" y="5986"/>
                    <a:pt x="76" y="5999"/>
                    <a:pt x="76" y="6011"/>
                  </a:cubicBezTo>
                  <a:cubicBezTo>
                    <a:pt x="101" y="6099"/>
                    <a:pt x="126" y="6200"/>
                    <a:pt x="151" y="6300"/>
                  </a:cubicBezTo>
                  <a:cubicBezTo>
                    <a:pt x="151" y="6325"/>
                    <a:pt x="164" y="6350"/>
                    <a:pt x="164" y="6375"/>
                  </a:cubicBezTo>
                  <a:cubicBezTo>
                    <a:pt x="189" y="6438"/>
                    <a:pt x="214" y="6513"/>
                    <a:pt x="226" y="6576"/>
                  </a:cubicBezTo>
                  <a:lnTo>
                    <a:pt x="264" y="6664"/>
                  </a:lnTo>
                  <a:cubicBezTo>
                    <a:pt x="289" y="6739"/>
                    <a:pt x="314" y="6815"/>
                    <a:pt x="339" y="6890"/>
                  </a:cubicBezTo>
                  <a:cubicBezTo>
                    <a:pt x="352" y="6902"/>
                    <a:pt x="352" y="6928"/>
                    <a:pt x="364" y="6940"/>
                  </a:cubicBezTo>
                  <a:cubicBezTo>
                    <a:pt x="402" y="7028"/>
                    <a:pt x="440" y="7116"/>
                    <a:pt x="490" y="7204"/>
                  </a:cubicBezTo>
                  <a:lnTo>
                    <a:pt x="515" y="7254"/>
                  </a:lnTo>
                  <a:cubicBezTo>
                    <a:pt x="553" y="7329"/>
                    <a:pt x="578" y="7392"/>
                    <a:pt x="615" y="7467"/>
                  </a:cubicBezTo>
                  <a:lnTo>
                    <a:pt x="666" y="7542"/>
                  </a:lnTo>
                  <a:cubicBezTo>
                    <a:pt x="703" y="7605"/>
                    <a:pt x="741" y="7668"/>
                    <a:pt x="779" y="7731"/>
                  </a:cubicBezTo>
                  <a:lnTo>
                    <a:pt x="816" y="7781"/>
                  </a:lnTo>
                  <a:cubicBezTo>
                    <a:pt x="866" y="7869"/>
                    <a:pt x="929" y="7944"/>
                    <a:pt x="979" y="8019"/>
                  </a:cubicBezTo>
                  <a:cubicBezTo>
                    <a:pt x="979" y="8032"/>
                    <a:pt x="1004" y="8044"/>
                    <a:pt x="1004" y="8044"/>
                  </a:cubicBezTo>
                  <a:cubicBezTo>
                    <a:pt x="1055" y="8120"/>
                    <a:pt x="1105" y="8182"/>
                    <a:pt x="1168" y="8245"/>
                  </a:cubicBezTo>
                  <a:lnTo>
                    <a:pt x="1218" y="8308"/>
                  </a:lnTo>
                  <a:cubicBezTo>
                    <a:pt x="1255" y="8358"/>
                    <a:pt x="1318" y="8421"/>
                    <a:pt x="1368" y="8471"/>
                  </a:cubicBezTo>
                  <a:lnTo>
                    <a:pt x="1419" y="8521"/>
                  </a:lnTo>
                  <a:cubicBezTo>
                    <a:pt x="1557" y="8659"/>
                    <a:pt x="1695" y="8797"/>
                    <a:pt x="1845" y="8910"/>
                  </a:cubicBezTo>
                  <a:lnTo>
                    <a:pt x="1895" y="8960"/>
                  </a:lnTo>
                  <a:cubicBezTo>
                    <a:pt x="1958" y="8998"/>
                    <a:pt x="2021" y="9048"/>
                    <a:pt x="2084" y="9098"/>
                  </a:cubicBezTo>
                  <a:lnTo>
                    <a:pt x="2146" y="9136"/>
                  </a:lnTo>
                  <a:cubicBezTo>
                    <a:pt x="2993" y="9723"/>
                    <a:pt x="3988" y="10024"/>
                    <a:pt x="4993" y="10024"/>
                  </a:cubicBezTo>
                  <a:cubicBezTo>
                    <a:pt x="5686" y="10024"/>
                    <a:pt x="6384" y="9880"/>
                    <a:pt x="7040" y="9588"/>
                  </a:cubicBezTo>
                  <a:lnTo>
                    <a:pt x="7053" y="9588"/>
                  </a:lnTo>
                  <a:cubicBezTo>
                    <a:pt x="7417" y="9425"/>
                    <a:pt x="7768" y="9211"/>
                    <a:pt x="8082" y="8960"/>
                  </a:cubicBezTo>
                  <a:cubicBezTo>
                    <a:pt x="8697" y="8484"/>
                    <a:pt x="9199" y="7856"/>
                    <a:pt x="9538" y="7153"/>
                  </a:cubicBezTo>
                  <a:cubicBezTo>
                    <a:pt x="9575" y="7078"/>
                    <a:pt x="9613" y="6990"/>
                    <a:pt x="9651" y="6902"/>
                  </a:cubicBezTo>
                  <a:cubicBezTo>
                    <a:pt x="9651" y="6890"/>
                    <a:pt x="9663" y="6865"/>
                    <a:pt x="9663" y="6852"/>
                  </a:cubicBezTo>
                  <a:cubicBezTo>
                    <a:pt x="9688" y="6789"/>
                    <a:pt x="9713" y="6714"/>
                    <a:pt x="9738" y="6639"/>
                  </a:cubicBezTo>
                  <a:cubicBezTo>
                    <a:pt x="9738" y="6626"/>
                    <a:pt x="9764" y="6601"/>
                    <a:pt x="9764" y="6576"/>
                  </a:cubicBezTo>
                  <a:cubicBezTo>
                    <a:pt x="9789" y="6513"/>
                    <a:pt x="9814" y="6438"/>
                    <a:pt x="9826" y="6363"/>
                  </a:cubicBezTo>
                  <a:lnTo>
                    <a:pt x="9851" y="6313"/>
                  </a:lnTo>
                  <a:cubicBezTo>
                    <a:pt x="10065" y="5459"/>
                    <a:pt x="10065" y="4568"/>
                    <a:pt x="9851" y="3715"/>
                  </a:cubicBezTo>
                  <a:cubicBezTo>
                    <a:pt x="9839" y="3715"/>
                    <a:pt x="9839" y="3702"/>
                    <a:pt x="9839" y="3677"/>
                  </a:cubicBezTo>
                  <a:cubicBezTo>
                    <a:pt x="9814" y="3615"/>
                    <a:pt x="9789" y="3539"/>
                    <a:pt x="9776" y="3477"/>
                  </a:cubicBezTo>
                  <a:lnTo>
                    <a:pt x="9751" y="3414"/>
                  </a:lnTo>
                  <a:cubicBezTo>
                    <a:pt x="9738" y="3351"/>
                    <a:pt x="9713" y="3288"/>
                    <a:pt x="9688" y="3226"/>
                  </a:cubicBezTo>
                  <a:lnTo>
                    <a:pt x="9663" y="3175"/>
                  </a:lnTo>
                  <a:cubicBezTo>
                    <a:pt x="9638" y="3113"/>
                    <a:pt x="9613" y="3050"/>
                    <a:pt x="9588" y="2987"/>
                  </a:cubicBezTo>
                  <a:cubicBezTo>
                    <a:pt x="9575" y="2975"/>
                    <a:pt x="9575" y="2950"/>
                    <a:pt x="9563" y="2924"/>
                  </a:cubicBezTo>
                  <a:cubicBezTo>
                    <a:pt x="9538" y="2874"/>
                    <a:pt x="9513" y="2811"/>
                    <a:pt x="9475" y="2749"/>
                  </a:cubicBezTo>
                  <a:cubicBezTo>
                    <a:pt x="9462" y="2736"/>
                    <a:pt x="9462" y="2724"/>
                    <a:pt x="9450" y="2699"/>
                  </a:cubicBezTo>
                  <a:cubicBezTo>
                    <a:pt x="9412" y="2636"/>
                    <a:pt x="9387" y="2586"/>
                    <a:pt x="9349" y="2523"/>
                  </a:cubicBezTo>
                  <a:lnTo>
                    <a:pt x="9324" y="2473"/>
                  </a:lnTo>
                  <a:cubicBezTo>
                    <a:pt x="9287" y="2422"/>
                    <a:pt x="9262" y="2360"/>
                    <a:pt x="9224" y="2297"/>
                  </a:cubicBezTo>
                  <a:lnTo>
                    <a:pt x="9199" y="2259"/>
                  </a:lnTo>
                  <a:cubicBezTo>
                    <a:pt x="9174" y="2222"/>
                    <a:pt x="9149" y="2184"/>
                    <a:pt x="9124" y="2159"/>
                  </a:cubicBezTo>
                  <a:lnTo>
                    <a:pt x="9098" y="2096"/>
                  </a:lnTo>
                  <a:lnTo>
                    <a:pt x="9086" y="2084"/>
                  </a:lnTo>
                  <a:lnTo>
                    <a:pt x="9061" y="2059"/>
                  </a:lnTo>
                  <a:lnTo>
                    <a:pt x="8960" y="1908"/>
                  </a:lnTo>
                  <a:lnTo>
                    <a:pt x="8910" y="1858"/>
                  </a:lnTo>
                  <a:cubicBezTo>
                    <a:pt x="8797" y="1707"/>
                    <a:pt x="8659" y="1569"/>
                    <a:pt x="8521" y="1431"/>
                  </a:cubicBezTo>
                  <a:lnTo>
                    <a:pt x="8471" y="1381"/>
                  </a:lnTo>
                  <a:lnTo>
                    <a:pt x="8308" y="1218"/>
                  </a:lnTo>
                  <a:lnTo>
                    <a:pt x="8245" y="1168"/>
                  </a:lnTo>
                  <a:cubicBezTo>
                    <a:pt x="8182" y="1117"/>
                    <a:pt x="8120" y="1067"/>
                    <a:pt x="8044" y="1017"/>
                  </a:cubicBezTo>
                  <a:lnTo>
                    <a:pt x="8019" y="992"/>
                  </a:lnTo>
                  <a:cubicBezTo>
                    <a:pt x="7944" y="942"/>
                    <a:pt x="7869" y="879"/>
                    <a:pt x="7781" y="829"/>
                  </a:cubicBezTo>
                  <a:lnTo>
                    <a:pt x="7731" y="791"/>
                  </a:lnTo>
                  <a:cubicBezTo>
                    <a:pt x="7668" y="753"/>
                    <a:pt x="7605" y="716"/>
                    <a:pt x="7542" y="678"/>
                  </a:cubicBezTo>
                  <a:lnTo>
                    <a:pt x="7467" y="628"/>
                  </a:lnTo>
                  <a:cubicBezTo>
                    <a:pt x="7392" y="590"/>
                    <a:pt x="7329" y="553"/>
                    <a:pt x="7266" y="528"/>
                  </a:cubicBezTo>
                  <a:lnTo>
                    <a:pt x="7204" y="490"/>
                  </a:lnTo>
                  <a:cubicBezTo>
                    <a:pt x="7116" y="452"/>
                    <a:pt x="7028" y="415"/>
                    <a:pt x="6940" y="377"/>
                  </a:cubicBezTo>
                  <a:lnTo>
                    <a:pt x="6890" y="352"/>
                  </a:lnTo>
                  <a:cubicBezTo>
                    <a:pt x="6815" y="327"/>
                    <a:pt x="6739" y="302"/>
                    <a:pt x="6664" y="277"/>
                  </a:cubicBezTo>
                  <a:lnTo>
                    <a:pt x="6576" y="239"/>
                  </a:lnTo>
                  <a:cubicBezTo>
                    <a:pt x="6513" y="214"/>
                    <a:pt x="6438" y="201"/>
                    <a:pt x="6375" y="176"/>
                  </a:cubicBezTo>
                  <a:lnTo>
                    <a:pt x="6300" y="151"/>
                  </a:lnTo>
                  <a:cubicBezTo>
                    <a:pt x="6200" y="126"/>
                    <a:pt x="6099" y="113"/>
                    <a:pt x="6011" y="88"/>
                  </a:cubicBezTo>
                  <a:lnTo>
                    <a:pt x="5961" y="88"/>
                  </a:lnTo>
                  <a:cubicBezTo>
                    <a:pt x="5886" y="76"/>
                    <a:pt x="5798" y="51"/>
                    <a:pt x="5710" y="51"/>
                  </a:cubicBezTo>
                  <a:lnTo>
                    <a:pt x="5622" y="38"/>
                  </a:lnTo>
                  <a:lnTo>
                    <a:pt x="5409" y="13"/>
                  </a:lnTo>
                  <a:lnTo>
                    <a:pt x="5309" y="13"/>
                  </a:lnTo>
                  <a:cubicBezTo>
                    <a:pt x="5208" y="13"/>
                    <a:pt x="5108" y="1"/>
                    <a:pt x="500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99" name="Google Shape;1041;p21">
              <a:extLst>
                <a:ext uri="{FF2B5EF4-FFF2-40B4-BE49-F238E27FC236}">
                  <a16:creationId xmlns:a16="http://schemas.microsoft.com/office/drawing/2014/main" id="{5090AC1D-6913-B7E3-6195-4BC8B852D7DD}"/>
                </a:ext>
              </a:extLst>
            </p:cNvPr>
            <p:cNvGrpSpPr/>
            <p:nvPr/>
          </p:nvGrpSpPr>
          <p:grpSpPr>
            <a:xfrm rot="-5400000">
              <a:off x="621791" y="4242815"/>
              <a:ext cx="505227" cy="457197"/>
              <a:chOff x="4923384" y="2320726"/>
              <a:chExt cx="505227" cy="457197"/>
            </a:xfrm>
          </p:grpSpPr>
          <p:sp>
            <p:nvSpPr>
              <p:cNvPr id="100" name="Google Shape;1042;p21">
                <a:extLst>
                  <a:ext uri="{FF2B5EF4-FFF2-40B4-BE49-F238E27FC236}">
                    <a16:creationId xmlns:a16="http://schemas.microsoft.com/office/drawing/2014/main" id="{27AAF789-AC8B-2EE5-DA00-A8D488897D19}"/>
                  </a:ext>
                </a:extLst>
              </p:cNvPr>
              <p:cNvSpPr/>
              <p:nvPr/>
            </p:nvSpPr>
            <p:spPr>
              <a:xfrm>
                <a:off x="4961876" y="2320726"/>
                <a:ext cx="466735" cy="457197"/>
              </a:xfrm>
              <a:custGeom>
                <a:avLst/>
                <a:gdLst/>
                <a:ahLst/>
                <a:cxnLst/>
                <a:rect l="l" t="t" r="r" b="b"/>
                <a:pathLst>
                  <a:path w="10040" h="10040" extrusionOk="0">
                    <a:moveTo>
                      <a:pt x="5020" y="0"/>
                    </a:moveTo>
                    <a:cubicBezTo>
                      <a:pt x="2247" y="0"/>
                      <a:pt x="1" y="2246"/>
                      <a:pt x="1" y="5020"/>
                    </a:cubicBezTo>
                    <a:cubicBezTo>
                      <a:pt x="1" y="7793"/>
                      <a:pt x="2247" y="10039"/>
                      <a:pt x="5020" y="10039"/>
                    </a:cubicBezTo>
                    <a:cubicBezTo>
                      <a:pt x="7794" y="10039"/>
                      <a:pt x="10040" y="7793"/>
                      <a:pt x="10040" y="5020"/>
                    </a:cubicBezTo>
                    <a:cubicBezTo>
                      <a:pt x="10040" y="2246"/>
                      <a:pt x="7794" y="0"/>
                      <a:pt x="5020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1043;p21">
                <a:extLst>
                  <a:ext uri="{FF2B5EF4-FFF2-40B4-BE49-F238E27FC236}">
                    <a16:creationId xmlns:a16="http://schemas.microsoft.com/office/drawing/2014/main" id="{3E5F8BBF-A8A9-8A09-D31B-AC91EFD686BD}"/>
                  </a:ext>
                </a:extLst>
              </p:cNvPr>
              <p:cNvSpPr/>
              <p:nvPr/>
            </p:nvSpPr>
            <p:spPr>
              <a:xfrm>
                <a:off x="5307231" y="2352693"/>
                <a:ext cx="116172" cy="149773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3289" extrusionOk="0">
                    <a:moveTo>
                      <a:pt x="114" y="1"/>
                    </a:moveTo>
                    <a:cubicBezTo>
                      <a:pt x="1" y="277"/>
                      <a:pt x="38" y="603"/>
                      <a:pt x="227" y="854"/>
                    </a:cubicBezTo>
                    <a:cubicBezTo>
                      <a:pt x="490" y="1168"/>
                      <a:pt x="980" y="1256"/>
                      <a:pt x="1231" y="1607"/>
                    </a:cubicBezTo>
                    <a:cubicBezTo>
                      <a:pt x="1444" y="1908"/>
                      <a:pt x="1394" y="2322"/>
                      <a:pt x="1544" y="2661"/>
                    </a:cubicBezTo>
                    <a:cubicBezTo>
                      <a:pt x="1707" y="3050"/>
                      <a:pt x="2084" y="3289"/>
                      <a:pt x="2498" y="3289"/>
                    </a:cubicBezTo>
                    <a:cubicBezTo>
                      <a:pt x="2209" y="1908"/>
                      <a:pt x="1344" y="703"/>
                      <a:pt x="114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1044;p21">
                <a:extLst>
                  <a:ext uri="{FF2B5EF4-FFF2-40B4-BE49-F238E27FC236}">
                    <a16:creationId xmlns:a16="http://schemas.microsoft.com/office/drawing/2014/main" id="{1208A0BC-9D67-4CFD-7780-0906B747EFCC}"/>
                  </a:ext>
                </a:extLst>
              </p:cNvPr>
              <p:cNvSpPr/>
              <p:nvPr/>
            </p:nvSpPr>
            <p:spPr>
              <a:xfrm>
                <a:off x="5033048" y="2333841"/>
                <a:ext cx="390356" cy="316303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6946" extrusionOk="0">
                    <a:moveTo>
                      <a:pt x="1795" y="1"/>
                    </a:moveTo>
                    <a:cubicBezTo>
                      <a:pt x="1130" y="239"/>
                      <a:pt x="515" y="628"/>
                      <a:pt x="1" y="1117"/>
                    </a:cubicBezTo>
                    <a:cubicBezTo>
                      <a:pt x="164" y="1268"/>
                      <a:pt x="352" y="1394"/>
                      <a:pt x="553" y="1469"/>
                    </a:cubicBezTo>
                    <a:cubicBezTo>
                      <a:pt x="1180" y="1695"/>
                      <a:pt x="1933" y="1569"/>
                      <a:pt x="2435" y="1996"/>
                    </a:cubicBezTo>
                    <a:cubicBezTo>
                      <a:pt x="2724" y="2247"/>
                      <a:pt x="2862" y="2623"/>
                      <a:pt x="2937" y="3000"/>
                    </a:cubicBezTo>
                    <a:cubicBezTo>
                      <a:pt x="3013" y="3389"/>
                      <a:pt x="3050" y="3765"/>
                      <a:pt x="3201" y="4117"/>
                    </a:cubicBezTo>
                    <a:cubicBezTo>
                      <a:pt x="3351" y="4481"/>
                      <a:pt x="3640" y="4794"/>
                      <a:pt x="4016" y="4844"/>
                    </a:cubicBezTo>
                    <a:cubicBezTo>
                      <a:pt x="4048" y="4848"/>
                      <a:pt x="4080" y="4849"/>
                      <a:pt x="4112" y="4849"/>
                    </a:cubicBezTo>
                    <a:cubicBezTo>
                      <a:pt x="4436" y="4849"/>
                      <a:pt x="4779" y="4693"/>
                      <a:pt x="5085" y="4693"/>
                    </a:cubicBezTo>
                    <a:cubicBezTo>
                      <a:pt x="5204" y="4693"/>
                      <a:pt x="5317" y="4716"/>
                      <a:pt x="5422" y="4782"/>
                    </a:cubicBezTo>
                    <a:cubicBezTo>
                      <a:pt x="5711" y="4957"/>
                      <a:pt x="5748" y="5359"/>
                      <a:pt x="5849" y="5685"/>
                    </a:cubicBezTo>
                    <a:cubicBezTo>
                      <a:pt x="6049" y="6325"/>
                      <a:pt x="6589" y="6790"/>
                      <a:pt x="7242" y="6915"/>
                    </a:cubicBezTo>
                    <a:cubicBezTo>
                      <a:pt x="7342" y="6935"/>
                      <a:pt x="7446" y="6945"/>
                      <a:pt x="7552" y="6945"/>
                    </a:cubicBezTo>
                    <a:cubicBezTo>
                      <a:pt x="7709" y="6945"/>
                      <a:pt x="7869" y="6923"/>
                      <a:pt x="8020" y="6877"/>
                    </a:cubicBezTo>
                    <a:cubicBezTo>
                      <a:pt x="8195" y="6526"/>
                      <a:pt x="8321" y="6150"/>
                      <a:pt x="8396" y="5761"/>
                    </a:cubicBezTo>
                    <a:lnTo>
                      <a:pt x="8396" y="5761"/>
                    </a:lnTo>
                    <a:cubicBezTo>
                      <a:pt x="8333" y="5786"/>
                      <a:pt x="8271" y="5811"/>
                      <a:pt x="8208" y="5836"/>
                    </a:cubicBezTo>
                    <a:cubicBezTo>
                      <a:pt x="8038" y="5897"/>
                      <a:pt x="7853" y="5928"/>
                      <a:pt x="7669" y="5928"/>
                    </a:cubicBezTo>
                    <a:cubicBezTo>
                      <a:pt x="7211" y="5928"/>
                      <a:pt x="6757" y="5736"/>
                      <a:pt x="6551" y="5334"/>
                    </a:cubicBezTo>
                    <a:cubicBezTo>
                      <a:pt x="6376" y="4970"/>
                      <a:pt x="6426" y="4556"/>
                      <a:pt x="6426" y="4167"/>
                    </a:cubicBezTo>
                    <a:cubicBezTo>
                      <a:pt x="6438" y="3765"/>
                      <a:pt x="6363" y="3314"/>
                      <a:pt x="6037" y="3100"/>
                    </a:cubicBezTo>
                    <a:cubicBezTo>
                      <a:pt x="5865" y="2985"/>
                      <a:pt x="5664" y="2953"/>
                      <a:pt x="5458" y="2953"/>
                    </a:cubicBezTo>
                    <a:cubicBezTo>
                      <a:pt x="5303" y="2953"/>
                      <a:pt x="5146" y="2971"/>
                      <a:pt x="4995" y="2987"/>
                    </a:cubicBezTo>
                    <a:cubicBezTo>
                      <a:pt x="4916" y="2996"/>
                      <a:pt x="4834" y="3001"/>
                      <a:pt x="4752" y="3001"/>
                    </a:cubicBezTo>
                    <a:cubicBezTo>
                      <a:pt x="4468" y="3001"/>
                      <a:pt x="4182" y="2938"/>
                      <a:pt x="4016" y="2724"/>
                    </a:cubicBezTo>
                    <a:cubicBezTo>
                      <a:pt x="3816" y="2460"/>
                      <a:pt x="3878" y="2096"/>
                      <a:pt x="3966" y="1795"/>
                    </a:cubicBezTo>
                    <a:cubicBezTo>
                      <a:pt x="4054" y="1481"/>
                      <a:pt x="4154" y="1143"/>
                      <a:pt x="4029" y="854"/>
                    </a:cubicBezTo>
                    <a:cubicBezTo>
                      <a:pt x="3891" y="578"/>
                      <a:pt x="3640" y="390"/>
                      <a:pt x="3339" y="339"/>
                    </a:cubicBezTo>
                    <a:cubicBezTo>
                      <a:pt x="3050" y="289"/>
                      <a:pt x="2762" y="252"/>
                      <a:pt x="2460" y="227"/>
                    </a:cubicBezTo>
                    <a:cubicBezTo>
                      <a:pt x="2222" y="214"/>
                      <a:pt x="1996" y="126"/>
                      <a:pt x="1795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1045;p21">
                <a:extLst>
                  <a:ext uri="{FF2B5EF4-FFF2-40B4-BE49-F238E27FC236}">
                    <a16:creationId xmlns:a16="http://schemas.microsoft.com/office/drawing/2014/main" id="{96C079F0-4EFD-B189-F101-545DD1094D1A}"/>
                  </a:ext>
                </a:extLst>
              </p:cNvPr>
              <p:cNvSpPr/>
              <p:nvPr/>
            </p:nvSpPr>
            <p:spPr>
              <a:xfrm>
                <a:off x="4961318" y="2505289"/>
                <a:ext cx="376874" cy="259473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5698" extrusionOk="0">
                    <a:moveTo>
                      <a:pt x="88" y="0"/>
                    </a:moveTo>
                    <a:cubicBezTo>
                      <a:pt x="38" y="314"/>
                      <a:pt x="0" y="628"/>
                      <a:pt x="0" y="954"/>
                    </a:cubicBezTo>
                    <a:cubicBezTo>
                      <a:pt x="0" y="1130"/>
                      <a:pt x="13" y="1318"/>
                      <a:pt x="38" y="1506"/>
                    </a:cubicBezTo>
                    <a:cubicBezTo>
                      <a:pt x="301" y="1745"/>
                      <a:pt x="615" y="1908"/>
                      <a:pt x="954" y="1996"/>
                    </a:cubicBezTo>
                    <a:cubicBezTo>
                      <a:pt x="1243" y="2083"/>
                      <a:pt x="1544" y="2096"/>
                      <a:pt x="1807" y="2247"/>
                    </a:cubicBezTo>
                    <a:cubicBezTo>
                      <a:pt x="2146" y="2435"/>
                      <a:pt x="2322" y="2836"/>
                      <a:pt x="2397" y="3238"/>
                    </a:cubicBezTo>
                    <a:cubicBezTo>
                      <a:pt x="2460" y="3627"/>
                      <a:pt x="2447" y="4028"/>
                      <a:pt x="2523" y="4417"/>
                    </a:cubicBezTo>
                    <a:cubicBezTo>
                      <a:pt x="2610" y="4819"/>
                      <a:pt x="2799" y="5208"/>
                      <a:pt x="3150" y="5384"/>
                    </a:cubicBezTo>
                    <a:cubicBezTo>
                      <a:pt x="3298" y="5457"/>
                      <a:pt x="3457" y="5487"/>
                      <a:pt x="3620" y="5487"/>
                    </a:cubicBezTo>
                    <a:cubicBezTo>
                      <a:pt x="3901" y="5487"/>
                      <a:pt x="4193" y="5399"/>
                      <a:pt x="4455" y="5296"/>
                    </a:cubicBezTo>
                    <a:cubicBezTo>
                      <a:pt x="4784" y="5180"/>
                      <a:pt x="5120" y="5041"/>
                      <a:pt x="5458" y="5041"/>
                    </a:cubicBezTo>
                    <a:cubicBezTo>
                      <a:pt x="5559" y="5041"/>
                      <a:pt x="5659" y="5054"/>
                      <a:pt x="5760" y="5083"/>
                    </a:cubicBezTo>
                    <a:cubicBezTo>
                      <a:pt x="6036" y="5170"/>
                      <a:pt x="6275" y="5321"/>
                      <a:pt x="6488" y="5522"/>
                    </a:cubicBezTo>
                    <a:lnTo>
                      <a:pt x="6701" y="5697"/>
                    </a:lnTo>
                    <a:cubicBezTo>
                      <a:pt x="7203" y="5509"/>
                      <a:pt x="7680" y="5246"/>
                      <a:pt x="8107" y="4919"/>
                    </a:cubicBezTo>
                    <a:lnTo>
                      <a:pt x="8107" y="4919"/>
                    </a:lnTo>
                    <a:cubicBezTo>
                      <a:pt x="8089" y="4920"/>
                      <a:pt x="8071" y="4920"/>
                      <a:pt x="8053" y="4920"/>
                    </a:cubicBezTo>
                    <a:cubicBezTo>
                      <a:pt x="7608" y="4920"/>
                      <a:pt x="7177" y="4770"/>
                      <a:pt x="6839" y="4493"/>
                    </a:cubicBezTo>
                    <a:cubicBezTo>
                      <a:pt x="6626" y="4292"/>
                      <a:pt x="6438" y="4041"/>
                      <a:pt x="6174" y="3928"/>
                    </a:cubicBezTo>
                    <a:cubicBezTo>
                      <a:pt x="6060" y="3882"/>
                      <a:pt x="5943" y="3864"/>
                      <a:pt x="5824" y="3864"/>
                    </a:cubicBezTo>
                    <a:cubicBezTo>
                      <a:pt x="5350" y="3864"/>
                      <a:pt x="4845" y="4153"/>
                      <a:pt x="4375" y="4153"/>
                    </a:cubicBezTo>
                    <a:cubicBezTo>
                      <a:pt x="4248" y="4153"/>
                      <a:pt x="4124" y="4132"/>
                      <a:pt x="4003" y="4079"/>
                    </a:cubicBezTo>
                    <a:cubicBezTo>
                      <a:pt x="3564" y="3865"/>
                      <a:pt x="3426" y="3313"/>
                      <a:pt x="3363" y="2824"/>
                    </a:cubicBezTo>
                    <a:cubicBezTo>
                      <a:pt x="3288" y="2322"/>
                      <a:pt x="3200" y="1782"/>
                      <a:pt x="2786" y="1519"/>
                    </a:cubicBezTo>
                    <a:cubicBezTo>
                      <a:pt x="2555" y="1372"/>
                      <a:pt x="2266" y="1361"/>
                      <a:pt x="1968" y="1361"/>
                    </a:cubicBezTo>
                    <a:cubicBezTo>
                      <a:pt x="1919" y="1361"/>
                      <a:pt x="1870" y="1362"/>
                      <a:pt x="1821" y="1362"/>
                    </a:cubicBezTo>
                    <a:cubicBezTo>
                      <a:pt x="1632" y="1362"/>
                      <a:pt x="1444" y="1358"/>
                      <a:pt x="1268" y="1318"/>
                    </a:cubicBezTo>
                    <a:cubicBezTo>
                      <a:pt x="665" y="1180"/>
                      <a:pt x="239" y="603"/>
                      <a:pt x="88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6;p21">
                <a:extLst>
                  <a:ext uri="{FF2B5EF4-FFF2-40B4-BE49-F238E27FC236}">
                    <a16:creationId xmlns:a16="http://schemas.microsoft.com/office/drawing/2014/main" id="{636402DE-78A1-A66A-FBE3-3A8DFBB30905}"/>
                  </a:ext>
                </a:extLst>
              </p:cNvPr>
              <p:cNvSpPr/>
              <p:nvPr/>
            </p:nvSpPr>
            <p:spPr>
              <a:xfrm>
                <a:off x="5206911" y="2591583"/>
                <a:ext cx="70615" cy="42896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942" extrusionOk="0">
                    <a:moveTo>
                      <a:pt x="328" y="0"/>
                    </a:moveTo>
                    <a:cubicBezTo>
                      <a:pt x="270" y="0"/>
                      <a:pt x="214" y="13"/>
                      <a:pt x="164" y="38"/>
                    </a:cubicBezTo>
                    <a:cubicBezTo>
                      <a:pt x="63" y="88"/>
                      <a:pt x="0" y="201"/>
                      <a:pt x="25" y="326"/>
                    </a:cubicBezTo>
                    <a:cubicBezTo>
                      <a:pt x="38" y="439"/>
                      <a:pt x="88" y="540"/>
                      <a:pt x="164" y="628"/>
                    </a:cubicBezTo>
                    <a:cubicBezTo>
                      <a:pt x="327" y="828"/>
                      <a:pt x="578" y="941"/>
                      <a:pt x="829" y="941"/>
                    </a:cubicBezTo>
                    <a:cubicBezTo>
                      <a:pt x="1067" y="941"/>
                      <a:pt x="1280" y="816"/>
                      <a:pt x="1393" y="615"/>
                    </a:cubicBezTo>
                    <a:cubicBezTo>
                      <a:pt x="1519" y="352"/>
                      <a:pt x="1255" y="213"/>
                      <a:pt x="1042" y="163"/>
                    </a:cubicBezTo>
                    <a:lnTo>
                      <a:pt x="502" y="38"/>
                    </a:lnTo>
                    <a:cubicBezTo>
                      <a:pt x="446" y="13"/>
                      <a:pt x="386" y="0"/>
                      <a:pt x="328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1047;p21">
                <a:extLst>
                  <a:ext uri="{FF2B5EF4-FFF2-40B4-BE49-F238E27FC236}">
                    <a16:creationId xmlns:a16="http://schemas.microsoft.com/office/drawing/2014/main" id="{A191C201-CA31-4424-4356-124F488E9386}"/>
                  </a:ext>
                </a:extLst>
              </p:cNvPr>
              <p:cNvSpPr/>
              <p:nvPr/>
            </p:nvSpPr>
            <p:spPr>
              <a:xfrm>
                <a:off x="5277154" y="2652876"/>
                <a:ext cx="39328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87" extrusionOk="0">
                    <a:moveTo>
                      <a:pt x="436" y="0"/>
                    </a:moveTo>
                    <a:cubicBezTo>
                      <a:pt x="400" y="0"/>
                      <a:pt x="362" y="7"/>
                      <a:pt x="322" y="22"/>
                    </a:cubicBezTo>
                    <a:cubicBezTo>
                      <a:pt x="0" y="137"/>
                      <a:pt x="119" y="587"/>
                      <a:pt x="420" y="587"/>
                    </a:cubicBezTo>
                    <a:cubicBezTo>
                      <a:pt x="448" y="587"/>
                      <a:pt x="478" y="583"/>
                      <a:pt x="510" y="574"/>
                    </a:cubicBezTo>
                    <a:cubicBezTo>
                      <a:pt x="846" y="462"/>
                      <a:pt x="732" y="0"/>
                      <a:pt x="436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1048;p21">
                <a:extLst>
                  <a:ext uri="{FF2B5EF4-FFF2-40B4-BE49-F238E27FC236}">
                    <a16:creationId xmlns:a16="http://schemas.microsoft.com/office/drawing/2014/main" id="{A87BF5EE-C01F-A32D-0C0E-BA4C603B83EC}"/>
                  </a:ext>
                </a:extLst>
              </p:cNvPr>
              <p:cNvSpPr/>
              <p:nvPr/>
            </p:nvSpPr>
            <p:spPr>
              <a:xfrm>
                <a:off x="5345770" y="2484160"/>
                <a:ext cx="29194" cy="6047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328" extrusionOk="0">
                    <a:moveTo>
                      <a:pt x="305" y="1"/>
                    </a:moveTo>
                    <a:cubicBezTo>
                      <a:pt x="241" y="1"/>
                      <a:pt x="180" y="26"/>
                      <a:pt x="138" y="75"/>
                    </a:cubicBezTo>
                    <a:cubicBezTo>
                      <a:pt x="88" y="151"/>
                      <a:pt x="63" y="226"/>
                      <a:pt x="63" y="301"/>
                    </a:cubicBezTo>
                    <a:cubicBezTo>
                      <a:pt x="50" y="502"/>
                      <a:pt x="38" y="715"/>
                      <a:pt x="25" y="916"/>
                    </a:cubicBezTo>
                    <a:cubicBezTo>
                      <a:pt x="0" y="1042"/>
                      <a:pt x="25" y="1167"/>
                      <a:pt x="100" y="1267"/>
                    </a:cubicBezTo>
                    <a:cubicBezTo>
                      <a:pt x="149" y="1309"/>
                      <a:pt x="209" y="1327"/>
                      <a:pt x="267" y="1327"/>
                    </a:cubicBezTo>
                    <a:cubicBezTo>
                      <a:pt x="315" y="1327"/>
                      <a:pt x="362" y="1315"/>
                      <a:pt x="402" y="1292"/>
                    </a:cubicBezTo>
                    <a:cubicBezTo>
                      <a:pt x="502" y="1230"/>
                      <a:pt x="565" y="1142"/>
                      <a:pt x="590" y="1029"/>
                    </a:cubicBezTo>
                    <a:cubicBezTo>
                      <a:pt x="615" y="916"/>
                      <a:pt x="627" y="803"/>
                      <a:pt x="602" y="690"/>
                    </a:cubicBezTo>
                    <a:cubicBezTo>
                      <a:pt x="590" y="565"/>
                      <a:pt x="615" y="452"/>
                      <a:pt x="602" y="326"/>
                    </a:cubicBezTo>
                    <a:cubicBezTo>
                      <a:pt x="590" y="213"/>
                      <a:pt x="540" y="113"/>
                      <a:pt x="452" y="50"/>
                    </a:cubicBezTo>
                    <a:cubicBezTo>
                      <a:pt x="407" y="17"/>
                      <a:pt x="356" y="1"/>
                      <a:pt x="305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1049;p21">
                <a:extLst>
                  <a:ext uri="{FF2B5EF4-FFF2-40B4-BE49-F238E27FC236}">
                    <a16:creationId xmlns:a16="http://schemas.microsoft.com/office/drawing/2014/main" id="{552846EF-8702-53EC-9EBD-D0ECA71F331E}"/>
                  </a:ext>
                </a:extLst>
              </p:cNvPr>
              <p:cNvSpPr/>
              <p:nvPr/>
            </p:nvSpPr>
            <p:spPr>
              <a:xfrm>
                <a:off x="5236663" y="2375507"/>
                <a:ext cx="63641" cy="501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01" extrusionOk="0">
                    <a:moveTo>
                      <a:pt x="611" y="0"/>
                    </a:moveTo>
                    <a:cubicBezTo>
                      <a:pt x="554" y="0"/>
                      <a:pt x="496" y="9"/>
                      <a:pt x="440" y="27"/>
                    </a:cubicBezTo>
                    <a:cubicBezTo>
                      <a:pt x="239" y="102"/>
                      <a:pt x="88" y="265"/>
                      <a:pt x="38" y="466"/>
                    </a:cubicBezTo>
                    <a:cubicBezTo>
                      <a:pt x="0" y="579"/>
                      <a:pt x="13" y="717"/>
                      <a:pt x="63" y="830"/>
                    </a:cubicBezTo>
                    <a:cubicBezTo>
                      <a:pt x="151" y="994"/>
                      <a:pt x="324" y="1101"/>
                      <a:pt x="508" y="1101"/>
                    </a:cubicBezTo>
                    <a:cubicBezTo>
                      <a:pt x="535" y="1101"/>
                      <a:pt x="563" y="1098"/>
                      <a:pt x="590" y="1093"/>
                    </a:cubicBezTo>
                    <a:cubicBezTo>
                      <a:pt x="1042" y="1056"/>
                      <a:pt x="1368" y="529"/>
                      <a:pt x="1004" y="165"/>
                    </a:cubicBezTo>
                    <a:cubicBezTo>
                      <a:pt x="896" y="57"/>
                      <a:pt x="756" y="0"/>
                      <a:pt x="611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1050;p21">
                <a:extLst>
                  <a:ext uri="{FF2B5EF4-FFF2-40B4-BE49-F238E27FC236}">
                    <a16:creationId xmlns:a16="http://schemas.microsoft.com/office/drawing/2014/main" id="{2A402283-CE04-EEDC-7D93-60B6FF0116E2}"/>
                  </a:ext>
                </a:extLst>
              </p:cNvPr>
              <p:cNvSpPr/>
              <p:nvPr/>
            </p:nvSpPr>
            <p:spPr>
              <a:xfrm>
                <a:off x="5000972" y="2476692"/>
                <a:ext cx="102133" cy="67714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487" extrusionOk="0">
                    <a:moveTo>
                      <a:pt x="641" y="1"/>
                    </a:moveTo>
                    <a:cubicBezTo>
                      <a:pt x="365" y="13"/>
                      <a:pt x="126" y="189"/>
                      <a:pt x="63" y="453"/>
                    </a:cubicBezTo>
                    <a:cubicBezTo>
                      <a:pt x="1" y="704"/>
                      <a:pt x="76" y="980"/>
                      <a:pt x="264" y="1168"/>
                    </a:cubicBezTo>
                    <a:cubicBezTo>
                      <a:pt x="452" y="1344"/>
                      <a:pt x="703" y="1456"/>
                      <a:pt x="954" y="1482"/>
                    </a:cubicBezTo>
                    <a:cubicBezTo>
                      <a:pt x="1005" y="1485"/>
                      <a:pt x="1055" y="1487"/>
                      <a:pt x="1106" y="1487"/>
                    </a:cubicBezTo>
                    <a:cubicBezTo>
                      <a:pt x="1243" y="1487"/>
                      <a:pt x="1381" y="1475"/>
                      <a:pt x="1519" y="1456"/>
                    </a:cubicBezTo>
                    <a:cubicBezTo>
                      <a:pt x="1632" y="1456"/>
                      <a:pt x="1757" y="1431"/>
                      <a:pt x="1858" y="1394"/>
                    </a:cubicBezTo>
                    <a:cubicBezTo>
                      <a:pt x="2197" y="1218"/>
                      <a:pt x="1883" y="829"/>
                      <a:pt x="1695" y="678"/>
                    </a:cubicBezTo>
                    <a:lnTo>
                      <a:pt x="1193" y="289"/>
                    </a:lnTo>
                    <a:cubicBezTo>
                      <a:pt x="1042" y="139"/>
                      <a:pt x="841" y="38"/>
                      <a:pt x="641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1051;p21">
                <a:extLst>
                  <a:ext uri="{FF2B5EF4-FFF2-40B4-BE49-F238E27FC236}">
                    <a16:creationId xmlns:a16="http://schemas.microsoft.com/office/drawing/2014/main" id="{75EDC83F-9A80-5825-3019-C96AEF02DC56}"/>
                  </a:ext>
                </a:extLst>
              </p:cNvPr>
              <p:cNvSpPr/>
              <p:nvPr/>
            </p:nvSpPr>
            <p:spPr>
              <a:xfrm>
                <a:off x="5082046" y="2457976"/>
                <a:ext cx="33889" cy="32423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12" extrusionOk="0">
                    <a:moveTo>
                      <a:pt x="313" y="0"/>
                    </a:moveTo>
                    <a:cubicBezTo>
                      <a:pt x="279" y="0"/>
                      <a:pt x="241" y="7"/>
                      <a:pt x="202" y="23"/>
                    </a:cubicBezTo>
                    <a:cubicBezTo>
                      <a:pt x="114" y="60"/>
                      <a:pt x="51" y="136"/>
                      <a:pt x="39" y="236"/>
                    </a:cubicBezTo>
                    <a:cubicBezTo>
                      <a:pt x="1" y="387"/>
                      <a:pt x="64" y="537"/>
                      <a:pt x="189" y="625"/>
                    </a:cubicBezTo>
                    <a:cubicBezTo>
                      <a:pt x="278" y="686"/>
                      <a:pt x="352" y="712"/>
                      <a:pt x="412" y="712"/>
                    </a:cubicBezTo>
                    <a:cubicBezTo>
                      <a:pt x="728" y="712"/>
                      <a:pt x="658" y="0"/>
                      <a:pt x="31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1052;p21">
                <a:extLst>
                  <a:ext uri="{FF2B5EF4-FFF2-40B4-BE49-F238E27FC236}">
                    <a16:creationId xmlns:a16="http://schemas.microsoft.com/office/drawing/2014/main" id="{C7E494E4-9662-D30A-64E5-86F8DC5F467A}"/>
                  </a:ext>
                </a:extLst>
              </p:cNvPr>
              <p:cNvSpPr/>
              <p:nvPr/>
            </p:nvSpPr>
            <p:spPr>
              <a:xfrm>
                <a:off x="4923384" y="2321090"/>
                <a:ext cx="470825" cy="423681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9304" extrusionOk="0">
                    <a:moveTo>
                      <a:pt x="5843" y="1"/>
                    </a:moveTo>
                    <a:cubicBezTo>
                      <a:pt x="4571" y="1"/>
                      <a:pt x="3290" y="480"/>
                      <a:pt x="2297" y="1473"/>
                    </a:cubicBezTo>
                    <a:cubicBezTo>
                      <a:pt x="1" y="3769"/>
                      <a:pt x="465" y="7609"/>
                      <a:pt x="3226" y="9303"/>
                    </a:cubicBezTo>
                    <a:cubicBezTo>
                      <a:pt x="1193" y="5953"/>
                      <a:pt x="3602" y="1674"/>
                      <a:pt x="7517" y="1661"/>
                    </a:cubicBezTo>
                    <a:cubicBezTo>
                      <a:pt x="8433" y="1661"/>
                      <a:pt x="9350" y="1912"/>
                      <a:pt x="10128" y="2401"/>
                    </a:cubicBezTo>
                    <a:cubicBezTo>
                      <a:pt x="9166" y="827"/>
                      <a:pt x="7513" y="1"/>
                      <a:pt x="5843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057;p21">
            <a:extLst>
              <a:ext uri="{FF2B5EF4-FFF2-40B4-BE49-F238E27FC236}">
                <a16:creationId xmlns:a16="http://schemas.microsoft.com/office/drawing/2014/main" id="{F747BFA0-0819-57DA-DCD4-FEF04D326B14}"/>
              </a:ext>
            </a:extLst>
          </p:cNvPr>
          <p:cNvGrpSpPr/>
          <p:nvPr/>
        </p:nvGrpSpPr>
        <p:grpSpPr>
          <a:xfrm rot="-1800045">
            <a:off x="8982013" y="4131028"/>
            <a:ext cx="1516738" cy="1180569"/>
            <a:chOff x="6877863" y="2921369"/>
            <a:chExt cx="1291967" cy="1005709"/>
          </a:xfrm>
        </p:grpSpPr>
        <p:sp>
          <p:nvSpPr>
            <p:cNvPr id="112" name="Google Shape;1058;p21">
              <a:extLst>
                <a:ext uri="{FF2B5EF4-FFF2-40B4-BE49-F238E27FC236}">
                  <a16:creationId xmlns:a16="http://schemas.microsoft.com/office/drawing/2014/main" id="{C4935BA6-9CD9-3955-769F-9FB7257F8A8A}"/>
                </a:ext>
              </a:extLst>
            </p:cNvPr>
            <p:cNvSpPr/>
            <p:nvPr/>
          </p:nvSpPr>
          <p:spPr>
            <a:xfrm>
              <a:off x="6879369" y="2921519"/>
              <a:ext cx="1228870" cy="1005410"/>
            </a:xfrm>
            <a:custGeom>
              <a:avLst/>
              <a:gdLst/>
              <a:ahLst/>
              <a:cxnLst/>
              <a:rect l="l" t="t" r="r" b="b"/>
              <a:pathLst>
                <a:path w="32992" h="26906" extrusionOk="0">
                  <a:moveTo>
                    <a:pt x="27068" y="1"/>
                  </a:moveTo>
                  <a:cubicBezTo>
                    <a:pt x="23203" y="1"/>
                    <a:pt x="18033" y="1344"/>
                    <a:pt x="13553" y="3866"/>
                  </a:cubicBezTo>
                  <a:cubicBezTo>
                    <a:pt x="12248" y="3188"/>
                    <a:pt x="9713" y="1896"/>
                    <a:pt x="8471" y="1319"/>
                  </a:cubicBezTo>
                  <a:cubicBezTo>
                    <a:pt x="8328" y="1253"/>
                    <a:pt x="8186" y="1228"/>
                    <a:pt x="8054" y="1228"/>
                  </a:cubicBezTo>
                  <a:cubicBezTo>
                    <a:pt x="7757" y="1228"/>
                    <a:pt x="7515" y="1357"/>
                    <a:pt x="7454" y="1444"/>
                  </a:cubicBezTo>
                  <a:cubicBezTo>
                    <a:pt x="7429" y="1469"/>
                    <a:pt x="2497" y="7480"/>
                    <a:pt x="1857" y="8258"/>
                  </a:cubicBezTo>
                  <a:cubicBezTo>
                    <a:pt x="1230" y="9024"/>
                    <a:pt x="866" y="9739"/>
                    <a:pt x="1305" y="10078"/>
                  </a:cubicBezTo>
                  <a:cubicBezTo>
                    <a:pt x="1305" y="10078"/>
                    <a:pt x="6199" y="7442"/>
                    <a:pt x="6488" y="7292"/>
                  </a:cubicBezTo>
                  <a:cubicBezTo>
                    <a:pt x="6675" y="7187"/>
                    <a:pt x="6905" y="7038"/>
                    <a:pt x="7128" y="7038"/>
                  </a:cubicBezTo>
                  <a:cubicBezTo>
                    <a:pt x="7145" y="7038"/>
                    <a:pt x="7161" y="7039"/>
                    <a:pt x="7178" y="7041"/>
                  </a:cubicBezTo>
                  <a:cubicBezTo>
                    <a:pt x="7542" y="7254"/>
                    <a:pt x="7893" y="7480"/>
                    <a:pt x="8220" y="7718"/>
                  </a:cubicBezTo>
                  <a:cubicBezTo>
                    <a:pt x="7856" y="8070"/>
                    <a:pt x="7517" y="8409"/>
                    <a:pt x="7191" y="8760"/>
                  </a:cubicBezTo>
                  <a:lnTo>
                    <a:pt x="8220" y="10391"/>
                  </a:lnTo>
                  <a:lnTo>
                    <a:pt x="6613" y="11395"/>
                  </a:lnTo>
                  <a:lnTo>
                    <a:pt x="7140" y="12224"/>
                  </a:lnTo>
                  <a:lnTo>
                    <a:pt x="6086" y="12876"/>
                  </a:lnTo>
                  <a:lnTo>
                    <a:pt x="6676" y="13805"/>
                  </a:lnTo>
                  <a:cubicBezTo>
                    <a:pt x="6655" y="13804"/>
                    <a:pt x="6634" y="13804"/>
                    <a:pt x="6612" y="13804"/>
                  </a:cubicBezTo>
                  <a:cubicBezTo>
                    <a:pt x="5744" y="13804"/>
                    <a:pt x="4901" y="14054"/>
                    <a:pt x="4166" y="14520"/>
                  </a:cubicBezTo>
                  <a:cubicBezTo>
                    <a:pt x="3326" y="15047"/>
                    <a:pt x="2623" y="15900"/>
                    <a:pt x="2058" y="16854"/>
                  </a:cubicBezTo>
                  <a:cubicBezTo>
                    <a:pt x="2410" y="16666"/>
                    <a:pt x="2799" y="16565"/>
                    <a:pt x="3200" y="16540"/>
                  </a:cubicBezTo>
                  <a:lnTo>
                    <a:pt x="3200" y="16540"/>
                  </a:lnTo>
                  <a:cubicBezTo>
                    <a:pt x="2271" y="17067"/>
                    <a:pt x="1606" y="17695"/>
                    <a:pt x="1155" y="18649"/>
                  </a:cubicBezTo>
                  <a:cubicBezTo>
                    <a:pt x="665" y="19828"/>
                    <a:pt x="276" y="21045"/>
                    <a:pt x="0" y="22300"/>
                  </a:cubicBezTo>
                  <a:cubicBezTo>
                    <a:pt x="1242" y="22601"/>
                    <a:pt x="2522" y="22790"/>
                    <a:pt x="3802" y="22865"/>
                  </a:cubicBezTo>
                  <a:cubicBezTo>
                    <a:pt x="3822" y="22865"/>
                    <a:pt x="3841" y="22865"/>
                    <a:pt x="3860" y="22865"/>
                  </a:cubicBezTo>
                  <a:cubicBezTo>
                    <a:pt x="4876" y="22865"/>
                    <a:pt x="5726" y="22540"/>
                    <a:pt x="6576" y="21961"/>
                  </a:cubicBezTo>
                  <a:lnTo>
                    <a:pt x="6576" y="21961"/>
                  </a:lnTo>
                  <a:cubicBezTo>
                    <a:pt x="6387" y="22300"/>
                    <a:pt x="6124" y="22601"/>
                    <a:pt x="5798" y="22840"/>
                  </a:cubicBezTo>
                  <a:cubicBezTo>
                    <a:pt x="6902" y="22739"/>
                    <a:pt x="7969" y="22488"/>
                    <a:pt x="8809" y="21961"/>
                  </a:cubicBezTo>
                  <a:cubicBezTo>
                    <a:pt x="9575" y="21497"/>
                    <a:pt x="10177" y="20819"/>
                    <a:pt x="10566" y="20029"/>
                  </a:cubicBezTo>
                  <a:lnTo>
                    <a:pt x="11131" y="20932"/>
                  </a:lnTo>
                  <a:lnTo>
                    <a:pt x="12185" y="20280"/>
                  </a:lnTo>
                  <a:lnTo>
                    <a:pt x="12700" y="21108"/>
                  </a:lnTo>
                  <a:lnTo>
                    <a:pt x="14306" y="20117"/>
                  </a:lnTo>
                  <a:lnTo>
                    <a:pt x="15322" y="21748"/>
                  </a:lnTo>
                  <a:cubicBezTo>
                    <a:pt x="15774" y="21610"/>
                    <a:pt x="16238" y="21459"/>
                    <a:pt x="16703" y="21271"/>
                  </a:cubicBezTo>
                  <a:cubicBezTo>
                    <a:pt x="16778" y="21685"/>
                    <a:pt x="16828" y="22087"/>
                    <a:pt x="16853" y="22501"/>
                  </a:cubicBezTo>
                  <a:cubicBezTo>
                    <a:pt x="16778" y="22739"/>
                    <a:pt x="16527" y="22890"/>
                    <a:pt x="16326" y="23028"/>
                  </a:cubicBezTo>
                  <a:cubicBezTo>
                    <a:pt x="16075" y="23204"/>
                    <a:pt x="11558" y="26454"/>
                    <a:pt x="11558" y="26454"/>
                  </a:cubicBezTo>
                  <a:cubicBezTo>
                    <a:pt x="11632" y="26781"/>
                    <a:pt x="11945" y="26906"/>
                    <a:pt x="12386" y="26906"/>
                  </a:cubicBezTo>
                  <a:cubicBezTo>
                    <a:pt x="12688" y="26906"/>
                    <a:pt x="13052" y="26847"/>
                    <a:pt x="13440" y="26755"/>
                  </a:cubicBezTo>
                  <a:cubicBezTo>
                    <a:pt x="14431" y="26517"/>
                    <a:pt x="21998" y="24710"/>
                    <a:pt x="22023" y="24710"/>
                  </a:cubicBezTo>
                  <a:cubicBezTo>
                    <a:pt x="22174" y="24684"/>
                    <a:pt x="22576" y="24358"/>
                    <a:pt x="22576" y="23844"/>
                  </a:cubicBezTo>
                  <a:cubicBezTo>
                    <a:pt x="22601" y="22476"/>
                    <a:pt x="22550" y="19627"/>
                    <a:pt x="22513" y="18172"/>
                  </a:cubicBezTo>
                  <a:cubicBezTo>
                    <a:pt x="26541" y="15373"/>
                    <a:pt x="29891" y="11546"/>
                    <a:pt x="31661" y="8170"/>
                  </a:cubicBezTo>
                  <a:cubicBezTo>
                    <a:pt x="31749" y="8007"/>
                    <a:pt x="31824" y="7857"/>
                    <a:pt x="31899" y="7693"/>
                  </a:cubicBezTo>
                  <a:lnTo>
                    <a:pt x="31899" y="7656"/>
                  </a:lnTo>
                  <a:cubicBezTo>
                    <a:pt x="32062" y="7342"/>
                    <a:pt x="32188" y="7041"/>
                    <a:pt x="32313" y="6752"/>
                  </a:cubicBezTo>
                  <a:cubicBezTo>
                    <a:pt x="32313" y="6740"/>
                    <a:pt x="32313" y="6740"/>
                    <a:pt x="32313" y="6727"/>
                  </a:cubicBezTo>
                  <a:cubicBezTo>
                    <a:pt x="32376" y="6577"/>
                    <a:pt x="32426" y="6438"/>
                    <a:pt x="32477" y="6288"/>
                  </a:cubicBezTo>
                  <a:lnTo>
                    <a:pt x="32477" y="6263"/>
                  </a:lnTo>
                  <a:cubicBezTo>
                    <a:pt x="32577" y="5987"/>
                    <a:pt x="32665" y="5698"/>
                    <a:pt x="32740" y="5435"/>
                  </a:cubicBezTo>
                  <a:cubicBezTo>
                    <a:pt x="32753" y="5422"/>
                    <a:pt x="32753" y="5397"/>
                    <a:pt x="32753" y="5384"/>
                  </a:cubicBezTo>
                  <a:cubicBezTo>
                    <a:pt x="32790" y="5259"/>
                    <a:pt x="32815" y="5121"/>
                    <a:pt x="32853" y="4995"/>
                  </a:cubicBezTo>
                  <a:cubicBezTo>
                    <a:pt x="32853" y="4983"/>
                    <a:pt x="32853" y="4983"/>
                    <a:pt x="32853" y="4970"/>
                  </a:cubicBezTo>
                  <a:cubicBezTo>
                    <a:pt x="32878" y="4845"/>
                    <a:pt x="32903" y="4707"/>
                    <a:pt x="32916" y="4594"/>
                  </a:cubicBezTo>
                  <a:lnTo>
                    <a:pt x="32916" y="4581"/>
                  </a:lnTo>
                  <a:cubicBezTo>
                    <a:pt x="32941" y="4456"/>
                    <a:pt x="32953" y="4330"/>
                    <a:pt x="32966" y="4217"/>
                  </a:cubicBezTo>
                  <a:lnTo>
                    <a:pt x="32966" y="4155"/>
                  </a:lnTo>
                  <a:cubicBezTo>
                    <a:pt x="32979" y="4042"/>
                    <a:pt x="32991" y="3929"/>
                    <a:pt x="32991" y="3816"/>
                  </a:cubicBezTo>
                  <a:lnTo>
                    <a:pt x="32991" y="3791"/>
                  </a:lnTo>
                  <a:lnTo>
                    <a:pt x="32991" y="3477"/>
                  </a:lnTo>
                  <a:cubicBezTo>
                    <a:pt x="32991" y="3464"/>
                    <a:pt x="32991" y="3439"/>
                    <a:pt x="32991" y="3427"/>
                  </a:cubicBezTo>
                  <a:cubicBezTo>
                    <a:pt x="32991" y="3326"/>
                    <a:pt x="32979" y="3226"/>
                    <a:pt x="32966" y="3113"/>
                  </a:cubicBezTo>
                  <a:lnTo>
                    <a:pt x="32966" y="3063"/>
                  </a:lnTo>
                  <a:cubicBezTo>
                    <a:pt x="32953" y="2962"/>
                    <a:pt x="32928" y="2862"/>
                    <a:pt x="32903" y="2762"/>
                  </a:cubicBezTo>
                  <a:lnTo>
                    <a:pt x="32903" y="2749"/>
                  </a:lnTo>
                  <a:cubicBezTo>
                    <a:pt x="32891" y="2661"/>
                    <a:pt x="32866" y="2573"/>
                    <a:pt x="32828" y="2486"/>
                  </a:cubicBezTo>
                  <a:cubicBezTo>
                    <a:pt x="32828" y="2473"/>
                    <a:pt x="32828" y="2448"/>
                    <a:pt x="32815" y="2435"/>
                  </a:cubicBezTo>
                  <a:cubicBezTo>
                    <a:pt x="32790" y="2348"/>
                    <a:pt x="32753" y="2260"/>
                    <a:pt x="32715" y="2184"/>
                  </a:cubicBezTo>
                  <a:lnTo>
                    <a:pt x="32690" y="2134"/>
                  </a:lnTo>
                  <a:cubicBezTo>
                    <a:pt x="32652" y="2046"/>
                    <a:pt x="32615" y="1971"/>
                    <a:pt x="32564" y="1896"/>
                  </a:cubicBezTo>
                  <a:cubicBezTo>
                    <a:pt x="32514" y="1808"/>
                    <a:pt x="32464" y="1733"/>
                    <a:pt x="32401" y="1670"/>
                  </a:cubicBezTo>
                  <a:lnTo>
                    <a:pt x="32376" y="1620"/>
                  </a:lnTo>
                  <a:cubicBezTo>
                    <a:pt x="32313" y="1557"/>
                    <a:pt x="32251" y="1482"/>
                    <a:pt x="32188" y="1419"/>
                  </a:cubicBezTo>
                  <a:lnTo>
                    <a:pt x="32150" y="1381"/>
                  </a:lnTo>
                  <a:cubicBezTo>
                    <a:pt x="32088" y="1319"/>
                    <a:pt x="32025" y="1256"/>
                    <a:pt x="31950" y="1206"/>
                  </a:cubicBezTo>
                  <a:lnTo>
                    <a:pt x="31937" y="1193"/>
                  </a:lnTo>
                  <a:cubicBezTo>
                    <a:pt x="31849" y="1130"/>
                    <a:pt x="31774" y="1068"/>
                    <a:pt x="31686" y="1017"/>
                  </a:cubicBezTo>
                  <a:lnTo>
                    <a:pt x="31636" y="980"/>
                  </a:lnTo>
                  <a:cubicBezTo>
                    <a:pt x="31560" y="930"/>
                    <a:pt x="31473" y="867"/>
                    <a:pt x="31372" y="829"/>
                  </a:cubicBezTo>
                  <a:lnTo>
                    <a:pt x="31347" y="804"/>
                  </a:lnTo>
                  <a:cubicBezTo>
                    <a:pt x="31247" y="754"/>
                    <a:pt x="31159" y="704"/>
                    <a:pt x="31059" y="666"/>
                  </a:cubicBezTo>
                  <a:lnTo>
                    <a:pt x="31033" y="653"/>
                  </a:lnTo>
                  <a:cubicBezTo>
                    <a:pt x="30933" y="603"/>
                    <a:pt x="30820" y="566"/>
                    <a:pt x="30720" y="515"/>
                  </a:cubicBezTo>
                  <a:lnTo>
                    <a:pt x="30670" y="503"/>
                  </a:lnTo>
                  <a:cubicBezTo>
                    <a:pt x="30557" y="465"/>
                    <a:pt x="30444" y="428"/>
                    <a:pt x="30318" y="390"/>
                  </a:cubicBezTo>
                  <a:cubicBezTo>
                    <a:pt x="30193" y="352"/>
                    <a:pt x="30067" y="315"/>
                    <a:pt x="29942" y="290"/>
                  </a:cubicBezTo>
                  <a:lnTo>
                    <a:pt x="29904" y="290"/>
                  </a:lnTo>
                  <a:cubicBezTo>
                    <a:pt x="29779" y="252"/>
                    <a:pt x="29653" y="227"/>
                    <a:pt x="29515" y="202"/>
                  </a:cubicBezTo>
                  <a:lnTo>
                    <a:pt x="29477" y="202"/>
                  </a:lnTo>
                  <a:cubicBezTo>
                    <a:pt x="29201" y="139"/>
                    <a:pt x="28913" y="101"/>
                    <a:pt x="28612" y="64"/>
                  </a:cubicBezTo>
                  <a:lnTo>
                    <a:pt x="28586" y="64"/>
                  </a:lnTo>
                  <a:cubicBezTo>
                    <a:pt x="28423" y="51"/>
                    <a:pt x="28273" y="39"/>
                    <a:pt x="28110" y="26"/>
                  </a:cubicBezTo>
                  <a:lnTo>
                    <a:pt x="28084" y="26"/>
                  </a:lnTo>
                  <a:cubicBezTo>
                    <a:pt x="27771" y="13"/>
                    <a:pt x="27432" y="1"/>
                    <a:pt x="2709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13" name="Google Shape;1059;p21">
              <a:extLst>
                <a:ext uri="{FF2B5EF4-FFF2-40B4-BE49-F238E27FC236}">
                  <a16:creationId xmlns:a16="http://schemas.microsoft.com/office/drawing/2014/main" id="{BE019FDB-CB47-3213-D4EF-E18F7E199883}"/>
                </a:ext>
              </a:extLst>
            </p:cNvPr>
            <p:cNvGrpSpPr/>
            <p:nvPr/>
          </p:nvGrpSpPr>
          <p:grpSpPr>
            <a:xfrm>
              <a:off x="6877863" y="2921369"/>
              <a:ext cx="1291967" cy="1005709"/>
              <a:chOff x="6030382" y="2921287"/>
              <a:chExt cx="1291967" cy="1005709"/>
            </a:xfrm>
          </p:grpSpPr>
          <p:sp>
            <p:nvSpPr>
              <p:cNvPr id="114" name="Google Shape;1060;p21">
                <a:extLst>
                  <a:ext uri="{FF2B5EF4-FFF2-40B4-BE49-F238E27FC236}">
                    <a16:creationId xmlns:a16="http://schemas.microsoft.com/office/drawing/2014/main" id="{292697D6-C3F1-4A94-565F-267B0F9BEE71}"/>
                  </a:ext>
                </a:extLst>
              </p:cNvPr>
              <p:cNvSpPr/>
              <p:nvPr/>
            </p:nvSpPr>
            <p:spPr>
              <a:xfrm>
                <a:off x="6030382" y="3437183"/>
                <a:ext cx="432406" cy="338811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9067" extrusionOk="0">
                    <a:moveTo>
                      <a:pt x="6614" y="1"/>
                    </a:moveTo>
                    <a:cubicBezTo>
                      <a:pt x="5780" y="1"/>
                      <a:pt x="4928" y="229"/>
                      <a:pt x="4154" y="709"/>
                    </a:cubicBezTo>
                    <a:cubicBezTo>
                      <a:pt x="3314" y="1236"/>
                      <a:pt x="2623" y="2102"/>
                      <a:pt x="2059" y="3055"/>
                    </a:cubicBezTo>
                    <a:cubicBezTo>
                      <a:pt x="2410" y="2867"/>
                      <a:pt x="2799" y="2767"/>
                      <a:pt x="3188" y="2742"/>
                    </a:cubicBezTo>
                    <a:lnTo>
                      <a:pt x="3188" y="2742"/>
                    </a:lnTo>
                    <a:cubicBezTo>
                      <a:pt x="2272" y="3256"/>
                      <a:pt x="1607" y="3896"/>
                      <a:pt x="1155" y="4850"/>
                    </a:cubicBezTo>
                    <a:cubicBezTo>
                      <a:pt x="666" y="6030"/>
                      <a:pt x="277" y="7247"/>
                      <a:pt x="1" y="8489"/>
                    </a:cubicBezTo>
                    <a:cubicBezTo>
                      <a:pt x="1243" y="8803"/>
                      <a:pt x="2510" y="8991"/>
                      <a:pt x="3790" y="9066"/>
                    </a:cubicBezTo>
                    <a:cubicBezTo>
                      <a:pt x="3810" y="9067"/>
                      <a:pt x="3829" y="9067"/>
                      <a:pt x="3849" y="9067"/>
                    </a:cubicBezTo>
                    <a:cubicBezTo>
                      <a:pt x="4877" y="9067"/>
                      <a:pt x="5726" y="8741"/>
                      <a:pt x="6576" y="8150"/>
                    </a:cubicBezTo>
                    <a:lnTo>
                      <a:pt x="6576" y="8150"/>
                    </a:lnTo>
                    <a:cubicBezTo>
                      <a:pt x="6388" y="8502"/>
                      <a:pt x="6125" y="8803"/>
                      <a:pt x="5798" y="9041"/>
                    </a:cubicBezTo>
                    <a:cubicBezTo>
                      <a:pt x="6903" y="8941"/>
                      <a:pt x="7969" y="8690"/>
                      <a:pt x="8810" y="8150"/>
                    </a:cubicBezTo>
                    <a:cubicBezTo>
                      <a:pt x="11006" y="6782"/>
                      <a:pt x="11608" y="4072"/>
                      <a:pt x="10328" y="2026"/>
                    </a:cubicBezTo>
                    <a:cubicBezTo>
                      <a:pt x="9510" y="719"/>
                      <a:pt x="8091" y="1"/>
                      <a:pt x="66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1061;p21">
                <a:extLst>
                  <a:ext uri="{FF2B5EF4-FFF2-40B4-BE49-F238E27FC236}">
                    <a16:creationId xmlns:a16="http://schemas.microsoft.com/office/drawing/2014/main" id="{9C6D032F-C533-4973-779D-5CD82D6CCB3D}"/>
                  </a:ext>
                </a:extLst>
              </p:cNvPr>
              <p:cNvSpPr/>
              <p:nvPr/>
            </p:nvSpPr>
            <p:spPr>
              <a:xfrm>
                <a:off x="6143503" y="3483145"/>
                <a:ext cx="273024" cy="214078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5729" extrusionOk="0">
                    <a:moveTo>
                      <a:pt x="4154" y="0"/>
                    </a:moveTo>
                    <a:cubicBezTo>
                      <a:pt x="3629" y="0"/>
                      <a:pt x="3097" y="148"/>
                      <a:pt x="2623" y="458"/>
                    </a:cubicBezTo>
                    <a:cubicBezTo>
                      <a:pt x="2096" y="784"/>
                      <a:pt x="1657" y="1324"/>
                      <a:pt x="1293" y="1938"/>
                    </a:cubicBezTo>
                    <a:cubicBezTo>
                      <a:pt x="1519" y="1813"/>
                      <a:pt x="1757" y="1750"/>
                      <a:pt x="2008" y="1738"/>
                    </a:cubicBezTo>
                    <a:lnTo>
                      <a:pt x="2008" y="1738"/>
                    </a:lnTo>
                    <a:cubicBezTo>
                      <a:pt x="1444" y="2026"/>
                      <a:pt x="992" y="2491"/>
                      <a:pt x="728" y="3068"/>
                    </a:cubicBezTo>
                    <a:cubicBezTo>
                      <a:pt x="415" y="3808"/>
                      <a:pt x="176" y="4574"/>
                      <a:pt x="0" y="5364"/>
                    </a:cubicBezTo>
                    <a:cubicBezTo>
                      <a:pt x="791" y="5552"/>
                      <a:pt x="1594" y="5678"/>
                      <a:pt x="2397" y="5728"/>
                    </a:cubicBezTo>
                    <a:cubicBezTo>
                      <a:pt x="3025" y="5728"/>
                      <a:pt x="3640" y="5527"/>
                      <a:pt x="4154" y="5151"/>
                    </a:cubicBezTo>
                    <a:lnTo>
                      <a:pt x="4154" y="5151"/>
                    </a:lnTo>
                    <a:cubicBezTo>
                      <a:pt x="4029" y="5364"/>
                      <a:pt x="3866" y="5552"/>
                      <a:pt x="3665" y="5703"/>
                    </a:cubicBezTo>
                    <a:cubicBezTo>
                      <a:pt x="4330" y="5678"/>
                      <a:pt x="4982" y="5477"/>
                      <a:pt x="5560" y="5151"/>
                    </a:cubicBezTo>
                    <a:cubicBezTo>
                      <a:pt x="6940" y="4285"/>
                      <a:pt x="7329" y="2578"/>
                      <a:pt x="6513" y="1286"/>
                    </a:cubicBezTo>
                    <a:cubicBezTo>
                      <a:pt x="5978" y="455"/>
                      <a:pt x="5076" y="0"/>
                      <a:pt x="4154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1062;p21">
                <a:extLst>
                  <a:ext uri="{FF2B5EF4-FFF2-40B4-BE49-F238E27FC236}">
                    <a16:creationId xmlns:a16="http://schemas.microsoft.com/office/drawing/2014/main" id="{3DA887C9-8AC0-CA52-8A37-E5E521B8CF70}"/>
                  </a:ext>
                </a:extLst>
              </p:cNvPr>
              <p:cNvSpPr/>
              <p:nvPr/>
            </p:nvSpPr>
            <p:spPr>
              <a:xfrm>
                <a:off x="6179037" y="3513338"/>
                <a:ext cx="202887" cy="15387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118" extrusionOk="0">
                    <a:moveTo>
                      <a:pt x="3203" y="0"/>
                    </a:moveTo>
                    <a:cubicBezTo>
                      <a:pt x="2818" y="0"/>
                      <a:pt x="2425" y="106"/>
                      <a:pt x="2071" y="327"/>
                    </a:cubicBezTo>
                    <a:cubicBezTo>
                      <a:pt x="1958" y="390"/>
                      <a:pt x="1857" y="478"/>
                      <a:pt x="1757" y="566"/>
                    </a:cubicBezTo>
                    <a:cubicBezTo>
                      <a:pt x="1782" y="616"/>
                      <a:pt x="1795" y="654"/>
                      <a:pt x="1807" y="704"/>
                    </a:cubicBezTo>
                    <a:cubicBezTo>
                      <a:pt x="1908" y="1055"/>
                      <a:pt x="1757" y="1432"/>
                      <a:pt x="1431" y="1620"/>
                    </a:cubicBezTo>
                    <a:cubicBezTo>
                      <a:pt x="1017" y="1833"/>
                      <a:pt x="690" y="2172"/>
                      <a:pt x="490" y="2586"/>
                    </a:cubicBezTo>
                    <a:cubicBezTo>
                      <a:pt x="315" y="3023"/>
                      <a:pt x="153" y="3485"/>
                      <a:pt x="27" y="3946"/>
                    </a:cubicBezTo>
                    <a:lnTo>
                      <a:pt x="27" y="3946"/>
                    </a:lnTo>
                    <a:cubicBezTo>
                      <a:pt x="18" y="3945"/>
                      <a:pt x="9" y="3943"/>
                      <a:pt x="0" y="3941"/>
                    </a:cubicBezTo>
                    <a:lnTo>
                      <a:pt x="0" y="3941"/>
                    </a:lnTo>
                    <a:lnTo>
                      <a:pt x="25" y="3954"/>
                    </a:lnTo>
                    <a:cubicBezTo>
                      <a:pt x="26" y="3951"/>
                      <a:pt x="27" y="3949"/>
                      <a:pt x="27" y="3946"/>
                    </a:cubicBezTo>
                    <a:lnTo>
                      <a:pt x="27" y="3946"/>
                    </a:lnTo>
                    <a:cubicBezTo>
                      <a:pt x="496" y="4032"/>
                      <a:pt x="976" y="4092"/>
                      <a:pt x="1443" y="4117"/>
                    </a:cubicBezTo>
                    <a:cubicBezTo>
                      <a:pt x="1908" y="4117"/>
                      <a:pt x="2359" y="3966"/>
                      <a:pt x="2723" y="3690"/>
                    </a:cubicBezTo>
                    <a:cubicBezTo>
                      <a:pt x="2860" y="3594"/>
                      <a:pt x="3019" y="3546"/>
                      <a:pt x="3179" y="3546"/>
                    </a:cubicBezTo>
                    <a:cubicBezTo>
                      <a:pt x="3371" y="3546"/>
                      <a:pt x="3564" y="3616"/>
                      <a:pt x="3715" y="3753"/>
                    </a:cubicBezTo>
                    <a:cubicBezTo>
                      <a:pt x="3740" y="3778"/>
                      <a:pt x="3777" y="3816"/>
                      <a:pt x="3803" y="3854"/>
                    </a:cubicBezTo>
                    <a:cubicBezTo>
                      <a:pt x="3928" y="3803"/>
                      <a:pt x="4041" y="3741"/>
                      <a:pt x="4166" y="3665"/>
                    </a:cubicBezTo>
                    <a:cubicBezTo>
                      <a:pt x="5145" y="3050"/>
                      <a:pt x="5446" y="1821"/>
                      <a:pt x="4869" y="905"/>
                    </a:cubicBezTo>
                    <a:cubicBezTo>
                      <a:pt x="4504" y="317"/>
                      <a:pt x="3866" y="0"/>
                      <a:pt x="320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1063;p21">
                <a:extLst>
                  <a:ext uri="{FF2B5EF4-FFF2-40B4-BE49-F238E27FC236}">
                    <a16:creationId xmlns:a16="http://schemas.microsoft.com/office/drawing/2014/main" id="{86099BB6-1528-27CD-A5D5-9F6AE41964E2}"/>
                  </a:ext>
                </a:extLst>
              </p:cNvPr>
              <p:cNvSpPr/>
              <p:nvPr/>
            </p:nvSpPr>
            <p:spPr>
              <a:xfrm>
                <a:off x="6257555" y="3235772"/>
                <a:ext cx="423057" cy="474567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2700" extrusionOk="0">
                    <a:moveTo>
                      <a:pt x="5283" y="0"/>
                    </a:moveTo>
                    <a:lnTo>
                      <a:pt x="527" y="2974"/>
                    </a:lnTo>
                    <a:lnTo>
                      <a:pt x="1042" y="3815"/>
                    </a:lnTo>
                    <a:lnTo>
                      <a:pt x="0" y="4467"/>
                    </a:lnTo>
                    <a:lnTo>
                      <a:pt x="5033" y="12524"/>
                    </a:lnTo>
                    <a:lnTo>
                      <a:pt x="6087" y="11871"/>
                    </a:lnTo>
                    <a:lnTo>
                      <a:pt x="6601" y="12700"/>
                    </a:lnTo>
                    <a:lnTo>
                      <a:pt x="11357" y="972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1064;p21">
                <a:extLst>
                  <a:ext uri="{FF2B5EF4-FFF2-40B4-BE49-F238E27FC236}">
                    <a16:creationId xmlns:a16="http://schemas.microsoft.com/office/drawing/2014/main" id="{10C3B521-7351-FAE7-B646-8F2C3D3B8056}"/>
                  </a:ext>
                </a:extLst>
              </p:cNvPr>
              <p:cNvSpPr/>
              <p:nvPr/>
            </p:nvSpPr>
            <p:spPr>
              <a:xfrm>
                <a:off x="6460889" y="3566362"/>
                <a:ext cx="411808" cy="36063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9651" extrusionOk="0">
                    <a:moveTo>
                      <a:pt x="10930" y="0"/>
                    </a:moveTo>
                    <a:lnTo>
                      <a:pt x="4995" y="3162"/>
                    </a:lnTo>
                    <a:cubicBezTo>
                      <a:pt x="4995" y="3162"/>
                      <a:pt x="5346" y="5133"/>
                      <a:pt x="5296" y="5245"/>
                    </a:cubicBezTo>
                    <a:cubicBezTo>
                      <a:pt x="5220" y="5484"/>
                      <a:pt x="4970" y="5634"/>
                      <a:pt x="4769" y="5773"/>
                    </a:cubicBezTo>
                    <a:cubicBezTo>
                      <a:pt x="4518" y="5948"/>
                      <a:pt x="0" y="9198"/>
                      <a:pt x="0" y="9198"/>
                    </a:cubicBezTo>
                    <a:cubicBezTo>
                      <a:pt x="75" y="9526"/>
                      <a:pt x="387" y="9650"/>
                      <a:pt x="828" y="9650"/>
                    </a:cubicBezTo>
                    <a:cubicBezTo>
                      <a:pt x="1131" y="9650"/>
                      <a:pt x="1494" y="9591"/>
                      <a:pt x="1883" y="9500"/>
                    </a:cubicBezTo>
                    <a:cubicBezTo>
                      <a:pt x="2861" y="9261"/>
                      <a:pt x="10428" y="7454"/>
                      <a:pt x="10466" y="7454"/>
                    </a:cubicBezTo>
                    <a:cubicBezTo>
                      <a:pt x="10617" y="7416"/>
                      <a:pt x="11006" y="7103"/>
                      <a:pt x="11018" y="6588"/>
                    </a:cubicBezTo>
                    <a:cubicBezTo>
                      <a:pt x="11056" y="4706"/>
                      <a:pt x="10930" y="0"/>
                      <a:pt x="10930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1065;p21">
                <a:extLst>
                  <a:ext uri="{FF2B5EF4-FFF2-40B4-BE49-F238E27FC236}">
                    <a16:creationId xmlns:a16="http://schemas.microsoft.com/office/drawing/2014/main" id="{AE974DBC-9B8B-EFF1-3107-C6F01DB4D876}"/>
                  </a:ext>
                </a:extLst>
              </p:cNvPr>
              <p:cNvSpPr/>
              <p:nvPr/>
            </p:nvSpPr>
            <p:spPr>
              <a:xfrm>
                <a:off x="6063123" y="2967212"/>
                <a:ext cx="502953" cy="330964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8857" extrusionOk="0">
                    <a:moveTo>
                      <a:pt x="7191" y="0"/>
                    </a:moveTo>
                    <a:cubicBezTo>
                      <a:pt x="6894" y="0"/>
                      <a:pt x="6658" y="132"/>
                      <a:pt x="6588" y="210"/>
                    </a:cubicBezTo>
                    <a:cubicBezTo>
                      <a:pt x="6563" y="235"/>
                      <a:pt x="1631" y="6258"/>
                      <a:pt x="991" y="7037"/>
                    </a:cubicBezTo>
                    <a:cubicBezTo>
                      <a:pt x="364" y="7789"/>
                      <a:pt x="0" y="8505"/>
                      <a:pt x="439" y="8856"/>
                    </a:cubicBezTo>
                    <a:cubicBezTo>
                      <a:pt x="439" y="8856"/>
                      <a:pt x="5333" y="6221"/>
                      <a:pt x="5622" y="6058"/>
                    </a:cubicBezTo>
                    <a:cubicBezTo>
                      <a:pt x="5808" y="5953"/>
                      <a:pt x="6026" y="5817"/>
                      <a:pt x="6256" y="5817"/>
                    </a:cubicBezTo>
                    <a:cubicBezTo>
                      <a:pt x="6275" y="5817"/>
                      <a:pt x="6293" y="5817"/>
                      <a:pt x="6312" y="5819"/>
                    </a:cubicBezTo>
                    <a:cubicBezTo>
                      <a:pt x="6438" y="5832"/>
                      <a:pt x="8056" y="6999"/>
                      <a:pt x="8056" y="6999"/>
                    </a:cubicBezTo>
                    <a:lnTo>
                      <a:pt x="13503" y="3059"/>
                    </a:lnTo>
                    <a:cubicBezTo>
                      <a:pt x="13503" y="3059"/>
                      <a:pt x="9324" y="888"/>
                      <a:pt x="7617" y="97"/>
                    </a:cubicBezTo>
                    <a:cubicBezTo>
                      <a:pt x="7469" y="27"/>
                      <a:pt x="7324" y="0"/>
                      <a:pt x="719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1066;p21">
                <a:extLst>
                  <a:ext uri="{FF2B5EF4-FFF2-40B4-BE49-F238E27FC236}">
                    <a16:creationId xmlns:a16="http://schemas.microsoft.com/office/drawing/2014/main" id="{33CC88D3-B018-4B33-015B-50B99C3F2945}"/>
                  </a:ext>
                </a:extLst>
              </p:cNvPr>
              <p:cNvSpPr/>
              <p:nvPr/>
            </p:nvSpPr>
            <p:spPr>
              <a:xfrm>
                <a:off x="6298676" y="2921324"/>
                <a:ext cx="1023673" cy="812444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21742" extrusionOk="0">
                    <a:moveTo>
                      <a:pt x="19904" y="1"/>
                    </a:moveTo>
                    <a:cubicBezTo>
                      <a:pt x="15682" y="1"/>
                      <a:pt x="9918" y="1600"/>
                      <a:pt x="5183" y="4563"/>
                    </a:cubicBezTo>
                    <a:cubicBezTo>
                      <a:pt x="3050" y="5893"/>
                      <a:pt x="1331" y="7323"/>
                      <a:pt x="1" y="8766"/>
                    </a:cubicBezTo>
                    <a:lnTo>
                      <a:pt x="8120" y="21742"/>
                    </a:lnTo>
                    <a:cubicBezTo>
                      <a:pt x="10002" y="21177"/>
                      <a:pt x="12048" y="20249"/>
                      <a:pt x="14168" y="18918"/>
                    </a:cubicBezTo>
                    <a:cubicBezTo>
                      <a:pt x="21848" y="14112"/>
                      <a:pt x="27483" y="5303"/>
                      <a:pt x="25375" y="1915"/>
                    </a:cubicBezTo>
                    <a:cubicBezTo>
                      <a:pt x="24561" y="620"/>
                      <a:pt x="22531" y="1"/>
                      <a:pt x="1990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1067;p21">
                <a:extLst>
                  <a:ext uri="{FF2B5EF4-FFF2-40B4-BE49-F238E27FC236}">
                    <a16:creationId xmlns:a16="http://schemas.microsoft.com/office/drawing/2014/main" id="{55D235D0-4BEE-0A46-3A27-C5438A2334B3}"/>
                  </a:ext>
                </a:extLst>
              </p:cNvPr>
              <p:cNvSpPr/>
              <p:nvPr/>
            </p:nvSpPr>
            <p:spPr>
              <a:xfrm>
                <a:off x="7019452" y="2921287"/>
                <a:ext cx="256635" cy="305143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8166" extrusionOk="0">
                    <a:moveTo>
                      <a:pt x="534" y="0"/>
                    </a:moveTo>
                    <a:cubicBezTo>
                      <a:pt x="359" y="0"/>
                      <a:pt x="181" y="3"/>
                      <a:pt x="0" y="8"/>
                    </a:cubicBezTo>
                    <a:cubicBezTo>
                      <a:pt x="502" y="1552"/>
                      <a:pt x="1205" y="3020"/>
                      <a:pt x="2071" y="4400"/>
                    </a:cubicBezTo>
                    <a:cubicBezTo>
                      <a:pt x="2924" y="5768"/>
                      <a:pt x="3940" y="7036"/>
                      <a:pt x="5107" y="8165"/>
                    </a:cubicBezTo>
                    <a:cubicBezTo>
                      <a:pt x="6450" y="5593"/>
                      <a:pt x="6889" y="3296"/>
                      <a:pt x="6024" y="1916"/>
                    </a:cubicBezTo>
                    <a:cubicBezTo>
                      <a:pt x="5212" y="621"/>
                      <a:pt x="3175" y="0"/>
                      <a:pt x="5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1068;p21">
                <a:extLst>
                  <a:ext uri="{FF2B5EF4-FFF2-40B4-BE49-F238E27FC236}">
                    <a16:creationId xmlns:a16="http://schemas.microsoft.com/office/drawing/2014/main" id="{AD71F712-B162-605F-2E95-F6EC87CD2646}"/>
                  </a:ext>
                </a:extLst>
              </p:cNvPr>
              <p:cNvSpPr/>
              <p:nvPr/>
            </p:nvSpPr>
            <p:spPr>
              <a:xfrm>
                <a:off x="6594570" y="3087909"/>
                <a:ext cx="388901" cy="382494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0236" extrusionOk="0">
                    <a:moveTo>
                      <a:pt x="5223" y="1"/>
                    </a:moveTo>
                    <a:cubicBezTo>
                      <a:pt x="2482" y="1"/>
                      <a:pt x="211" y="2162"/>
                      <a:pt x="101" y="4923"/>
                    </a:cubicBezTo>
                    <a:cubicBezTo>
                      <a:pt x="0" y="7747"/>
                      <a:pt x="2196" y="10131"/>
                      <a:pt x="5020" y="10232"/>
                    </a:cubicBezTo>
                    <a:cubicBezTo>
                      <a:pt x="5089" y="10234"/>
                      <a:pt x="5158" y="10236"/>
                      <a:pt x="5227" y="10236"/>
                    </a:cubicBezTo>
                    <a:cubicBezTo>
                      <a:pt x="7959" y="10236"/>
                      <a:pt x="10230" y="8067"/>
                      <a:pt x="10328" y="5312"/>
                    </a:cubicBezTo>
                    <a:cubicBezTo>
                      <a:pt x="10441" y="2489"/>
                      <a:pt x="8232" y="117"/>
                      <a:pt x="5409" y="4"/>
                    </a:cubicBezTo>
                    <a:cubicBezTo>
                      <a:pt x="5346" y="2"/>
                      <a:pt x="5284" y="1"/>
                      <a:pt x="5223" y="1"/>
                    </a:cubicBez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1069;p21">
                <a:extLst>
                  <a:ext uri="{FF2B5EF4-FFF2-40B4-BE49-F238E27FC236}">
                    <a16:creationId xmlns:a16="http://schemas.microsoft.com/office/drawing/2014/main" id="{A8CEBDDE-C990-2C55-11A4-6BC5816F6EDA}"/>
                  </a:ext>
                </a:extLst>
              </p:cNvPr>
              <p:cNvSpPr/>
              <p:nvPr/>
            </p:nvSpPr>
            <p:spPr>
              <a:xfrm>
                <a:off x="6645048" y="3139782"/>
                <a:ext cx="287960" cy="278724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7459" extrusionOk="0">
                    <a:moveTo>
                      <a:pt x="3857" y="0"/>
                    </a:moveTo>
                    <a:cubicBezTo>
                      <a:pt x="3773" y="0"/>
                      <a:pt x="3688" y="3"/>
                      <a:pt x="3602" y="9"/>
                    </a:cubicBezTo>
                    <a:cubicBezTo>
                      <a:pt x="1556" y="159"/>
                      <a:pt x="0" y="1941"/>
                      <a:pt x="151" y="3987"/>
                    </a:cubicBezTo>
                    <a:cubicBezTo>
                      <a:pt x="283" y="5959"/>
                      <a:pt x="1925" y="7459"/>
                      <a:pt x="3873" y="7459"/>
                    </a:cubicBezTo>
                    <a:cubicBezTo>
                      <a:pt x="3958" y="7459"/>
                      <a:pt x="4043" y="7456"/>
                      <a:pt x="4129" y="7450"/>
                    </a:cubicBezTo>
                    <a:cubicBezTo>
                      <a:pt x="6174" y="7300"/>
                      <a:pt x="7730" y="5518"/>
                      <a:pt x="7580" y="3472"/>
                    </a:cubicBezTo>
                    <a:cubicBezTo>
                      <a:pt x="7448" y="1500"/>
                      <a:pt x="5805" y="0"/>
                      <a:pt x="3857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071;p21">
            <a:extLst>
              <a:ext uri="{FF2B5EF4-FFF2-40B4-BE49-F238E27FC236}">
                <a16:creationId xmlns:a16="http://schemas.microsoft.com/office/drawing/2014/main" id="{04995120-D7C9-12C8-E70E-DAF929069CAE}"/>
              </a:ext>
            </a:extLst>
          </p:cNvPr>
          <p:cNvSpPr/>
          <p:nvPr/>
        </p:nvSpPr>
        <p:spPr>
          <a:xfrm>
            <a:off x="3219488" y="2381384"/>
            <a:ext cx="592677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3000"/>
              <a:buFont typeface="Pompiere"/>
              <a:buNone/>
            </a:pPr>
            <a:endParaRPr sz="2800" i="1" kern="0" dirty="0">
              <a:solidFill>
                <a:srgbClr val="152849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10D9B6-45F9-9CA5-380A-DE1443A2937D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AD996117-5668-07C6-72B8-D8F2FC163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08BE07-8952-6D10-7878-EB4E28B3969D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8;p3">
            <a:extLst>
              <a:ext uri="{FF2B5EF4-FFF2-40B4-BE49-F238E27FC236}">
                <a16:creationId xmlns:a16="http://schemas.microsoft.com/office/drawing/2014/main" id="{A53F6335-DE5F-055A-86DF-B9B262ABE0F8}"/>
              </a:ext>
            </a:extLst>
          </p:cNvPr>
          <p:cNvSpPr/>
          <p:nvPr/>
        </p:nvSpPr>
        <p:spPr>
          <a:xfrm>
            <a:off x="8641650" y="1083463"/>
            <a:ext cx="182883" cy="184175"/>
          </a:xfrm>
          <a:custGeom>
            <a:avLst/>
            <a:gdLst/>
            <a:ahLst/>
            <a:cxnLst/>
            <a:rect l="l" t="t" r="r" b="b"/>
            <a:pathLst>
              <a:path w="7706" h="7367" extrusionOk="0">
                <a:moveTo>
                  <a:pt x="3803" y="0"/>
                </a:moveTo>
                <a:lnTo>
                  <a:pt x="2648" y="2434"/>
                </a:lnTo>
                <a:lnTo>
                  <a:pt x="0" y="2861"/>
                </a:lnTo>
                <a:lnTo>
                  <a:pt x="1958" y="4706"/>
                </a:lnTo>
                <a:lnTo>
                  <a:pt x="1544" y="7366"/>
                </a:lnTo>
                <a:lnTo>
                  <a:pt x="3903" y="6074"/>
                </a:lnTo>
                <a:lnTo>
                  <a:pt x="6312" y="7291"/>
                </a:lnTo>
                <a:lnTo>
                  <a:pt x="5810" y="4643"/>
                </a:lnTo>
                <a:lnTo>
                  <a:pt x="7705" y="2736"/>
                </a:lnTo>
                <a:lnTo>
                  <a:pt x="5032" y="2397"/>
                </a:lnTo>
                <a:lnTo>
                  <a:pt x="38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0" algn="bl" rotWithShape="0">
              <a:srgbClr val="FFFFFF">
                <a:alpha val="8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59;p3">
            <a:extLst>
              <a:ext uri="{FF2B5EF4-FFF2-40B4-BE49-F238E27FC236}">
                <a16:creationId xmlns:a16="http://schemas.microsoft.com/office/drawing/2014/main" id="{54429AAF-1E2A-A2F9-EB51-43C4EF3C5C27}"/>
              </a:ext>
            </a:extLst>
          </p:cNvPr>
          <p:cNvSpPr/>
          <p:nvPr/>
        </p:nvSpPr>
        <p:spPr>
          <a:xfrm>
            <a:off x="8431025" y="1466338"/>
            <a:ext cx="91441" cy="91441"/>
          </a:xfrm>
          <a:custGeom>
            <a:avLst/>
            <a:gdLst/>
            <a:ahLst/>
            <a:cxnLst/>
            <a:rect l="l" t="t" r="r" b="b"/>
            <a:pathLst>
              <a:path w="2385" h="2385" extrusionOk="0">
                <a:moveTo>
                  <a:pt x="1192" y="0"/>
                </a:moveTo>
                <a:lnTo>
                  <a:pt x="0" y="1192"/>
                </a:lnTo>
                <a:lnTo>
                  <a:pt x="1192" y="2384"/>
                </a:lnTo>
                <a:lnTo>
                  <a:pt x="2385" y="1192"/>
                </a:lnTo>
                <a:lnTo>
                  <a:pt x="11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0" algn="bl" rotWithShape="0">
              <a:srgbClr val="FFFFFF">
                <a:alpha val="8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60;p3">
            <a:extLst>
              <a:ext uri="{FF2B5EF4-FFF2-40B4-BE49-F238E27FC236}">
                <a16:creationId xmlns:a16="http://schemas.microsoft.com/office/drawing/2014/main" id="{B738FE3B-EDA6-B94D-9D29-8E88023D7743}"/>
              </a:ext>
            </a:extLst>
          </p:cNvPr>
          <p:cNvSpPr/>
          <p:nvPr/>
        </p:nvSpPr>
        <p:spPr>
          <a:xfrm>
            <a:off x="286925" y="2626575"/>
            <a:ext cx="197050" cy="198925"/>
          </a:xfrm>
          <a:custGeom>
            <a:avLst/>
            <a:gdLst/>
            <a:ahLst/>
            <a:cxnLst/>
            <a:rect l="l" t="t" r="r" b="b"/>
            <a:pathLst>
              <a:path w="7882" h="7957" extrusionOk="0">
                <a:moveTo>
                  <a:pt x="3881" y="0"/>
                </a:moveTo>
                <a:cubicBezTo>
                  <a:pt x="3880" y="0"/>
                  <a:pt x="3879" y="0"/>
                  <a:pt x="3878" y="0"/>
                </a:cubicBezTo>
                <a:cubicBezTo>
                  <a:pt x="3627" y="13"/>
                  <a:pt x="3401" y="1230"/>
                  <a:pt x="3213" y="2121"/>
                </a:cubicBezTo>
                <a:cubicBezTo>
                  <a:pt x="2553" y="1640"/>
                  <a:pt x="1673" y="999"/>
                  <a:pt x="1366" y="999"/>
                </a:cubicBezTo>
                <a:cubicBezTo>
                  <a:pt x="1328" y="999"/>
                  <a:pt x="1299" y="1009"/>
                  <a:pt x="1280" y="1029"/>
                </a:cubicBezTo>
                <a:cubicBezTo>
                  <a:pt x="1105" y="1205"/>
                  <a:pt x="1883" y="2522"/>
                  <a:pt x="2322" y="3313"/>
                </a:cubicBezTo>
                <a:cubicBezTo>
                  <a:pt x="1431" y="3564"/>
                  <a:pt x="0" y="3777"/>
                  <a:pt x="26" y="4041"/>
                </a:cubicBezTo>
                <a:cubicBezTo>
                  <a:pt x="38" y="4304"/>
                  <a:pt x="1318" y="4455"/>
                  <a:pt x="2222" y="4656"/>
                </a:cubicBezTo>
                <a:cubicBezTo>
                  <a:pt x="1695" y="5409"/>
                  <a:pt x="854" y="6413"/>
                  <a:pt x="1029" y="6601"/>
                </a:cubicBezTo>
                <a:cubicBezTo>
                  <a:pt x="1047" y="6618"/>
                  <a:pt x="1073" y="6626"/>
                  <a:pt x="1108" y="6626"/>
                </a:cubicBezTo>
                <a:cubicBezTo>
                  <a:pt x="1434" y="6626"/>
                  <a:pt x="2476" y="5944"/>
                  <a:pt x="3200" y="5559"/>
                </a:cubicBezTo>
                <a:cubicBezTo>
                  <a:pt x="3425" y="6459"/>
                  <a:pt x="3725" y="7956"/>
                  <a:pt x="4000" y="7956"/>
                </a:cubicBezTo>
                <a:cubicBezTo>
                  <a:pt x="4001" y="7956"/>
                  <a:pt x="4002" y="7956"/>
                  <a:pt x="4004" y="7956"/>
                </a:cubicBezTo>
                <a:cubicBezTo>
                  <a:pt x="4255" y="7944"/>
                  <a:pt x="4480" y="6726"/>
                  <a:pt x="4656" y="5835"/>
                </a:cubicBezTo>
                <a:cubicBezTo>
                  <a:pt x="5328" y="6306"/>
                  <a:pt x="6211" y="6957"/>
                  <a:pt x="6517" y="6957"/>
                </a:cubicBezTo>
                <a:cubicBezTo>
                  <a:pt x="6554" y="6957"/>
                  <a:pt x="6582" y="6947"/>
                  <a:pt x="6601" y="6927"/>
                </a:cubicBezTo>
                <a:cubicBezTo>
                  <a:pt x="6777" y="6751"/>
                  <a:pt x="5999" y="5434"/>
                  <a:pt x="5560" y="4643"/>
                </a:cubicBezTo>
                <a:cubicBezTo>
                  <a:pt x="6451" y="4405"/>
                  <a:pt x="7881" y="4179"/>
                  <a:pt x="7869" y="3915"/>
                </a:cubicBezTo>
                <a:cubicBezTo>
                  <a:pt x="7843" y="3664"/>
                  <a:pt x="6563" y="3501"/>
                  <a:pt x="5673" y="3301"/>
                </a:cubicBezTo>
                <a:cubicBezTo>
                  <a:pt x="6200" y="2548"/>
                  <a:pt x="7040" y="1531"/>
                  <a:pt x="6865" y="1355"/>
                </a:cubicBezTo>
                <a:cubicBezTo>
                  <a:pt x="6845" y="1336"/>
                  <a:pt x="6816" y="1327"/>
                  <a:pt x="6777" y="1327"/>
                </a:cubicBezTo>
                <a:cubicBezTo>
                  <a:pt x="6437" y="1327"/>
                  <a:pt x="5402" y="2014"/>
                  <a:pt x="4681" y="2397"/>
                </a:cubicBezTo>
                <a:cubicBezTo>
                  <a:pt x="4456" y="1497"/>
                  <a:pt x="4157" y="0"/>
                  <a:pt x="38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0" algn="bl" rotWithShape="0">
              <a:srgbClr val="FFFFFF">
                <a:alpha val="8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1;p3">
            <a:extLst>
              <a:ext uri="{FF2B5EF4-FFF2-40B4-BE49-F238E27FC236}">
                <a16:creationId xmlns:a16="http://schemas.microsoft.com/office/drawing/2014/main" id="{AB4880FF-F6D3-973D-283E-A08D29114E18}"/>
              </a:ext>
            </a:extLst>
          </p:cNvPr>
          <p:cNvSpPr/>
          <p:nvPr/>
        </p:nvSpPr>
        <p:spPr>
          <a:xfrm>
            <a:off x="540325" y="2985438"/>
            <a:ext cx="137100" cy="137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0" algn="bl" rotWithShape="0">
              <a:srgbClr val="FFFFFF">
                <a:alpha val="8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62;p3">
            <a:extLst>
              <a:ext uri="{FF2B5EF4-FFF2-40B4-BE49-F238E27FC236}">
                <a16:creationId xmlns:a16="http://schemas.microsoft.com/office/drawing/2014/main" id="{55FCE4C0-B852-31E1-C651-34D35B404642}"/>
              </a:ext>
            </a:extLst>
          </p:cNvPr>
          <p:cNvSpPr/>
          <p:nvPr/>
        </p:nvSpPr>
        <p:spPr>
          <a:xfrm>
            <a:off x="8687325" y="1911100"/>
            <a:ext cx="91500" cy="915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0" algn="bl" rotWithShape="0">
              <a:srgbClr val="FFFFFF">
                <a:alpha val="8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64;p3">
            <a:extLst>
              <a:ext uri="{FF2B5EF4-FFF2-40B4-BE49-F238E27FC236}">
                <a16:creationId xmlns:a16="http://schemas.microsoft.com/office/drawing/2014/main" id="{498D2D2E-7532-8046-EE48-5EA253B99B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866" y="1375072"/>
            <a:ext cx="5769758" cy="37289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65;p3">
            <a:extLst>
              <a:ext uri="{FF2B5EF4-FFF2-40B4-BE49-F238E27FC236}">
                <a16:creationId xmlns:a16="http://schemas.microsoft.com/office/drawing/2014/main" id="{DDCA0631-821E-5A54-6954-023D2A91C10E}"/>
              </a:ext>
            </a:extLst>
          </p:cNvPr>
          <p:cNvSpPr/>
          <p:nvPr/>
        </p:nvSpPr>
        <p:spPr>
          <a:xfrm>
            <a:off x="-1" y="2845575"/>
            <a:ext cx="4960883" cy="787917"/>
          </a:xfrm>
          <a:custGeom>
            <a:avLst/>
            <a:gdLst/>
            <a:ahLst/>
            <a:cxnLst/>
            <a:rect l="l" t="t" r="r" b="b"/>
            <a:pathLst>
              <a:path w="3456878" h="587298" extrusionOk="0">
                <a:moveTo>
                  <a:pt x="0" y="0"/>
                </a:moveTo>
                <a:lnTo>
                  <a:pt x="3055434" y="0"/>
                </a:lnTo>
                <a:lnTo>
                  <a:pt x="3456878" y="223025"/>
                </a:lnTo>
                <a:lnTo>
                  <a:pt x="3092605" y="587298"/>
                </a:lnTo>
                <a:lnTo>
                  <a:pt x="7434" y="587298"/>
                </a:lnTo>
                <a:lnTo>
                  <a:pt x="0" y="0"/>
                </a:lnTo>
                <a:close/>
              </a:path>
            </a:pathLst>
          </a:custGeom>
          <a:solidFill>
            <a:srgbClr val="1F395D"/>
          </a:solidFill>
          <a:ln w="25400" cap="flat" cmpd="sng">
            <a:solidFill>
              <a:srgbClr val="1F3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Em </a:t>
            </a:r>
            <a:r>
              <a:rPr lang="en-US" sz="2400" b="1" kern="0" dirty="0" err="1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đoán</a:t>
            </a:r>
            <a:r>
              <a:rPr lang="en-US" sz="2400" b="1" kern="0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bức</a:t>
            </a:r>
            <a:r>
              <a:rPr lang="en-US" sz="2400" b="1" kern="0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ảnh</a:t>
            </a:r>
            <a:r>
              <a:rPr lang="en-US" sz="2400" b="1" kern="0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chụp</a:t>
            </a:r>
            <a:r>
              <a:rPr lang="en-US" sz="2400" b="1" kern="0" dirty="0">
                <a:solidFill>
                  <a:srgbClr val="FFFFF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ai? </a:t>
            </a:r>
          </a:p>
        </p:txBody>
      </p:sp>
      <p:grpSp>
        <p:nvGrpSpPr>
          <p:cNvPr id="75" name="Google Shape;266;p2">
            <a:extLst>
              <a:ext uri="{FF2B5EF4-FFF2-40B4-BE49-F238E27FC236}">
                <a16:creationId xmlns:a16="http://schemas.microsoft.com/office/drawing/2014/main" id="{7C21D4C5-DE2E-302E-F249-E8EA271CA06F}"/>
              </a:ext>
            </a:extLst>
          </p:cNvPr>
          <p:cNvGrpSpPr/>
          <p:nvPr/>
        </p:nvGrpSpPr>
        <p:grpSpPr>
          <a:xfrm>
            <a:off x="1260661" y="4110525"/>
            <a:ext cx="980637" cy="916908"/>
            <a:chOff x="713216" y="2985453"/>
            <a:chExt cx="980637" cy="916908"/>
          </a:xfrm>
        </p:grpSpPr>
        <p:sp>
          <p:nvSpPr>
            <p:cNvPr id="76" name="Google Shape;267;p2">
              <a:extLst>
                <a:ext uri="{FF2B5EF4-FFF2-40B4-BE49-F238E27FC236}">
                  <a16:creationId xmlns:a16="http://schemas.microsoft.com/office/drawing/2014/main" id="{20F6FD08-E81A-6B39-17A6-EBAFFDBE17A4}"/>
                </a:ext>
              </a:extLst>
            </p:cNvPr>
            <p:cNvSpPr/>
            <p:nvPr/>
          </p:nvSpPr>
          <p:spPr>
            <a:xfrm>
              <a:off x="776564" y="2988842"/>
              <a:ext cx="858367" cy="912345"/>
            </a:xfrm>
            <a:custGeom>
              <a:avLst/>
              <a:gdLst/>
              <a:ahLst/>
              <a:cxnLst/>
              <a:rect l="l" t="t" r="r" b="b"/>
              <a:pathLst>
                <a:path w="16515" h="17467" extrusionOk="0">
                  <a:moveTo>
                    <a:pt x="12216" y="0"/>
                  </a:moveTo>
                  <a:cubicBezTo>
                    <a:pt x="11803" y="0"/>
                    <a:pt x="11371" y="119"/>
                    <a:pt x="10956" y="387"/>
                  </a:cubicBezTo>
                  <a:lnTo>
                    <a:pt x="10943" y="400"/>
                  </a:lnTo>
                  <a:cubicBezTo>
                    <a:pt x="10918" y="412"/>
                    <a:pt x="10905" y="425"/>
                    <a:pt x="10880" y="438"/>
                  </a:cubicBezTo>
                  <a:cubicBezTo>
                    <a:pt x="10868" y="450"/>
                    <a:pt x="10805" y="488"/>
                    <a:pt x="10767" y="525"/>
                  </a:cubicBezTo>
                  <a:lnTo>
                    <a:pt x="10730" y="551"/>
                  </a:lnTo>
                  <a:cubicBezTo>
                    <a:pt x="10679" y="588"/>
                    <a:pt x="10642" y="638"/>
                    <a:pt x="10592" y="676"/>
                  </a:cubicBezTo>
                  <a:lnTo>
                    <a:pt x="10554" y="726"/>
                  </a:lnTo>
                  <a:cubicBezTo>
                    <a:pt x="10516" y="764"/>
                    <a:pt x="10479" y="801"/>
                    <a:pt x="10441" y="839"/>
                  </a:cubicBezTo>
                  <a:lnTo>
                    <a:pt x="10403" y="889"/>
                  </a:lnTo>
                  <a:cubicBezTo>
                    <a:pt x="10378" y="927"/>
                    <a:pt x="10341" y="965"/>
                    <a:pt x="10316" y="1015"/>
                  </a:cubicBezTo>
                  <a:lnTo>
                    <a:pt x="10278" y="1065"/>
                  </a:lnTo>
                  <a:cubicBezTo>
                    <a:pt x="10240" y="1115"/>
                    <a:pt x="10215" y="1165"/>
                    <a:pt x="10177" y="1216"/>
                  </a:cubicBezTo>
                  <a:cubicBezTo>
                    <a:pt x="9546" y="1062"/>
                    <a:pt x="8899" y="986"/>
                    <a:pt x="8251" y="986"/>
                  </a:cubicBezTo>
                  <a:cubicBezTo>
                    <a:pt x="7471" y="986"/>
                    <a:pt x="6690" y="1096"/>
                    <a:pt x="5936" y="1316"/>
                  </a:cubicBezTo>
                  <a:cubicBezTo>
                    <a:pt x="5810" y="1354"/>
                    <a:pt x="5672" y="1391"/>
                    <a:pt x="5547" y="1429"/>
                  </a:cubicBezTo>
                  <a:cubicBezTo>
                    <a:pt x="5421" y="1479"/>
                    <a:pt x="5296" y="1529"/>
                    <a:pt x="5170" y="1580"/>
                  </a:cubicBezTo>
                  <a:cubicBezTo>
                    <a:pt x="5045" y="1630"/>
                    <a:pt x="4920" y="1680"/>
                    <a:pt x="4794" y="1730"/>
                  </a:cubicBezTo>
                  <a:lnTo>
                    <a:pt x="4781" y="1730"/>
                  </a:lnTo>
                  <a:cubicBezTo>
                    <a:pt x="4669" y="1793"/>
                    <a:pt x="4556" y="1843"/>
                    <a:pt x="4430" y="1906"/>
                  </a:cubicBezTo>
                  <a:lnTo>
                    <a:pt x="4418" y="1906"/>
                  </a:lnTo>
                  <a:cubicBezTo>
                    <a:pt x="4305" y="1969"/>
                    <a:pt x="4192" y="2031"/>
                    <a:pt x="4079" y="2094"/>
                  </a:cubicBezTo>
                  <a:lnTo>
                    <a:pt x="4066" y="2094"/>
                  </a:lnTo>
                  <a:cubicBezTo>
                    <a:pt x="3966" y="2157"/>
                    <a:pt x="3853" y="2219"/>
                    <a:pt x="3752" y="2282"/>
                  </a:cubicBezTo>
                  <a:lnTo>
                    <a:pt x="3727" y="2295"/>
                  </a:lnTo>
                  <a:lnTo>
                    <a:pt x="3715" y="2307"/>
                  </a:lnTo>
                  <a:cubicBezTo>
                    <a:pt x="3614" y="2383"/>
                    <a:pt x="3501" y="2445"/>
                    <a:pt x="3401" y="2521"/>
                  </a:cubicBezTo>
                  <a:lnTo>
                    <a:pt x="3389" y="2533"/>
                  </a:lnTo>
                  <a:cubicBezTo>
                    <a:pt x="3276" y="2609"/>
                    <a:pt x="3175" y="2696"/>
                    <a:pt x="3075" y="2772"/>
                  </a:cubicBezTo>
                  <a:lnTo>
                    <a:pt x="3062" y="2784"/>
                  </a:lnTo>
                  <a:cubicBezTo>
                    <a:pt x="2962" y="2859"/>
                    <a:pt x="2862" y="2935"/>
                    <a:pt x="2774" y="3035"/>
                  </a:cubicBezTo>
                  <a:lnTo>
                    <a:pt x="2761" y="3048"/>
                  </a:lnTo>
                  <a:cubicBezTo>
                    <a:pt x="2698" y="3098"/>
                    <a:pt x="2623" y="3161"/>
                    <a:pt x="2560" y="3223"/>
                  </a:cubicBezTo>
                  <a:lnTo>
                    <a:pt x="2548" y="3236"/>
                  </a:lnTo>
                  <a:lnTo>
                    <a:pt x="2472" y="3311"/>
                  </a:lnTo>
                  <a:lnTo>
                    <a:pt x="2460" y="3311"/>
                  </a:lnTo>
                  <a:cubicBezTo>
                    <a:pt x="2372" y="3399"/>
                    <a:pt x="2297" y="3487"/>
                    <a:pt x="2209" y="3575"/>
                  </a:cubicBezTo>
                  <a:cubicBezTo>
                    <a:pt x="2196" y="3575"/>
                    <a:pt x="2196" y="3587"/>
                    <a:pt x="2184" y="3587"/>
                  </a:cubicBezTo>
                  <a:cubicBezTo>
                    <a:pt x="1971" y="3826"/>
                    <a:pt x="1757" y="4077"/>
                    <a:pt x="1556" y="4340"/>
                  </a:cubicBezTo>
                  <a:lnTo>
                    <a:pt x="1544" y="4365"/>
                  </a:lnTo>
                  <a:cubicBezTo>
                    <a:pt x="1456" y="4491"/>
                    <a:pt x="1381" y="4604"/>
                    <a:pt x="1293" y="4742"/>
                  </a:cubicBezTo>
                  <a:cubicBezTo>
                    <a:pt x="1280" y="4754"/>
                    <a:pt x="1268" y="4779"/>
                    <a:pt x="1255" y="4805"/>
                  </a:cubicBezTo>
                  <a:cubicBezTo>
                    <a:pt x="1180" y="4917"/>
                    <a:pt x="1092" y="5056"/>
                    <a:pt x="1029" y="5181"/>
                  </a:cubicBezTo>
                  <a:lnTo>
                    <a:pt x="1004" y="5219"/>
                  </a:lnTo>
                  <a:cubicBezTo>
                    <a:pt x="854" y="5495"/>
                    <a:pt x="703" y="5783"/>
                    <a:pt x="590" y="6085"/>
                  </a:cubicBezTo>
                  <a:cubicBezTo>
                    <a:pt x="578" y="6122"/>
                    <a:pt x="565" y="6160"/>
                    <a:pt x="553" y="6197"/>
                  </a:cubicBezTo>
                  <a:cubicBezTo>
                    <a:pt x="502" y="6310"/>
                    <a:pt x="465" y="6423"/>
                    <a:pt x="414" y="6536"/>
                  </a:cubicBezTo>
                  <a:cubicBezTo>
                    <a:pt x="402" y="6574"/>
                    <a:pt x="389" y="6624"/>
                    <a:pt x="377" y="6662"/>
                  </a:cubicBezTo>
                  <a:cubicBezTo>
                    <a:pt x="339" y="6787"/>
                    <a:pt x="302" y="6925"/>
                    <a:pt x="264" y="7063"/>
                  </a:cubicBezTo>
                  <a:cubicBezTo>
                    <a:pt x="264" y="7076"/>
                    <a:pt x="251" y="7101"/>
                    <a:pt x="239" y="7114"/>
                  </a:cubicBezTo>
                  <a:cubicBezTo>
                    <a:pt x="226" y="7176"/>
                    <a:pt x="214" y="7226"/>
                    <a:pt x="201" y="7277"/>
                  </a:cubicBezTo>
                  <a:cubicBezTo>
                    <a:pt x="176" y="7377"/>
                    <a:pt x="151" y="7477"/>
                    <a:pt x="138" y="7590"/>
                  </a:cubicBezTo>
                  <a:cubicBezTo>
                    <a:pt x="138" y="7628"/>
                    <a:pt x="126" y="7666"/>
                    <a:pt x="113" y="7703"/>
                  </a:cubicBezTo>
                  <a:lnTo>
                    <a:pt x="113" y="7741"/>
                  </a:lnTo>
                  <a:lnTo>
                    <a:pt x="101" y="7841"/>
                  </a:lnTo>
                  <a:cubicBezTo>
                    <a:pt x="88" y="7917"/>
                    <a:pt x="76" y="7979"/>
                    <a:pt x="63" y="8042"/>
                  </a:cubicBezTo>
                  <a:lnTo>
                    <a:pt x="63" y="8092"/>
                  </a:lnTo>
                  <a:lnTo>
                    <a:pt x="51" y="8218"/>
                  </a:lnTo>
                  <a:lnTo>
                    <a:pt x="51" y="8268"/>
                  </a:lnTo>
                  <a:lnTo>
                    <a:pt x="38" y="8444"/>
                  </a:lnTo>
                  <a:cubicBezTo>
                    <a:pt x="38" y="8506"/>
                    <a:pt x="25" y="8582"/>
                    <a:pt x="13" y="8657"/>
                  </a:cubicBezTo>
                  <a:lnTo>
                    <a:pt x="13" y="8707"/>
                  </a:lnTo>
                  <a:lnTo>
                    <a:pt x="13" y="8732"/>
                  </a:lnTo>
                  <a:lnTo>
                    <a:pt x="13" y="8845"/>
                  </a:lnTo>
                  <a:cubicBezTo>
                    <a:pt x="13" y="8958"/>
                    <a:pt x="0" y="9084"/>
                    <a:pt x="0" y="9209"/>
                  </a:cubicBezTo>
                  <a:lnTo>
                    <a:pt x="0" y="9510"/>
                  </a:lnTo>
                  <a:cubicBezTo>
                    <a:pt x="38" y="10652"/>
                    <a:pt x="327" y="11782"/>
                    <a:pt x="829" y="12811"/>
                  </a:cubicBezTo>
                  <a:cubicBezTo>
                    <a:pt x="929" y="13024"/>
                    <a:pt x="1029" y="13225"/>
                    <a:pt x="1155" y="13426"/>
                  </a:cubicBezTo>
                  <a:cubicBezTo>
                    <a:pt x="1268" y="13626"/>
                    <a:pt x="1406" y="13827"/>
                    <a:pt x="1531" y="14015"/>
                  </a:cubicBezTo>
                  <a:cubicBezTo>
                    <a:pt x="2209" y="14944"/>
                    <a:pt x="3062" y="15735"/>
                    <a:pt x="4054" y="16324"/>
                  </a:cubicBezTo>
                  <a:cubicBezTo>
                    <a:pt x="4192" y="16400"/>
                    <a:pt x="4342" y="16475"/>
                    <a:pt x="4493" y="16563"/>
                  </a:cubicBezTo>
                  <a:lnTo>
                    <a:pt x="4556" y="16588"/>
                  </a:lnTo>
                  <a:cubicBezTo>
                    <a:pt x="4719" y="16663"/>
                    <a:pt x="4857" y="16751"/>
                    <a:pt x="5020" y="16814"/>
                  </a:cubicBezTo>
                  <a:cubicBezTo>
                    <a:pt x="5911" y="17190"/>
                    <a:pt x="6865" y="17404"/>
                    <a:pt x="7843" y="17454"/>
                  </a:cubicBezTo>
                  <a:cubicBezTo>
                    <a:pt x="7981" y="17454"/>
                    <a:pt x="8119" y="17466"/>
                    <a:pt x="8258" y="17466"/>
                  </a:cubicBezTo>
                  <a:cubicBezTo>
                    <a:pt x="8396" y="17466"/>
                    <a:pt x="8521" y="17466"/>
                    <a:pt x="8659" y="17454"/>
                  </a:cubicBezTo>
                  <a:lnTo>
                    <a:pt x="8860" y="17454"/>
                  </a:lnTo>
                  <a:lnTo>
                    <a:pt x="9048" y="17441"/>
                  </a:lnTo>
                  <a:lnTo>
                    <a:pt x="9211" y="17416"/>
                  </a:lnTo>
                  <a:lnTo>
                    <a:pt x="9299" y="17404"/>
                  </a:lnTo>
                  <a:lnTo>
                    <a:pt x="9337" y="17404"/>
                  </a:lnTo>
                  <a:lnTo>
                    <a:pt x="9437" y="17391"/>
                  </a:lnTo>
                  <a:lnTo>
                    <a:pt x="9600" y="17366"/>
                  </a:lnTo>
                  <a:lnTo>
                    <a:pt x="9788" y="17328"/>
                  </a:lnTo>
                  <a:lnTo>
                    <a:pt x="9876" y="17316"/>
                  </a:lnTo>
                  <a:lnTo>
                    <a:pt x="9977" y="17291"/>
                  </a:lnTo>
                  <a:lnTo>
                    <a:pt x="10190" y="17240"/>
                  </a:lnTo>
                  <a:lnTo>
                    <a:pt x="10353" y="17215"/>
                  </a:lnTo>
                  <a:lnTo>
                    <a:pt x="10378" y="17215"/>
                  </a:lnTo>
                  <a:lnTo>
                    <a:pt x="10567" y="17153"/>
                  </a:lnTo>
                  <a:lnTo>
                    <a:pt x="10805" y="17077"/>
                  </a:lnTo>
                  <a:lnTo>
                    <a:pt x="10930" y="17040"/>
                  </a:lnTo>
                  <a:lnTo>
                    <a:pt x="11068" y="16989"/>
                  </a:lnTo>
                  <a:cubicBezTo>
                    <a:pt x="11131" y="16964"/>
                    <a:pt x="11206" y="16939"/>
                    <a:pt x="11269" y="16914"/>
                  </a:cubicBezTo>
                  <a:lnTo>
                    <a:pt x="11282" y="16914"/>
                  </a:lnTo>
                  <a:lnTo>
                    <a:pt x="11357" y="16889"/>
                  </a:lnTo>
                  <a:lnTo>
                    <a:pt x="11407" y="16864"/>
                  </a:lnTo>
                  <a:lnTo>
                    <a:pt x="11621" y="16776"/>
                  </a:lnTo>
                  <a:lnTo>
                    <a:pt x="11746" y="16713"/>
                  </a:lnTo>
                  <a:lnTo>
                    <a:pt x="11959" y="16613"/>
                  </a:lnTo>
                  <a:lnTo>
                    <a:pt x="12072" y="16550"/>
                  </a:lnTo>
                  <a:lnTo>
                    <a:pt x="12261" y="16462"/>
                  </a:lnTo>
                  <a:lnTo>
                    <a:pt x="12286" y="16437"/>
                  </a:lnTo>
                  <a:lnTo>
                    <a:pt x="12386" y="16387"/>
                  </a:lnTo>
                  <a:cubicBezTo>
                    <a:pt x="12461" y="16337"/>
                    <a:pt x="12537" y="16299"/>
                    <a:pt x="12612" y="16249"/>
                  </a:cubicBezTo>
                  <a:lnTo>
                    <a:pt x="12662" y="16211"/>
                  </a:lnTo>
                  <a:lnTo>
                    <a:pt x="12725" y="16174"/>
                  </a:lnTo>
                  <a:cubicBezTo>
                    <a:pt x="12850" y="16099"/>
                    <a:pt x="12976" y="16011"/>
                    <a:pt x="13101" y="15923"/>
                  </a:cubicBezTo>
                  <a:lnTo>
                    <a:pt x="13114" y="15910"/>
                  </a:lnTo>
                  <a:cubicBezTo>
                    <a:pt x="13227" y="15822"/>
                    <a:pt x="13340" y="15735"/>
                    <a:pt x="13440" y="15647"/>
                  </a:cubicBezTo>
                  <a:cubicBezTo>
                    <a:pt x="13603" y="15534"/>
                    <a:pt x="13741" y="15396"/>
                    <a:pt x="13892" y="15270"/>
                  </a:cubicBezTo>
                  <a:cubicBezTo>
                    <a:pt x="14005" y="15157"/>
                    <a:pt x="14118" y="15044"/>
                    <a:pt x="14231" y="14919"/>
                  </a:cubicBezTo>
                  <a:lnTo>
                    <a:pt x="14243" y="14906"/>
                  </a:lnTo>
                  <a:cubicBezTo>
                    <a:pt x="14595" y="14542"/>
                    <a:pt x="14908" y="14141"/>
                    <a:pt x="15184" y="13727"/>
                  </a:cubicBezTo>
                  <a:cubicBezTo>
                    <a:pt x="15461" y="13300"/>
                    <a:pt x="15699" y="12848"/>
                    <a:pt x="15887" y="12384"/>
                  </a:cubicBezTo>
                  <a:cubicBezTo>
                    <a:pt x="16301" y="11393"/>
                    <a:pt x="16515" y="10339"/>
                    <a:pt x="16515" y="9272"/>
                  </a:cubicBezTo>
                  <a:lnTo>
                    <a:pt x="16515" y="9272"/>
                  </a:lnTo>
                  <a:lnTo>
                    <a:pt x="16490" y="9284"/>
                  </a:lnTo>
                  <a:lnTo>
                    <a:pt x="16490" y="9247"/>
                  </a:lnTo>
                  <a:cubicBezTo>
                    <a:pt x="16490" y="9121"/>
                    <a:pt x="16490" y="8996"/>
                    <a:pt x="16477" y="8883"/>
                  </a:cubicBezTo>
                  <a:lnTo>
                    <a:pt x="16477" y="8732"/>
                  </a:lnTo>
                  <a:cubicBezTo>
                    <a:pt x="16477" y="8682"/>
                    <a:pt x="16464" y="8594"/>
                    <a:pt x="16464" y="8532"/>
                  </a:cubicBezTo>
                  <a:cubicBezTo>
                    <a:pt x="16452" y="8368"/>
                    <a:pt x="16439" y="8230"/>
                    <a:pt x="16414" y="8080"/>
                  </a:cubicBezTo>
                  <a:cubicBezTo>
                    <a:pt x="16414" y="8067"/>
                    <a:pt x="16414" y="8067"/>
                    <a:pt x="16414" y="8055"/>
                  </a:cubicBezTo>
                  <a:cubicBezTo>
                    <a:pt x="16326" y="7427"/>
                    <a:pt x="16163" y="6812"/>
                    <a:pt x="15925" y="6223"/>
                  </a:cubicBezTo>
                  <a:cubicBezTo>
                    <a:pt x="15887" y="6122"/>
                    <a:pt x="15850" y="6022"/>
                    <a:pt x="15799" y="5934"/>
                  </a:cubicBezTo>
                  <a:lnTo>
                    <a:pt x="15787" y="5884"/>
                  </a:lnTo>
                  <a:cubicBezTo>
                    <a:pt x="15749" y="5796"/>
                    <a:pt x="15699" y="5708"/>
                    <a:pt x="15661" y="5620"/>
                  </a:cubicBezTo>
                  <a:cubicBezTo>
                    <a:pt x="15285" y="4855"/>
                    <a:pt x="14783" y="4139"/>
                    <a:pt x="14193" y="3525"/>
                  </a:cubicBezTo>
                  <a:cubicBezTo>
                    <a:pt x="15194" y="1842"/>
                    <a:pt x="13847" y="0"/>
                    <a:pt x="122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77" name="Google Shape;268;p2">
              <a:extLst>
                <a:ext uri="{FF2B5EF4-FFF2-40B4-BE49-F238E27FC236}">
                  <a16:creationId xmlns:a16="http://schemas.microsoft.com/office/drawing/2014/main" id="{BA57ED7B-D120-6CE1-1F64-528319E3127F}"/>
                </a:ext>
              </a:extLst>
            </p:cNvPr>
            <p:cNvGrpSpPr/>
            <p:nvPr/>
          </p:nvGrpSpPr>
          <p:grpSpPr>
            <a:xfrm>
              <a:off x="713216" y="2985453"/>
              <a:ext cx="980637" cy="916908"/>
              <a:chOff x="4703416" y="2277728"/>
              <a:chExt cx="980637" cy="916908"/>
            </a:xfrm>
          </p:grpSpPr>
          <p:sp>
            <p:nvSpPr>
              <p:cNvPr id="78" name="Google Shape;269;p2">
                <a:extLst>
                  <a:ext uri="{FF2B5EF4-FFF2-40B4-BE49-F238E27FC236}">
                    <a16:creationId xmlns:a16="http://schemas.microsoft.com/office/drawing/2014/main" id="{81454A0B-C142-B0A0-7416-2DD0274B5F54}"/>
                  </a:ext>
                </a:extLst>
              </p:cNvPr>
              <p:cNvSpPr/>
              <p:nvPr/>
            </p:nvSpPr>
            <p:spPr>
              <a:xfrm>
                <a:off x="4714148" y="2333024"/>
                <a:ext cx="969905" cy="860687"/>
              </a:xfrm>
              <a:custGeom>
                <a:avLst/>
                <a:gdLst/>
                <a:ahLst/>
                <a:cxnLst/>
                <a:rect l="l" t="t" r="r" b="b"/>
                <a:pathLst>
                  <a:path w="18661" h="16478" extrusionOk="0">
                    <a:moveTo>
                      <a:pt x="9324" y="1"/>
                    </a:moveTo>
                    <a:cubicBezTo>
                      <a:pt x="8334" y="1"/>
                      <a:pt x="7328" y="180"/>
                      <a:pt x="6350" y="559"/>
                    </a:cubicBezTo>
                    <a:cubicBezTo>
                      <a:pt x="2109" y="2203"/>
                      <a:pt x="0" y="6972"/>
                      <a:pt x="1644" y="11213"/>
                    </a:cubicBezTo>
                    <a:cubicBezTo>
                      <a:pt x="2909" y="14477"/>
                      <a:pt x="6024" y="16477"/>
                      <a:pt x="9326" y="16477"/>
                    </a:cubicBezTo>
                    <a:cubicBezTo>
                      <a:pt x="10315" y="16477"/>
                      <a:pt x="11320" y="16298"/>
                      <a:pt x="12298" y="15919"/>
                    </a:cubicBezTo>
                    <a:cubicBezTo>
                      <a:pt x="16552" y="14275"/>
                      <a:pt x="18661" y="9506"/>
                      <a:pt x="17017" y="5265"/>
                    </a:cubicBezTo>
                    <a:cubicBezTo>
                      <a:pt x="15752" y="2001"/>
                      <a:pt x="12629" y="1"/>
                      <a:pt x="932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270;p2">
                <a:extLst>
                  <a:ext uri="{FF2B5EF4-FFF2-40B4-BE49-F238E27FC236}">
                    <a16:creationId xmlns:a16="http://schemas.microsoft.com/office/drawing/2014/main" id="{6A8674B5-B556-D465-B124-C91244B2959B}"/>
                  </a:ext>
                </a:extLst>
              </p:cNvPr>
              <p:cNvSpPr/>
              <p:nvPr/>
            </p:nvSpPr>
            <p:spPr>
              <a:xfrm>
                <a:off x="4771198" y="2375078"/>
                <a:ext cx="680026" cy="402256"/>
              </a:xfrm>
              <a:custGeom>
                <a:avLst/>
                <a:gdLst/>
                <a:ahLst/>
                <a:cxnLst/>
                <a:rect l="l" t="t" r="r" b="b"/>
                <a:pathLst>
                  <a:path w="13114" h="7719" extrusionOk="0">
                    <a:moveTo>
                      <a:pt x="11897" y="1"/>
                    </a:moveTo>
                    <a:lnTo>
                      <a:pt x="11859" y="13"/>
                    </a:lnTo>
                    <a:cubicBezTo>
                      <a:pt x="10704" y="290"/>
                      <a:pt x="9487" y="503"/>
                      <a:pt x="8370" y="904"/>
                    </a:cubicBezTo>
                    <a:cubicBezTo>
                      <a:pt x="6739" y="1494"/>
                      <a:pt x="5208" y="2573"/>
                      <a:pt x="3777" y="3527"/>
                    </a:cubicBezTo>
                    <a:cubicBezTo>
                      <a:pt x="2912" y="4104"/>
                      <a:pt x="1983" y="4594"/>
                      <a:pt x="1029" y="4983"/>
                    </a:cubicBezTo>
                    <a:cubicBezTo>
                      <a:pt x="791" y="5083"/>
                      <a:pt x="552" y="5159"/>
                      <a:pt x="301" y="5221"/>
                    </a:cubicBezTo>
                    <a:cubicBezTo>
                      <a:pt x="101" y="5937"/>
                      <a:pt x="0" y="6677"/>
                      <a:pt x="0" y="7417"/>
                    </a:cubicBezTo>
                    <a:lnTo>
                      <a:pt x="0" y="7718"/>
                    </a:lnTo>
                    <a:cubicBezTo>
                      <a:pt x="778" y="7518"/>
                      <a:pt x="1506" y="7204"/>
                      <a:pt x="2184" y="6777"/>
                    </a:cubicBezTo>
                    <a:cubicBezTo>
                      <a:pt x="3288" y="6100"/>
                      <a:pt x="4254" y="5234"/>
                      <a:pt x="5283" y="4456"/>
                    </a:cubicBezTo>
                    <a:cubicBezTo>
                      <a:pt x="7630" y="2711"/>
                      <a:pt x="10290" y="1444"/>
                      <a:pt x="13114" y="741"/>
                    </a:cubicBezTo>
                    <a:cubicBezTo>
                      <a:pt x="12737" y="453"/>
                      <a:pt x="12323" y="214"/>
                      <a:pt x="11897" y="1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271;p2">
                <a:extLst>
                  <a:ext uri="{FF2B5EF4-FFF2-40B4-BE49-F238E27FC236}">
                    <a16:creationId xmlns:a16="http://schemas.microsoft.com/office/drawing/2014/main" id="{7F0141C6-6A03-E7B7-F9BD-F827F91F1F11}"/>
                  </a:ext>
                </a:extLst>
              </p:cNvPr>
              <p:cNvSpPr/>
              <p:nvPr/>
            </p:nvSpPr>
            <p:spPr>
              <a:xfrm>
                <a:off x="4885695" y="2331929"/>
                <a:ext cx="303300" cy="137369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2636" extrusionOk="0"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3627" y="51"/>
                      <a:pt x="1519" y="1005"/>
                      <a:pt x="1" y="2636"/>
                    </a:cubicBezTo>
                    <a:cubicBezTo>
                      <a:pt x="503" y="2636"/>
                      <a:pt x="1005" y="2536"/>
                      <a:pt x="1469" y="2347"/>
                    </a:cubicBezTo>
                    <a:cubicBezTo>
                      <a:pt x="2272" y="2034"/>
                      <a:pt x="2975" y="1519"/>
                      <a:pt x="3728" y="1067"/>
                    </a:cubicBezTo>
                    <a:cubicBezTo>
                      <a:pt x="4406" y="653"/>
                      <a:pt x="5108" y="289"/>
                      <a:pt x="5849" y="1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272;p2">
                <a:extLst>
                  <a:ext uri="{FF2B5EF4-FFF2-40B4-BE49-F238E27FC236}">
                    <a16:creationId xmlns:a16="http://schemas.microsoft.com/office/drawing/2014/main" id="{ACBCDF4F-8391-5A86-3DF7-962EF49A1242}"/>
                  </a:ext>
                </a:extLst>
              </p:cNvPr>
              <p:cNvSpPr/>
              <p:nvPr/>
            </p:nvSpPr>
            <p:spPr>
              <a:xfrm>
                <a:off x="4982042" y="2926375"/>
                <a:ext cx="614326" cy="232213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456" extrusionOk="0">
                    <a:moveTo>
                      <a:pt x="11846" y="1"/>
                    </a:moveTo>
                    <a:lnTo>
                      <a:pt x="11846" y="1"/>
                    </a:lnTo>
                    <a:cubicBezTo>
                      <a:pt x="10491" y="703"/>
                      <a:pt x="8985" y="1092"/>
                      <a:pt x="7467" y="1117"/>
                    </a:cubicBezTo>
                    <a:cubicBezTo>
                      <a:pt x="7385" y="1119"/>
                      <a:pt x="7304" y="1120"/>
                      <a:pt x="7222" y="1120"/>
                    </a:cubicBezTo>
                    <a:cubicBezTo>
                      <a:pt x="6719" y="1120"/>
                      <a:pt x="6213" y="1091"/>
                      <a:pt x="5713" y="1091"/>
                    </a:cubicBezTo>
                    <a:cubicBezTo>
                      <a:pt x="5156" y="1091"/>
                      <a:pt x="4607" y="1127"/>
                      <a:pt x="4078" y="1281"/>
                    </a:cubicBezTo>
                    <a:cubicBezTo>
                      <a:pt x="3012" y="1594"/>
                      <a:pt x="2146" y="2347"/>
                      <a:pt x="1293" y="3037"/>
                    </a:cubicBezTo>
                    <a:cubicBezTo>
                      <a:pt x="879" y="3376"/>
                      <a:pt x="452" y="3690"/>
                      <a:pt x="0" y="3966"/>
                    </a:cubicBezTo>
                    <a:cubicBezTo>
                      <a:pt x="314" y="4154"/>
                      <a:pt x="640" y="4317"/>
                      <a:pt x="966" y="4455"/>
                    </a:cubicBezTo>
                    <a:cubicBezTo>
                      <a:pt x="2209" y="3815"/>
                      <a:pt x="3338" y="2887"/>
                      <a:pt x="4643" y="2372"/>
                    </a:cubicBezTo>
                    <a:cubicBezTo>
                      <a:pt x="5911" y="1883"/>
                      <a:pt x="7291" y="1820"/>
                      <a:pt x="8634" y="1645"/>
                    </a:cubicBezTo>
                    <a:cubicBezTo>
                      <a:pt x="9575" y="1519"/>
                      <a:pt x="10541" y="1331"/>
                      <a:pt x="11394" y="929"/>
                    </a:cubicBezTo>
                    <a:cubicBezTo>
                      <a:pt x="11558" y="628"/>
                      <a:pt x="11708" y="314"/>
                      <a:pt x="11846" y="1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273;p2">
                <a:extLst>
                  <a:ext uri="{FF2B5EF4-FFF2-40B4-BE49-F238E27FC236}">
                    <a16:creationId xmlns:a16="http://schemas.microsoft.com/office/drawing/2014/main" id="{08332983-1D07-C8F0-035C-3BDDB8058DDE}"/>
                  </a:ext>
                </a:extLst>
              </p:cNvPr>
              <p:cNvSpPr/>
              <p:nvPr/>
            </p:nvSpPr>
            <p:spPr>
              <a:xfrm>
                <a:off x="4814135" y="2573261"/>
                <a:ext cx="814124" cy="439517"/>
              </a:xfrm>
              <a:custGeom>
                <a:avLst/>
                <a:gdLst/>
                <a:ahLst/>
                <a:cxnLst/>
                <a:rect l="l" t="t" r="r" b="b"/>
                <a:pathLst>
                  <a:path w="15700" h="8434" extrusionOk="0">
                    <a:moveTo>
                      <a:pt x="14871" y="0"/>
                    </a:moveTo>
                    <a:lnTo>
                      <a:pt x="12876" y="138"/>
                    </a:lnTo>
                    <a:cubicBezTo>
                      <a:pt x="11859" y="201"/>
                      <a:pt x="10793" y="289"/>
                      <a:pt x="9914" y="803"/>
                    </a:cubicBezTo>
                    <a:cubicBezTo>
                      <a:pt x="8885" y="1393"/>
                      <a:pt x="8258" y="2472"/>
                      <a:pt x="7505" y="3401"/>
                    </a:cubicBezTo>
                    <a:cubicBezTo>
                      <a:pt x="5685" y="5635"/>
                      <a:pt x="2874" y="7028"/>
                      <a:pt x="0" y="7216"/>
                    </a:cubicBezTo>
                    <a:cubicBezTo>
                      <a:pt x="201" y="7642"/>
                      <a:pt x="452" y="8044"/>
                      <a:pt x="728" y="8433"/>
                    </a:cubicBezTo>
                    <a:cubicBezTo>
                      <a:pt x="1669" y="8245"/>
                      <a:pt x="2586" y="7818"/>
                      <a:pt x="3426" y="7341"/>
                    </a:cubicBezTo>
                    <a:cubicBezTo>
                      <a:pt x="4681" y="6639"/>
                      <a:pt x="5936" y="5835"/>
                      <a:pt x="7354" y="5584"/>
                    </a:cubicBezTo>
                    <a:cubicBezTo>
                      <a:pt x="7785" y="5505"/>
                      <a:pt x="8219" y="5480"/>
                      <a:pt x="8656" y="5480"/>
                    </a:cubicBezTo>
                    <a:cubicBezTo>
                      <a:pt x="9424" y="5480"/>
                      <a:pt x="10198" y="5558"/>
                      <a:pt x="10967" y="5558"/>
                    </a:cubicBezTo>
                    <a:cubicBezTo>
                      <a:pt x="11278" y="5558"/>
                      <a:pt x="11588" y="5545"/>
                      <a:pt x="11897" y="5509"/>
                    </a:cubicBezTo>
                    <a:cubicBezTo>
                      <a:pt x="13102" y="5371"/>
                      <a:pt x="14231" y="4894"/>
                      <a:pt x="15172" y="4141"/>
                    </a:cubicBezTo>
                    <a:cubicBezTo>
                      <a:pt x="15360" y="3991"/>
                      <a:pt x="15536" y="3828"/>
                      <a:pt x="15699" y="3664"/>
                    </a:cubicBezTo>
                    <a:lnTo>
                      <a:pt x="15699" y="3627"/>
                    </a:lnTo>
                    <a:cubicBezTo>
                      <a:pt x="15699" y="3225"/>
                      <a:pt x="15674" y="2836"/>
                      <a:pt x="15624" y="2435"/>
                    </a:cubicBezTo>
                    <a:cubicBezTo>
                      <a:pt x="14582" y="3439"/>
                      <a:pt x="13252" y="4091"/>
                      <a:pt x="11834" y="4317"/>
                    </a:cubicBezTo>
                    <a:cubicBezTo>
                      <a:pt x="11644" y="4354"/>
                      <a:pt x="11454" y="4373"/>
                      <a:pt x="11264" y="4373"/>
                    </a:cubicBezTo>
                    <a:cubicBezTo>
                      <a:pt x="11128" y="4373"/>
                      <a:pt x="10991" y="4363"/>
                      <a:pt x="10855" y="4342"/>
                    </a:cubicBezTo>
                    <a:cubicBezTo>
                      <a:pt x="10516" y="4292"/>
                      <a:pt x="10228" y="4116"/>
                      <a:pt x="10014" y="3853"/>
                    </a:cubicBezTo>
                    <a:cubicBezTo>
                      <a:pt x="9701" y="3414"/>
                      <a:pt x="9776" y="2786"/>
                      <a:pt x="10077" y="2347"/>
                    </a:cubicBezTo>
                    <a:cubicBezTo>
                      <a:pt x="10378" y="1908"/>
                      <a:pt x="10855" y="1619"/>
                      <a:pt x="11332" y="1381"/>
                    </a:cubicBezTo>
                    <a:cubicBezTo>
                      <a:pt x="12432" y="871"/>
                      <a:pt x="13617" y="597"/>
                      <a:pt x="14829" y="597"/>
                    </a:cubicBezTo>
                    <a:cubicBezTo>
                      <a:pt x="14931" y="597"/>
                      <a:pt x="15032" y="599"/>
                      <a:pt x="15134" y="603"/>
                    </a:cubicBezTo>
                    <a:cubicBezTo>
                      <a:pt x="15047" y="389"/>
                      <a:pt x="14971" y="188"/>
                      <a:pt x="1487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274;p2">
                <a:extLst>
                  <a:ext uri="{FF2B5EF4-FFF2-40B4-BE49-F238E27FC236}">
                    <a16:creationId xmlns:a16="http://schemas.microsoft.com/office/drawing/2014/main" id="{C3CCA797-E746-B7AD-EB87-9BB52BFB70F8}"/>
                  </a:ext>
                </a:extLst>
              </p:cNvPr>
              <p:cNvSpPr/>
              <p:nvPr/>
            </p:nvSpPr>
            <p:spPr>
              <a:xfrm>
                <a:off x="5404976" y="2647626"/>
                <a:ext cx="148409" cy="9776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876" extrusionOk="0">
                    <a:moveTo>
                      <a:pt x="2089" y="0"/>
                    </a:moveTo>
                    <a:cubicBezTo>
                      <a:pt x="1579" y="0"/>
                      <a:pt x="954" y="318"/>
                      <a:pt x="578" y="543"/>
                    </a:cubicBezTo>
                    <a:cubicBezTo>
                      <a:pt x="289" y="719"/>
                      <a:pt x="1" y="983"/>
                      <a:pt x="26" y="1321"/>
                    </a:cubicBezTo>
                    <a:cubicBezTo>
                      <a:pt x="51" y="1610"/>
                      <a:pt x="340" y="1836"/>
                      <a:pt x="641" y="1874"/>
                    </a:cubicBezTo>
                    <a:cubicBezTo>
                      <a:pt x="671" y="1875"/>
                      <a:pt x="700" y="1875"/>
                      <a:pt x="730" y="1875"/>
                    </a:cubicBezTo>
                    <a:cubicBezTo>
                      <a:pt x="1001" y="1875"/>
                      <a:pt x="1271" y="1824"/>
                      <a:pt x="1519" y="1710"/>
                    </a:cubicBezTo>
                    <a:cubicBezTo>
                      <a:pt x="1871" y="1598"/>
                      <a:pt x="2235" y="1447"/>
                      <a:pt x="2486" y="1171"/>
                    </a:cubicBezTo>
                    <a:cubicBezTo>
                      <a:pt x="2762" y="857"/>
                      <a:pt x="2862" y="154"/>
                      <a:pt x="2335" y="29"/>
                    </a:cubicBezTo>
                    <a:cubicBezTo>
                      <a:pt x="2257" y="9"/>
                      <a:pt x="2175" y="0"/>
                      <a:pt x="2089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275;p2">
                <a:extLst>
                  <a:ext uri="{FF2B5EF4-FFF2-40B4-BE49-F238E27FC236}">
                    <a16:creationId xmlns:a16="http://schemas.microsoft.com/office/drawing/2014/main" id="{C33F735E-94E0-4E1E-C58A-F2DC411611E6}"/>
                  </a:ext>
                </a:extLst>
              </p:cNvPr>
              <p:cNvSpPr/>
              <p:nvPr/>
            </p:nvSpPr>
            <p:spPr>
              <a:xfrm>
                <a:off x="4703416" y="2400754"/>
                <a:ext cx="857743" cy="793882"/>
              </a:xfrm>
              <a:custGeom>
                <a:avLst/>
                <a:gdLst/>
                <a:ahLst/>
                <a:cxnLst/>
                <a:rect l="l" t="t" r="r" b="b"/>
                <a:pathLst>
                  <a:path w="16503" h="15199" extrusionOk="0">
                    <a:moveTo>
                      <a:pt x="5070" y="0"/>
                    </a:moveTo>
                    <a:cubicBezTo>
                      <a:pt x="653" y="2849"/>
                      <a:pt x="1" y="9061"/>
                      <a:pt x="3715" y="12775"/>
                    </a:cubicBezTo>
                    <a:cubicBezTo>
                      <a:pt x="5349" y="14409"/>
                      <a:pt x="7457" y="15198"/>
                      <a:pt x="9551" y="15198"/>
                    </a:cubicBezTo>
                    <a:cubicBezTo>
                      <a:pt x="12235" y="15198"/>
                      <a:pt x="14895" y="13901"/>
                      <a:pt x="16502" y="11420"/>
                    </a:cubicBezTo>
                    <a:lnTo>
                      <a:pt x="16502" y="11420"/>
                    </a:lnTo>
                    <a:cubicBezTo>
                      <a:pt x="15136" y="12302"/>
                      <a:pt x="13570" y="12747"/>
                      <a:pt x="12002" y="12747"/>
                    </a:cubicBezTo>
                    <a:cubicBezTo>
                      <a:pt x="10647" y="12747"/>
                      <a:pt x="9290" y="12415"/>
                      <a:pt x="8057" y="11746"/>
                    </a:cubicBezTo>
                    <a:cubicBezTo>
                      <a:pt x="5409" y="10290"/>
                      <a:pt x="3753" y="7505"/>
                      <a:pt x="3753" y="4480"/>
                    </a:cubicBezTo>
                    <a:cubicBezTo>
                      <a:pt x="3753" y="2887"/>
                      <a:pt x="4205" y="1331"/>
                      <a:pt x="5070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85" name="Google Shape;276;p2">
                <a:extLst>
                  <a:ext uri="{FF2B5EF4-FFF2-40B4-BE49-F238E27FC236}">
                    <a16:creationId xmlns:a16="http://schemas.microsoft.com/office/drawing/2014/main" id="{A2BE07EE-0BDF-A5BD-C109-ADE831053588}"/>
                  </a:ext>
                </a:extLst>
              </p:cNvPr>
              <p:cNvGrpSpPr/>
              <p:nvPr/>
            </p:nvGrpSpPr>
            <p:grpSpPr>
              <a:xfrm>
                <a:off x="5261165" y="2277728"/>
                <a:ext cx="272037" cy="241575"/>
                <a:chOff x="5296580" y="2293223"/>
                <a:chExt cx="272037" cy="241575"/>
              </a:xfrm>
            </p:grpSpPr>
            <p:sp>
              <p:nvSpPr>
                <p:cNvPr id="86" name="Google Shape;277;p2">
                  <a:extLst>
                    <a:ext uri="{FF2B5EF4-FFF2-40B4-BE49-F238E27FC236}">
                      <a16:creationId xmlns:a16="http://schemas.microsoft.com/office/drawing/2014/main" id="{2055FEE9-CFF0-094C-05C7-A406942B79B1}"/>
                    </a:ext>
                  </a:extLst>
                </p:cNvPr>
                <p:cNvSpPr/>
                <p:nvPr/>
              </p:nvSpPr>
              <p:spPr>
                <a:xfrm>
                  <a:off x="5303752" y="2293223"/>
                  <a:ext cx="264865" cy="2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6" h="4625" extrusionOk="0">
                      <a:moveTo>
                        <a:pt x="2541" y="1"/>
                      </a:moveTo>
                      <a:cubicBezTo>
                        <a:pt x="1497" y="1"/>
                        <a:pt x="548" y="713"/>
                        <a:pt x="302" y="1773"/>
                      </a:cubicBezTo>
                      <a:cubicBezTo>
                        <a:pt x="1" y="3015"/>
                        <a:pt x="766" y="4270"/>
                        <a:pt x="2008" y="4559"/>
                      </a:cubicBezTo>
                      <a:cubicBezTo>
                        <a:pt x="2191" y="4603"/>
                        <a:pt x="2374" y="4624"/>
                        <a:pt x="2555" y="4624"/>
                      </a:cubicBezTo>
                      <a:cubicBezTo>
                        <a:pt x="3599" y="4624"/>
                        <a:pt x="4548" y="3912"/>
                        <a:pt x="4794" y="2852"/>
                      </a:cubicBezTo>
                      <a:cubicBezTo>
                        <a:pt x="5095" y="1610"/>
                        <a:pt x="4330" y="355"/>
                        <a:pt x="3088" y="66"/>
                      </a:cubicBezTo>
                      <a:cubicBezTo>
                        <a:pt x="2905" y="22"/>
                        <a:pt x="2722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278;p2">
                  <a:extLst>
                    <a:ext uri="{FF2B5EF4-FFF2-40B4-BE49-F238E27FC236}">
                      <a16:creationId xmlns:a16="http://schemas.microsoft.com/office/drawing/2014/main" id="{45111362-32C7-C045-DBCE-9A1F806BCDDC}"/>
                    </a:ext>
                  </a:extLst>
                </p:cNvPr>
                <p:cNvSpPr/>
                <p:nvPr/>
              </p:nvSpPr>
              <p:spPr>
                <a:xfrm>
                  <a:off x="5296580" y="2312392"/>
                  <a:ext cx="240073" cy="222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" h="4254" extrusionOk="0">
                      <a:moveTo>
                        <a:pt x="1431" y="0"/>
                      </a:moveTo>
                      <a:lnTo>
                        <a:pt x="1431" y="0"/>
                      </a:lnTo>
                      <a:cubicBezTo>
                        <a:pt x="189" y="803"/>
                        <a:pt x="1" y="2535"/>
                        <a:pt x="1042" y="3577"/>
                      </a:cubicBezTo>
                      <a:cubicBezTo>
                        <a:pt x="1498" y="4033"/>
                        <a:pt x="2090" y="4253"/>
                        <a:pt x="2677" y="4253"/>
                      </a:cubicBezTo>
                      <a:cubicBezTo>
                        <a:pt x="3429" y="4253"/>
                        <a:pt x="4174" y="3891"/>
                        <a:pt x="4618" y="3200"/>
                      </a:cubicBezTo>
                      <a:lnTo>
                        <a:pt x="4618" y="3200"/>
                      </a:lnTo>
                      <a:cubicBezTo>
                        <a:pt x="4223" y="3456"/>
                        <a:pt x="3794" y="3573"/>
                        <a:pt x="3375" y="3573"/>
                      </a:cubicBezTo>
                      <a:cubicBezTo>
                        <a:pt x="2173" y="3573"/>
                        <a:pt x="1055" y="2614"/>
                        <a:pt x="1055" y="1255"/>
                      </a:cubicBezTo>
                      <a:cubicBezTo>
                        <a:pt x="1055" y="816"/>
                        <a:pt x="1180" y="377"/>
                        <a:pt x="1431" y="0"/>
                      </a:cubicBezTo>
                      <a:close/>
                    </a:path>
                  </a:pathLst>
                </a:custGeom>
                <a:solidFill>
                  <a:srgbClr val="2A4D7C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279;p2">
                  <a:extLst>
                    <a:ext uri="{FF2B5EF4-FFF2-40B4-BE49-F238E27FC236}">
                      <a16:creationId xmlns:a16="http://schemas.microsoft.com/office/drawing/2014/main" id="{3F9E005C-4D4A-28E8-3063-03F0AB6254E7}"/>
                    </a:ext>
                  </a:extLst>
                </p:cNvPr>
                <p:cNvSpPr/>
                <p:nvPr/>
              </p:nvSpPr>
              <p:spPr>
                <a:xfrm>
                  <a:off x="5303427" y="2293223"/>
                  <a:ext cx="264865" cy="2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6" h="4625" extrusionOk="0">
                      <a:moveTo>
                        <a:pt x="2541" y="1"/>
                      </a:moveTo>
                      <a:cubicBezTo>
                        <a:pt x="1497" y="1"/>
                        <a:pt x="548" y="713"/>
                        <a:pt x="302" y="1773"/>
                      </a:cubicBezTo>
                      <a:cubicBezTo>
                        <a:pt x="1" y="3015"/>
                        <a:pt x="766" y="4270"/>
                        <a:pt x="2008" y="4559"/>
                      </a:cubicBezTo>
                      <a:cubicBezTo>
                        <a:pt x="2191" y="4603"/>
                        <a:pt x="2374" y="4624"/>
                        <a:pt x="2555" y="4624"/>
                      </a:cubicBezTo>
                      <a:cubicBezTo>
                        <a:pt x="3599" y="4624"/>
                        <a:pt x="4548" y="3912"/>
                        <a:pt x="4794" y="2852"/>
                      </a:cubicBezTo>
                      <a:cubicBezTo>
                        <a:pt x="5095" y="1610"/>
                        <a:pt x="4330" y="355"/>
                        <a:pt x="3088" y="66"/>
                      </a:cubicBezTo>
                      <a:cubicBezTo>
                        <a:pt x="2905" y="22"/>
                        <a:pt x="2722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2A4D7C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9" name="Google Shape;295;p2">
            <a:extLst>
              <a:ext uri="{FF2B5EF4-FFF2-40B4-BE49-F238E27FC236}">
                <a16:creationId xmlns:a16="http://schemas.microsoft.com/office/drawing/2014/main" id="{C45EA8CE-F25A-FEA4-664C-84387864BC89}"/>
              </a:ext>
            </a:extLst>
          </p:cNvPr>
          <p:cNvGrpSpPr/>
          <p:nvPr/>
        </p:nvGrpSpPr>
        <p:grpSpPr>
          <a:xfrm rot="5400000">
            <a:off x="4645336" y="5700487"/>
            <a:ext cx="517538" cy="456382"/>
            <a:chOff x="2094149" y="2975908"/>
            <a:chExt cx="517538" cy="456382"/>
          </a:xfrm>
        </p:grpSpPr>
        <p:sp>
          <p:nvSpPr>
            <p:cNvPr id="100" name="Google Shape;296;p2">
              <a:extLst>
                <a:ext uri="{FF2B5EF4-FFF2-40B4-BE49-F238E27FC236}">
                  <a16:creationId xmlns:a16="http://schemas.microsoft.com/office/drawing/2014/main" id="{C70126C3-740E-09FF-5E8F-2D64C3CA0348}"/>
                </a:ext>
              </a:extLst>
            </p:cNvPr>
            <p:cNvSpPr/>
            <p:nvPr/>
          </p:nvSpPr>
          <p:spPr>
            <a:xfrm>
              <a:off x="2094149" y="2976032"/>
              <a:ext cx="494112" cy="456134"/>
            </a:xfrm>
            <a:custGeom>
              <a:avLst/>
              <a:gdLst/>
              <a:ahLst/>
              <a:cxnLst/>
              <a:rect l="l" t="t" r="r" b="b"/>
              <a:pathLst>
                <a:path w="9864" h="9206" extrusionOk="0">
                  <a:moveTo>
                    <a:pt x="5170" y="0"/>
                  </a:moveTo>
                  <a:cubicBezTo>
                    <a:pt x="3994" y="0"/>
                    <a:pt x="2814" y="451"/>
                    <a:pt x="1908" y="1363"/>
                  </a:cubicBezTo>
                  <a:cubicBezTo>
                    <a:pt x="0" y="3270"/>
                    <a:pt x="151" y="6407"/>
                    <a:pt x="2222" y="8139"/>
                  </a:cubicBezTo>
                  <a:lnTo>
                    <a:pt x="2247" y="8164"/>
                  </a:lnTo>
                  <a:cubicBezTo>
                    <a:pt x="2309" y="8214"/>
                    <a:pt x="2372" y="8264"/>
                    <a:pt x="2422" y="8302"/>
                  </a:cubicBezTo>
                  <a:lnTo>
                    <a:pt x="2460" y="8327"/>
                  </a:lnTo>
                  <a:cubicBezTo>
                    <a:pt x="2673" y="8490"/>
                    <a:pt x="2899" y="8616"/>
                    <a:pt x="3138" y="8741"/>
                  </a:cubicBezTo>
                  <a:lnTo>
                    <a:pt x="3175" y="8754"/>
                  </a:lnTo>
                  <a:cubicBezTo>
                    <a:pt x="3238" y="8791"/>
                    <a:pt x="3301" y="8817"/>
                    <a:pt x="3376" y="8842"/>
                  </a:cubicBezTo>
                  <a:lnTo>
                    <a:pt x="3426" y="8867"/>
                  </a:lnTo>
                  <a:cubicBezTo>
                    <a:pt x="3489" y="8892"/>
                    <a:pt x="3564" y="8929"/>
                    <a:pt x="3640" y="8955"/>
                  </a:cubicBezTo>
                  <a:lnTo>
                    <a:pt x="3665" y="8955"/>
                  </a:lnTo>
                  <a:cubicBezTo>
                    <a:pt x="3752" y="8992"/>
                    <a:pt x="3828" y="9017"/>
                    <a:pt x="3916" y="9042"/>
                  </a:cubicBezTo>
                  <a:cubicBezTo>
                    <a:pt x="4003" y="9068"/>
                    <a:pt x="4079" y="9080"/>
                    <a:pt x="4154" y="9105"/>
                  </a:cubicBezTo>
                  <a:lnTo>
                    <a:pt x="4229" y="9118"/>
                  </a:lnTo>
                  <a:lnTo>
                    <a:pt x="4418" y="9143"/>
                  </a:lnTo>
                  <a:lnTo>
                    <a:pt x="4493" y="9155"/>
                  </a:lnTo>
                  <a:cubicBezTo>
                    <a:pt x="4556" y="9168"/>
                    <a:pt x="4618" y="9180"/>
                    <a:pt x="4681" y="9180"/>
                  </a:cubicBezTo>
                  <a:lnTo>
                    <a:pt x="4744" y="9193"/>
                  </a:lnTo>
                  <a:cubicBezTo>
                    <a:pt x="4832" y="9193"/>
                    <a:pt x="4920" y="9206"/>
                    <a:pt x="5007" y="9206"/>
                  </a:cubicBezTo>
                  <a:lnTo>
                    <a:pt x="5359" y="9206"/>
                  </a:lnTo>
                  <a:cubicBezTo>
                    <a:pt x="5409" y="9206"/>
                    <a:pt x="5472" y="9206"/>
                    <a:pt x="5534" y="9193"/>
                  </a:cubicBezTo>
                  <a:lnTo>
                    <a:pt x="5622" y="9193"/>
                  </a:lnTo>
                  <a:cubicBezTo>
                    <a:pt x="5685" y="9193"/>
                    <a:pt x="5748" y="9180"/>
                    <a:pt x="5811" y="9168"/>
                  </a:cubicBezTo>
                  <a:lnTo>
                    <a:pt x="5898" y="9155"/>
                  </a:lnTo>
                  <a:cubicBezTo>
                    <a:pt x="5986" y="9143"/>
                    <a:pt x="6074" y="9118"/>
                    <a:pt x="6162" y="9105"/>
                  </a:cubicBezTo>
                  <a:cubicBezTo>
                    <a:pt x="7655" y="8779"/>
                    <a:pt x="8898" y="7725"/>
                    <a:pt x="9450" y="6294"/>
                  </a:cubicBezTo>
                  <a:cubicBezTo>
                    <a:pt x="9788" y="5441"/>
                    <a:pt x="9864" y="4512"/>
                    <a:pt x="9663" y="3609"/>
                  </a:cubicBezTo>
                  <a:cubicBezTo>
                    <a:pt x="9650" y="3521"/>
                    <a:pt x="9625" y="3421"/>
                    <a:pt x="9600" y="3333"/>
                  </a:cubicBezTo>
                  <a:cubicBezTo>
                    <a:pt x="9588" y="3308"/>
                    <a:pt x="9575" y="3282"/>
                    <a:pt x="9575" y="3245"/>
                  </a:cubicBezTo>
                  <a:cubicBezTo>
                    <a:pt x="9550" y="3182"/>
                    <a:pt x="9525" y="3107"/>
                    <a:pt x="9500" y="3044"/>
                  </a:cubicBezTo>
                  <a:cubicBezTo>
                    <a:pt x="9487" y="3019"/>
                    <a:pt x="9487" y="2994"/>
                    <a:pt x="9475" y="2969"/>
                  </a:cubicBezTo>
                  <a:cubicBezTo>
                    <a:pt x="9450" y="2881"/>
                    <a:pt x="9412" y="2793"/>
                    <a:pt x="9362" y="2705"/>
                  </a:cubicBezTo>
                  <a:lnTo>
                    <a:pt x="9349" y="2668"/>
                  </a:lnTo>
                  <a:cubicBezTo>
                    <a:pt x="9312" y="2592"/>
                    <a:pt x="9274" y="2530"/>
                    <a:pt x="9236" y="2454"/>
                  </a:cubicBezTo>
                  <a:lnTo>
                    <a:pt x="9211" y="2392"/>
                  </a:lnTo>
                  <a:cubicBezTo>
                    <a:pt x="9161" y="2316"/>
                    <a:pt x="9123" y="2253"/>
                    <a:pt x="9086" y="2178"/>
                  </a:cubicBezTo>
                  <a:lnTo>
                    <a:pt x="9061" y="2141"/>
                  </a:lnTo>
                  <a:cubicBezTo>
                    <a:pt x="9010" y="2065"/>
                    <a:pt x="8960" y="1990"/>
                    <a:pt x="8910" y="1915"/>
                  </a:cubicBezTo>
                  <a:lnTo>
                    <a:pt x="8872" y="1864"/>
                  </a:lnTo>
                  <a:cubicBezTo>
                    <a:pt x="8822" y="1802"/>
                    <a:pt x="8785" y="1752"/>
                    <a:pt x="8734" y="1689"/>
                  </a:cubicBezTo>
                  <a:lnTo>
                    <a:pt x="8684" y="1639"/>
                  </a:lnTo>
                  <a:cubicBezTo>
                    <a:pt x="7768" y="551"/>
                    <a:pt x="6472" y="0"/>
                    <a:pt x="517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01" name="Google Shape;297;p2">
              <a:extLst>
                <a:ext uri="{FF2B5EF4-FFF2-40B4-BE49-F238E27FC236}">
                  <a16:creationId xmlns:a16="http://schemas.microsoft.com/office/drawing/2014/main" id="{5854612D-F282-ABF1-780B-36F059EEA90F}"/>
                </a:ext>
              </a:extLst>
            </p:cNvPr>
            <p:cNvGrpSpPr/>
            <p:nvPr/>
          </p:nvGrpSpPr>
          <p:grpSpPr>
            <a:xfrm>
              <a:off x="2094332" y="2975908"/>
              <a:ext cx="517355" cy="456382"/>
              <a:chOff x="313725" y="4537250"/>
              <a:chExt cx="258200" cy="230275"/>
            </a:xfrm>
          </p:grpSpPr>
          <p:sp>
            <p:nvSpPr>
              <p:cNvPr id="102" name="Google Shape;298;p2">
                <a:extLst>
                  <a:ext uri="{FF2B5EF4-FFF2-40B4-BE49-F238E27FC236}">
                    <a16:creationId xmlns:a16="http://schemas.microsoft.com/office/drawing/2014/main" id="{4CBE6E7F-A33E-3756-912A-6BE2BD87C188}"/>
                  </a:ext>
                </a:extLst>
              </p:cNvPr>
              <p:cNvSpPr/>
              <p:nvPr/>
            </p:nvSpPr>
            <p:spPr>
              <a:xfrm>
                <a:off x="313725" y="4537250"/>
                <a:ext cx="258200" cy="230275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9211" extrusionOk="0">
                    <a:moveTo>
                      <a:pt x="5160" y="0"/>
                    </a:moveTo>
                    <a:cubicBezTo>
                      <a:pt x="4117" y="0"/>
                      <a:pt x="3070" y="354"/>
                      <a:pt x="2209" y="1081"/>
                    </a:cubicBezTo>
                    <a:cubicBezTo>
                      <a:pt x="251" y="2713"/>
                      <a:pt x="0" y="5612"/>
                      <a:pt x="1632" y="7569"/>
                    </a:cubicBezTo>
                    <a:cubicBezTo>
                      <a:pt x="2547" y="8652"/>
                      <a:pt x="3852" y="9210"/>
                      <a:pt x="5164" y="9210"/>
                    </a:cubicBezTo>
                    <a:cubicBezTo>
                      <a:pt x="6208" y="9210"/>
                      <a:pt x="7257" y="8857"/>
                      <a:pt x="8119" y="8134"/>
                    </a:cubicBezTo>
                    <a:cubicBezTo>
                      <a:pt x="10077" y="6503"/>
                      <a:pt x="10328" y="3591"/>
                      <a:pt x="8697" y="1646"/>
                    </a:cubicBezTo>
                    <a:cubicBezTo>
                      <a:pt x="7780" y="562"/>
                      <a:pt x="6474" y="0"/>
                      <a:pt x="5160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299;p2">
                <a:extLst>
                  <a:ext uri="{FF2B5EF4-FFF2-40B4-BE49-F238E27FC236}">
                    <a16:creationId xmlns:a16="http://schemas.microsoft.com/office/drawing/2014/main" id="{83075CFD-E84C-D232-BC67-67D473C8C8D2}"/>
                  </a:ext>
                </a:extLst>
              </p:cNvPr>
              <p:cNvSpPr/>
              <p:nvPr/>
            </p:nvSpPr>
            <p:spPr>
              <a:xfrm>
                <a:off x="351375" y="4597225"/>
                <a:ext cx="5680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938" extrusionOk="0">
                    <a:moveTo>
                      <a:pt x="1293" y="0"/>
                    </a:moveTo>
                    <a:cubicBezTo>
                      <a:pt x="439" y="0"/>
                      <a:pt x="0" y="1042"/>
                      <a:pt x="615" y="1657"/>
                    </a:cubicBezTo>
                    <a:cubicBezTo>
                      <a:pt x="809" y="1851"/>
                      <a:pt x="1051" y="1938"/>
                      <a:pt x="1288" y="1938"/>
                    </a:cubicBezTo>
                    <a:cubicBezTo>
                      <a:pt x="1788" y="1938"/>
                      <a:pt x="2271" y="1553"/>
                      <a:pt x="2271" y="966"/>
                    </a:cubicBezTo>
                    <a:cubicBezTo>
                      <a:pt x="2271" y="439"/>
                      <a:pt x="1832" y="0"/>
                      <a:pt x="1293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300;p2">
                <a:extLst>
                  <a:ext uri="{FF2B5EF4-FFF2-40B4-BE49-F238E27FC236}">
                    <a16:creationId xmlns:a16="http://schemas.microsoft.com/office/drawing/2014/main" id="{648311C5-196F-D51D-21BB-30CDB4E84FCA}"/>
                  </a:ext>
                </a:extLst>
              </p:cNvPr>
              <p:cNvSpPr/>
              <p:nvPr/>
            </p:nvSpPr>
            <p:spPr>
              <a:xfrm>
                <a:off x="357025" y="4658700"/>
                <a:ext cx="185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627" extrusionOk="0">
                    <a:moveTo>
                      <a:pt x="427" y="1"/>
                    </a:moveTo>
                    <a:cubicBezTo>
                      <a:pt x="138" y="1"/>
                      <a:pt x="0" y="339"/>
                      <a:pt x="201" y="540"/>
                    </a:cubicBezTo>
                    <a:cubicBezTo>
                      <a:pt x="265" y="600"/>
                      <a:pt x="342" y="627"/>
                      <a:pt x="419" y="627"/>
                    </a:cubicBezTo>
                    <a:cubicBezTo>
                      <a:pt x="583" y="627"/>
                      <a:pt x="740" y="503"/>
                      <a:pt x="740" y="314"/>
                    </a:cubicBezTo>
                    <a:cubicBezTo>
                      <a:pt x="740" y="139"/>
                      <a:pt x="590" y="1"/>
                      <a:pt x="427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301;p2">
                <a:extLst>
                  <a:ext uri="{FF2B5EF4-FFF2-40B4-BE49-F238E27FC236}">
                    <a16:creationId xmlns:a16="http://schemas.microsoft.com/office/drawing/2014/main" id="{1568786D-27B3-D430-CB4F-0FE88D1DA170}"/>
                  </a:ext>
                </a:extLst>
              </p:cNvPr>
              <p:cNvSpPr/>
              <p:nvPr/>
            </p:nvSpPr>
            <p:spPr>
              <a:xfrm>
                <a:off x="389650" y="4683175"/>
                <a:ext cx="219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79" extrusionOk="0">
                    <a:moveTo>
                      <a:pt x="439" y="0"/>
                    </a:moveTo>
                    <a:cubicBezTo>
                      <a:pt x="201" y="0"/>
                      <a:pt x="0" y="201"/>
                      <a:pt x="0" y="440"/>
                    </a:cubicBezTo>
                    <a:cubicBezTo>
                      <a:pt x="0" y="678"/>
                      <a:pt x="201" y="879"/>
                      <a:pt x="439" y="879"/>
                    </a:cubicBezTo>
                    <a:cubicBezTo>
                      <a:pt x="678" y="879"/>
                      <a:pt x="879" y="678"/>
                      <a:pt x="879" y="440"/>
                    </a:cubicBezTo>
                    <a:cubicBezTo>
                      <a:pt x="879" y="201"/>
                      <a:pt x="678" y="0"/>
                      <a:pt x="439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302;p2">
                <a:extLst>
                  <a:ext uri="{FF2B5EF4-FFF2-40B4-BE49-F238E27FC236}">
                    <a16:creationId xmlns:a16="http://schemas.microsoft.com/office/drawing/2014/main" id="{25375781-705B-F685-31D7-37B43A5BF06A}"/>
                  </a:ext>
                </a:extLst>
              </p:cNvPr>
              <p:cNvSpPr/>
              <p:nvPr/>
            </p:nvSpPr>
            <p:spPr>
              <a:xfrm>
                <a:off x="419450" y="4645525"/>
                <a:ext cx="106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28" extrusionOk="0">
                    <a:moveTo>
                      <a:pt x="214" y="1"/>
                    </a:moveTo>
                    <a:cubicBezTo>
                      <a:pt x="88" y="1"/>
                      <a:pt x="0" y="101"/>
                      <a:pt x="0" y="214"/>
                    </a:cubicBezTo>
                    <a:cubicBezTo>
                      <a:pt x="0" y="339"/>
                      <a:pt x="88" y="427"/>
                      <a:pt x="214" y="427"/>
                    </a:cubicBezTo>
                    <a:cubicBezTo>
                      <a:pt x="327" y="427"/>
                      <a:pt x="427" y="339"/>
                      <a:pt x="427" y="214"/>
                    </a:cubicBezTo>
                    <a:cubicBezTo>
                      <a:pt x="427" y="101"/>
                      <a:pt x="327" y="1"/>
                      <a:pt x="2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303;p2">
                <a:extLst>
                  <a:ext uri="{FF2B5EF4-FFF2-40B4-BE49-F238E27FC236}">
                    <a16:creationId xmlns:a16="http://schemas.microsoft.com/office/drawing/2014/main" id="{14C761BB-9E7C-E6AF-1FA5-912EB49740C3}"/>
                  </a:ext>
                </a:extLst>
              </p:cNvPr>
              <p:cNvSpPr/>
              <p:nvPr/>
            </p:nvSpPr>
            <p:spPr>
              <a:xfrm>
                <a:off x="461175" y="4564275"/>
                <a:ext cx="2292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784" extrusionOk="0">
                    <a:moveTo>
                      <a:pt x="527" y="0"/>
                    </a:moveTo>
                    <a:cubicBezTo>
                      <a:pt x="176" y="0"/>
                      <a:pt x="0" y="415"/>
                      <a:pt x="251" y="666"/>
                    </a:cubicBezTo>
                    <a:cubicBezTo>
                      <a:pt x="329" y="747"/>
                      <a:pt x="426" y="784"/>
                      <a:pt x="522" y="784"/>
                    </a:cubicBezTo>
                    <a:cubicBezTo>
                      <a:pt x="722" y="784"/>
                      <a:pt x="916" y="627"/>
                      <a:pt x="916" y="389"/>
                    </a:cubicBezTo>
                    <a:cubicBezTo>
                      <a:pt x="916" y="176"/>
                      <a:pt x="741" y="0"/>
                      <a:pt x="527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304;p2">
                <a:extLst>
                  <a:ext uri="{FF2B5EF4-FFF2-40B4-BE49-F238E27FC236}">
                    <a16:creationId xmlns:a16="http://schemas.microsoft.com/office/drawing/2014/main" id="{2E7D86CC-68FC-AFDA-2CB5-F6B95892A7A6}"/>
                  </a:ext>
                </a:extLst>
              </p:cNvPr>
              <p:cNvSpPr/>
              <p:nvPr/>
            </p:nvSpPr>
            <p:spPr>
              <a:xfrm>
                <a:off x="490975" y="4601600"/>
                <a:ext cx="354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25" extrusionOk="0">
                    <a:moveTo>
                      <a:pt x="816" y="1"/>
                    </a:moveTo>
                    <a:cubicBezTo>
                      <a:pt x="264" y="1"/>
                      <a:pt x="0" y="666"/>
                      <a:pt x="377" y="1042"/>
                    </a:cubicBezTo>
                    <a:cubicBezTo>
                      <a:pt x="503" y="1168"/>
                      <a:pt x="657" y="1225"/>
                      <a:pt x="807" y="1225"/>
                    </a:cubicBezTo>
                    <a:cubicBezTo>
                      <a:pt x="1120" y="1225"/>
                      <a:pt x="1418" y="980"/>
                      <a:pt x="1418" y="616"/>
                    </a:cubicBezTo>
                    <a:cubicBezTo>
                      <a:pt x="1418" y="277"/>
                      <a:pt x="1155" y="1"/>
                      <a:pt x="816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305;p2">
                <a:extLst>
                  <a:ext uri="{FF2B5EF4-FFF2-40B4-BE49-F238E27FC236}">
                    <a16:creationId xmlns:a16="http://schemas.microsoft.com/office/drawing/2014/main" id="{80B63BA7-F1B6-08E6-2B73-28F4229B25F4}"/>
                  </a:ext>
                </a:extLst>
              </p:cNvPr>
              <p:cNvSpPr/>
              <p:nvPr/>
            </p:nvSpPr>
            <p:spPr>
              <a:xfrm>
                <a:off x="498500" y="4678150"/>
                <a:ext cx="339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356" extrusionOk="0">
                    <a:moveTo>
                      <a:pt x="678" y="1"/>
                    </a:moveTo>
                    <a:cubicBezTo>
                      <a:pt x="302" y="1"/>
                      <a:pt x="1" y="302"/>
                      <a:pt x="1" y="678"/>
                    </a:cubicBezTo>
                    <a:cubicBezTo>
                      <a:pt x="1" y="1055"/>
                      <a:pt x="302" y="1356"/>
                      <a:pt x="678" y="1356"/>
                    </a:cubicBezTo>
                    <a:cubicBezTo>
                      <a:pt x="1055" y="1356"/>
                      <a:pt x="1356" y="1055"/>
                      <a:pt x="1356" y="678"/>
                    </a:cubicBezTo>
                    <a:cubicBezTo>
                      <a:pt x="1356" y="302"/>
                      <a:pt x="1055" y="1"/>
                      <a:pt x="678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306;p2">
                <a:extLst>
                  <a:ext uri="{FF2B5EF4-FFF2-40B4-BE49-F238E27FC236}">
                    <a16:creationId xmlns:a16="http://schemas.microsoft.com/office/drawing/2014/main" id="{A80FBE1E-2D8E-97AA-5E4F-17FE31B7AE92}"/>
                  </a:ext>
                </a:extLst>
              </p:cNvPr>
              <p:cNvSpPr/>
              <p:nvPr/>
            </p:nvSpPr>
            <p:spPr>
              <a:xfrm>
                <a:off x="467125" y="4712025"/>
                <a:ext cx="226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67" extrusionOk="0">
                    <a:moveTo>
                      <a:pt x="515" y="1"/>
                    </a:moveTo>
                    <a:cubicBezTo>
                      <a:pt x="176" y="1"/>
                      <a:pt x="1" y="415"/>
                      <a:pt x="252" y="653"/>
                    </a:cubicBezTo>
                    <a:cubicBezTo>
                      <a:pt x="330" y="731"/>
                      <a:pt x="426" y="766"/>
                      <a:pt x="521" y="766"/>
                    </a:cubicBezTo>
                    <a:cubicBezTo>
                      <a:pt x="717" y="766"/>
                      <a:pt x="904" y="618"/>
                      <a:pt x="904" y="390"/>
                    </a:cubicBezTo>
                    <a:cubicBezTo>
                      <a:pt x="904" y="177"/>
                      <a:pt x="728" y="1"/>
                      <a:pt x="515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307;p2">
                <a:extLst>
                  <a:ext uri="{FF2B5EF4-FFF2-40B4-BE49-F238E27FC236}">
                    <a16:creationId xmlns:a16="http://schemas.microsoft.com/office/drawing/2014/main" id="{89169749-C41E-CA9D-9108-20766ADB5ABF}"/>
                  </a:ext>
                </a:extLst>
              </p:cNvPr>
              <p:cNvSpPr/>
              <p:nvPr/>
            </p:nvSpPr>
            <p:spPr>
              <a:xfrm>
                <a:off x="364225" y="4572750"/>
                <a:ext cx="205200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7788" extrusionOk="0">
                    <a:moveTo>
                      <a:pt x="6476" y="0"/>
                    </a:moveTo>
                    <a:cubicBezTo>
                      <a:pt x="6539" y="163"/>
                      <a:pt x="6576" y="327"/>
                      <a:pt x="6614" y="502"/>
                    </a:cubicBezTo>
                    <a:cubicBezTo>
                      <a:pt x="7348" y="3848"/>
                      <a:pt x="4730" y="6795"/>
                      <a:pt x="1572" y="6795"/>
                    </a:cubicBezTo>
                    <a:cubicBezTo>
                      <a:pt x="1058" y="6795"/>
                      <a:pt x="531" y="6717"/>
                      <a:pt x="1" y="6551"/>
                    </a:cubicBezTo>
                    <a:lnTo>
                      <a:pt x="1" y="6551"/>
                    </a:lnTo>
                    <a:cubicBezTo>
                      <a:pt x="887" y="7376"/>
                      <a:pt x="2018" y="7788"/>
                      <a:pt x="3148" y="7788"/>
                    </a:cubicBezTo>
                    <a:cubicBezTo>
                      <a:pt x="4337" y="7788"/>
                      <a:pt x="5525" y="7332"/>
                      <a:pt x="6426" y="6425"/>
                    </a:cubicBezTo>
                    <a:cubicBezTo>
                      <a:pt x="8182" y="4656"/>
                      <a:pt x="8208" y="1807"/>
                      <a:pt x="6476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12" name="Google Shape;312;p2">
            <a:extLst>
              <a:ext uri="{FF2B5EF4-FFF2-40B4-BE49-F238E27FC236}">
                <a16:creationId xmlns:a16="http://schemas.microsoft.com/office/drawing/2014/main" id="{E93FC98B-BEDB-3822-DF74-2E0016893CA1}"/>
              </a:ext>
            </a:extLst>
          </p:cNvPr>
          <p:cNvSpPr/>
          <p:nvPr/>
        </p:nvSpPr>
        <p:spPr>
          <a:xfrm>
            <a:off x="6495266" y="4422795"/>
            <a:ext cx="464978" cy="41727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85750" algn="bl" rotWithShape="0">
              <a:srgbClr val="FFFFFF">
                <a:alpha val="8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13" name="Google Shape;321;p2">
            <a:extLst>
              <a:ext uri="{FF2B5EF4-FFF2-40B4-BE49-F238E27FC236}">
                <a16:creationId xmlns:a16="http://schemas.microsoft.com/office/drawing/2014/main" id="{B3EBEFE2-D822-A77A-C835-8F0445B9D535}"/>
              </a:ext>
            </a:extLst>
          </p:cNvPr>
          <p:cNvGrpSpPr/>
          <p:nvPr/>
        </p:nvGrpSpPr>
        <p:grpSpPr>
          <a:xfrm>
            <a:off x="1663092" y="5211012"/>
            <a:ext cx="951085" cy="1091680"/>
            <a:chOff x="645806" y="4218800"/>
            <a:chExt cx="457197" cy="505227"/>
          </a:xfrm>
        </p:grpSpPr>
        <p:sp>
          <p:nvSpPr>
            <p:cNvPr id="114" name="Google Shape;322;p2">
              <a:extLst>
                <a:ext uri="{FF2B5EF4-FFF2-40B4-BE49-F238E27FC236}">
                  <a16:creationId xmlns:a16="http://schemas.microsoft.com/office/drawing/2014/main" id="{92E4DF87-0F62-FF42-3A78-E8E9236DBC5F}"/>
                </a:ext>
              </a:extLst>
            </p:cNvPr>
            <p:cNvSpPr/>
            <p:nvPr/>
          </p:nvSpPr>
          <p:spPr>
            <a:xfrm rot="-5400000">
              <a:off x="640457" y="4226309"/>
              <a:ext cx="467897" cy="456468"/>
            </a:xfrm>
            <a:custGeom>
              <a:avLst/>
              <a:gdLst/>
              <a:ahLst/>
              <a:cxnLst/>
              <a:rect l="l" t="t" r="r" b="b"/>
              <a:pathLst>
                <a:path w="10065" h="10024" extrusionOk="0">
                  <a:moveTo>
                    <a:pt x="5008" y="1"/>
                  </a:moveTo>
                  <a:cubicBezTo>
                    <a:pt x="4430" y="1"/>
                    <a:pt x="3866" y="88"/>
                    <a:pt x="3326" y="277"/>
                  </a:cubicBezTo>
                  <a:cubicBezTo>
                    <a:pt x="2824" y="452"/>
                    <a:pt x="2347" y="716"/>
                    <a:pt x="1933" y="1042"/>
                  </a:cubicBezTo>
                  <a:cubicBezTo>
                    <a:pt x="1858" y="1092"/>
                    <a:pt x="1795" y="1155"/>
                    <a:pt x="1732" y="1205"/>
                  </a:cubicBezTo>
                  <a:cubicBezTo>
                    <a:pt x="753" y="2046"/>
                    <a:pt x="139" y="3226"/>
                    <a:pt x="13" y="4506"/>
                  </a:cubicBezTo>
                  <a:lnTo>
                    <a:pt x="13" y="4556"/>
                  </a:lnTo>
                  <a:cubicBezTo>
                    <a:pt x="1" y="4631"/>
                    <a:pt x="1" y="4694"/>
                    <a:pt x="1" y="4769"/>
                  </a:cubicBezTo>
                  <a:lnTo>
                    <a:pt x="1" y="5008"/>
                  </a:lnTo>
                  <a:cubicBezTo>
                    <a:pt x="1" y="5095"/>
                    <a:pt x="1" y="5196"/>
                    <a:pt x="1" y="5284"/>
                  </a:cubicBezTo>
                  <a:cubicBezTo>
                    <a:pt x="1" y="5296"/>
                    <a:pt x="1" y="5296"/>
                    <a:pt x="1" y="5309"/>
                  </a:cubicBezTo>
                  <a:lnTo>
                    <a:pt x="1" y="5397"/>
                  </a:lnTo>
                  <a:cubicBezTo>
                    <a:pt x="1" y="5434"/>
                    <a:pt x="13" y="5497"/>
                    <a:pt x="13" y="5560"/>
                  </a:cubicBezTo>
                  <a:lnTo>
                    <a:pt x="13" y="5622"/>
                  </a:lnTo>
                  <a:cubicBezTo>
                    <a:pt x="13" y="5648"/>
                    <a:pt x="26" y="5685"/>
                    <a:pt x="26" y="5710"/>
                  </a:cubicBezTo>
                  <a:cubicBezTo>
                    <a:pt x="38" y="5798"/>
                    <a:pt x="51" y="5886"/>
                    <a:pt x="76" y="5961"/>
                  </a:cubicBezTo>
                  <a:cubicBezTo>
                    <a:pt x="76" y="5986"/>
                    <a:pt x="76" y="5999"/>
                    <a:pt x="76" y="6011"/>
                  </a:cubicBezTo>
                  <a:cubicBezTo>
                    <a:pt x="101" y="6099"/>
                    <a:pt x="126" y="6200"/>
                    <a:pt x="151" y="6300"/>
                  </a:cubicBezTo>
                  <a:cubicBezTo>
                    <a:pt x="151" y="6325"/>
                    <a:pt x="164" y="6350"/>
                    <a:pt x="164" y="6375"/>
                  </a:cubicBezTo>
                  <a:cubicBezTo>
                    <a:pt x="189" y="6438"/>
                    <a:pt x="214" y="6513"/>
                    <a:pt x="226" y="6576"/>
                  </a:cubicBezTo>
                  <a:lnTo>
                    <a:pt x="264" y="6664"/>
                  </a:lnTo>
                  <a:cubicBezTo>
                    <a:pt x="289" y="6739"/>
                    <a:pt x="314" y="6815"/>
                    <a:pt x="339" y="6890"/>
                  </a:cubicBezTo>
                  <a:cubicBezTo>
                    <a:pt x="352" y="6902"/>
                    <a:pt x="352" y="6928"/>
                    <a:pt x="364" y="6940"/>
                  </a:cubicBezTo>
                  <a:cubicBezTo>
                    <a:pt x="402" y="7028"/>
                    <a:pt x="440" y="7116"/>
                    <a:pt x="490" y="7204"/>
                  </a:cubicBezTo>
                  <a:lnTo>
                    <a:pt x="515" y="7254"/>
                  </a:lnTo>
                  <a:cubicBezTo>
                    <a:pt x="553" y="7329"/>
                    <a:pt x="578" y="7392"/>
                    <a:pt x="615" y="7467"/>
                  </a:cubicBezTo>
                  <a:lnTo>
                    <a:pt x="666" y="7542"/>
                  </a:lnTo>
                  <a:cubicBezTo>
                    <a:pt x="703" y="7605"/>
                    <a:pt x="741" y="7668"/>
                    <a:pt x="779" y="7731"/>
                  </a:cubicBezTo>
                  <a:lnTo>
                    <a:pt x="816" y="7781"/>
                  </a:lnTo>
                  <a:cubicBezTo>
                    <a:pt x="866" y="7869"/>
                    <a:pt x="929" y="7944"/>
                    <a:pt x="979" y="8019"/>
                  </a:cubicBezTo>
                  <a:cubicBezTo>
                    <a:pt x="979" y="8032"/>
                    <a:pt x="1004" y="8044"/>
                    <a:pt x="1004" y="8044"/>
                  </a:cubicBezTo>
                  <a:cubicBezTo>
                    <a:pt x="1055" y="8120"/>
                    <a:pt x="1105" y="8182"/>
                    <a:pt x="1168" y="8245"/>
                  </a:cubicBezTo>
                  <a:lnTo>
                    <a:pt x="1218" y="8308"/>
                  </a:lnTo>
                  <a:cubicBezTo>
                    <a:pt x="1255" y="8358"/>
                    <a:pt x="1318" y="8421"/>
                    <a:pt x="1368" y="8471"/>
                  </a:cubicBezTo>
                  <a:lnTo>
                    <a:pt x="1419" y="8521"/>
                  </a:lnTo>
                  <a:cubicBezTo>
                    <a:pt x="1557" y="8659"/>
                    <a:pt x="1695" y="8797"/>
                    <a:pt x="1845" y="8910"/>
                  </a:cubicBezTo>
                  <a:lnTo>
                    <a:pt x="1895" y="8960"/>
                  </a:lnTo>
                  <a:cubicBezTo>
                    <a:pt x="1958" y="8998"/>
                    <a:pt x="2021" y="9048"/>
                    <a:pt x="2084" y="9098"/>
                  </a:cubicBezTo>
                  <a:lnTo>
                    <a:pt x="2146" y="9136"/>
                  </a:lnTo>
                  <a:cubicBezTo>
                    <a:pt x="2993" y="9723"/>
                    <a:pt x="3988" y="10024"/>
                    <a:pt x="4993" y="10024"/>
                  </a:cubicBezTo>
                  <a:cubicBezTo>
                    <a:pt x="5686" y="10024"/>
                    <a:pt x="6384" y="9880"/>
                    <a:pt x="7040" y="9588"/>
                  </a:cubicBezTo>
                  <a:lnTo>
                    <a:pt x="7053" y="9588"/>
                  </a:lnTo>
                  <a:cubicBezTo>
                    <a:pt x="7417" y="9425"/>
                    <a:pt x="7768" y="9211"/>
                    <a:pt x="8082" y="8960"/>
                  </a:cubicBezTo>
                  <a:cubicBezTo>
                    <a:pt x="8697" y="8484"/>
                    <a:pt x="9199" y="7856"/>
                    <a:pt x="9538" y="7153"/>
                  </a:cubicBezTo>
                  <a:cubicBezTo>
                    <a:pt x="9575" y="7078"/>
                    <a:pt x="9613" y="6990"/>
                    <a:pt x="9651" y="6902"/>
                  </a:cubicBezTo>
                  <a:cubicBezTo>
                    <a:pt x="9651" y="6890"/>
                    <a:pt x="9663" y="6865"/>
                    <a:pt x="9663" y="6852"/>
                  </a:cubicBezTo>
                  <a:cubicBezTo>
                    <a:pt x="9688" y="6789"/>
                    <a:pt x="9713" y="6714"/>
                    <a:pt x="9738" y="6639"/>
                  </a:cubicBezTo>
                  <a:cubicBezTo>
                    <a:pt x="9738" y="6626"/>
                    <a:pt x="9764" y="6601"/>
                    <a:pt x="9764" y="6576"/>
                  </a:cubicBezTo>
                  <a:cubicBezTo>
                    <a:pt x="9789" y="6513"/>
                    <a:pt x="9814" y="6438"/>
                    <a:pt x="9826" y="6363"/>
                  </a:cubicBezTo>
                  <a:lnTo>
                    <a:pt x="9851" y="6313"/>
                  </a:lnTo>
                  <a:cubicBezTo>
                    <a:pt x="10065" y="5459"/>
                    <a:pt x="10065" y="4568"/>
                    <a:pt x="9851" y="3715"/>
                  </a:cubicBezTo>
                  <a:cubicBezTo>
                    <a:pt x="9839" y="3715"/>
                    <a:pt x="9839" y="3702"/>
                    <a:pt x="9839" y="3677"/>
                  </a:cubicBezTo>
                  <a:cubicBezTo>
                    <a:pt x="9814" y="3615"/>
                    <a:pt x="9789" y="3539"/>
                    <a:pt x="9776" y="3477"/>
                  </a:cubicBezTo>
                  <a:lnTo>
                    <a:pt x="9751" y="3414"/>
                  </a:lnTo>
                  <a:cubicBezTo>
                    <a:pt x="9738" y="3351"/>
                    <a:pt x="9713" y="3288"/>
                    <a:pt x="9688" y="3226"/>
                  </a:cubicBezTo>
                  <a:lnTo>
                    <a:pt x="9663" y="3175"/>
                  </a:lnTo>
                  <a:cubicBezTo>
                    <a:pt x="9638" y="3113"/>
                    <a:pt x="9613" y="3050"/>
                    <a:pt x="9588" y="2987"/>
                  </a:cubicBezTo>
                  <a:cubicBezTo>
                    <a:pt x="9575" y="2975"/>
                    <a:pt x="9575" y="2950"/>
                    <a:pt x="9563" y="2924"/>
                  </a:cubicBezTo>
                  <a:cubicBezTo>
                    <a:pt x="9538" y="2874"/>
                    <a:pt x="9513" y="2811"/>
                    <a:pt x="9475" y="2749"/>
                  </a:cubicBezTo>
                  <a:cubicBezTo>
                    <a:pt x="9462" y="2736"/>
                    <a:pt x="9462" y="2724"/>
                    <a:pt x="9450" y="2699"/>
                  </a:cubicBezTo>
                  <a:cubicBezTo>
                    <a:pt x="9412" y="2636"/>
                    <a:pt x="9387" y="2586"/>
                    <a:pt x="9349" y="2523"/>
                  </a:cubicBezTo>
                  <a:lnTo>
                    <a:pt x="9324" y="2473"/>
                  </a:lnTo>
                  <a:cubicBezTo>
                    <a:pt x="9287" y="2422"/>
                    <a:pt x="9262" y="2360"/>
                    <a:pt x="9224" y="2297"/>
                  </a:cubicBezTo>
                  <a:lnTo>
                    <a:pt x="9199" y="2259"/>
                  </a:lnTo>
                  <a:cubicBezTo>
                    <a:pt x="9174" y="2222"/>
                    <a:pt x="9149" y="2184"/>
                    <a:pt x="9124" y="2159"/>
                  </a:cubicBezTo>
                  <a:lnTo>
                    <a:pt x="9098" y="2096"/>
                  </a:lnTo>
                  <a:lnTo>
                    <a:pt x="9086" y="2084"/>
                  </a:lnTo>
                  <a:lnTo>
                    <a:pt x="9061" y="2059"/>
                  </a:lnTo>
                  <a:lnTo>
                    <a:pt x="8960" y="1908"/>
                  </a:lnTo>
                  <a:lnTo>
                    <a:pt x="8910" y="1858"/>
                  </a:lnTo>
                  <a:cubicBezTo>
                    <a:pt x="8797" y="1707"/>
                    <a:pt x="8659" y="1569"/>
                    <a:pt x="8521" y="1431"/>
                  </a:cubicBezTo>
                  <a:lnTo>
                    <a:pt x="8471" y="1381"/>
                  </a:lnTo>
                  <a:lnTo>
                    <a:pt x="8308" y="1218"/>
                  </a:lnTo>
                  <a:lnTo>
                    <a:pt x="8245" y="1168"/>
                  </a:lnTo>
                  <a:cubicBezTo>
                    <a:pt x="8182" y="1117"/>
                    <a:pt x="8120" y="1067"/>
                    <a:pt x="8044" y="1017"/>
                  </a:cubicBezTo>
                  <a:lnTo>
                    <a:pt x="8019" y="992"/>
                  </a:lnTo>
                  <a:cubicBezTo>
                    <a:pt x="7944" y="942"/>
                    <a:pt x="7869" y="879"/>
                    <a:pt x="7781" y="829"/>
                  </a:cubicBezTo>
                  <a:lnTo>
                    <a:pt x="7731" y="791"/>
                  </a:lnTo>
                  <a:cubicBezTo>
                    <a:pt x="7668" y="753"/>
                    <a:pt x="7605" y="716"/>
                    <a:pt x="7542" y="678"/>
                  </a:cubicBezTo>
                  <a:lnTo>
                    <a:pt x="7467" y="628"/>
                  </a:lnTo>
                  <a:cubicBezTo>
                    <a:pt x="7392" y="590"/>
                    <a:pt x="7329" y="553"/>
                    <a:pt x="7266" y="528"/>
                  </a:cubicBezTo>
                  <a:lnTo>
                    <a:pt x="7204" y="490"/>
                  </a:lnTo>
                  <a:cubicBezTo>
                    <a:pt x="7116" y="452"/>
                    <a:pt x="7028" y="415"/>
                    <a:pt x="6940" y="377"/>
                  </a:cubicBezTo>
                  <a:lnTo>
                    <a:pt x="6890" y="352"/>
                  </a:lnTo>
                  <a:cubicBezTo>
                    <a:pt x="6815" y="327"/>
                    <a:pt x="6739" y="302"/>
                    <a:pt x="6664" y="277"/>
                  </a:cubicBezTo>
                  <a:lnTo>
                    <a:pt x="6576" y="239"/>
                  </a:lnTo>
                  <a:cubicBezTo>
                    <a:pt x="6513" y="214"/>
                    <a:pt x="6438" y="201"/>
                    <a:pt x="6375" y="176"/>
                  </a:cubicBezTo>
                  <a:lnTo>
                    <a:pt x="6300" y="151"/>
                  </a:lnTo>
                  <a:cubicBezTo>
                    <a:pt x="6200" y="126"/>
                    <a:pt x="6099" y="113"/>
                    <a:pt x="6011" y="88"/>
                  </a:cubicBezTo>
                  <a:lnTo>
                    <a:pt x="5961" y="88"/>
                  </a:lnTo>
                  <a:cubicBezTo>
                    <a:pt x="5886" y="76"/>
                    <a:pt x="5798" y="51"/>
                    <a:pt x="5710" y="51"/>
                  </a:cubicBezTo>
                  <a:lnTo>
                    <a:pt x="5622" y="38"/>
                  </a:lnTo>
                  <a:lnTo>
                    <a:pt x="5409" y="13"/>
                  </a:lnTo>
                  <a:lnTo>
                    <a:pt x="5309" y="13"/>
                  </a:lnTo>
                  <a:cubicBezTo>
                    <a:pt x="5208" y="13"/>
                    <a:pt x="5108" y="1"/>
                    <a:pt x="500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15" name="Google Shape;323;p2">
              <a:extLst>
                <a:ext uri="{FF2B5EF4-FFF2-40B4-BE49-F238E27FC236}">
                  <a16:creationId xmlns:a16="http://schemas.microsoft.com/office/drawing/2014/main" id="{A53C334B-E32E-2C3B-E9E6-F913F4E451F0}"/>
                </a:ext>
              </a:extLst>
            </p:cNvPr>
            <p:cNvGrpSpPr/>
            <p:nvPr/>
          </p:nvGrpSpPr>
          <p:grpSpPr>
            <a:xfrm rot="-5400000">
              <a:off x="621791" y="4242815"/>
              <a:ext cx="505227" cy="457197"/>
              <a:chOff x="4923384" y="2320726"/>
              <a:chExt cx="505227" cy="457197"/>
            </a:xfrm>
          </p:grpSpPr>
          <p:sp>
            <p:nvSpPr>
              <p:cNvPr id="116" name="Google Shape;324;p2">
                <a:extLst>
                  <a:ext uri="{FF2B5EF4-FFF2-40B4-BE49-F238E27FC236}">
                    <a16:creationId xmlns:a16="http://schemas.microsoft.com/office/drawing/2014/main" id="{0A01CCA3-E629-BE65-78CB-DE1FF155426E}"/>
                  </a:ext>
                </a:extLst>
              </p:cNvPr>
              <p:cNvSpPr/>
              <p:nvPr/>
            </p:nvSpPr>
            <p:spPr>
              <a:xfrm>
                <a:off x="4961876" y="2320726"/>
                <a:ext cx="466735" cy="457197"/>
              </a:xfrm>
              <a:custGeom>
                <a:avLst/>
                <a:gdLst/>
                <a:ahLst/>
                <a:cxnLst/>
                <a:rect l="l" t="t" r="r" b="b"/>
                <a:pathLst>
                  <a:path w="10040" h="10040" extrusionOk="0">
                    <a:moveTo>
                      <a:pt x="5020" y="0"/>
                    </a:moveTo>
                    <a:cubicBezTo>
                      <a:pt x="2247" y="0"/>
                      <a:pt x="1" y="2246"/>
                      <a:pt x="1" y="5020"/>
                    </a:cubicBezTo>
                    <a:cubicBezTo>
                      <a:pt x="1" y="7793"/>
                      <a:pt x="2247" y="10039"/>
                      <a:pt x="5020" y="10039"/>
                    </a:cubicBezTo>
                    <a:cubicBezTo>
                      <a:pt x="7794" y="10039"/>
                      <a:pt x="10040" y="7793"/>
                      <a:pt x="10040" y="5020"/>
                    </a:cubicBezTo>
                    <a:cubicBezTo>
                      <a:pt x="10040" y="2246"/>
                      <a:pt x="7794" y="0"/>
                      <a:pt x="5020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325;p2">
                <a:extLst>
                  <a:ext uri="{FF2B5EF4-FFF2-40B4-BE49-F238E27FC236}">
                    <a16:creationId xmlns:a16="http://schemas.microsoft.com/office/drawing/2014/main" id="{A7BC7719-F367-B0EC-3236-F7A021DE9D7F}"/>
                  </a:ext>
                </a:extLst>
              </p:cNvPr>
              <p:cNvSpPr/>
              <p:nvPr/>
            </p:nvSpPr>
            <p:spPr>
              <a:xfrm>
                <a:off x="5307231" y="2352693"/>
                <a:ext cx="116172" cy="149773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3289" extrusionOk="0">
                    <a:moveTo>
                      <a:pt x="114" y="1"/>
                    </a:moveTo>
                    <a:cubicBezTo>
                      <a:pt x="1" y="277"/>
                      <a:pt x="38" y="603"/>
                      <a:pt x="227" y="854"/>
                    </a:cubicBezTo>
                    <a:cubicBezTo>
                      <a:pt x="490" y="1168"/>
                      <a:pt x="980" y="1256"/>
                      <a:pt x="1231" y="1607"/>
                    </a:cubicBezTo>
                    <a:cubicBezTo>
                      <a:pt x="1444" y="1908"/>
                      <a:pt x="1394" y="2322"/>
                      <a:pt x="1544" y="2661"/>
                    </a:cubicBezTo>
                    <a:cubicBezTo>
                      <a:pt x="1707" y="3050"/>
                      <a:pt x="2084" y="3289"/>
                      <a:pt x="2498" y="3289"/>
                    </a:cubicBezTo>
                    <a:cubicBezTo>
                      <a:pt x="2209" y="1908"/>
                      <a:pt x="1344" y="703"/>
                      <a:pt x="114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326;p2">
                <a:extLst>
                  <a:ext uri="{FF2B5EF4-FFF2-40B4-BE49-F238E27FC236}">
                    <a16:creationId xmlns:a16="http://schemas.microsoft.com/office/drawing/2014/main" id="{5BEF22C0-B233-702B-0533-8F7AA2366A2A}"/>
                  </a:ext>
                </a:extLst>
              </p:cNvPr>
              <p:cNvSpPr/>
              <p:nvPr/>
            </p:nvSpPr>
            <p:spPr>
              <a:xfrm>
                <a:off x="5033048" y="2333841"/>
                <a:ext cx="390356" cy="316303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6946" extrusionOk="0">
                    <a:moveTo>
                      <a:pt x="1795" y="1"/>
                    </a:moveTo>
                    <a:cubicBezTo>
                      <a:pt x="1130" y="239"/>
                      <a:pt x="515" y="628"/>
                      <a:pt x="1" y="1117"/>
                    </a:cubicBezTo>
                    <a:cubicBezTo>
                      <a:pt x="164" y="1268"/>
                      <a:pt x="352" y="1394"/>
                      <a:pt x="553" y="1469"/>
                    </a:cubicBezTo>
                    <a:cubicBezTo>
                      <a:pt x="1180" y="1695"/>
                      <a:pt x="1933" y="1569"/>
                      <a:pt x="2435" y="1996"/>
                    </a:cubicBezTo>
                    <a:cubicBezTo>
                      <a:pt x="2724" y="2247"/>
                      <a:pt x="2862" y="2623"/>
                      <a:pt x="2937" y="3000"/>
                    </a:cubicBezTo>
                    <a:cubicBezTo>
                      <a:pt x="3013" y="3389"/>
                      <a:pt x="3050" y="3765"/>
                      <a:pt x="3201" y="4117"/>
                    </a:cubicBezTo>
                    <a:cubicBezTo>
                      <a:pt x="3351" y="4481"/>
                      <a:pt x="3640" y="4794"/>
                      <a:pt x="4016" y="4844"/>
                    </a:cubicBezTo>
                    <a:cubicBezTo>
                      <a:pt x="4048" y="4848"/>
                      <a:pt x="4080" y="4849"/>
                      <a:pt x="4112" y="4849"/>
                    </a:cubicBezTo>
                    <a:cubicBezTo>
                      <a:pt x="4436" y="4849"/>
                      <a:pt x="4779" y="4693"/>
                      <a:pt x="5085" y="4693"/>
                    </a:cubicBezTo>
                    <a:cubicBezTo>
                      <a:pt x="5204" y="4693"/>
                      <a:pt x="5317" y="4716"/>
                      <a:pt x="5422" y="4782"/>
                    </a:cubicBezTo>
                    <a:cubicBezTo>
                      <a:pt x="5711" y="4957"/>
                      <a:pt x="5748" y="5359"/>
                      <a:pt x="5849" y="5685"/>
                    </a:cubicBezTo>
                    <a:cubicBezTo>
                      <a:pt x="6049" y="6325"/>
                      <a:pt x="6589" y="6790"/>
                      <a:pt x="7242" y="6915"/>
                    </a:cubicBezTo>
                    <a:cubicBezTo>
                      <a:pt x="7342" y="6935"/>
                      <a:pt x="7446" y="6945"/>
                      <a:pt x="7552" y="6945"/>
                    </a:cubicBezTo>
                    <a:cubicBezTo>
                      <a:pt x="7709" y="6945"/>
                      <a:pt x="7869" y="6923"/>
                      <a:pt x="8020" y="6877"/>
                    </a:cubicBezTo>
                    <a:cubicBezTo>
                      <a:pt x="8195" y="6526"/>
                      <a:pt x="8321" y="6150"/>
                      <a:pt x="8396" y="5761"/>
                    </a:cubicBezTo>
                    <a:lnTo>
                      <a:pt x="8396" y="5761"/>
                    </a:lnTo>
                    <a:cubicBezTo>
                      <a:pt x="8333" y="5786"/>
                      <a:pt x="8271" y="5811"/>
                      <a:pt x="8208" y="5836"/>
                    </a:cubicBezTo>
                    <a:cubicBezTo>
                      <a:pt x="8038" y="5897"/>
                      <a:pt x="7853" y="5928"/>
                      <a:pt x="7669" y="5928"/>
                    </a:cubicBezTo>
                    <a:cubicBezTo>
                      <a:pt x="7211" y="5928"/>
                      <a:pt x="6757" y="5736"/>
                      <a:pt x="6551" y="5334"/>
                    </a:cubicBezTo>
                    <a:cubicBezTo>
                      <a:pt x="6376" y="4970"/>
                      <a:pt x="6426" y="4556"/>
                      <a:pt x="6426" y="4167"/>
                    </a:cubicBezTo>
                    <a:cubicBezTo>
                      <a:pt x="6438" y="3765"/>
                      <a:pt x="6363" y="3314"/>
                      <a:pt x="6037" y="3100"/>
                    </a:cubicBezTo>
                    <a:cubicBezTo>
                      <a:pt x="5865" y="2985"/>
                      <a:pt x="5664" y="2953"/>
                      <a:pt x="5458" y="2953"/>
                    </a:cubicBezTo>
                    <a:cubicBezTo>
                      <a:pt x="5303" y="2953"/>
                      <a:pt x="5146" y="2971"/>
                      <a:pt x="4995" y="2987"/>
                    </a:cubicBezTo>
                    <a:cubicBezTo>
                      <a:pt x="4916" y="2996"/>
                      <a:pt x="4834" y="3001"/>
                      <a:pt x="4752" y="3001"/>
                    </a:cubicBezTo>
                    <a:cubicBezTo>
                      <a:pt x="4468" y="3001"/>
                      <a:pt x="4182" y="2938"/>
                      <a:pt x="4016" y="2724"/>
                    </a:cubicBezTo>
                    <a:cubicBezTo>
                      <a:pt x="3816" y="2460"/>
                      <a:pt x="3878" y="2096"/>
                      <a:pt x="3966" y="1795"/>
                    </a:cubicBezTo>
                    <a:cubicBezTo>
                      <a:pt x="4054" y="1481"/>
                      <a:pt x="4154" y="1143"/>
                      <a:pt x="4029" y="854"/>
                    </a:cubicBezTo>
                    <a:cubicBezTo>
                      <a:pt x="3891" y="578"/>
                      <a:pt x="3640" y="390"/>
                      <a:pt x="3339" y="339"/>
                    </a:cubicBezTo>
                    <a:cubicBezTo>
                      <a:pt x="3050" y="289"/>
                      <a:pt x="2762" y="252"/>
                      <a:pt x="2460" y="227"/>
                    </a:cubicBezTo>
                    <a:cubicBezTo>
                      <a:pt x="2222" y="214"/>
                      <a:pt x="1996" y="126"/>
                      <a:pt x="1795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327;p2">
                <a:extLst>
                  <a:ext uri="{FF2B5EF4-FFF2-40B4-BE49-F238E27FC236}">
                    <a16:creationId xmlns:a16="http://schemas.microsoft.com/office/drawing/2014/main" id="{CCF01169-2A2F-983B-9D8C-CFCE36B77394}"/>
                  </a:ext>
                </a:extLst>
              </p:cNvPr>
              <p:cNvSpPr/>
              <p:nvPr/>
            </p:nvSpPr>
            <p:spPr>
              <a:xfrm>
                <a:off x="4961318" y="2505289"/>
                <a:ext cx="376874" cy="259473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5698" extrusionOk="0">
                    <a:moveTo>
                      <a:pt x="88" y="0"/>
                    </a:moveTo>
                    <a:cubicBezTo>
                      <a:pt x="38" y="314"/>
                      <a:pt x="0" y="628"/>
                      <a:pt x="0" y="954"/>
                    </a:cubicBezTo>
                    <a:cubicBezTo>
                      <a:pt x="0" y="1130"/>
                      <a:pt x="13" y="1318"/>
                      <a:pt x="38" y="1506"/>
                    </a:cubicBezTo>
                    <a:cubicBezTo>
                      <a:pt x="301" y="1745"/>
                      <a:pt x="615" y="1908"/>
                      <a:pt x="954" y="1996"/>
                    </a:cubicBezTo>
                    <a:cubicBezTo>
                      <a:pt x="1243" y="2083"/>
                      <a:pt x="1544" y="2096"/>
                      <a:pt x="1807" y="2247"/>
                    </a:cubicBezTo>
                    <a:cubicBezTo>
                      <a:pt x="2146" y="2435"/>
                      <a:pt x="2322" y="2836"/>
                      <a:pt x="2397" y="3238"/>
                    </a:cubicBezTo>
                    <a:cubicBezTo>
                      <a:pt x="2460" y="3627"/>
                      <a:pt x="2447" y="4028"/>
                      <a:pt x="2523" y="4417"/>
                    </a:cubicBezTo>
                    <a:cubicBezTo>
                      <a:pt x="2610" y="4819"/>
                      <a:pt x="2799" y="5208"/>
                      <a:pt x="3150" y="5384"/>
                    </a:cubicBezTo>
                    <a:cubicBezTo>
                      <a:pt x="3298" y="5457"/>
                      <a:pt x="3457" y="5487"/>
                      <a:pt x="3620" y="5487"/>
                    </a:cubicBezTo>
                    <a:cubicBezTo>
                      <a:pt x="3901" y="5487"/>
                      <a:pt x="4193" y="5399"/>
                      <a:pt x="4455" y="5296"/>
                    </a:cubicBezTo>
                    <a:cubicBezTo>
                      <a:pt x="4784" y="5180"/>
                      <a:pt x="5120" y="5041"/>
                      <a:pt x="5458" y="5041"/>
                    </a:cubicBezTo>
                    <a:cubicBezTo>
                      <a:pt x="5559" y="5041"/>
                      <a:pt x="5659" y="5054"/>
                      <a:pt x="5760" y="5083"/>
                    </a:cubicBezTo>
                    <a:cubicBezTo>
                      <a:pt x="6036" y="5170"/>
                      <a:pt x="6275" y="5321"/>
                      <a:pt x="6488" y="5522"/>
                    </a:cubicBezTo>
                    <a:lnTo>
                      <a:pt x="6701" y="5697"/>
                    </a:lnTo>
                    <a:cubicBezTo>
                      <a:pt x="7203" y="5509"/>
                      <a:pt x="7680" y="5246"/>
                      <a:pt x="8107" y="4919"/>
                    </a:cubicBezTo>
                    <a:lnTo>
                      <a:pt x="8107" y="4919"/>
                    </a:lnTo>
                    <a:cubicBezTo>
                      <a:pt x="8089" y="4920"/>
                      <a:pt x="8071" y="4920"/>
                      <a:pt x="8053" y="4920"/>
                    </a:cubicBezTo>
                    <a:cubicBezTo>
                      <a:pt x="7608" y="4920"/>
                      <a:pt x="7177" y="4770"/>
                      <a:pt x="6839" y="4493"/>
                    </a:cubicBezTo>
                    <a:cubicBezTo>
                      <a:pt x="6626" y="4292"/>
                      <a:pt x="6438" y="4041"/>
                      <a:pt x="6174" y="3928"/>
                    </a:cubicBezTo>
                    <a:cubicBezTo>
                      <a:pt x="6060" y="3882"/>
                      <a:pt x="5943" y="3864"/>
                      <a:pt x="5824" y="3864"/>
                    </a:cubicBezTo>
                    <a:cubicBezTo>
                      <a:pt x="5350" y="3864"/>
                      <a:pt x="4845" y="4153"/>
                      <a:pt x="4375" y="4153"/>
                    </a:cubicBezTo>
                    <a:cubicBezTo>
                      <a:pt x="4248" y="4153"/>
                      <a:pt x="4124" y="4132"/>
                      <a:pt x="4003" y="4079"/>
                    </a:cubicBezTo>
                    <a:cubicBezTo>
                      <a:pt x="3564" y="3865"/>
                      <a:pt x="3426" y="3313"/>
                      <a:pt x="3363" y="2824"/>
                    </a:cubicBezTo>
                    <a:cubicBezTo>
                      <a:pt x="3288" y="2322"/>
                      <a:pt x="3200" y="1782"/>
                      <a:pt x="2786" y="1519"/>
                    </a:cubicBezTo>
                    <a:cubicBezTo>
                      <a:pt x="2555" y="1372"/>
                      <a:pt x="2266" y="1361"/>
                      <a:pt x="1968" y="1361"/>
                    </a:cubicBezTo>
                    <a:cubicBezTo>
                      <a:pt x="1919" y="1361"/>
                      <a:pt x="1870" y="1362"/>
                      <a:pt x="1821" y="1362"/>
                    </a:cubicBezTo>
                    <a:cubicBezTo>
                      <a:pt x="1632" y="1362"/>
                      <a:pt x="1444" y="1358"/>
                      <a:pt x="1268" y="1318"/>
                    </a:cubicBezTo>
                    <a:cubicBezTo>
                      <a:pt x="665" y="1180"/>
                      <a:pt x="239" y="603"/>
                      <a:pt x="88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328;p2">
                <a:extLst>
                  <a:ext uri="{FF2B5EF4-FFF2-40B4-BE49-F238E27FC236}">
                    <a16:creationId xmlns:a16="http://schemas.microsoft.com/office/drawing/2014/main" id="{B47EE68C-3FFF-69DB-00BC-C28DF5110CB3}"/>
                  </a:ext>
                </a:extLst>
              </p:cNvPr>
              <p:cNvSpPr/>
              <p:nvPr/>
            </p:nvSpPr>
            <p:spPr>
              <a:xfrm>
                <a:off x="5206911" y="2591583"/>
                <a:ext cx="70615" cy="42896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942" extrusionOk="0">
                    <a:moveTo>
                      <a:pt x="328" y="0"/>
                    </a:moveTo>
                    <a:cubicBezTo>
                      <a:pt x="270" y="0"/>
                      <a:pt x="214" y="13"/>
                      <a:pt x="164" y="38"/>
                    </a:cubicBezTo>
                    <a:cubicBezTo>
                      <a:pt x="63" y="88"/>
                      <a:pt x="0" y="201"/>
                      <a:pt x="25" y="326"/>
                    </a:cubicBezTo>
                    <a:cubicBezTo>
                      <a:pt x="38" y="439"/>
                      <a:pt x="88" y="540"/>
                      <a:pt x="164" y="628"/>
                    </a:cubicBezTo>
                    <a:cubicBezTo>
                      <a:pt x="327" y="828"/>
                      <a:pt x="578" y="941"/>
                      <a:pt x="829" y="941"/>
                    </a:cubicBezTo>
                    <a:cubicBezTo>
                      <a:pt x="1067" y="941"/>
                      <a:pt x="1280" y="816"/>
                      <a:pt x="1393" y="615"/>
                    </a:cubicBezTo>
                    <a:cubicBezTo>
                      <a:pt x="1519" y="352"/>
                      <a:pt x="1255" y="213"/>
                      <a:pt x="1042" y="163"/>
                    </a:cubicBezTo>
                    <a:lnTo>
                      <a:pt x="502" y="38"/>
                    </a:lnTo>
                    <a:cubicBezTo>
                      <a:pt x="446" y="13"/>
                      <a:pt x="386" y="0"/>
                      <a:pt x="328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329;p2">
                <a:extLst>
                  <a:ext uri="{FF2B5EF4-FFF2-40B4-BE49-F238E27FC236}">
                    <a16:creationId xmlns:a16="http://schemas.microsoft.com/office/drawing/2014/main" id="{68071E86-85B6-9F1A-175A-27281A1AA2EE}"/>
                  </a:ext>
                </a:extLst>
              </p:cNvPr>
              <p:cNvSpPr/>
              <p:nvPr/>
            </p:nvSpPr>
            <p:spPr>
              <a:xfrm>
                <a:off x="5277154" y="2652876"/>
                <a:ext cx="39328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587" extrusionOk="0">
                    <a:moveTo>
                      <a:pt x="436" y="0"/>
                    </a:moveTo>
                    <a:cubicBezTo>
                      <a:pt x="400" y="0"/>
                      <a:pt x="362" y="7"/>
                      <a:pt x="322" y="22"/>
                    </a:cubicBezTo>
                    <a:cubicBezTo>
                      <a:pt x="0" y="137"/>
                      <a:pt x="119" y="587"/>
                      <a:pt x="420" y="587"/>
                    </a:cubicBezTo>
                    <a:cubicBezTo>
                      <a:pt x="448" y="587"/>
                      <a:pt x="478" y="583"/>
                      <a:pt x="510" y="574"/>
                    </a:cubicBezTo>
                    <a:cubicBezTo>
                      <a:pt x="846" y="462"/>
                      <a:pt x="732" y="0"/>
                      <a:pt x="436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330;p2">
                <a:extLst>
                  <a:ext uri="{FF2B5EF4-FFF2-40B4-BE49-F238E27FC236}">
                    <a16:creationId xmlns:a16="http://schemas.microsoft.com/office/drawing/2014/main" id="{D847BF43-F1DB-C700-B12F-C190BCCD3DA6}"/>
                  </a:ext>
                </a:extLst>
              </p:cNvPr>
              <p:cNvSpPr/>
              <p:nvPr/>
            </p:nvSpPr>
            <p:spPr>
              <a:xfrm>
                <a:off x="5345770" y="2484160"/>
                <a:ext cx="29194" cy="6047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328" extrusionOk="0">
                    <a:moveTo>
                      <a:pt x="305" y="1"/>
                    </a:moveTo>
                    <a:cubicBezTo>
                      <a:pt x="241" y="1"/>
                      <a:pt x="180" y="26"/>
                      <a:pt x="138" y="75"/>
                    </a:cubicBezTo>
                    <a:cubicBezTo>
                      <a:pt x="88" y="151"/>
                      <a:pt x="63" y="226"/>
                      <a:pt x="63" y="301"/>
                    </a:cubicBezTo>
                    <a:cubicBezTo>
                      <a:pt x="50" y="502"/>
                      <a:pt x="38" y="715"/>
                      <a:pt x="25" y="916"/>
                    </a:cubicBezTo>
                    <a:cubicBezTo>
                      <a:pt x="0" y="1042"/>
                      <a:pt x="25" y="1167"/>
                      <a:pt x="100" y="1267"/>
                    </a:cubicBezTo>
                    <a:cubicBezTo>
                      <a:pt x="149" y="1309"/>
                      <a:pt x="209" y="1327"/>
                      <a:pt x="267" y="1327"/>
                    </a:cubicBezTo>
                    <a:cubicBezTo>
                      <a:pt x="315" y="1327"/>
                      <a:pt x="362" y="1315"/>
                      <a:pt x="402" y="1292"/>
                    </a:cubicBezTo>
                    <a:cubicBezTo>
                      <a:pt x="502" y="1230"/>
                      <a:pt x="565" y="1142"/>
                      <a:pt x="590" y="1029"/>
                    </a:cubicBezTo>
                    <a:cubicBezTo>
                      <a:pt x="615" y="916"/>
                      <a:pt x="627" y="803"/>
                      <a:pt x="602" y="690"/>
                    </a:cubicBezTo>
                    <a:cubicBezTo>
                      <a:pt x="590" y="565"/>
                      <a:pt x="615" y="452"/>
                      <a:pt x="602" y="326"/>
                    </a:cubicBezTo>
                    <a:cubicBezTo>
                      <a:pt x="590" y="213"/>
                      <a:pt x="540" y="113"/>
                      <a:pt x="452" y="50"/>
                    </a:cubicBezTo>
                    <a:cubicBezTo>
                      <a:pt x="407" y="17"/>
                      <a:pt x="356" y="1"/>
                      <a:pt x="305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331;p2">
                <a:extLst>
                  <a:ext uri="{FF2B5EF4-FFF2-40B4-BE49-F238E27FC236}">
                    <a16:creationId xmlns:a16="http://schemas.microsoft.com/office/drawing/2014/main" id="{B59D2823-6B62-1221-FB8F-03B38F171C03}"/>
                  </a:ext>
                </a:extLst>
              </p:cNvPr>
              <p:cNvSpPr/>
              <p:nvPr/>
            </p:nvSpPr>
            <p:spPr>
              <a:xfrm>
                <a:off x="5236663" y="2375507"/>
                <a:ext cx="63641" cy="501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01" extrusionOk="0">
                    <a:moveTo>
                      <a:pt x="611" y="0"/>
                    </a:moveTo>
                    <a:cubicBezTo>
                      <a:pt x="554" y="0"/>
                      <a:pt x="496" y="9"/>
                      <a:pt x="440" y="27"/>
                    </a:cubicBezTo>
                    <a:cubicBezTo>
                      <a:pt x="239" y="102"/>
                      <a:pt x="88" y="265"/>
                      <a:pt x="38" y="466"/>
                    </a:cubicBezTo>
                    <a:cubicBezTo>
                      <a:pt x="0" y="579"/>
                      <a:pt x="13" y="717"/>
                      <a:pt x="63" y="830"/>
                    </a:cubicBezTo>
                    <a:cubicBezTo>
                      <a:pt x="151" y="994"/>
                      <a:pt x="324" y="1101"/>
                      <a:pt x="508" y="1101"/>
                    </a:cubicBezTo>
                    <a:cubicBezTo>
                      <a:pt x="535" y="1101"/>
                      <a:pt x="563" y="1098"/>
                      <a:pt x="590" y="1093"/>
                    </a:cubicBezTo>
                    <a:cubicBezTo>
                      <a:pt x="1042" y="1056"/>
                      <a:pt x="1368" y="529"/>
                      <a:pt x="1004" y="165"/>
                    </a:cubicBezTo>
                    <a:cubicBezTo>
                      <a:pt x="896" y="57"/>
                      <a:pt x="756" y="0"/>
                      <a:pt x="611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332;p2">
                <a:extLst>
                  <a:ext uri="{FF2B5EF4-FFF2-40B4-BE49-F238E27FC236}">
                    <a16:creationId xmlns:a16="http://schemas.microsoft.com/office/drawing/2014/main" id="{74B2B45E-162C-5430-5761-EF5739E23113}"/>
                  </a:ext>
                </a:extLst>
              </p:cNvPr>
              <p:cNvSpPr/>
              <p:nvPr/>
            </p:nvSpPr>
            <p:spPr>
              <a:xfrm>
                <a:off x="5000972" y="2476692"/>
                <a:ext cx="102133" cy="67714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1487" extrusionOk="0">
                    <a:moveTo>
                      <a:pt x="641" y="1"/>
                    </a:moveTo>
                    <a:cubicBezTo>
                      <a:pt x="365" y="13"/>
                      <a:pt x="126" y="189"/>
                      <a:pt x="63" y="453"/>
                    </a:cubicBezTo>
                    <a:cubicBezTo>
                      <a:pt x="1" y="704"/>
                      <a:pt x="76" y="980"/>
                      <a:pt x="264" y="1168"/>
                    </a:cubicBezTo>
                    <a:cubicBezTo>
                      <a:pt x="452" y="1344"/>
                      <a:pt x="703" y="1456"/>
                      <a:pt x="954" y="1482"/>
                    </a:cubicBezTo>
                    <a:cubicBezTo>
                      <a:pt x="1005" y="1485"/>
                      <a:pt x="1055" y="1487"/>
                      <a:pt x="1106" y="1487"/>
                    </a:cubicBezTo>
                    <a:cubicBezTo>
                      <a:pt x="1243" y="1487"/>
                      <a:pt x="1381" y="1475"/>
                      <a:pt x="1519" y="1456"/>
                    </a:cubicBezTo>
                    <a:cubicBezTo>
                      <a:pt x="1632" y="1456"/>
                      <a:pt x="1757" y="1431"/>
                      <a:pt x="1858" y="1394"/>
                    </a:cubicBezTo>
                    <a:cubicBezTo>
                      <a:pt x="2197" y="1218"/>
                      <a:pt x="1883" y="829"/>
                      <a:pt x="1695" y="678"/>
                    </a:cubicBezTo>
                    <a:lnTo>
                      <a:pt x="1193" y="289"/>
                    </a:lnTo>
                    <a:cubicBezTo>
                      <a:pt x="1042" y="139"/>
                      <a:pt x="841" y="38"/>
                      <a:pt x="641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333;p2">
                <a:extLst>
                  <a:ext uri="{FF2B5EF4-FFF2-40B4-BE49-F238E27FC236}">
                    <a16:creationId xmlns:a16="http://schemas.microsoft.com/office/drawing/2014/main" id="{914EFE8D-C54E-E99B-3B8A-F6F8DCB33CA2}"/>
                  </a:ext>
                </a:extLst>
              </p:cNvPr>
              <p:cNvSpPr/>
              <p:nvPr/>
            </p:nvSpPr>
            <p:spPr>
              <a:xfrm>
                <a:off x="5082046" y="2457976"/>
                <a:ext cx="33889" cy="32423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12" extrusionOk="0">
                    <a:moveTo>
                      <a:pt x="313" y="0"/>
                    </a:moveTo>
                    <a:cubicBezTo>
                      <a:pt x="279" y="0"/>
                      <a:pt x="241" y="7"/>
                      <a:pt x="202" y="23"/>
                    </a:cubicBezTo>
                    <a:cubicBezTo>
                      <a:pt x="114" y="60"/>
                      <a:pt x="51" y="136"/>
                      <a:pt x="39" y="236"/>
                    </a:cubicBezTo>
                    <a:cubicBezTo>
                      <a:pt x="1" y="387"/>
                      <a:pt x="64" y="537"/>
                      <a:pt x="189" y="625"/>
                    </a:cubicBezTo>
                    <a:cubicBezTo>
                      <a:pt x="278" y="686"/>
                      <a:pt x="352" y="712"/>
                      <a:pt x="412" y="712"/>
                    </a:cubicBezTo>
                    <a:cubicBezTo>
                      <a:pt x="728" y="712"/>
                      <a:pt x="658" y="0"/>
                      <a:pt x="31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334;p2">
                <a:extLst>
                  <a:ext uri="{FF2B5EF4-FFF2-40B4-BE49-F238E27FC236}">
                    <a16:creationId xmlns:a16="http://schemas.microsoft.com/office/drawing/2014/main" id="{C2B40849-8653-3EEF-7160-6293825603A9}"/>
                  </a:ext>
                </a:extLst>
              </p:cNvPr>
              <p:cNvSpPr/>
              <p:nvPr/>
            </p:nvSpPr>
            <p:spPr>
              <a:xfrm>
                <a:off x="4923384" y="2321090"/>
                <a:ext cx="470825" cy="423681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9304" extrusionOk="0">
                    <a:moveTo>
                      <a:pt x="5843" y="1"/>
                    </a:moveTo>
                    <a:cubicBezTo>
                      <a:pt x="4571" y="1"/>
                      <a:pt x="3290" y="480"/>
                      <a:pt x="2297" y="1473"/>
                    </a:cubicBezTo>
                    <a:cubicBezTo>
                      <a:pt x="1" y="3769"/>
                      <a:pt x="465" y="7609"/>
                      <a:pt x="3226" y="9303"/>
                    </a:cubicBezTo>
                    <a:cubicBezTo>
                      <a:pt x="1193" y="5953"/>
                      <a:pt x="3602" y="1674"/>
                      <a:pt x="7517" y="1661"/>
                    </a:cubicBezTo>
                    <a:cubicBezTo>
                      <a:pt x="8433" y="1661"/>
                      <a:pt x="9350" y="1912"/>
                      <a:pt x="10128" y="2401"/>
                    </a:cubicBezTo>
                    <a:cubicBezTo>
                      <a:pt x="9166" y="827"/>
                      <a:pt x="7513" y="1"/>
                      <a:pt x="5843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7" name="Google Shape;339;p2">
            <a:extLst>
              <a:ext uri="{FF2B5EF4-FFF2-40B4-BE49-F238E27FC236}">
                <a16:creationId xmlns:a16="http://schemas.microsoft.com/office/drawing/2014/main" id="{8B895C0C-88FE-CBC2-0DDE-914E67ED6A93}"/>
              </a:ext>
            </a:extLst>
          </p:cNvPr>
          <p:cNvGrpSpPr/>
          <p:nvPr/>
        </p:nvGrpSpPr>
        <p:grpSpPr>
          <a:xfrm rot="-1800045">
            <a:off x="10604135" y="4959727"/>
            <a:ext cx="1671008" cy="1300647"/>
            <a:chOff x="6877863" y="2921369"/>
            <a:chExt cx="1291967" cy="1005709"/>
          </a:xfrm>
        </p:grpSpPr>
        <p:sp>
          <p:nvSpPr>
            <p:cNvPr id="128" name="Google Shape;340;p2">
              <a:extLst>
                <a:ext uri="{FF2B5EF4-FFF2-40B4-BE49-F238E27FC236}">
                  <a16:creationId xmlns:a16="http://schemas.microsoft.com/office/drawing/2014/main" id="{D61A3776-5E32-FB80-61AD-DB5E23DCFE26}"/>
                </a:ext>
              </a:extLst>
            </p:cNvPr>
            <p:cNvSpPr/>
            <p:nvPr/>
          </p:nvSpPr>
          <p:spPr>
            <a:xfrm>
              <a:off x="6879369" y="2921519"/>
              <a:ext cx="1228870" cy="1005410"/>
            </a:xfrm>
            <a:custGeom>
              <a:avLst/>
              <a:gdLst/>
              <a:ahLst/>
              <a:cxnLst/>
              <a:rect l="l" t="t" r="r" b="b"/>
              <a:pathLst>
                <a:path w="32992" h="26906" extrusionOk="0">
                  <a:moveTo>
                    <a:pt x="27068" y="1"/>
                  </a:moveTo>
                  <a:cubicBezTo>
                    <a:pt x="23203" y="1"/>
                    <a:pt x="18033" y="1344"/>
                    <a:pt x="13553" y="3866"/>
                  </a:cubicBezTo>
                  <a:cubicBezTo>
                    <a:pt x="12248" y="3188"/>
                    <a:pt x="9713" y="1896"/>
                    <a:pt x="8471" y="1319"/>
                  </a:cubicBezTo>
                  <a:cubicBezTo>
                    <a:pt x="8328" y="1253"/>
                    <a:pt x="8186" y="1228"/>
                    <a:pt x="8054" y="1228"/>
                  </a:cubicBezTo>
                  <a:cubicBezTo>
                    <a:pt x="7757" y="1228"/>
                    <a:pt x="7515" y="1357"/>
                    <a:pt x="7454" y="1444"/>
                  </a:cubicBezTo>
                  <a:cubicBezTo>
                    <a:pt x="7429" y="1469"/>
                    <a:pt x="2497" y="7480"/>
                    <a:pt x="1857" y="8258"/>
                  </a:cubicBezTo>
                  <a:cubicBezTo>
                    <a:pt x="1230" y="9024"/>
                    <a:pt x="866" y="9739"/>
                    <a:pt x="1305" y="10078"/>
                  </a:cubicBezTo>
                  <a:cubicBezTo>
                    <a:pt x="1305" y="10078"/>
                    <a:pt x="6199" y="7442"/>
                    <a:pt x="6488" y="7292"/>
                  </a:cubicBezTo>
                  <a:cubicBezTo>
                    <a:pt x="6675" y="7187"/>
                    <a:pt x="6905" y="7038"/>
                    <a:pt x="7128" y="7038"/>
                  </a:cubicBezTo>
                  <a:cubicBezTo>
                    <a:pt x="7145" y="7038"/>
                    <a:pt x="7161" y="7039"/>
                    <a:pt x="7178" y="7041"/>
                  </a:cubicBezTo>
                  <a:cubicBezTo>
                    <a:pt x="7542" y="7254"/>
                    <a:pt x="7893" y="7480"/>
                    <a:pt x="8220" y="7718"/>
                  </a:cubicBezTo>
                  <a:cubicBezTo>
                    <a:pt x="7856" y="8070"/>
                    <a:pt x="7517" y="8409"/>
                    <a:pt x="7191" y="8760"/>
                  </a:cubicBezTo>
                  <a:lnTo>
                    <a:pt x="8220" y="10391"/>
                  </a:lnTo>
                  <a:lnTo>
                    <a:pt x="6613" y="11395"/>
                  </a:lnTo>
                  <a:lnTo>
                    <a:pt x="7140" y="12224"/>
                  </a:lnTo>
                  <a:lnTo>
                    <a:pt x="6086" y="12876"/>
                  </a:lnTo>
                  <a:lnTo>
                    <a:pt x="6676" y="13805"/>
                  </a:lnTo>
                  <a:cubicBezTo>
                    <a:pt x="6655" y="13804"/>
                    <a:pt x="6634" y="13804"/>
                    <a:pt x="6612" y="13804"/>
                  </a:cubicBezTo>
                  <a:cubicBezTo>
                    <a:pt x="5744" y="13804"/>
                    <a:pt x="4901" y="14054"/>
                    <a:pt x="4166" y="14520"/>
                  </a:cubicBezTo>
                  <a:cubicBezTo>
                    <a:pt x="3326" y="15047"/>
                    <a:pt x="2623" y="15900"/>
                    <a:pt x="2058" y="16854"/>
                  </a:cubicBezTo>
                  <a:cubicBezTo>
                    <a:pt x="2410" y="16666"/>
                    <a:pt x="2799" y="16565"/>
                    <a:pt x="3200" y="16540"/>
                  </a:cubicBezTo>
                  <a:lnTo>
                    <a:pt x="3200" y="16540"/>
                  </a:lnTo>
                  <a:cubicBezTo>
                    <a:pt x="2271" y="17067"/>
                    <a:pt x="1606" y="17695"/>
                    <a:pt x="1155" y="18649"/>
                  </a:cubicBezTo>
                  <a:cubicBezTo>
                    <a:pt x="665" y="19828"/>
                    <a:pt x="276" y="21045"/>
                    <a:pt x="0" y="22300"/>
                  </a:cubicBezTo>
                  <a:cubicBezTo>
                    <a:pt x="1242" y="22601"/>
                    <a:pt x="2522" y="22790"/>
                    <a:pt x="3802" y="22865"/>
                  </a:cubicBezTo>
                  <a:cubicBezTo>
                    <a:pt x="3822" y="22865"/>
                    <a:pt x="3841" y="22865"/>
                    <a:pt x="3860" y="22865"/>
                  </a:cubicBezTo>
                  <a:cubicBezTo>
                    <a:pt x="4876" y="22865"/>
                    <a:pt x="5726" y="22540"/>
                    <a:pt x="6576" y="21961"/>
                  </a:cubicBezTo>
                  <a:lnTo>
                    <a:pt x="6576" y="21961"/>
                  </a:lnTo>
                  <a:cubicBezTo>
                    <a:pt x="6387" y="22300"/>
                    <a:pt x="6124" y="22601"/>
                    <a:pt x="5798" y="22840"/>
                  </a:cubicBezTo>
                  <a:cubicBezTo>
                    <a:pt x="6902" y="22739"/>
                    <a:pt x="7969" y="22488"/>
                    <a:pt x="8809" y="21961"/>
                  </a:cubicBezTo>
                  <a:cubicBezTo>
                    <a:pt x="9575" y="21497"/>
                    <a:pt x="10177" y="20819"/>
                    <a:pt x="10566" y="20029"/>
                  </a:cubicBezTo>
                  <a:lnTo>
                    <a:pt x="11131" y="20932"/>
                  </a:lnTo>
                  <a:lnTo>
                    <a:pt x="12185" y="20280"/>
                  </a:lnTo>
                  <a:lnTo>
                    <a:pt x="12700" y="21108"/>
                  </a:lnTo>
                  <a:lnTo>
                    <a:pt x="14306" y="20117"/>
                  </a:lnTo>
                  <a:lnTo>
                    <a:pt x="15322" y="21748"/>
                  </a:lnTo>
                  <a:cubicBezTo>
                    <a:pt x="15774" y="21610"/>
                    <a:pt x="16238" y="21459"/>
                    <a:pt x="16703" y="21271"/>
                  </a:cubicBezTo>
                  <a:cubicBezTo>
                    <a:pt x="16778" y="21685"/>
                    <a:pt x="16828" y="22087"/>
                    <a:pt x="16853" y="22501"/>
                  </a:cubicBezTo>
                  <a:cubicBezTo>
                    <a:pt x="16778" y="22739"/>
                    <a:pt x="16527" y="22890"/>
                    <a:pt x="16326" y="23028"/>
                  </a:cubicBezTo>
                  <a:cubicBezTo>
                    <a:pt x="16075" y="23204"/>
                    <a:pt x="11558" y="26454"/>
                    <a:pt x="11558" y="26454"/>
                  </a:cubicBezTo>
                  <a:cubicBezTo>
                    <a:pt x="11632" y="26781"/>
                    <a:pt x="11945" y="26906"/>
                    <a:pt x="12386" y="26906"/>
                  </a:cubicBezTo>
                  <a:cubicBezTo>
                    <a:pt x="12688" y="26906"/>
                    <a:pt x="13052" y="26847"/>
                    <a:pt x="13440" y="26755"/>
                  </a:cubicBezTo>
                  <a:cubicBezTo>
                    <a:pt x="14431" y="26517"/>
                    <a:pt x="21998" y="24710"/>
                    <a:pt x="22023" y="24710"/>
                  </a:cubicBezTo>
                  <a:cubicBezTo>
                    <a:pt x="22174" y="24684"/>
                    <a:pt x="22576" y="24358"/>
                    <a:pt x="22576" y="23844"/>
                  </a:cubicBezTo>
                  <a:cubicBezTo>
                    <a:pt x="22601" y="22476"/>
                    <a:pt x="22550" y="19627"/>
                    <a:pt x="22513" y="18172"/>
                  </a:cubicBezTo>
                  <a:cubicBezTo>
                    <a:pt x="26541" y="15373"/>
                    <a:pt x="29891" y="11546"/>
                    <a:pt x="31661" y="8170"/>
                  </a:cubicBezTo>
                  <a:cubicBezTo>
                    <a:pt x="31749" y="8007"/>
                    <a:pt x="31824" y="7857"/>
                    <a:pt x="31899" y="7693"/>
                  </a:cubicBezTo>
                  <a:lnTo>
                    <a:pt x="31899" y="7656"/>
                  </a:lnTo>
                  <a:cubicBezTo>
                    <a:pt x="32062" y="7342"/>
                    <a:pt x="32188" y="7041"/>
                    <a:pt x="32313" y="6752"/>
                  </a:cubicBezTo>
                  <a:cubicBezTo>
                    <a:pt x="32313" y="6740"/>
                    <a:pt x="32313" y="6740"/>
                    <a:pt x="32313" y="6727"/>
                  </a:cubicBezTo>
                  <a:cubicBezTo>
                    <a:pt x="32376" y="6577"/>
                    <a:pt x="32426" y="6438"/>
                    <a:pt x="32477" y="6288"/>
                  </a:cubicBezTo>
                  <a:lnTo>
                    <a:pt x="32477" y="6263"/>
                  </a:lnTo>
                  <a:cubicBezTo>
                    <a:pt x="32577" y="5987"/>
                    <a:pt x="32665" y="5698"/>
                    <a:pt x="32740" y="5435"/>
                  </a:cubicBezTo>
                  <a:cubicBezTo>
                    <a:pt x="32753" y="5422"/>
                    <a:pt x="32753" y="5397"/>
                    <a:pt x="32753" y="5384"/>
                  </a:cubicBezTo>
                  <a:cubicBezTo>
                    <a:pt x="32790" y="5259"/>
                    <a:pt x="32815" y="5121"/>
                    <a:pt x="32853" y="4995"/>
                  </a:cubicBezTo>
                  <a:cubicBezTo>
                    <a:pt x="32853" y="4983"/>
                    <a:pt x="32853" y="4983"/>
                    <a:pt x="32853" y="4970"/>
                  </a:cubicBezTo>
                  <a:cubicBezTo>
                    <a:pt x="32878" y="4845"/>
                    <a:pt x="32903" y="4707"/>
                    <a:pt x="32916" y="4594"/>
                  </a:cubicBezTo>
                  <a:lnTo>
                    <a:pt x="32916" y="4581"/>
                  </a:lnTo>
                  <a:cubicBezTo>
                    <a:pt x="32941" y="4456"/>
                    <a:pt x="32953" y="4330"/>
                    <a:pt x="32966" y="4217"/>
                  </a:cubicBezTo>
                  <a:lnTo>
                    <a:pt x="32966" y="4155"/>
                  </a:lnTo>
                  <a:cubicBezTo>
                    <a:pt x="32979" y="4042"/>
                    <a:pt x="32991" y="3929"/>
                    <a:pt x="32991" y="3816"/>
                  </a:cubicBezTo>
                  <a:lnTo>
                    <a:pt x="32991" y="3791"/>
                  </a:lnTo>
                  <a:lnTo>
                    <a:pt x="32991" y="3477"/>
                  </a:lnTo>
                  <a:cubicBezTo>
                    <a:pt x="32991" y="3464"/>
                    <a:pt x="32991" y="3439"/>
                    <a:pt x="32991" y="3427"/>
                  </a:cubicBezTo>
                  <a:cubicBezTo>
                    <a:pt x="32991" y="3326"/>
                    <a:pt x="32979" y="3226"/>
                    <a:pt x="32966" y="3113"/>
                  </a:cubicBezTo>
                  <a:lnTo>
                    <a:pt x="32966" y="3063"/>
                  </a:lnTo>
                  <a:cubicBezTo>
                    <a:pt x="32953" y="2962"/>
                    <a:pt x="32928" y="2862"/>
                    <a:pt x="32903" y="2762"/>
                  </a:cubicBezTo>
                  <a:lnTo>
                    <a:pt x="32903" y="2749"/>
                  </a:lnTo>
                  <a:cubicBezTo>
                    <a:pt x="32891" y="2661"/>
                    <a:pt x="32866" y="2573"/>
                    <a:pt x="32828" y="2486"/>
                  </a:cubicBezTo>
                  <a:cubicBezTo>
                    <a:pt x="32828" y="2473"/>
                    <a:pt x="32828" y="2448"/>
                    <a:pt x="32815" y="2435"/>
                  </a:cubicBezTo>
                  <a:cubicBezTo>
                    <a:pt x="32790" y="2348"/>
                    <a:pt x="32753" y="2260"/>
                    <a:pt x="32715" y="2184"/>
                  </a:cubicBezTo>
                  <a:lnTo>
                    <a:pt x="32690" y="2134"/>
                  </a:lnTo>
                  <a:cubicBezTo>
                    <a:pt x="32652" y="2046"/>
                    <a:pt x="32615" y="1971"/>
                    <a:pt x="32564" y="1896"/>
                  </a:cubicBezTo>
                  <a:cubicBezTo>
                    <a:pt x="32514" y="1808"/>
                    <a:pt x="32464" y="1733"/>
                    <a:pt x="32401" y="1670"/>
                  </a:cubicBezTo>
                  <a:lnTo>
                    <a:pt x="32376" y="1620"/>
                  </a:lnTo>
                  <a:cubicBezTo>
                    <a:pt x="32313" y="1557"/>
                    <a:pt x="32251" y="1482"/>
                    <a:pt x="32188" y="1419"/>
                  </a:cubicBezTo>
                  <a:lnTo>
                    <a:pt x="32150" y="1381"/>
                  </a:lnTo>
                  <a:cubicBezTo>
                    <a:pt x="32088" y="1319"/>
                    <a:pt x="32025" y="1256"/>
                    <a:pt x="31950" y="1206"/>
                  </a:cubicBezTo>
                  <a:lnTo>
                    <a:pt x="31937" y="1193"/>
                  </a:lnTo>
                  <a:cubicBezTo>
                    <a:pt x="31849" y="1130"/>
                    <a:pt x="31774" y="1068"/>
                    <a:pt x="31686" y="1017"/>
                  </a:cubicBezTo>
                  <a:lnTo>
                    <a:pt x="31636" y="980"/>
                  </a:lnTo>
                  <a:cubicBezTo>
                    <a:pt x="31560" y="930"/>
                    <a:pt x="31473" y="867"/>
                    <a:pt x="31372" y="829"/>
                  </a:cubicBezTo>
                  <a:lnTo>
                    <a:pt x="31347" y="804"/>
                  </a:lnTo>
                  <a:cubicBezTo>
                    <a:pt x="31247" y="754"/>
                    <a:pt x="31159" y="704"/>
                    <a:pt x="31059" y="666"/>
                  </a:cubicBezTo>
                  <a:lnTo>
                    <a:pt x="31033" y="653"/>
                  </a:lnTo>
                  <a:cubicBezTo>
                    <a:pt x="30933" y="603"/>
                    <a:pt x="30820" y="566"/>
                    <a:pt x="30720" y="515"/>
                  </a:cubicBezTo>
                  <a:lnTo>
                    <a:pt x="30670" y="503"/>
                  </a:lnTo>
                  <a:cubicBezTo>
                    <a:pt x="30557" y="465"/>
                    <a:pt x="30444" y="428"/>
                    <a:pt x="30318" y="390"/>
                  </a:cubicBezTo>
                  <a:cubicBezTo>
                    <a:pt x="30193" y="352"/>
                    <a:pt x="30067" y="315"/>
                    <a:pt x="29942" y="290"/>
                  </a:cubicBezTo>
                  <a:lnTo>
                    <a:pt x="29904" y="290"/>
                  </a:lnTo>
                  <a:cubicBezTo>
                    <a:pt x="29779" y="252"/>
                    <a:pt x="29653" y="227"/>
                    <a:pt x="29515" y="202"/>
                  </a:cubicBezTo>
                  <a:lnTo>
                    <a:pt x="29477" y="202"/>
                  </a:lnTo>
                  <a:cubicBezTo>
                    <a:pt x="29201" y="139"/>
                    <a:pt x="28913" y="101"/>
                    <a:pt x="28612" y="64"/>
                  </a:cubicBezTo>
                  <a:lnTo>
                    <a:pt x="28586" y="64"/>
                  </a:lnTo>
                  <a:cubicBezTo>
                    <a:pt x="28423" y="51"/>
                    <a:pt x="28273" y="39"/>
                    <a:pt x="28110" y="26"/>
                  </a:cubicBezTo>
                  <a:lnTo>
                    <a:pt x="28084" y="26"/>
                  </a:lnTo>
                  <a:cubicBezTo>
                    <a:pt x="27771" y="13"/>
                    <a:pt x="27432" y="1"/>
                    <a:pt x="2709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29" name="Google Shape;341;p2">
              <a:extLst>
                <a:ext uri="{FF2B5EF4-FFF2-40B4-BE49-F238E27FC236}">
                  <a16:creationId xmlns:a16="http://schemas.microsoft.com/office/drawing/2014/main" id="{C5037F89-1688-6482-D9DE-DD47EC0BC2C8}"/>
                </a:ext>
              </a:extLst>
            </p:cNvPr>
            <p:cNvGrpSpPr/>
            <p:nvPr/>
          </p:nvGrpSpPr>
          <p:grpSpPr>
            <a:xfrm>
              <a:off x="6877863" y="2921369"/>
              <a:ext cx="1291967" cy="1005709"/>
              <a:chOff x="6030382" y="2921287"/>
              <a:chExt cx="1291967" cy="1005709"/>
            </a:xfrm>
          </p:grpSpPr>
          <p:sp>
            <p:nvSpPr>
              <p:cNvPr id="130" name="Google Shape;342;p2">
                <a:extLst>
                  <a:ext uri="{FF2B5EF4-FFF2-40B4-BE49-F238E27FC236}">
                    <a16:creationId xmlns:a16="http://schemas.microsoft.com/office/drawing/2014/main" id="{5CC5A04C-D16F-02C9-7381-E32315C7D7F1}"/>
                  </a:ext>
                </a:extLst>
              </p:cNvPr>
              <p:cNvSpPr/>
              <p:nvPr/>
            </p:nvSpPr>
            <p:spPr>
              <a:xfrm>
                <a:off x="6030382" y="3437183"/>
                <a:ext cx="432406" cy="338811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9067" extrusionOk="0">
                    <a:moveTo>
                      <a:pt x="6614" y="1"/>
                    </a:moveTo>
                    <a:cubicBezTo>
                      <a:pt x="5780" y="1"/>
                      <a:pt x="4928" y="229"/>
                      <a:pt x="4154" y="709"/>
                    </a:cubicBezTo>
                    <a:cubicBezTo>
                      <a:pt x="3314" y="1236"/>
                      <a:pt x="2623" y="2102"/>
                      <a:pt x="2059" y="3055"/>
                    </a:cubicBezTo>
                    <a:cubicBezTo>
                      <a:pt x="2410" y="2867"/>
                      <a:pt x="2799" y="2767"/>
                      <a:pt x="3188" y="2742"/>
                    </a:cubicBezTo>
                    <a:lnTo>
                      <a:pt x="3188" y="2742"/>
                    </a:lnTo>
                    <a:cubicBezTo>
                      <a:pt x="2272" y="3256"/>
                      <a:pt x="1607" y="3896"/>
                      <a:pt x="1155" y="4850"/>
                    </a:cubicBezTo>
                    <a:cubicBezTo>
                      <a:pt x="666" y="6030"/>
                      <a:pt x="277" y="7247"/>
                      <a:pt x="1" y="8489"/>
                    </a:cubicBezTo>
                    <a:cubicBezTo>
                      <a:pt x="1243" y="8803"/>
                      <a:pt x="2510" y="8991"/>
                      <a:pt x="3790" y="9066"/>
                    </a:cubicBezTo>
                    <a:cubicBezTo>
                      <a:pt x="3810" y="9067"/>
                      <a:pt x="3829" y="9067"/>
                      <a:pt x="3849" y="9067"/>
                    </a:cubicBezTo>
                    <a:cubicBezTo>
                      <a:pt x="4877" y="9067"/>
                      <a:pt x="5726" y="8741"/>
                      <a:pt x="6576" y="8150"/>
                    </a:cubicBezTo>
                    <a:lnTo>
                      <a:pt x="6576" y="8150"/>
                    </a:lnTo>
                    <a:cubicBezTo>
                      <a:pt x="6388" y="8502"/>
                      <a:pt x="6125" y="8803"/>
                      <a:pt x="5798" y="9041"/>
                    </a:cubicBezTo>
                    <a:cubicBezTo>
                      <a:pt x="6903" y="8941"/>
                      <a:pt x="7969" y="8690"/>
                      <a:pt x="8810" y="8150"/>
                    </a:cubicBezTo>
                    <a:cubicBezTo>
                      <a:pt x="11006" y="6782"/>
                      <a:pt x="11608" y="4072"/>
                      <a:pt x="10328" y="2026"/>
                    </a:cubicBezTo>
                    <a:cubicBezTo>
                      <a:pt x="9510" y="719"/>
                      <a:pt x="8091" y="1"/>
                      <a:pt x="66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343;p2">
                <a:extLst>
                  <a:ext uri="{FF2B5EF4-FFF2-40B4-BE49-F238E27FC236}">
                    <a16:creationId xmlns:a16="http://schemas.microsoft.com/office/drawing/2014/main" id="{C845317A-41DF-8832-A077-696C7C3F2B15}"/>
                  </a:ext>
                </a:extLst>
              </p:cNvPr>
              <p:cNvSpPr/>
              <p:nvPr/>
            </p:nvSpPr>
            <p:spPr>
              <a:xfrm>
                <a:off x="6143503" y="3483145"/>
                <a:ext cx="273024" cy="214078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5729" extrusionOk="0">
                    <a:moveTo>
                      <a:pt x="4154" y="0"/>
                    </a:moveTo>
                    <a:cubicBezTo>
                      <a:pt x="3629" y="0"/>
                      <a:pt x="3097" y="148"/>
                      <a:pt x="2623" y="458"/>
                    </a:cubicBezTo>
                    <a:cubicBezTo>
                      <a:pt x="2096" y="784"/>
                      <a:pt x="1657" y="1324"/>
                      <a:pt x="1293" y="1938"/>
                    </a:cubicBezTo>
                    <a:cubicBezTo>
                      <a:pt x="1519" y="1813"/>
                      <a:pt x="1757" y="1750"/>
                      <a:pt x="2008" y="1738"/>
                    </a:cubicBezTo>
                    <a:lnTo>
                      <a:pt x="2008" y="1738"/>
                    </a:lnTo>
                    <a:cubicBezTo>
                      <a:pt x="1444" y="2026"/>
                      <a:pt x="992" y="2491"/>
                      <a:pt x="728" y="3068"/>
                    </a:cubicBezTo>
                    <a:cubicBezTo>
                      <a:pt x="415" y="3808"/>
                      <a:pt x="176" y="4574"/>
                      <a:pt x="0" y="5364"/>
                    </a:cubicBezTo>
                    <a:cubicBezTo>
                      <a:pt x="791" y="5552"/>
                      <a:pt x="1594" y="5678"/>
                      <a:pt x="2397" y="5728"/>
                    </a:cubicBezTo>
                    <a:cubicBezTo>
                      <a:pt x="3025" y="5728"/>
                      <a:pt x="3640" y="5527"/>
                      <a:pt x="4154" y="5151"/>
                    </a:cubicBezTo>
                    <a:lnTo>
                      <a:pt x="4154" y="5151"/>
                    </a:lnTo>
                    <a:cubicBezTo>
                      <a:pt x="4029" y="5364"/>
                      <a:pt x="3866" y="5552"/>
                      <a:pt x="3665" y="5703"/>
                    </a:cubicBezTo>
                    <a:cubicBezTo>
                      <a:pt x="4330" y="5678"/>
                      <a:pt x="4982" y="5477"/>
                      <a:pt x="5560" y="5151"/>
                    </a:cubicBezTo>
                    <a:cubicBezTo>
                      <a:pt x="6940" y="4285"/>
                      <a:pt x="7329" y="2578"/>
                      <a:pt x="6513" y="1286"/>
                    </a:cubicBezTo>
                    <a:cubicBezTo>
                      <a:pt x="5978" y="455"/>
                      <a:pt x="5076" y="0"/>
                      <a:pt x="4154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344;p2">
                <a:extLst>
                  <a:ext uri="{FF2B5EF4-FFF2-40B4-BE49-F238E27FC236}">
                    <a16:creationId xmlns:a16="http://schemas.microsoft.com/office/drawing/2014/main" id="{3F1E88DF-42CB-535D-FC95-193F5615E73F}"/>
                  </a:ext>
                </a:extLst>
              </p:cNvPr>
              <p:cNvSpPr/>
              <p:nvPr/>
            </p:nvSpPr>
            <p:spPr>
              <a:xfrm>
                <a:off x="6179037" y="3513338"/>
                <a:ext cx="202887" cy="15387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118" extrusionOk="0">
                    <a:moveTo>
                      <a:pt x="3203" y="0"/>
                    </a:moveTo>
                    <a:cubicBezTo>
                      <a:pt x="2818" y="0"/>
                      <a:pt x="2425" y="106"/>
                      <a:pt x="2071" y="327"/>
                    </a:cubicBezTo>
                    <a:cubicBezTo>
                      <a:pt x="1958" y="390"/>
                      <a:pt x="1857" y="478"/>
                      <a:pt x="1757" y="566"/>
                    </a:cubicBezTo>
                    <a:cubicBezTo>
                      <a:pt x="1782" y="616"/>
                      <a:pt x="1795" y="654"/>
                      <a:pt x="1807" y="704"/>
                    </a:cubicBezTo>
                    <a:cubicBezTo>
                      <a:pt x="1908" y="1055"/>
                      <a:pt x="1757" y="1432"/>
                      <a:pt x="1431" y="1620"/>
                    </a:cubicBezTo>
                    <a:cubicBezTo>
                      <a:pt x="1017" y="1833"/>
                      <a:pt x="690" y="2172"/>
                      <a:pt x="490" y="2586"/>
                    </a:cubicBezTo>
                    <a:cubicBezTo>
                      <a:pt x="315" y="3023"/>
                      <a:pt x="153" y="3485"/>
                      <a:pt x="27" y="3946"/>
                    </a:cubicBezTo>
                    <a:lnTo>
                      <a:pt x="27" y="3946"/>
                    </a:lnTo>
                    <a:cubicBezTo>
                      <a:pt x="18" y="3945"/>
                      <a:pt x="9" y="3943"/>
                      <a:pt x="0" y="3941"/>
                    </a:cubicBezTo>
                    <a:lnTo>
                      <a:pt x="0" y="3941"/>
                    </a:lnTo>
                    <a:lnTo>
                      <a:pt x="25" y="3954"/>
                    </a:lnTo>
                    <a:cubicBezTo>
                      <a:pt x="26" y="3951"/>
                      <a:pt x="27" y="3949"/>
                      <a:pt x="27" y="3946"/>
                    </a:cubicBezTo>
                    <a:lnTo>
                      <a:pt x="27" y="3946"/>
                    </a:lnTo>
                    <a:cubicBezTo>
                      <a:pt x="496" y="4032"/>
                      <a:pt x="976" y="4092"/>
                      <a:pt x="1443" y="4117"/>
                    </a:cubicBezTo>
                    <a:cubicBezTo>
                      <a:pt x="1908" y="4117"/>
                      <a:pt x="2359" y="3966"/>
                      <a:pt x="2723" y="3690"/>
                    </a:cubicBezTo>
                    <a:cubicBezTo>
                      <a:pt x="2860" y="3594"/>
                      <a:pt x="3019" y="3546"/>
                      <a:pt x="3179" y="3546"/>
                    </a:cubicBezTo>
                    <a:cubicBezTo>
                      <a:pt x="3371" y="3546"/>
                      <a:pt x="3564" y="3616"/>
                      <a:pt x="3715" y="3753"/>
                    </a:cubicBezTo>
                    <a:cubicBezTo>
                      <a:pt x="3740" y="3778"/>
                      <a:pt x="3777" y="3816"/>
                      <a:pt x="3803" y="3854"/>
                    </a:cubicBezTo>
                    <a:cubicBezTo>
                      <a:pt x="3928" y="3803"/>
                      <a:pt x="4041" y="3741"/>
                      <a:pt x="4166" y="3665"/>
                    </a:cubicBezTo>
                    <a:cubicBezTo>
                      <a:pt x="5145" y="3050"/>
                      <a:pt x="5446" y="1821"/>
                      <a:pt x="4869" y="905"/>
                    </a:cubicBezTo>
                    <a:cubicBezTo>
                      <a:pt x="4504" y="317"/>
                      <a:pt x="3866" y="0"/>
                      <a:pt x="320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345;p2">
                <a:extLst>
                  <a:ext uri="{FF2B5EF4-FFF2-40B4-BE49-F238E27FC236}">
                    <a16:creationId xmlns:a16="http://schemas.microsoft.com/office/drawing/2014/main" id="{5CE33C8A-EA37-432D-B8B0-0E47F9642B3E}"/>
                  </a:ext>
                </a:extLst>
              </p:cNvPr>
              <p:cNvSpPr/>
              <p:nvPr/>
            </p:nvSpPr>
            <p:spPr>
              <a:xfrm>
                <a:off x="6257555" y="3235772"/>
                <a:ext cx="423057" cy="474567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2700" extrusionOk="0">
                    <a:moveTo>
                      <a:pt x="5283" y="0"/>
                    </a:moveTo>
                    <a:lnTo>
                      <a:pt x="527" y="2974"/>
                    </a:lnTo>
                    <a:lnTo>
                      <a:pt x="1042" y="3815"/>
                    </a:lnTo>
                    <a:lnTo>
                      <a:pt x="0" y="4467"/>
                    </a:lnTo>
                    <a:lnTo>
                      <a:pt x="5033" y="12524"/>
                    </a:lnTo>
                    <a:lnTo>
                      <a:pt x="6087" y="11871"/>
                    </a:lnTo>
                    <a:lnTo>
                      <a:pt x="6601" y="12700"/>
                    </a:lnTo>
                    <a:lnTo>
                      <a:pt x="11357" y="972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346;p2">
                <a:extLst>
                  <a:ext uri="{FF2B5EF4-FFF2-40B4-BE49-F238E27FC236}">
                    <a16:creationId xmlns:a16="http://schemas.microsoft.com/office/drawing/2014/main" id="{6D5D60CE-D300-435D-1B9C-FEF5D5A80058}"/>
                  </a:ext>
                </a:extLst>
              </p:cNvPr>
              <p:cNvSpPr/>
              <p:nvPr/>
            </p:nvSpPr>
            <p:spPr>
              <a:xfrm>
                <a:off x="6460889" y="3566362"/>
                <a:ext cx="411808" cy="36063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9651" extrusionOk="0">
                    <a:moveTo>
                      <a:pt x="10930" y="0"/>
                    </a:moveTo>
                    <a:lnTo>
                      <a:pt x="4995" y="3162"/>
                    </a:lnTo>
                    <a:cubicBezTo>
                      <a:pt x="4995" y="3162"/>
                      <a:pt x="5346" y="5133"/>
                      <a:pt x="5296" y="5245"/>
                    </a:cubicBezTo>
                    <a:cubicBezTo>
                      <a:pt x="5220" y="5484"/>
                      <a:pt x="4970" y="5634"/>
                      <a:pt x="4769" y="5773"/>
                    </a:cubicBezTo>
                    <a:cubicBezTo>
                      <a:pt x="4518" y="5948"/>
                      <a:pt x="0" y="9198"/>
                      <a:pt x="0" y="9198"/>
                    </a:cubicBezTo>
                    <a:cubicBezTo>
                      <a:pt x="75" y="9526"/>
                      <a:pt x="387" y="9650"/>
                      <a:pt x="828" y="9650"/>
                    </a:cubicBezTo>
                    <a:cubicBezTo>
                      <a:pt x="1131" y="9650"/>
                      <a:pt x="1494" y="9591"/>
                      <a:pt x="1883" y="9500"/>
                    </a:cubicBezTo>
                    <a:cubicBezTo>
                      <a:pt x="2861" y="9261"/>
                      <a:pt x="10428" y="7454"/>
                      <a:pt x="10466" y="7454"/>
                    </a:cubicBezTo>
                    <a:cubicBezTo>
                      <a:pt x="10617" y="7416"/>
                      <a:pt x="11006" y="7103"/>
                      <a:pt x="11018" y="6588"/>
                    </a:cubicBezTo>
                    <a:cubicBezTo>
                      <a:pt x="11056" y="4706"/>
                      <a:pt x="10930" y="0"/>
                      <a:pt x="10930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347;p2">
                <a:extLst>
                  <a:ext uri="{FF2B5EF4-FFF2-40B4-BE49-F238E27FC236}">
                    <a16:creationId xmlns:a16="http://schemas.microsoft.com/office/drawing/2014/main" id="{64731BDE-5041-BBC6-9389-CECF679BD877}"/>
                  </a:ext>
                </a:extLst>
              </p:cNvPr>
              <p:cNvSpPr/>
              <p:nvPr/>
            </p:nvSpPr>
            <p:spPr>
              <a:xfrm>
                <a:off x="6063123" y="2967212"/>
                <a:ext cx="502953" cy="330964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8857" extrusionOk="0">
                    <a:moveTo>
                      <a:pt x="7191" y="0"/>
                    </a:moveTo>
                    <a:cubicBezTo>
                      <a:pt x="6894" y="0"/>
                      <a:pt x="6658" y="132"/>
                      <a:pt x="6588" y="210"/>
                    </a:cubicBezTo>
                    <a:cubicBezTo>
                      <a:pt x="6563" y="235"/>
                      <a:pt x="1631" y="6258"/>
                      <a:pt x="991" y="7037"/>
                    </a:cubicBezTo>
                    <a:cubicBezTo>
                      <a:pt x="364" y="7789"/>
                      <a:pt x="0" y="8505"/>
                      <a:pt x="439" y="8856"/>
                    </a:cubicBezTo>
                    <a:cubicBezTo>
                      <a:pt x="439" y="8856"/>
                      <a:pt x="5333" y="6221"/>
                      <a:pt x="5622" y="6058"/>
                    </a:cubicBezTo>
                    <a:cubicBezTo>
                      <a:pt x="5808" y="5953"/>
                      <a:pt x="6026" y="5817"/>
                      <a:pt x="6256" y="5817"/>
                    </a:cubicBezTo>
                    <a:cubicBezTo>
                      <a:pt x="6275" y="5817"/>
                      <a:pt x="6293" y="5817"/>
                      <a:pt x="6312" y="5819"/>
                    </a:cubicBezTo>
                    <a:cubicBezTo>
                      <a:pt x="6438" y="5832"/>
                      <a:pt x="8056" y="6999"/>
                      <a:pt x="8056" y="6999"/>
                    </a:cubicBezTo>
                    <a:lnTo>
                      <a:pt x="13503" y="3059"/>
                    </a:lnTo>
                    <a:cubicBezTo>
                      <a:pt x="13503" y="3059"/>
                      <a:pt x="9324" y="888"/>
                      <a:pt x="7617" y="97"/>
                    </a:cubicBezTo>
                    <a:cubicBezTo>
                      <a:pt x="7469" y="27"/>
                      <a:pt x="7324" y="0"/>
                      <a:pt x="719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348;p2">
                <a:extLst>
                  <a:ext uri="{FF2B5EF4-FFF2-40B4-BE49-F238E27FC236}">
                    <a16:creationId xmlns:a16="http://schemas.microsoft.com/office/drawing/2014/main" id="{76A7A252-8CAB-9E6D-F774-7DD7871622DA}"/>
                  </a:ext>
                </a:extLst>
              </p:cNvPr>
              <p:cNvSpPr/>
              <p:nvPr/>
            </p:nvSpPr>
            <p:spPr>
              <a:xfrm>
                <a:off x="6298676" y="2921324"/>
                <a:ext cx="1023673" cy="812444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21742" extrusionOk="0">
                    <a:moveTo>
                      <a:pt x="19904" y="1"/>
                    </a:moveTo>
                    <a:cubicBezTo>
                      <a:pt x="15682" y="1"/>
                      <a:pt x="9918" y="1600"/>
                      <a:pt x="5183" y="4563"/>
                    </a:cubicBezTo>
                    <a:cubicBezTo>
                      <a:pt x="3050" y="5893"/>
                      <a:pt x="1331" y="7323"/>
                      <a:pt x="1" y="8766"/>
                    </a:cubicBezTo>
                    <a:lnTo>
                      <a:pt x="8120" y="21742"/>
                    </a:lnTo>
                    <a:cubicBezTo>
                      <a:pt x="10002" y="21177"/>
                      <a:pt x="12048" y="20249"/>
                      <a:pt x="14168" y="18918"/>
                    </a:cubicBezTo>
                    <a:cubicBezTo>
                      <a:pt x="21848" y="14112"/>
                      <a:pt x="27483" y="5303"/>
                      <a:pt x="25375" y="1915"/>
                    </a:cubicBezTo>
                    <a:cubicBezTo>
                      <a:pt x="24561" y="620"/>
                      <a:pt x="22531" y="1"/>
                      <a:pt x="1990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349;p2">
                <a:extLst>
                  <a:ext uri="{FF2B5EF4-FFF2-40B4-BE49-F238E27FC236}">
                    <a16:creationId xmlns:a16="http://schemas.microsoft.com/office/drawing/2014/main" id="{097C07EF-355E-A167-D479-290BB1B2C3B0}"/>
                  </a:ext>
                </a:extLst>
              </p:cNvPr>
              <p:cNvSpPr/>
              <p:nvPr/>
            </p:nvSpPr>
            <p:spPr>
              <a:xfrm>
                <a:off x="7019452" y="2921287"/>
                <a:ext cx="256635" cy="305143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8166" extrusionOk="0">
                    <a:moveTo>
                      <a:pt x="534" y="0"/>
                    </a:moveTo>
                    <a:cubicBezTo>
                      <a:pt x="359" y="0"/>
                      <a:pt x="181" y="3"/>
                      <a:pt x="0" y="8"/>
                    </a:cubicBezTo>
                    <a:cubicBezTo>
                      <a:pt x="502" y="1552"/>
                      <a:pt x="1205" y="3020"/>
                      <a:pt x="2071" y="4400"/>
                    </a:cubicBezTo>
                    <a:cubicBezTo>
                      <a:pt x="2924" y="5768"/>
                      <a:pt x="3940" y="7036"/>
                      <a:pt x="5107" y="8165"/>
                    </a:cubicBezTo>
                    <a:cubicBezTo>
                      <a:pt x="6450" y="5593"/>
                      <a:pt x="6889" y="3296"/>
                      <a:pt x="6024" y="1916"/>
                    </a:cubicBezTo>
                    <a:cubicBezTo>
                      <a:pt x="5212" y="621"/>
                      <a:pt x="3175" y="0"/>
                      <a:pt x="5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350;p2">
                <a:extLst>
                  <a:ext uri="{FF2B5EF4-FFF2-40B4-BE49-F238E27FC236}">
                    <a16:creationId xmlns:a16="http://schemas.microsoft.com/office/drawing/2014/main" id="{217E3E2C-9C8E-B209-B653-F3229FCB37E9}"/>
                  </a:ext>
                </a:extLst>
              </p:cNvPr>
              <p:cNvSpPr/>
              <p:nvPr/>
            </p:nvSpPr>
            <p:spPr>
              <a:xfrm>
                <a:off x="6594570" y="3087909"/>
                <a:ext cx="388901" cy="382494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0236" extrusionOk="0">
                    <a:moveTo>
                      <a:pt x="5223" y="1"/>
                    </a:moveTo>
                    <a:cubicBezTo>
                      <a:pt x="2482" y="1"/>
                      <a:pt x="211" y="2162"/>
                      <a:pt x="101" y="4923"/>
                    </a:cubicBezTo>
                    <a:cubicBezTo>
                      <a:pt x="0" y="7747"/>
                      <a:pt x="2196" y="10131"/>
                      <a:pt x="5020" y="10232"/>
                    </a:cubicBezTo>
                    <a:cubicBezTo>
                      <a:pt x="5089" y="10234"/>
                      <a:pt x="5158" y="10236"/>
                      <a:pt x="5227" y="10236"/>
                    </a:cubicBezTo>
                    <a:cubicBezTo>
                      <a:pt x="7959" y="10236"/>
                      <a:pt x="10230" y="8067"/>
                      <a:pt x="10328" y="5312"/>
                    </a:cubicBezTo>
                    <a:cubicBezTo>
                      <a:pt x="10441" y="2489"/>
                      <a:pt x="8232" y="117"/>
                      <a:pt x="5409" y="4"/>
                    </a:cubicBezTo>
                    <a:cubicBezTo>
                      <a:pt x="5346" y="2"/>
                      <a:pt x="5284" y="1"/>
                      <a:pt x="5223" y="1"/>
                    </a:cubicBez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351;p2">
                <a:extLst>
                  <a:ext uri="{FF2B5EF4-FFF2-40B4-BE49-F238E27FC236}">
                    <a16:creationId xmlns:a16="http://schemas.microsoft.com/office/drawing/2014/main" id="{2C3D17AC-F4BB-E086-F46B-9A3D251B9535}"/>
                  </a:ext>
                </a:extLst>
              </p:cNvPr>
              <p:cNvSpPr/>
              <p:nvPr/>
            </p:nvSpPr>
            <p:spPr>
              <a:xfrm>
                <a:off x="6645048" y="3139782"/>
                <a:ext cx="287960" cy="278724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7459" extrusionOk="0">
                    <a:moveTo>
                      <a:pt x="3857" y="0"/>
                    </a:moveTo>
                    <a:cubicBezTo>
                      <a:pt x="3773" y="0"/>
                      <a:pt x="3688" y="3"/>
                      <a:pt x="3602" y="9"/>
                    </a:cubicBezTo>
                    <a:cubicBezTo>
                      <a:pt x="1556" y="159"/>
                      <a:pt x="0" y="1941"/>
                      <a:pt x="151" y="3987"/>
                    </a:cubicBezTo>
                    <a:cubicBezTo>
                      <a:pt x="283" y="5959"/>
                      <a:pt x="1925" y="7459"/>
                      <a:pt x="3873" y="7459"/>
                    </a:cubicBezTo>
                    <a:cubicBezTo>
                      <a:pt x="3958" y="7459"/>
                      <a:pt x="4043" y="7456"/>
                      <a:pt x="4129" y="7450"/>
                    </a:cubicBezTo>
                    <a:cubicBezTo>
                      <a:pt x="6174" y="7300"/>
                      <a:pt x="7730" y="5518"/>
                      <a:pt x="7580" y="3472"/>
                    </a:cubicBezTo>
                    <a:cubicBezTo>
                      <a:pt x="7448" y="1500"/>
                      <a:pt x="5805" y="0"/>
                      <a:pt x="3857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CAD70E7-BACB-8CAF-F4A4-B27F68EB095A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9" name="Picture 8">
              <a:hlinkClick r:id="rId3"/>
              <a:extLst>
                <a:ext uri="{FF2B5EF4-FFF2-40B4-BE49-F238E27FC236}">
                  <a16:creationId xmlns:a16="http://schemas.microsoft.com/office/drawing/2014/main" id="{6AADF1D2-A248-E349-2EC4-C55F678E1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C2C0E4-6DA7-C006-2719-76EF847F44C7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438;p7">
            <a:extLst>
              <a:ext uri="{FF2B5EF4-FFF2-40B4-BE49-F238E27FC236}">
                <a16:creationId xmlns:a16="http://schemas.microsoft.com/office/drawing/2014/main" id="{9A3335E7-F704-F0B2-62A1-D2D1FD62FF4A}"/>
              </a:ext>
            </a:extLst>
          </p:cNvPr>
          <p:cNvSpPr txBox="1"/>
          <p:nvPr/>
        </p:nvSpPr>
        <p:spPr>
          <a:xfrm>
            <a:off x="-158" y="3462277"/>
            <a:ext cx="5805337" cy="149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000" rIns="91425" bIns="91425" anchor="t" anchorCtr="0">
            <a:noAutofit/>
          </a:bodyPr>
          <a:lstStyle/>
          <a:p>
            <a:pPr marL="342900" indent="-342900">
              <a:lnSpc>
                <a:spcPct val="125000"/>
              </a:lnSpc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- Trang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trọng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cảm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hứng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ca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ngợi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khâm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phục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342900" indent="-342900">
              <a:lnSpc>
                <a:spcPct val="125000"/>
              </a:lnSpc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-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Ngắt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nghỉ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75" name="Google Shape;439;p7">
            <a:extLst>
              <a:ext uri="{FF2B5EF4-FFF2-40B4-BE49-F238E27FC236}">
                <a16:creationId xmlns:a16="http://schemas.microsoft.com/office/drawing/2014/main" id="{C86A84BB-4330-C9B5-94DF-F74014F26870}"/>
              </a:ext>
            </a:extLst>
          </p:cNvPr>
          <p:cNvSpPr txBox="1"/>
          <p:nvPr/>
        </p:nvSpPr>
        <p:spPr>
          <a:xfrm>
            <a:off x="801094" y="3004302"/>
            <a:ext cx="367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u="sng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Giọng</a:t>
            </a:r>
            <a:r>
              <a:rPr lang="en-US" sz="2400" b="1" u="sng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400" b="1" u="sng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76" name="Google Shape;440;p7">
            <a:extLst>
              <a:ext uri="{FF2B5EF4-FFF2-40B4-BE49-F238E27FC236}">
                <a16:creationId xmlns:a16="http://schemas.microsoft.com/office/drawing/2014/main" id="{D899B2F8-EEC8-8D3A-3F82-2EC2A948467C}"/>
              </a:ext>
            </a:extLst>
          </p:cNvPr>
          <p:cNvSpPr txBox="1"/>
          <p:nvPr/>
        </p:nvSpPr>
        <p:spPr>
          <a:xfrm>
            <a:off x="7309868" y="3004302"/>
            <a:ext cx="3675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u="sng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r>
              <a:rPr lang="en-US" sz="2400" b="1" u="sng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nghĩa</a:t>
            </a:r>
            <a:endParaRPr lang="en-US" sz="2400" b="1" u="sng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8" name="Google Shape;442;p7">
            <a:extLst>
              <a:ext uri="{FF2B5EF4-FFF2-40B4-BE49-F238E27FC236}">
                <a16:creationId xmlns:a16="http://schemas.microsoft.com/office/drawing/2014/main" id="{25FD088E-A79B-5385-FAA0-DAA2569D40E6}"/>
              </a:ext>
            </a:extLst>
          </p:cNvPr>
          <p:cNvSpPr txBox="1"/>
          <p:nvPr/>
        </p:nvSpPr>
        <p:spPr>
          <a:xfrm>
            <a:off x="6508617" y="3427598"/>
            <a:ext cx="5278403" cy="156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000" rIns="91425" bIns="91425" anchor="t" anchorCtr="0">
            <a:no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Kết hợp giải nghĩa từ ngữ khó và những từ ngữ khác. (Ca-tơ–rin, NASA, phi hành gia,...)</a:t>
            </a:r>
          </a:p>
        </p:txBody>
      </p:sp>
      <p:sp>
        <p:nvSpPr>
          <p:cNvPr id="79" name="Google Shape;443;p7">
            <a:extLst>
              <a:ext uri="{FF2B5EF4-FFF2-40B4-BE49-F238E27FC236}">
                <a16:creationId xmlns:a16="http://schemas.microsoft.com/office/drawing/2014/main" id="{12CDD3FF-238E-731D-ACEA-9C55BAF7EA2F}"/>
              </a:ext>
            </a:extLst>
          </p:cNvPr>
          <p:cNvSpPr txBox="1"/>
          <p:nvPr/>
        </p:nvSpPr>
        <p:spPr>
          <a:xfrm>
            <a:off x="5387700" y="1745803"/>
            <a:ext cx="1416600" cy="640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ts val="2400"/>
            </a:pPr>
            <a:r>
              <a:rPr lang="vi-VN" sz="3200" b="1" u="sng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Lưu ý</a:t>
            </a:r>
          </a:p>
        </p:txBody>
      </p:sp>
      <p:cxnSp>
        <p:nvCxnSpPr>
          <p:cNvPr id="80" name="Google Shape;444;p7">
            <a:extLst>
              <a:ext uri="{FF2B5EF4-FFF2-40B4-BE49-F238E27FC236}">
                <a16:creationId xmlns:a16="http://schemas.microsoft.com/office/drawing/2014/main" id="{2830EAFF-AA3E-108F-6CE6-A609D820CA17}"/>
              </a:ext>
            </a:extLst>
          </p:cNvPr>
          <p:cNvCxnSpPr>
            <a:cxnSpLocks/>
          </p:cNvCxnSpPr>
          <p:nvPr/>
        </p:nvCxnSpPr>
        <p:spPr>
          <a:xfrm>
            <a:off x="5737858" y="3232902"/>
            <a:ext cx="1828800" cy="0"/>
          </a:xfrm>
          <a:prstGeom prst="straightConnector1">
            <a:avLst/>
          </a:prstGeom>
          <a:noFill/>
          <a:ln w="38100" cap="rnd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87" name="Google Shape;451;p7">
            <a:extLst>
              <a:ext uri="{FF2B5EF4-FFF2-40B4-BE49-F238E27FC236}">
                <a16:creationId xmlns:a16="http://schemas.microsoft.com/office/drawing/2014/main" id="{CC77CB03-1A8E-930C-4BC3-B1294ECAB9A6}"/>
              </a:ext>
            </a:extLst>
          </p:cNvPr>
          <p:cNvGrpSpPr/>
          <p:nvPr/>
        </p:nvGrpSpPr>
        <p:grpSpPr>
          <a:xfrm>
            <a:off x="8833860" y="818072"/>
            <a:ext cx="1946372" cy="1771037"/>
            <a:chOff x="5732332" y="2607090"/>
            <a:chExt cx="1033823" cy="914395"/>
          </a:xfrm>
        </p:grpSpPr>
        <p:sp>
          <p:nvSpPr>
            <p:cNvPr id="88" name="Google Shape;452;p7">
              <a:extLst>
                <a:ext uri="{FF2B5EF4-FFF2-40B4-BE49-F238E27FC236}">
                  <a16:creationId xmlns:a16="http://schemas.microsoft.com/office/drawing/2014/main" id="{0F7780BE-4BBD-645D-79E0-E54E48FAAF15}"/>
                </a:ext>
              </a:extLst>
            </p:cNvPr>
            <p:cNvSpPr/>
            <p:nvPr/>
          </p:nvSpPr>
          <p:spPr>
            <a:xfrm>
              <a:off x="5779540" y="2609119"/>
              <a:ext cx="925942" cy="910337"/>
            </a:xfrm>
            <a:custGeom>
              <a:avLst/>
              <a:gdLst/>
              <a:ahLst/>
              <a:cxnLst/>
              <a:rect l="l" t="t" r="r" b="b"/>
              <a:pathLst>
                <a:path w="12600" h="12562" extrusionOk="0">
                  <a:moveTo>
                    <a:pt x="5886" y="0"/>
                  </a:moveTo>
                  <a:cubicBezTo>
                    <a:pt x="5798" y="0"/>
                    <a:pt x="5710" y="13"/>
                    <a:pt x="5622" y="25"/>
                  </a:cubicBezTo>
                  <a:lnTo>
                    <a:pt x="5560" y="38"/>
                  </a:lnTo>
                  <a:cubicBezTo>
                    <a:pt x="5472" y="38"/>
                    <a:pt x="5384" y="51"/>
                    <a:pt x="5296" y="63"/>
                  </a:cubicBezTo>
                  <a:lnTo>
                    <a:pt x="5258" y="76"/>
                  </a:lnTo>
                  <a:cubicBezTo>
                    <a:pt x="5158" y="88"/>
                    <a:pt x="5070" y="101"/>
                    <a:pt x="4982" y="126"/>
                  </a:cubicBezTo>
                  <a:lnTo>
                    <a:pt x="4957" y="126"/>
                  </a:lnTo>
                  <a:cubicBezTo>
                    <a:pt x="4857" y="151"/>
                    <a:pt x="4756" y="164"/>
                    <a:pt x="4669" y="189"/>
                  </a:cubicBezTo>
                  <a:lnTo>
                    <a:pt x="4656" y="189"/>
                  </a:lnTo>
                  <a:cubicBezTo>
                    <a:pt x="4355" y="276"/>
                    <a:pt x="4054" y="377"/>
                    <a:pt x="3765" y="502"/>
                  </a:cubicBezTo>
                  <a:cubicBezTo>
                    <a:pt x="3376" y="678"/>
                    <a:pt x="3012" y="879"/>
                    <a:pt x="2661" y="1117"/>
                  </a:cubicBezTo>
                  <a:cubicBezTo>
                    <a:pt x="2234" y="1418"/>
                    <a:pt x="1845" y="1782"/>
                    <a:pt x="1506" y="2171"/>
                  </a:cubicBezTo>
                  <a:lnTo>
                    <a:pt x="1506" y="2184"/>
                  </a:lnTo>
                  <a:cubicBezTo>
                    <a:pt x="1393" y="2309"/>
                    <a:pt x="1280" y="2447"/>
                    <a:pt x="1180" y="2585"/>
                  </a:cubicBezTo>
                  <a:cubicBezTo>
                    <a:pt x="891" y="3000"/>
                    <a:pt x="640" y="3439"/>
                    <a:pt x="452" y="3903"/>
                  </a:cubicBezTo>
                  <a:cubicBezTo>
                    <a:pt x="402" y="4016"/>
                    <a:pt x="364" y="4129"/>
                    <a:pt x="327" y="4242"/>
                  </a:cubicBezTo>
                  <a:cubicBezTo>
                    <a:pt x="327" y="4254"/>
                    <a:pt x="314" y="4280"/>
                    <a:pt x="302" y="4292"/>
                  </a:cubicBezTo>
                  <a:cubicBezTo>
                    <a:pt x="264" y="4405"/>
                    <a:pt x="239" y="4518"/>
                    <a:pt x="201" y="4631"/>
                  </a:cubicBezTo>
                  <a:lnTo>
                    <a:pt x="201" y="4656"/>
                  </a:lnTo>
                  <a:cubicBezTo>
                    <a:pt x="176" y="4782"/>
                    <a:pt x="138" y="4907"/>
                    <a:pt x="113" y="5032"/>
                  </a:cubicBezTo>
                  <a:lnTo>
                    <a:pt x="113" y="5070"/>
                  </a:lnTo>
                  <a:cubicBezTo>
                    <a:pt x="101" y="5183"/>
                    <a:pt x="76" y="5296"/>
                    <a:pt x="63" y="5409"/>
                  </a:cubicBezTo>
                  <a:lnTo>
                    <a:pt x="51" y="5509"/>
                  </a:lnTo>
                  <a:cubicBezTo>
                    <a:pt x="38" y="5597"/>
                    <a:pt x="26" y="5698"/>
                    <a:pt x="26" y="5785"/>
                  </a:cubicBezTo>
                  <a:cubicBezTo>
                    <a:pt x="26" y="5823"/>
                    <a:pt x="26" y="5861"/>
                    <a:pt x="13" y="5898"/>
                  </a:cubicBezTo>
                  <a:cubicBezTo>
                    <a:pt x="13" y="6024"/>
                    <a:pt x="0" y="6149"/>
                    <a:pt x="0" y="6275"/>
                  </a:cubicBezTo>
                  <a:cubicBezTo>
                    <a:pt x="0" y="7254"/>
                    <a:pt x="226" y="8207"/>
                    <a:pt x="666" y="9086"/>
                  </a:cubicBezTo>
                  <a:lnTo>
                    <a:pt x="691" y="9136"/>
                  </a:lnTo>
                  <a:cubicBezTo>
                    <a:pt x="741" y="9236"/>
                    <a:pt x="791" y="9324"/>
                    <a:pt x="841" y="9412"/>
                  </a:cubicBezTo>
                  <a:lnTo>
                    <a:pt x="866" y="9462"/>
                  </a:lnTo>
                  <a:cubicBezTo>
                    <a:pt x="929" y="9563"/>
                    <a:pt x="992" y="9663"/>
                    <a:pt x="1055" y="9763"/>
                  </a:cubicBezTo>
                  <a:cubicBezTo>
                    <a:pt x="1193" y="9964"/>
                    <a:pt x="1331" y="10165"/>
                    <a:pt x="1494" y="10353"/>
                  </a:cubicBezTo>
                  <a:lnTo>
                    <a:pt x="1519" y="10378"/>
                  </a:lnTo>
                  <a:cubicBezTo>
                    <a:pt x="1594" y="10466"/>
                    <a:pt x="1669" y="10541"/>
                    <a:pt x="1745" y="10617"/>
                  </a:cubicBezTo>
                  <a:lnTo>
                    <a:pt x="1770" y="10654"/>
                  </a:lnTo>
                  <a:cubicBezTo>
                    <a:pt x="2749" y="11671"/>
                    <a:pt x="4041" y="12323"/>
                    <a:pt x="5447" y="12512"/>
                  </a:cubicBezTo>
                  <a:lnTo>
                    <a:pt x="5459" y="12512"/>
                  </a:lnTo>
                  <a:cubicBezTo>
                    <a:pt x="5547" y="12524"/>
                    <a:pt x="5635" y="12537"/>
                    <a:pt x="5723" y="12549"/>
                  </a:cubicBezTo>
                  <a:lnTo>
                    <a:pt x="5798" y="12549"/>
                  </a:lnTo>
                  <a:cubicBezTo>
                    <a:pt x="5861" y="12549"/>
                    <a:pt x="5936" y="12562"/>
                    <a:pt x="5999" y="12562"/>
                  </a:cubicBezTo>
                  <a:lnTo>
                    <a:pt x="6300" y="12562"/>
                  </a:lnTo>
                  <a:cubicBezTo>
                    <a:pt x="6400" y="12562"/>
                    <a:pt x="6538" y="12562"/>
                    <a:pt x="6664" y="12549"/>
                  </a:cubicBezTo>
                  <a:lnTo>
                    <a:pt x="6777" y="12537"/>
                  </a:lnTo>
                  <a:cubicBezTo>
                    <a:pt x="6852" y="12537"/>
                    <a:pt x="6927" y="12524"/>
                    <a:pt x="7015" y="12524"/>
                  </a:cubicBezTo>
                  <a:lnTo>
                    <a:pt x="7153" y="12499"/>
                  </a:lnTo>
                  <a:lnTo>
                    <a:pt x="7266" y="12486"/>
                  </a:lnTo>
                  <a:lnTo>
                    <a:pt x="7379" y="12474"/>
                  </a:lnTo>
                  <a:lnTo>
                    <a:pt x="7505" y="12449"/>
                  </a:lnTo>
                  <a:cubicBezTo>
                    <a:pt x="7580" y="12436"/>
                    <a:pt x="7655" y="12411"/>
                    <a:pt x="7731" y="12399"/>
                  </a:cubicBezTo>
                  <a:lnTo>
                    <a:pt x="7843" y="12374"/>
                  </a:lnTo>
                  <a:cubicBezTo>
                    <a:pt x="7944" y="12348"/>
                    <a:pt x="8057" y="12311"/>
                    <a:pt x="8170" y="12286"/>
                  </a:cubicBezTo>
                  <a:cubicBezTo>
                    <a:pt x="8283" y="12248"/>
                    <a:pt x="8383" y="12210"/>
                    <a:pt x="8496" y="12173"/>
                  </a:cubicBezTo>
                  <a:lnTo>
                    <a:pt x="8571" y="12135"/>
                  </a:lnTo>
                  <a:cubicBezTo>
                    <a:pt x="8659" y="12110"/>
                    <a:pt x="8734" y="12072"/>
                    <a:pt x="8810" y="12035"/>
                  </a:cubicBezTo>
                  <a:lnTo>
                    <a:pt x="8910" y="11997"/>
                  </a:lnTo>
                  <a:cubicBezTo>
                    <a:pt x="8985" y="11959"/>
                    <a:pt x="9073" y="11922"/>
                    <a:pt x="9136" y="11884"/>
                  </a:cubicBezTo>
                  <a:lnTo>
                    <a:pt x="9224" y="11846"/>
                  </a:lnTo>
                  <a:cubicBezTo>
                    <a:pt x="9299" y="11809"/>
                    <a:pt x="9374" y="11759"/>
                    <a:pt x="9450" y="11721"/>
                  </a:cubicBezTo>
                  <a:lnTo>
                    <a:pt x="9525" y="11683"/>
                  </a:lnTo>
                  <a:cubicBezTo>
                    <a:pt x="9713" y="11558"/>
                    <a:pt x="9914" y="11432"/>
                    <a:pt x="10102" y="11294"/>
                  </a:cubicBezTo>
                  <a:lnTo>
                    <a:pt x="10127" y="11269"/>
                  </a:lnTo>
                  <a:cubicBezTo>
                    <a:pt x="10203" y="11207"/>
                    <a:pt x="10278" y="11144"/>
                    <a:pt x="10366" y="11068"/>
                  </a:cubicBezTo>
                  <a:lnTo>
                    <a:pt x="10416" y="11031"/>
                  </a:lnTo>
                  <a:cubicBezTo>
                    <a:pt x="10491" y="10968"/>
                    <a:pt x="10554" y="10905"/>
                    <a:pt x="10629" y="10843"/>
                  </a:cubicBezTo>
                  <a:lnTo>
                    <a:pt x="10680" y="10792"/>
                  </a:lnTo>
                  <a:cubicBezTo>
                    <a:pt x="10742" y="10730"/>
                    <a:pt x="10818" y="10654"/>
                    <a:pt x="10880" y="10579"/>
                  </a:cubicBezTo>
                  <a:lnTo>
                    <a:pt x="10918" y="10541"/>
                  </a:lnTo>
                  <a:cubicBezTo>
                    <a:pt x="11144" y="10303"/>
                    <a:pt x="11345" y="10052"/>
                    <a:pt x="11520" y="9788"/>
                  </a:cubicBezTo>
                  <a:cubicBezTo>
                    <a:pt x="11583" y="9701"/>
                    <a:pt x="11633" y="9613"/>
                    <a:pt x="11683" y="9525"/>
                  </a:cubicBezTo>
                  <a:cubicBezTo>
                    <a:pt x="11784" y="9349"/>
                    <a:pt x="11884" y="9174"/>
                    <a:pt x="11972" y="8998"/>
                  </a:cubicBezTo>
                  <a:cubicBezTo>
                    <a:pt x="12022" y="8898"/>
                    <a:pt x="12060" y="8810"/>
                    <a:pt x="12098" y="8709"/>
                  </a:cubicBezTo>
                  <a:cubicBezTo>
                    <a:pt x="12173" y="8521"/>
                    <a:pt x="12261" y="8333"/>
                    <a:pt x="12311" y="8132"/>
                  </a:cubicBezTo>
                  <a:cubicBezTo>
                    <a:pt x="12374" y="7931"/>
                    <a:pt x="12424" y="7730"/>
                    <a:pt x="12461" y="7530"/>
                  </a:cubicBezTo>
                  <a:cubicBezTo>
                    <a:pt x="12512" y="7329"/>
                    <a:pt x="12537" y="7116"/>
                    <a:pt x="12562" y="6902"/>
                  </a:cubicBezTo>
                  <a:cubicBezTo>
                    <a:pt x="12587" y="6689"/>
                    <a:pt x="12599" y="6476"/>
                    <a:pt x="12599" y="6262"/>
                  </a:cubicBezTo>
                  <a:cubicBezTo>
                    <a:pt x="12587" y="6187"/>
                    <a:pt x="12587" y="6099"/>
                    <a:pt x="12574" y="5999"/>
                  </a:cubicBezTo>
                  <a:lnTo>
                    <a:pt x="12574" y="5898"/>
                  </a:lnTo>
                  <a:cubicBezTo>
                    <a:pt x="12574" y="5836"/>
                    <a:pt x="12574" y="5773"/>
                    <a:pt x="12562" y="5710"/>
                  </a:cubicBezTo>
                  <a:cubicBezTo>
                    <a:pt x="12549" y="5660"/>
                    <a:pt x="12562" y="5635"/>
                    <a:pt x="12549" y="5597"/>
                  </a:cubicBezTo>
                  <a:cubicBezTo>
                    <a:pt x="12549" y="5522"/>
                    <a:pt x="12537" y="5434"/>
                    <a:pt x="12524" y="5359"/>
                  </a:cubicBezTo>
                  <a:cubicBezTo>
                    <a:pt x="12461" y="4907"/>
                    <a:pt x="12349" y="4480"/>
                    <a:pt x="12185" y="4054"/>
                  </a:cubicBezTo>
                  <a:cubicBezTo>
                    <a:pt x="12148" y="3953"/>
                    <a:pt x="12110" y="3853"/>
                    <a:pt x="12060" y="3752"/>
                  </a:cubicBezTo>
                  <a:lnTo>
                    <a:pt x="12047" y="3740"/>
                  </a:lnTo>
                  <a:cubicBezTo>
                    <a:pt x="12010" y="3640"/>
                    <a:pt x="11972" y="3552"/>
                    <a:pt x="11922" y="3451"/>
                  </a:cubicBezTo>
                  <a:lnTo>
                    <a:pt x="11909" y="3439"/>
                  </a:lnTo>
                  <a:cubicBezTo>
                    <a:pt x="11859" y="3338"/>
                    <a:pt x="11809" y="3251"/>
                    <a:pt x="11759" y="3163"/>
                  </a:cubicBezTo>
                  <a:lnTo>
                    <a:pt x="11759" y="3150"/>
                  </a:lnTo>
                  <a:cubicBezTo>
                    <a:pt x="11696" y="3050"/>
                    <a:pt x="11646" y="2962"/>
                    <a:pt x="11583" y="2874"/>
                  </a:cubicBezTo>
                  <a:cubicBezTo>
                    <a:pt x="11119" y="2159"/>
                    <a:pt x="10516" y="1544"/>
                    <a:pt x="9826" y="1067"/>
                  </a:cubicBezTo>
                  <a:lnTo>
                    <a:pt x="9726" y="1004"/>
                  </a:lnTo>
                  <a:cubicBezTo>
                    <a:pt x="9688" y="979"/>
                    <a:pt x="9638" y="954"/>
                    <a:pt x="9600" y="929"/>
                  </a:cubicBezTo>
                  <a:lnTo>
                    <a:pt x="9487" y="854"/>
                  </a:lnTo>
                  <a:lnTo>
                    <a:pt x="9349" y="778"/>
                  </a:lnTo>
                  <a:lnTo>
                    <a:pt x="9249" y="728"/>
                  </a:lnTo>
                  <a:cubicBezTo>
                    <a:pt x="9174" y="691"/>
                    <a:pt x="9111" y="653"/>
                    <a:pt x="9036" y="615"/>
                  </a:cubicBezTo>
                  <a:lnTo>
                    <a:pt x="8935" y="565"/>
                  </a:lnTo>
                  <a:lnTo>
                    <a:pt x="8785" y="490"/>
                  </a:lnTo>
                  <a:lnTo>
                    <a:pt x="8672" y="452"/>
                  </a:lnTo>
                  <a:lnTo>
                    <a:pt x="8521" y="389"/>
                  </a:lnTo>
                  <a:lnTo>
                    <a:pt x="8421" y="352"/>
                  </a:lnTo>
                  <a:cubicBezTo>
                    <a:pt x="8333" y="327"/>
                    <a:pt x="8258" y="289"/>
                    <a:pt x="8170" y="264"/>
                  </a:cubicBezTo>
                  <a:lnTo>
                    <a:pt x="8107" y="251"/>
                  </a:lnTo>
                  <a:lnTo>
                    <a:pt x="7894" y="189"/>
                  </a:lnTo>
                  <a:lnTo>
                    <a:pt x="7806" y="164"/>
                  </a:lnTo>
                  <a:lnTo>
                    <a:pt x="7618" y="126"/>
                  </a:lnTo>
                  <a:lnTo>
                    <a:pt x="7530" y="101"/>
                  </a:lnTo>
                  <a:cubicBezTo>
                    <a:pt x="7429" y="88"/>
                    <a:pt x="7342" y="63"/>
                    <a:pt x="7254" y="51"/>
                  </a:cubicBezTo>
                  <a:lnTo>
                    <a:pt x="7216" y="51"/>
                  </a:lnTo>
                  <a:cubicBezTo>
                    <a:pt x="7141" y="38"/>
                    <a:pt x="7053" y="25"/>
                    <a:pt x="6965" y="25"/>
                  </a:cubicBezTo>
                  <a:lnTo>
                    <a:pt x="6877" y="25"/>
                  </a:lnTo>
                  <a:lnTo>
                    <a:pt x="6664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59" name="Google Shape;453;p7">
              <a:extLst>
                <a:ext uri="{FF2B5EF4-FFF2-40B4-BE49-F238E27FC236}">
                  <a16:creationId xmlns:a16="http://schemas.microsoft.com/office/drawing/2014/main" id="{E3E5CDC4-BC0E-E8BD-9674-D67AB14CE90C}"/>
                </a:ext>
              </a:extLst>
            </p:cNvPr>
            <p:cNvGrpSpPr/>
            <p:nvPr/>
          </p:nvGrpSpPr>
          <p:grpSpPr>
            <a:xfrm rot="10800000">
              <a:off x="5732332" y="2607090"/>
              <a:ext cx="1033823" cy="914395"/>
              <a:chOff x="4790309" y="2683901"/>
              <a:chExt cx="1033823" cy="914395"/>
            </a:xfrm>
          </p:grpSpPr>
          <p:sp>
            <p:nvSpPr>
              <p:cNvPr id="160" name="Google Shape;454;p7">
                <a:extLst>
                  <a:ext uri="{FF2B5EF4-FFF2-40B4-BE49-F238E27FC236}">
                    <a16:creationId xmlns:a16="http://schemas.microsoft.com/office/drawing/2014/main" id="{FEBA23C7-5324-DBA0-E3A5-57D2DFA23BC9}"/>
                  </a:ext>
                </a:extLst>
              </p:cNvPr>
              <p:cNvSpPr/>
              <p:nvPr/>
            </p:nvSpPr>
            <p:spPr>
              <a:xfrm>
                <a:off x="4804125" y="2684626"/>
                <a:ext cx="1020007" cy="913308"/>
              </a:xfrm>
              <a:custGeom>
                <a:avLst/>
                <a:gdLst/>
                <a:ahLst/>
                <a:cxnLst/>
                <a:rect l="l" t="t" r="r" b="b"/>
                <a:pathLst>
                  <a:path w="13880" h="12603" extrusionOk="0">
                    <a:moveTo>
                      <a:pt x="6938" y="1"/>
                    </a:moveTo>
                    <a:cubicBezTo>
                      <a:pt x="4091" y="1"/>
                      <a:pt x="1512" y="1942"/>
                      <a:pt x="816" y="4833"/>
                    </a:cubicBezTo>
                    <a:cubicBezTo>
                      <a:pt x="0" y="8209"/>
                      <a:pt x="2084" y="11610"/>
                      <a:pt x="5472" y="12425"/>
                    </a:cubicBezTo>
                    <a:cubicBezTo>
                      <a:pt x="5967" y="12545"/>
                      <a:pt x="6462" y="12602"/>
                      <a:pt x="6950" y="12602"/>
                    </a:cubicBezTo>
                    <a:cubicBezTo>
                      <a:pt x="9792" y="12602"/>
                      <a:pt x="12378" y="10661"/>
                      <a:pt x="13064" y="7770"/>
                    </a:cubicBezTo>
                    <a:cubicBezTo>
                      <a:pt x="13879" y="4394"/>
                      <a:pt x="11796" y="981"/>
                      <a:pt x="8421" y="178"/>
                    </a:cubicBezTo>
                    <a:cubicBezTo>
                      <a:pt x="7924" y="58"/>
                      <a:pt x="7427" y="1"/>
                      <a:pt x="6938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55;p7">
                <a:extLst>
                  <a:ext uri="{FF2B5EF4-FFF2-40B4-BE49-F238E27FC236}">
                    <a16:creationId xmlns:a16="http://schemas.microsoft.com/office/drawing/2014/main" id="{D5E493A9-F27D-068B-A6EB-149F4C11F2E9}"/>
                  </a:ext>
                </a:extLst>
              </p:cNvPr>
              <p:cNvSpPr/>
              <p:nvPr/>
            </p:nvSpPr>
            <p:spPr>
              <a:xfrm>
                <a:off x="4938754" y="2766586"/>
                <a:ext cx="109790" cy="11218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548" extrusionOk="0">
                    <a:moveTo>
                      <a:pt x="1494" y="0"/>
                    </a:moveTo>
                    <a:cubicBezTo>
                      <a:pt x="917" y="414"/>
                      <a:pt x="415" y="904"/>
                      <a:pt x="1" y="1468"/>
                    </a:cubicBezTo>
                    <a:cubicBezTo>
                      <a:pt x="63" y="1506"/>
                      <a:pt x="126" y="1531"/>
                      <a:pt x="201" y="1544"/>
                    </a:cubicBezTo>
                    <a:cubicBezTo>
                      <a:pt x="228" y="1546"/>
                      <a:pt x="255" y="1548"/>
                      <a:pt x="282" y="1548"/>
                    </a:cubicBezTo>
                    <a:cubicBezTo>
                      <a:pt x="520" y="1548"/>
                      <a:pt x="760" y="1448"/>
                      <a:pt x="929" y="1268"/>
                    </a:cubicBezTo>
                    <a:cubicBezTo>
                      <a:pt x="1105" y="1079"/>
                      <a:pt x="1243" y="841"/>
                      <a:pt x="1331" y="590"/>
                    </a:cubicBezTo>
                    <a:cubicBezTo>
                      <a:pt x="1394" y="402"/>
                      <a:pt x="1456" y="201"/>
                      <a:pt x="1494" y="0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56;p7">
                <a:extLst>
                  <a:ext uri="{FF2B5EF4-FFF2-40B4-BE49-F238E27FC236}">
                    <a16:creationId xmlns:a16="http://schemas.microsoft.com/office/drawing/2014/main" id="{3495F266-1410-234F-0C11-182255214C06}"/>
                  </a:ext>
                </a:extLst>
              </p:cNvPr>
              <p:cNvSpPr/>
              <p:nvPr/>
            </p:nvSpPr>
            <p:spPr>
              <a:xfrm>
                <a:off x="5617485" y="2893912"/>
                <a:ext cx="130073" cy="138123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906" extrusionOk="0">
                    <a:moveTo>
                      <a:pt x="1168" y="0"/>
                    </a:moveTo>
                    <a:cubicBezTo>
                      <a:pt x="1117" y="138"/>
                      <a:pt x="1042" y="276"/>
                      <a:pt x="942" y="389"/>
                    </a:cubicBezTo>
                    <a:cubicBezTo>
                      <a:pt x="753" y="590"/>
                      <a:pt x="502" y="753"/>
                      <a:pt x="302" y="941"/>
                    </a:cubicBezTo>
                    <a:cubicBezTo>
                      <a:pt x="189" y="1029"/>
                      <a:pt x="101" y="1155"/>
                      <a:pt x="51" y="1293"/>
                    </a:cubicBezTo>
                    <a:cubicBezTo>
                      <a:pt x="1" y="1431"/>
                      <a:pt x="13" y="1594"/>
                      <a:pt x="101" y="1719"/>
                    </a:cubicBezTo>
                    <a:cubicBezTo>
                      <a:pt x="213" y="1841"/>
                      <a:pt x="374" y="1906"/>
                      <a:pt x="538" y="1906"/>
                    </a:cubicBezTo>
                    <a:cubicBezTo>
                      <a:pt x="576" y="1906"/>
                      <a:pt x="615" y="1902"/>
                      <a:pt x="653" y="1895"/>
                    </a:cubicBezTo>
                    <a:cubicBezTo>
                      <a:pt x="1105" y="1832"/>
                      <a:pt x="1519" y="1569"/>
                      <a:pt x="1770" y="1180"/>
                    </a:cubicBezTo>
                    <a:cubicBezTo>
                      <a:pt x="1607" y="766"/>
                      <a:pt x="1406" y="377"/>
                      <a:pt x="1168" y="0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57;p7">
                <a:extLst>
                  <a:ext uri="{FF2B5EF4-FFF2-40B4-BE49-F238E27FC236}">
                    <a16:creationId xmlns:a16="http://schemas.microsoft.com/office/drawing/2014/main" id="{8E35AAB0-68DF-4DD4-27B1-EF704291C56A}"/>
                  </a:ext>
                </a:extLst>
              </p:cNvPr>
              <p:cNvSpPr/>
              <p:nvPr/>
            </p:nvSpPr>
            <p:spPr>
              <a:xfrm>
                <a:off x="4877906" y="3295527"/>
                <a:ext cx="128236" cy="181314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502" extrusionOk="0">
                    <a:moveTo>
                      <a:pt x="106" y="1"/>
                    </a:moveTo>
                    <a:cubicBezTo>
                      <a:pt x="71" y="1"/>
                      <a:pt x="36" y="2"/>
                      <a:pt x="0" y="5"/>
                    </a:cubicBezTo>
                    <a:cubicBezTo>
                      <a:pt x="339" y="946"/>
                      <a:pt x="916" y="1812"/>
                      <a:pt x="1657" y="2502"/>
                    </a:cubicBezTo>
                    <a:cubicBezTo>
                      <a:pt x="1732" y="2163"/>
                      <a:pt x="1745" y="1812"/>
                      <a:pt x="1682" y="1473"/>
                    </a:cubicBezTo>
                    <a:cubicBezTo>
                      <a:pt x="1607" y="1009"/>
                      <a:pt x="1356" y="582"/>
                      <a:pt x="979" y="293"/>
                    </a:cubicBezTo>
                    <a:cubicBezTo>
                      <a:pt x="720" y="101"/>
                      <a:pt x="419" y="1"/>
                      <a:pt x="106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58;p7">
                <a:extLst>
                  <a:ext uri="{FF2B5EF4-FFF2-40B4-BE49-F238E27FC236}">
                    <a16:creationId xmlns:a16="http://schemas.microsoft.com/office/drawing/2014/main" id="{9DA428E8-F273-D56C-8A36-C095B074CCAE}"/>
                  </a:ext>
                </a:extLst>
              </p:cNvPr>
              <p:cNvSpPr/>
              <p:nvPr/>
            </p:nvSpPr>
            <p:spPr>
              <a:xfrm>
                <a:off x="4996883" y="2683901"/>
                <a:ext cx="577318" cy="503577"/>
              </a:xfrm>
              <a:custGeom>
                <a:avLst/>
                <a:gdLst/>
                <a:ahLst/>
                <a:cxnLst/>
                <a:rect l="l" t="t" r="r" b="b"/>
                <a:pathLst>
                  <a:path w="7856" h="6949" extrusionOk="0">
                    <a:moveTo>
                      <a:pt x="4312" y="0"/>
                    </a:moveTo>
                    <a:cubicBezTo>
                      <a:pt x="3458" y="0"/>
                      <a:pt x="2601" y="174"/>
                      <a:pt x="1795" y="526"/>
                    </a:cubicBezTo>
                    <a:cubicBezTo>
                      <a:pt x="1770" y="577"/>
                      <a:pt x="1744" y="627"/>
                      <a:pt x="1719" y="664"/>
                    </a:cubicBezTo>
                    <a:cubicBezTo>
                      <a:pt x="1456" y="1166"/>
                      <a:pt x="1042" y="1580"/>
                      <a:pt x="741" y="2057"/>
                    </a:cubicBezTo>
                    <a:cubicBezTo>
                      <a:pt x="113" y="3074"/>
                      <a:pt x="0" y="4329"/>
                      <a:pt x="439" y="5445"/>
                    </a:cubicBezTo>
                    <a:cubicBezTo>
                      <a:pt x="759" y="6233"/>
                      <a:pt x="1484" y="6948"/>
                      <a:pt x="2301" y="6948"/>
                    </a:cubicBezTo>
                    <a:cubicBezTo>
                      <a:pt x="2383" y="6948"/>
                      <a:pt x="2465" y="6941"/>
                      <a:pt x="2548" y="6926"/>
                    </a:cubicBezTo>
                    <a:cubicBezTo>
                      <a:pt x="3263" y="6813"/>
                      <a:pt x="3765" y="6186"/>
                      <a:pt x="4129" y="5571"/>
                    </a:cubicBezTo>
                    <a:cubicBezTo>
                      <a:pt x="4493" y="4944"/>
                      <a:pt x="4781" y="4253"/>
                      <a:pt x="5346" y="3802"/>
                    </a:cubicBezTo>
                    <a:cubicBezTo>
                      <a:pt x="5810" y="3413"/>
                      <a:pt x="6425" y="3249"/>
                      <a:pt x="6915" y="2886"/>
                    </a:cubicBezTo>
                    <a:cubicBezTo>
                      <a:pt x="7467" y="2446"/>
                      <a:pt x="7806" y="1794"/>
                      <a:pt x="7856" y="1091"/>
                    </a:cubicBezTo>
                    <a:cubicBezTo>
                      <a:pt x="6792" y="369"/>
                      <a:pt x="5555" y="0"/>
                      <a:pt x="4312" y="0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59;p7">
                <a:extLst>
                  <a:ext uri="{FF2B5EF4-FFF2-40B4-BE49-F238E27FC236}">
                    <a16:creationId xmlns:a16="http://schemas.microsoft.com/office/drawing/2014/main" id="{7E9E6DFC-52AE-86B2-58F6-6940D8D5793E}"/>
                  </a:ext>
                </a:extLst>
              </p:cNvPr>
              <p:cNvSpPr/>
              <p:nvPr/>
            </p:nvSpPr>
            <p:spPr>
              <a:xfrm>
                <a:off x="5230205" y="3073921"/>
                <a:ext cx="546894" cy="524375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7236" extrusionOk="0">
                    <a:moveTo>
                      <a:pt x="7379" y="1"/>
                    </a:moveTo>
                    <a:cubicBezTo>
                      <a:pt x="7228" y="227"/>
                      <a:pt x="7040" y="427"/>
                      <a:pt x="6814" y="578"/>
                    </a:cubicBezTo>
                    <a:cubicBezTo>
                      <a:pt x="6325" y="917"/>
                      <a:pt x="5722" y="1080"/>
                      <a:pt x="5158" y="1293"/>
                    </a:cubicBezTo>
                    <a:cubicBezTo>
                      <a:pt x="4605" y="1507"/>
                      <a:pt x="4028" y="1820"/>
                      <a:pt x="3740" y="2347"/>
                    </a:cubicBezTo>
                    <a:cubicBezTo>
                      <a:pt x="3376" y="2987"/>
                      <a:pt x="3514" y="3816"/>
                      <a:pt x="3162" y="4456"/>
                    </a:cubicBezTo>
                    <a:cubicBezTo>
                      <a:pt x="2861" y="4995"/>
                      <a:pt x="2271" y="5309"/>
                      <a:pt x="1707" y="5585"/>
                    </a:cubicBezTo>
                    <a:cubicBezTo>
                      <a:pt x="1155" y="5849"/>
                      <a:pt x="552" y="6137"/>
                      <a:pt x="201" y="6652"/>
                    </a:cubicBezTo>
                    <a:cubicBezTo>
                      <a:pt x="100" y="6790"/>
                      <a:pt x="38" y="6953"/>
                      <a:pt x="0" y="7128"/>
                    </a:cubicBezTo>
                    <a:cubicBezTo>
                      <a:pt x="390" y="7201"/>
                      <a:pt x="778" y="7235"/>
                      <a:pt x="1158" y="7235"/>
                    </a:cubicBezTo>
                    <a:cubicBezTo>
                      <a:pt x="4559" y="7235"/>
                      <a:pt x="7441" y="4473"/>
                      <a:pt x="7441" y="929"/>
                    </a:cubicBezTo>
                    <a:cubicBezTo>
                      <a:pt x="7441" y="616"/>
                      <a:pt x="7416" y="314"/>
                      <a:pt x="7379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0;p7">
                <a:extLst>
                  <a:ext uri="{FF2B5EF4-FFF2-40B4-BE49-F238E27FC236}">
                    <a16:creationId xmlns:a16="http://schemas.microsoft.com/office/drawing/2014/main" id="{66C0BD49-A26E-F100-9F62-CA23262555EA}"/>
                  </a:ext>
                </a:extLst>
              </p:cNvPr>
              <p:cNvSpPr/>
              <p:nvPr/>
            </p:nvSpPr>
            <p:spPr>
              <a:xfrm>
                <a:off x="5232410" y="3282048"/>
                <a:ext cx="206573" cy="158704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190" extrusionOk="0">
                    <a:moveTo>
                      <a:pt x="1277" y="1"/>
                    </a:moveTo>
                    <a:cubicBezTo>
                      <a:pt x="1104" y="1"/>
                      <a:pt x="935" y="40"/>
                      <a:pt x="786" y="128"/>
                    </a:cubicBezTo>
                    <a:cubicBezTo>
                      <a:pt x="585" y="253"/>
                      <a:pt x="434" y="429"/>
                      <a:pt x="334" y="642"/>
                    </a:cubicBezTo>
                    <a:cubicBezTo>
                      <a:pt x="208" y="843"/>
                      <a:pt x="133" y="1069"/>
                      <a:pt x="96" y="1295"/>
                    </a:cubicBezTo>
                    <a:cubicBezTo>
                      <a:pt x="0" y="1771"/>
                      <a:pt x="367" y="2190"/>
                      <a:pt x="833" y="2190"/>
                    </a:cubicBezTo>
                    <a:cubicBezTo>
                      <a:pt x="859" y="2190"/>
                      <a:pt x="885" y="2189"/>
                      <a:pt x="911" y="2186"/>
                    </a:cubicBezTo>
                    <a:cubicBezTo>
                      <a:pt x="1137" y="2173"/>
                      <a:pt x="1363" y="2111"/>
                      <a:pt x="1576" y="1998"/>
                    </a:cubicBezTo>
                    <a:cubicBezTo>
                      <a:pt x="1852" y="1885"/>
                      <a:pt x="2103" y="1709"/>
                      <a:pt x="2292" y="1471"/>
                    </a:cubicBezTo>
                    <a:cubicBezTo>
                      <a:pt x="2811" y="728"/>
                      <a:pt x="2017" y="1"/>
                      <a:pt x="1277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1;p7">
                <a:extLst>
                  <a:ext uri="{FF2B5EF4-FFF2-40B4-BE49-F238E27FC236}">
                    <a16:creationId xmlns:a16="http://schemas.microsoft.com/office/drawing/2014/main" id="{C8E01B4B-8F09-4745-D528-014629D57A5C}"/>
                  </a:ext>
                </a:extLst>
              </p:cNvPr>
              <p:cNvSpPr/>
              <p:nvPr/>
            </p:nvSpPr>
            <p:spPr>
              <a:xfrm>
                <a:off x="4790309" y="2916594"/>
                <a:ext cx="896401" cy="680760"/>
              </a:xfrm>
              <a:custGeom>
                <a:avLst/>
                <a:gdLst/>
                <a:ahLst/>
                <a:cxnLst/>
                <a:rect l="l" t="t" r="r" b="b"/>
                <a:pathLst>
                  <a:path w="12198" h="9394" extrusionOk="0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0" y="2912"/>
                      <a:pt x="916" y="6576"/>
                      <a:pt x="3702" y="8383"/>
                    </a:cubicBezTo>
                    <a:cubicBezTo>
                      <a:pt x="4759" y="9066"/>
                      <a:pt x="5947" y="9394"/>
                      <a:pt x="7122" y="9394"/>
                    </a:cubicBezTo>
                    <a:cubicBezTo>
                      <a:pt x="9059" y="9394"/>
                      <a:pt x="10964" y="8503"/>
                      <a:pt x="12198" y="6840"/>
                    </a:cubicBezTo>
                    <a:lnTo>
                      <a:pt x="12198" y="6840"/>
                    </a:lnTo>
                    <a:cubicBezTo>
                      <a:pt x="11365" y="7107"/>
                      <a:pt x="10526" y="7233"/>
                      <a:pt x="9705" y="7233"/>
                    </a:cubicBezTo>
                    <a:cubicBezTo>
                      <a:pt x="5700" y="7233"/>
                      <a:pt x="2111" y="4239"/>
                      <a:pt x="1632" y="1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" name="Google Shape;465;p7">
            <a:extLst>
              <a:ext uri="{FF2B5EF4-FFF2-40B4-BE49-F238E27FC236}">
                <a16:creationId xmlns:a16="http://schemas.microsoft.com/office/drawing/2014/main" id="{6654E186-3478-0B33-81A1-15D6CADB403D}"/>
              </a:ext>
            </a:extLst>
          </p:cNvPr>
          <p:cNvGrpSpPr/>
          <p:nvPr/>
        </p:nvGrpSpPr>
        <p:grpSpPr>
          <a:xfrm>
            <a:off x="10959240" y="2246018"/>
            <a:ext cx="739224" cy="637606"/>
            <a:chOff x="3067180" y="3331984"/>
            <a:chExt cx="508172" cy="458928"/>
          </a:xfrm>
        </p:grpSpPr>
        <p:sp>
          <p:nvSpPr>
            <p:cNvPr id="175" name="Google Shape;466;p7">
              <a:extLst>
                <a:ext uri="{FF2B5EF4-FFF2-40B4-BE49-F238E27FC236}">
                  <a16:creationId xmlns:a16="http://schemas.microsoft.com/office/drawing/2014/main" id="{A3F1A0FA-32A4-0F0B-A472-B96E14456F3F}"/>
                </a:ext>
              </a:extLst>
            </p:cNvPr>
            <p:cNvSpPr/>
            <p:nvPr/>
          </p:nvSpPr>
          <p:spPr>
            <a:xfrm>
              <a:off x="3097778" y="3331984"/>
              <a:ext cx="468172" cy="457060"/>
            </a:xfrm>
            <a:custGeom>
              <a:avLst/>
              <a:gdLst/>
              <a:ahLst/>
              <a:cxnLst/>
              <a:rect l="l" t="t" r="r" b="b"/>
              <a:pathLst>
                <a:path w="6765" h="6447" extrusionOk="0">
                  <a:moveTo>
                    <a:pt x="3233" y="0"/>
                  </a:moveTo>
                  <a:cubicBezTo>
                    <a:pt x="2629" y="0"/>
                    <a:pt x="2020" y="168"/>
                    <a:pt x="1482" y="511"/>
                  </a:cubicBezTo>
                  <a:cubicBezTo>
                    <a:pt x="1482" y="523"/>
                    <a:pt x="1469" y="523"/>
                    <a:pt x="1469" y="536"/>
                  </a:cubicBezTo>
                  <a:lnTo>
                    <a:pt x="1381" y="586"/>
                  </a:lnTo>
                  <a:cubicBezTo>
                    <a:pt x="1331" y="624"/>
                    <a:pt x="1281" y="661"/>
                    <a:pt x="1231" y="699"/>
                  </a:cubicBezTo>
                  <a:lnTo>
                    <a:pt x="1168" y="749"/>
                  </a:lnTo>
                  <a:cubicBezTo>
                    <a:pt x="1105" y="799"/>
                    <a:pt x="1042" y="862"/>
                    <a:pt x="980" y="912"/>
                  </a:cubicBezTo>
                  <a:lnTo>
                    <a:pt x="917" y="975"/>
                  </a:lnTo>
                  <a:cubicBezTo>
                    <a:pt x="867" y="1025"/>
                    <a:pt x="804" y="1075"/>
                    <a:pt x="754" y="1138"/>
                  </a:cubicBezTo>
                  <a:cubicBezTo>
                    <a:pt x="741" y="1163"/>
                    <a:pt x="729" y="1176"/>
                    <a:pt x="716" y="1201"/>
                  </a:cubicBezTo>
                  <a:cubicBezTo>
                    <a:pt x="666" y="1251"/>
                    <a:pt x="616" y="1314"/>
                    <a:pt x="578" y="1377"/>
                  </a:cubicBezTo>
                  <a:lnTo>
                    <a:pt x="528" y="1439"/>
                  </a:lnTo>
                  <a:cubicBezTo>
                    <a:pt x="478" y="1515"/>
                    <a:pt x="440" y="1590"/>
                    <a:pt x="402" y="1665"/>
                  </a:cubicBezTo>
                  <a:lnTo>
                    <a:pt x="365" y="1715"/>
                  </a:lnTo>
                  <a:cubicBezTo>
                    <a:pt x="340" y="1791"/>
                    <a:pt x="302" y="1853"/>
                    <a:pt x="277" y="1916"/>
                  </a:cubicBezTo>
                  <a:cubicBezTo>
                    <a:pt x="264" y="1941"/>
                    <a:pt x="252" y="1966"/>
                    <a:pt x="239" y="1979"/>
                  </a:cubicBezTo>
                  <a:cubicBezTo>
                    <a:pt x="214" y="2067"/>
                    <a:pt x="176" y="2155"/>
                    <a:pt x="151" y="2230"/>
                  </a:cubicBezTo>
                  <a:cubicBezTo>
                    <a:pt x="151" y="2255"/>
                    <a:pt x="139" y="2280"/>
                    <a:pt x="139" y="2293"/>
                  </a:cubicBezTo>
                  <a:cubicBezTo>
                    <a:pt x="114" y="2368"/>
                    <a:pt x="89" y="2456"/>
                    <a:pt x="76" y="2531"/>
                  </a:cubicBezTo>
                  <a:cubicBezTo>
                    <a:pt x="76" y="2544"/>
                    <a:pt x="64" y="2556"/>
                    <a:pt x="64" y="2581"/>
                  </a:cubicBezTo>
                  <a:cubicBezTo>
                    <a:pt x="51" y="2669"/>
                    <a:pt x="26" y="2757"/>
                    <a:pt x="26" y="2857"/>
                  </a:cubicBezTo>
                  <a:lnTo>
                    <a:pt x="26" y="2920"/>
                  </a:lnTo>
                  <a:cubicBezTo>
                    <a:pt x="26" y="3020"/>
                    <a:pt x="1" y="3121"/>
                    <a:pt x="1" y="3209"/>
                  </a:cubicBezTo>
                  <a:cubicBezTo>
                    <a:pt x="1" y="4991"/>
                    <a:pt x="1444" y="6446"/>
                    <a:pt x="3238" y="6446"/>
                  </a:cubicBezTo>
                  <a:cubicBezTo>
                    <a:pt x="3326" y="6446"/>
                    <a:pt x="3427" y="6446"/>
                    <a:pt x="3527" y="6434"/>
                  </a:cubicBezTo>
                  <a:lnTo>
                    <a:pt x="3590" y="6434"/>
                  </a:lnTo>
                  <a:cubicBezTo>
                    <a:pt x="3690" y="6421"/>
                    <a:pt x="3778" y="6409"/>
                    <a:pt x="3866" y="6383"/>
                  </a:cubicBezTo>
                  <a:lnTo>
                    <a:pt x="3916" y="6371"/>
                  </a:lnTo>
                  <a:cubicBezTo>
                    <a:pt x="3991" y="6358"/>
                    <a:pt x="4079" y="6333"/>
                    <a:pt x="4154" y="6308"/>
                  </a:cubicBezTo>
                  <a:lnTo>
                    <a:pt x="4217" y="6296"/>
                  </a:lnTo>
                  <a:cubicBezTo>
                    <a:pt x="4293" y="6271"/>
                    <a:pt x="4380" y="6233"/>
                    <a:pt x="4468" y="6208"/>
                  </a:cubicBezTo>
                  <a:lnTo>
                    <a:pt x="4531" y="6183"/>
                  </a:lnTo>
                  <a:cubicBezTo>
                    <a:pt x="4594" y="6145"/>
                    <a:pt x="4656" y="6120"/>
                    <a:pt x="4732" y="6082"/>
                  </a:cubicBezTo>
                  <a:lnTo>
                    <a:pt x="4782" y="6057"/>
                  </a:lnTo>
                  <a:cubicBezTo>
                    <a:pt x="4857" y="6007"/>
                    <a:pt x="4933" y="5969"/>
                    <a:pt x="5008" y="5919"/>
                  </a:cubicBezTo>
                  <a:lnTo>
                    <a:pt x="5071" y="5869"/>
                  </a:lnTo>
                  <a:cubicBezTo>
                    <a:pt x="5133" y="5831"/>
                    <a:pt x="5196" y="5781"/>
                    <a:pt x="5246" y="5744"/>
                  </a:cubicBezTo>
                  <a:lnTo>
                    <a:pt x="5309" y="5693"/>
                  </a:lnTo>
                  <a:cubicBezTo>
                    <a:pt x="5359" y="5643"/>
                    <a:pt x="5422" y="5593"/>
                    <a:pt x="5460" y="5530"/>
                  </a:cubicBezTo>
                  <a:lnTo>
                    <a:pt x="5535" y="5467"/>
                  </a:lnTo>
                  <a:cubicBezTo>
                    <a:pt x="5585" y="5405"/>
                    <a:pt x="5648" y="5354"/>
                    <a:pt x="5685" y="5292"/>
                  </a:cubicBezTo>
                  <a:cubicBezTo>
                    <a:pt x="5711" y="5267"/>
                    <a:pt x="5723" y="5242"/>
                    <a:pt x="5736" y="5216"/>
                  </a:cubicBezTo>
                  <a:cubicBezTo>
                    <a:pt x="5798" y="5166"/>
                    <a:pt x="5836" y="5116"/>
                    <a:pt x="5861" y="5066"/>
                  </a:cubicBezTo>
                  <a:lnTo>
                    <a:pt x="5924" y="4991"/>
                  </a:lnTo>
                  <a:cubicBezTo>
                    <a:pt x="5924" y="4978"/>
                    <a:pt x="5936" y="4978"/>
                    <a:pt x="5936" y="4965"/>
                  </a:cubicBezTo>
                  <a:cubicBezTo>
                    <a:pt x="6765" y="3698"/>
                    <a:pt x="6589" y="2016"/>
                    <a:pt x="5510" y="937"/>
                  </a:cubicBezTo>
                  <a:cubicBezTo>
                    <a:pt x="4891" y="319"/>
                    <a:pt x="4067" y="0"/>
                    <a:pt x="32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76" name="Google Shape;467;p7">
              <a:extLst>
                <a:ext uri="{FF2B5EF4-FFF2-40B4-BE49-F238E27FC236}">
                  <a16:creationId xmlns:a16="http://schemas.microsoft.com/office/drawing/2014/main" id="{D1F38518-6E91-183B-5315-12BD9A7F511B}"/>
                </a:ext>
              </a:extLst>
            </p:cNvPr>
            <p:cNvGrpSpPr/>
            <p:nvPr/>
          </p:nvGrpSpPr>
          <p:grpSpPr>
            <a:xfrm>
              <a:off x="3067180" y="3334348"/>
              <a:ext cx="508172" cy="456564"/>
              <a:chOff x="4803375" y="3759550"/>
              <a:chExt cx="183575" cy="161000"/>
            </a:xfrm>
          </p:grpSpPr>
          <p:sp>
            <p:nvSpPr>
              <p:cNvPr id="177" name="Google Shape;468;p7">
                <a:extLst>
                  <a:ext uri="{FF2B5EF4-FFF2-40B4-BE49-F238E27FC236}">
                    <a16:creationId xmlns:a16="http://schemas.microsoft.com/office/drawing/2014/main" id="{4329B3CE-5E37-EEC1-9BEF-0509F80A9DE3}"/>
                  </a:ext>
                </a:extLst>
              </p:cNvPr>
              <p:cNvSpPr/>
              <p:nvPr/>
            </p:nvSpPr>
            <p:spPr>
              <a:xfrm>
                <a:off x="4806200" y="3759550"/>
                <a:ext cx="180750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6440" extrusionOk="0">
                    <a:moveTo>
                      <a:pt x="3612" y="1"/>
                    </a:moveTo>
                    <a:cubicBezTo>
                      <a:pt x="2695" y="1"/>
                      <a:pt x="1785" y="390"/>
                      <a:pt x="1143" y="1144"/>
                    </a:cubicBezTo>
                    <a:cubicBezTo>
                      <a:pt x="1" y="2511"/>
                      <a:pt x="189" y="4544"/>
                      <a:pt x="1544" y="5686"/>
                    </a:cubicBezTo>
                    <a:cubicBezTo>
                      <a:pt x="2150" y="6192"/>
                      <a:pt x="2886" y="6439"/>
                      <a:pt x="3617" y="6439"/>
                    </a:cubicBezTo>
                    <a:cubicBezTo>
                      <a:pt x="4537" y="6439"/>
                      <a:pt x="5451" y="6047"/>
                      <a:pt x="6087" y="5285"/>
                    </a:cubicBezTo>
                    <a:cubicBezTo>
                      <a:pt x="7229" y="3929"/>
                      <a:pt x="7053" y="1897"/>
                      <a:pt x="5686" y="755"/>
                    </a:cubicBezTo>
                    <a:cubicBezTo>
                      <a:pt x="5079" y="248"/>
                      <a:pt x="4343" y="1"/>
                      <a:pt x="3612" y="1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69;p7">
                <a:extLst>
                  <a:ext uri="{FF2B5EF4-FFF2-40B4-BE49-F238E27FC236}">
                    <a16:creationId xmlns:a16="http://schemas.microsoft.com/office/drawing/2014/main" id="{ADAB9E98-ACDE-E44F-D69C-83F4620A20C2}"/>
                  </a:ext>
                </a:extLst>
              </p:cNvPr>
              <p:cNvSpPr/>
              <p:nvPr/>
            </p:nvSpPr>
            <p:spPr>
              <a:xfrm>
                <a:off x="4803375" y="3772125"/>
                <a:ext cx="160650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6426" h="5928" extrusionOk="0">
                    <a:moveTo>
                      <a:pt x="1984" y="1"/>
                    </a:moveTo>
                    <a:cubicBezTo>
                      <a:pt x="252" y="1117"/>
                      <a:pt x="1" y="3539"/>
                      <a:pt x="1444" y="4983"/>
                    </a:cubicBezTo>
                    <a:cubicBezTo>
                      <a:pt x="2082" y="5620"/>
                      <a:pt x="2905" y="5928"/>
                      <a:pt x="3721" y="5928"/>
                    </a:cubicBezTo>
                    <a:cubicBezTo>
                      <a:pt x="4769" y="5928"/>
                      <a:pt x="5805" y="5422"/>
                      <a:pt x="6426" y="4455"/>
                    </a:cubicBezTo>
                    <a:lnTo>
                      <a:pt x="6426" y="4455"/>
                    </a:lnTo>
                    <a:cubicBezTo>
                      <a:pt x="5873" y="4817"/>
                      <a:pt x="5272" y="4980"/>
                      <a:pt x="4686" y="4980"/>
                    </a:cubicBezTo>
                    <a:cubicBezTo>
                      <a:pt x="3013" y="4980"/>
                      <a:pt x="1457" y="3644"/>
                      <a:pt x="1457" y="1757"/>
                    </a:cubicBezTo>
                    <a:cubicBezTo>
                      <a:pt x="1457" y="1130"/>
                      <a:pt x="1645" y="528"/>
                      <a:pt x="1984" y="1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" name="Google Shape;471;p7">
            <a:extLst>
              <a:ext uri="{FF2B5EF4-FFF2-40B4-BE49-F238E27FC236}">
                <a16:creationId xmlns:a16="http://schemas.microsoft.com/office/drawing/2014/main" id="{9772A803-D8BD-3F15-5E66-DA4762F9F045}"/>
              </a:ext>
            </a:extLst>
          </p:cNvPr>
          <p:cNvGrpSpPr/>
          <p:nvPr/>
        </p:nvGrpSpPr>
        <p:grpSpPr>
          <a:xfrm rot="5400000">
            <a:off x="9557277" y="5696455"/>
            <a:ext cx="919878" cy="811177"/>
            <a:chOff x="2094149" y="2975908"/>
            <a:chExt cx="517539" cy="456382"/>
          </a:xfrm>
        </p:grpSpPr>
        <p:sp>
          <p:nvSpPr>
            <p:cNvPr id="181" name="Google Shape;472;p7">
              <a:extLst>
                <a:ext uri="{FF2B5EF4-FFF2-40B4-BE49-F238E27FC236}">
                  <a16:creationId xmlns:a16="http://schemas.microsoft.com/office/drawing/2014/main" id="{0BA5ED25-9730-E00F-99C5-F7CBF8E190B4}"/>
                </a:ext>
              </a:extLst>
            </p:cNvPr>
            <p:cNvSpPr/>
            <p:nvPr/>
          </p:nvSpPr>
          <p:spPr>
            <a:xfrm>
              <a:off x="2094149" y="2976032"/>
              <a:ext cx="494112" cy="456134"/>
            </a:xfrm>
            <a:custGeom>
              <a:avLst/>
              <a:gdLst/>
              <a:ahLst/>
              <a:cxnLst/>
              <a:rect l="l" t="t" r="r" b="b"/>
              <a:pathLst>
                <a:path w="9864" h="9206" extrusionOk="0">
                  <a:moveTo>
                    <a:pt x="5170" y="0"/>
                  </a:moveTo>
                  <a:cubicBezTo>
                    <a:pt x="3994" y="0"/>
                    <a:pt x="2814" y="451"/>
                    <a:pt x="1908" y="1363"/>
                  </a:cubicBezTo>
                  <a:cubicBezTo>
                    <a:pt x="0" y="3270"/>
                    <a:pt x="151" y="6407"/>
                    <a:pt x="2222" y="8139"/>
                  </a:cubicBezTo>
                  <a:lnTo>
                    <a:pt x="2247" y="8164"/>
                  </a:lnTo>
                  <a:cubicBezTo>
                    <a:pt x="2309" y="8214"/>
                    <a:pt x="2372" y="8264"/>
                    <a:pt x="2422" y="8302"/>
                  </a:cubicBezTo>
                  <a:lnTo>
                    <a:pt x="2460" y="8327"/>
                  </a:lnTo>
                  <a:cubicBezTo>
                    <a:pt x="2673" y="8490"/>
                    <a:pt x="2899" y="8616"/>
                    <a:pt x="3138" y="8741"/>
                  </a:cubicBezTo>
                  <a:lnTo>
                    <a:pt x="3175" y="8754"/>
                  </a:lnTo>
                  <a:cubicBezTo>
                    <a:pt x="3238" y="8791"/>
                    <a:pt x="3301" y="8817"/>
                    <a:pt x="3376" y="8842"/>
                  </a:cubicBezTo>
                  <a:lnTo>
                    <a:pt x="3426" y="8867"/>
                  </a:lnTo>
                  <a:cubicBezTo>
                    <a:pt x="3489" y="8892"/>
                    <a:pt x="3564" y="8929"/>
                    <a:pt x="3640" y="8955"/>
                  </a:cubicBezTo>
                  <a:lnTo>
                    <a:pt x="3665" y="8955"/>
                  </a:lnTo>
                  <a:cubicBezTo>
                    <a:pt x="3752" y="8992"/>
                    <a:pt x="3828" y="9017"/>
                    <a:pt x="3916" y="9042"/>
                  </a:cubicBezTo>
                  <a:cubicBezTo>
                    <a:pt x="4003" y="9068"/>
                    <a:pt x="4079" y="9080"/>
                    <a:pt x="4154" y="9105"/>
                  </a:cubicBezTo>
                  <a:lnTo>
                    <a:pt x="4229" y="9118"/>
                  </a:lnTo>
                  <a:lnTo>
                    <a:pt x="4418" y="9143"/>
                  </a:lnTo>
                  <a:lnTo>
                    <a:pt x="4493" y="9155"/>
                  </a:lnTo>
                  <a:cubicBezTo>
                    <a:pt x="4556" y="9168"/>
                    <a:pt x="4618" y="9180"/>
                    <a:pt x="4681" y="9180"/>
                  </a:cubicBezTo>
                  <a:lnTo>
                    <a:pt x="4744" y="9193"/>
                  </a:lnTo>
                  <a:cubicBezTo>
                    <a:pt x="4832" y="9193"/>
                    <a:pt x="4920" y="9206"/>
                    <a:pt x="5007" y="9206"/>
                  </a:cubicBezTo>
                  <a:lnTo>
                    <a:pt x="5359" y="9206"/>
                  </a:lnTo>
                  <a:cubicBezTo>
                    <a:pt x="5409" y="9206"/>
                    <a:pt x="5472" y="9206"/>
                    <a:pt x="5534" y="9193"/>
                  </a:cubicBezTo>
                  <a:lnTo>
                    <a:pt x="5622" y="9193"/>
                  </a:lnTo>
                  <a:cubicBezTo>
                    <a:pt x="5685" y="9193"/>
                    <a:pt x="5748" y="9180"/>
                    <a:pt x="5811" y="9168"/>
                  </a:cubicBezTo>
                  <a:lnTo>
                    <a:pt x="5898" y="9155"/>
                  </a:lnTo>
                  <a:cubicBezTo>
                    <a:pt x="5986" y="9143"/>
                    <a:pt x="6074" y="9118"/>
                    <a:pt x="6162" y="9105"/>
                  </a:cubicBezTo>
                  <a:cubicBezTo>
                    <a:pt x="7655" y="8779"/>
                    <a:pt x="8898" y="7725"/>
                    <a:pt x="9450" y="6294"/>
                  </a:cubicBezTo>
                  <a:cubicBezTo>
                    <a:pt x="9788" y="5441"/>
                    <a:pt x="9864" y="4512"/>
                    <a:pt x="9663" y="3609"/>
                  </a:cubicBezTo>
                  <a:cubicBezTo>
                    <a:pt x="9650" y="3521"/>
                    <a:pt x="9625" y="3421"/>
                    <a:pt x="9600" y="3333"/>
                  </a:cubicBezTo>
                  <a:cubicBezTo>
                    <a:pt x="9588" y="3308"/>
                    <a:pt x="9575" y="3282"/>
                    <a:pt x="9575" y="3245"/>
                  </a:cubicBezTo>
                  <a:cubicBezTo>
                    <a:pt x="9550" y="3182"/>
                    <a:pt x="9525" y="3107"/>
                    <a:pt x="9500" y="3044"/>
                  </a:cubicBezTo>
                  <a:cubicBezTo>
                    <a:pt x="9487" y="3019"/>
                    <a:pt x="9487" y="2994"/>
                    <a:pt x="9475" y="2969"/>
                  </a:cubicBezTo>
                  <a:cubicBezTo>
                    <a:pt x="9450" y="2881"/>
                    <a:pt x="9412" y="2793"/>
                    <a:pt x="9362" y="2705"/>
                  </a:cubicBezTo>
                  <a:lnTo>
                    <a:pt x="9349" y="2668"/>
                  </a:lnTo>
                  <a:cubicBezTo>
                    <a:pt x="9312" y="2592"/>
                    <a:pt x="9274" y="2530"/>
                    <a:pt x="9236" y="2454"/>
                  </a:cubicBezTo>
                  <a:lnTo>
                    <a:pt x="9211" y="2392"/>
                  </a:lnTo>
                  <a:cubicBezTo>
                    <a:pt x="9161" y="2316"/>
                    <a:pt x="9123" y="2253"/>
                    <a:pt x="9086" y="2178"/>
                  </a:cubicBezTo>
                  <a:lnTo>
                    <a:pt x="9061" y="2141"/>
                  </a:lnTo>
                  <a:cubicBezTo>
                    <a:pt x="9010" y="2065"/>
                    <a:pt x="8960" y="1990"/>
                    <a:pt x="8910" y="1915"/>
                  </a:cubicBezTo>
                  <a:lnTo>
                    <a:pt x="8872" y="1864"/>
                  </a:lnTo>
                  <a:cubicBezTo>
                    <a:pt x="8822" y="1802"/>
                    <a:pt x="8785" y="1752"/>
                    <a:pt x="8734" y="1689"/>
                  </a:cubicBezTo>
                  <a:lnTo>
                    <a:pt x="8684" y="1639"/>
                  </a:lnTo>
                  <a:cubicBezTo>
                    <a:pt x="7768" y="551"/>
                    <a:pt x="6472" y="0"/>
                    <a:pt x="517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82" name="Google Shape;473;p7">
              <a:extLst>
                <a:ext uri="{FF2B5EF4-FFF2-40B4-BE49-F238E27FC236}">
                  <a16:creationId xmlns:a16="http://schemas.microsoft.com/office/drawing/2014/main" id="{CFAC492E-E723-414A-A4E9-A93352C0BC0A}"/>
                </a:ext>
              </a:extLst>
            </p:cNvPr>
            <p:cNvGrpSpPr/>
            <p:nvPr/>
          </p:nvGrpSpPr>
          <p:grpSpPr>
            <a:xfrm>
              <a:off x="2094332" y="2975908"/>
              <a:ext cx="517355" cy="456382"/>
              <a:chOff x="313725" y="4537250"/>
              <a:chExt cx="258200" cy="230275"/>
            </a:xfrm>
          </p:grpSpPr>
          <p:sp>
            <p:nvSpPr>
              <p:cNvPr id="183" name="Google Shape;474;p7">
                <a:extLst>
                  <a:ext uri="{FF2B5EF4-FFF2-40B4-BE49-F238E27FC236}">
                    <a16:creationId xmlns:a16="http://schemas.microsoft.com/office/drawing/2014/main" id="{2C26BF24-D0BE-748D-14C0-D4A01B964A4B}"/>
                  </a:ext>
                </a:extLst>
              </p:cNvPr>
              <p:cNvSpPr/>
              <p:nvPr/>
            </p:nvSpPr>
            <p:spPr>
              <a:xfrm>
                <a:off x="313725" y="4537250"/>
                <a:ext cx="258200" cy="230275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9211" extrusionOk="0">
                    <a:moveTo>
                      <a:pt x="5160" y="0"/>
                    </a:moveTo>
                    <a:cubicBezTo>
                      <a:pt x="4117" y="0"/>
                      <a:pt x="3070" y="354"/>
                      <a:pt x="2209" y="1081"/>
                    </a:cubicBezTo>
                    <a:cubicBezTo>
                      <a:pt x="251" y="2713"/>
                      <a:pt x="0" y="5612"/>
                      <a:pt x="1632" y="7569"/>
                    </a:cubicBezTo>
                    <a:cubicBezTo>
                      <a:pt x="2547" y="8652"/>
                      <a:pt x="3852" y="9210"/>
                      <a:pt x="5164" y="9210"/>
                    </a:cubicBezTo>
                    <a:cubicBezTo>
                      <a:pt x="6208" y="9210"/>
                      <a:pt x="7257" y="8857"/>
                      <a:pt x="8119" y="8134"/>
                    </a:cubicBezTo>
                    <a:cubicBezTo>
                      <a:pt x="10077" y="6503"/>
                      <a:pt x="10328" y="3591"/>
                      <a:pt x="8697" y="1646"/>
                    </a:cubicBezTo>
                    <a:cubicBezTo>
                      <a:pt x="7780" y="562"/>
                      <a:pt x="6474" y="0"/>
                      <a:pt x="5160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5;p7">
                <a:extLst>
                  <a:ext uri="{FF2B5EF4-FFF2-40B4-BE49-F238E27FC236}">
                    <a16:creationId xmlns:a16="http://schemas.microsoft.com/office/drawing/2014/main" id="{A8E75F74-FDC1-3FBC-DD14-82C486063FE3}"/>
                  </a:ext>
                </a:extLst>
              </p:cNvPr>
              <p:cNvSpPr/>
              <p:nvPr/>
            </p:nvSpPr>
            <p:spPr>
              <a:xfrm>
                <a:off x="351375" y="4597225"/>
                <a:ext cx="5680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938" extrusionOk="0">
                    <a:moveTo>
                      <a:pt x="1293" y="0"/>
                    </a:moveTo>
                    <a:cubicBezTo>
                      <a:pt x="439" y="0"/>
                      <a:pt x="0" y="1042"/>
                      <a:pt x="615" y="1657"/>
                    </a:cubicBezTo>
                    <a:cubicBezTo>
                      <a:pt x="809" y="1851"/>
                      <a:pt x="1051" y="1938"/>
                      <a:pt x="1288" y="1938"/>
                    </a:cubicBezTo>
                    <a:cubicBezTo>
                      <a:pt x="1788" y="1938"/>
                      <a:pt x="2271" y="1553"/>
                      <a:pt x="2271" y="966"/>
                    </a:cubicBezTo>
                    <a:cubicBezTo>
                      <a:pt x="2271" y="439"/>
                      <a:pt x="1832" y="0"/>
                      <a:pt x="1293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6;p7">
                <a:extLst>
                  <a:ext uri="{FF2B5EF4-FFF2-40B4-BE49-F238E27FC236}">
                    <a16:creationId xmlns:a16="http://schemas.microsoft.com/office/drawing/2014/main" id="{BAC54F8D-A83C-0662-FF13-9C5E534BADF7}"/>
                  </a:ext>
                </a:extLst>
              </p:cNvPr>
              <p:cNvSpPr/>
              <p:nvPr/>
            </p:nvSpPr>
            <p:spPr>
              <a:xfrm>
                <a:off x="357025" y="4658700"/>
                <a:ext cx="185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627" extrusionOk="0">
                    <a:moveTo>
                      <a:pt x="427" y="1"/>
                    </a:moveTo>
                    <a:cubicBezTo>
                      <a:pt x="138" y="1"/>
                      <a:pt x="0" y="339"/>
                      <a:pt x="201" y="540"/>
                    </a:cubicBezTo>
                    <a:cubicBezTo>
                      <a:pt x="265" y="600"/>
                      <a:pt x="342" y="627"/>
                      <a:pt x="419" y="627"/>
                    </a:cubicBezTo>
                    <a:cubicBezTo>
                      <a:pt x="583" y="627"/>
                      <a:pt x="740" y="503"/>
                      <a:pt x="740" y="314"/>
                    </a:cubicBezTo>
                    <a:cubicBezTo>
                      <a:pt x="740" y="139"/>
                      <a:pt x="590" y="1"/>
                      <a:pt x="427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7;p7">
                <a:extLst>
                  <a:ext uri="{FF2B5EF4-FFF2-40B4-BE49-F238E27FC236}">
                    <a16:creationId xmlns:a16="http://schemas.microsoft.com/office/drawing/2014/main" id="{96CD5907-D5FC-3437-6FCA-1D5BF7A553D3}"/>
                  </a:ext>
                </a:extLst>
              </p:cNvPr>
              <p:cNvSpPr/>
              <p:nvPr/>
            </p:nvSpPr>
            <p:spPr>
              <a:xfrm>
                <a:off x="389650" y="4683175"/>
                <a:ext cx="219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79" extrusionOk="0">
                    <a:moveTo>
                      <a:pt x="439" y="0"/>
                    </a:moveTo>
                    <a:cubicBezTo>
                      <a:pt x="201" y="0"/>
                      <a:pt x="0" y="201"/>
                      <a:pt x="0" y="440"/>
                    </a:cubicBezTo>
                    <a:cubicBezTo>
                      <a:pt x="0" y="678"/>
                      <a:pt x="201" y="879"/>
                      <a:pt x="439" y="879"/>
                    </a:cubicBezTo>
                    <a:cubicBezTo>
                      <a:pt x="678" y="879"/>
                      <a:pt x="879" y="678"/>
                      <a:pt x="879" y="440"/>
                    </a:cubicBezTo>
                    <a:cubicBezTo>
                      <a:pt x="879" y="201"/>
                      <a:pt x="678" y="0"/>
                      <a:pt x="439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8;p7">
                <a:extLst>
                  <a:ext uri="{FF2B5EF4-FFF2-40B4-BE49-F238E27FC236}">
                    <a16:creationId xmlns:a16="http://schemas.microsoft.com/office/drawing/2014/main" id="{63E117F4-7B91-3C86-DE91-61892B248FA2}"/>
                  </a:ext>
                </a:extLst>
              </p:cNvPr>
              <p:cNvSpPr/>
              <p:nvPr/>
            </p:nvSpPr>
            <p:spPr>
              <a:xfrm>
                <a:off x="419450" y="4645525"/>
                <a:ext cx="106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28" extrusionOk="0">
                    <a:moveTo>
                      <a:pt x="214" y="1"/>
                    </a:moveTo>
                    <a:cubicBezTo>
                      <a:pt x="88" y="1"/>
                      <a:pt x="0" y="101"/>
                      <a:pt x="0" y="214"/>
                    </a:cubicBezTo>
                    <a:cubicBezTo>
                      <a:pt x="0" y="339"/>
                      <a:pt x="88" y="427"/>
                      <a:pt x="214" y="427"/>
                    </a:cubicBezTo>
                    <a:cubicBezTo>
                      <a:pt x="327" y="427"/>
                      <a:pt x="427" y="339"/>
                      <a:pt x="427" y="214"/>
                    </a:cubicBezTo>
                    <a:cubicBezTo>
                      <a:pt x="427" y="101"/>
                      <a:pt x="327" y="1"/>
                      <a:pt x="2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9;p7">
                <a:extLst>
                  <a:ext uri="{FF2B5EF4-FFF2-40B4-BE49-F238E27FC236}">
                    <a16:creationId xmlns:a16="http://schemas.microsoft.com/office/drawing/2014/main" id="{83B587CA-CAA8-BBDE-8479-786CA6DF533A}"/>
                  </a:ext>
                </a:extLst>
              </p:cNvPr>
              <p:cNvSpPr/>
              <p:nvPr/>
            </p:nvSpPr>
            <p:spPr>
              <a:xfrm>
                <a:off x="461175" y="4564275"/>
                <a:ext cx="2292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784" extrusionOk="0">
                    <a:moveTo>
                      <a:pt x="527" y="0"/>
                    </a:moveTo>
                    <a:cubicBezTo>
                      <a:pt x="176" y="0"/>
                      <a:pt x="0" y="415"/>
                      <a:pt x="251" y="666"/>
                    </a:cubicBezTo>
                    <a:cubicBezTo>
                      <a:pt x="329" y="747"/>
                      <a:pt x="426" y="784"/>
                      <a:pt x="522" y="784"/>
                    </a:cubicBezTo>
                    <a:cubicBezTo>
                      <a:pt x="722" y="784"/>
                      <a:pt x="916" y="627"/>
                      <a:pt x="916" y="389"/>
                    </a:cubicBezTo>
                    <a:cubicBezTo>
                      <a:pt x="916" y="176"/>
                      <a:pt x="741" y="0"/>
                      <a:pt x="527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80;p7">
                <a:extLst>
                  <a:ext uri="{FF2B5EF4-FFF2-40B4-BE49-F238E27FC236}">
                    <a16:creationId xmlns:a16="http://schemas.microsoft.com/office/drawing/2014/main" id="{63DD9803-39F5-E4A3-187D-6A1212A71A45}"/>
                  </a:ext>
                </a:extLst>
              </p:cNvPr>
              <p:cNvSpPr/>
              <p:nvPr/>
            </p:nvSpPr>
            <p:spPr>
              <a:xfrm>
                <a:off x="490975" y="4601600"/>
                <a:ext cx="354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25" extrusionOk="0">
                    <a:moveTo>
                      <a:pt x="816" y="1"/>
                    </a:moveTo>
                    <a:cubicBezTo>
                      <a:pt x="264" y="1"/>
                      <a:pt x="0" y="666"/>
                      <a:pt x="377" y="1042"/>
                    </a:cubicBezTo>
                    <a:cubicBezTo>
                      <a:pt x="503" y="1168"/>
                      <a:pt x="657" y="1225"/>
                      <a:pt x="807" y="1225"/>
                    </a:cubicBezTo>
                    <a:cubicBezTo>
                      <a:pt x="1120" y="1225"/>
                      <a:pt x="1418" y="980"/>
                      <a:pt x="1418" y="616"/>
                    </a:cubicBezTo>
                    <a:cubicBezTo>
                      <a:pt x="1418" y="277"/>
                      <a:pt x="1155" y="1"/>
                      <a:pt x="816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81;p7">
                <a:extLst>
                  <a:ext uri="{FF2B5EF4-FFF2-40B4-BE49-F238E27FC236}">
                    <a16:creationId xmlns:a16="http://schemas.microsoft.com/office/drawing/2014/main" id="{5020C2B2-53DD-0961-95B6-AE9F14FB9C10}"/>
                  </a:ext>
                </a:extLst>
              </p:cNvPr>
              <p:cNvSpPr/>
              <p:nvPr/>
            </p:nvSpPr>
            <p:spPr>
              <a:xfrm>
                <a:off x="498500" y="4678150"/>
                <a:ext cx="339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356" extrusionOk="0">
                    <a:moveTo>
                      <a:pt x="678" y="1"/>
                    </a:moveTo>
                    <a:cubicBezTo>
                      <a:pt x="302" y="1"/>
                      <a:pt x="1" y="302"/>
                      <a:pt x="1" y="678"/>
                    </a:cubicBezTo>
                    <a:cubicBezTo>
                      <a:pt x="1" y="1055"/>
                      <a:pt x="302" y="1356"/>
                      <a:pt x="678" y="1356"/>
                    </a:cubicBezTo>
                    <a:cubicBezTo>
                      <a:pt x="1055" y="1356"/>
                      <a:pt x="1356" y="1055"/>
                      <a:pt x="1356" y="678"/>
                    </a:cubicBezTo>
                    <a:cubicBezTo>
                      <a:pt x="1356" y="302"/>
                      <a:pt x="1055" y="1"/>
                      <a:pt x="678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82;p7">
                <a:extLst>
                  <a:ext uri="{FF2B5EF4-FFF2-40B4-BE49-F238E27FC236}">
                    <a16:creationId xmlns:a16="http://schemas.microsoft.com/office/drawing/2014/main" id="{B55E1CCE-23FD-8193-20C6-057084D38CE4}"/>
                  </a:ext>
                </a:extLst>
              </p:cNvPr>
              <p:cNvSpPr/>
              <p:nvPr/>
            </p:nvSpPr>
            <p:spPr>
              <a:xfrm>
                <a:off x="467125" y="4712025"/>
                <a:ext cx="226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67" extrusionOk="0">
                    <a:moveTo>
                      <a:pt x="515" y="1"/>
                    </a:moveTo>
                    <a:cubicBezTo>
                      <a:pt x="176" y="1"/>
                      <a:pt x="1" y="415"/>
                      <a:pt x="252" y="653"/>
                    </a:cubicBezTo>
                    <a:cubicBezTo>
                      <a:pt x="330" y="731"/>
                      <a:pt x="426" y="766"/>
                      <a:pt x="521" y="766"/>
                    </a:cubicBezTo>
                    <a:cubicBezTo>
                      <a:pt x="717" y="766"/>
                      <a:pt x="904" y="618"/>
                      <a:pt x="904" y="390"/>
                    </a:cubicBezTo>
                    <a:cubicBezTo>
                      <a:pt x="904" y="177"/>
                      <a:pt x="728" y="1"/>
                      <a:pt x="515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83;p7">
                <a:extLst>
                  <a:ext uri="{FF2B5EF4-FFF2-40B4-BE49-F238E27FC236}">
                    <a16:creationId xmlns:a16="http://schemas.microsoft.com/office/drawing/2014/main" id="{D8F1B2EB-C137-1EB4-542C-1B3FBC1F50E3}"/>
                  </a:ext>
                </a:extLst>
              </p:cNvPr>
              <p:cNvSpPr/>
              <p:nvPr/>
            </p:nvSpPr>
            <p:spPr>
              <a:xfrm>
                <a:off x="364225" y="4572750"/>
                <a:ext cx="205200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7788" extrusionOk="0">
                    <a:moveTo>
                      <a:pt x="6476" y="0"/>
                    </a:moveTo>
                    <a:cubicBezTo>
                      <a:pt x="6539" y="163"/>
                      <a:pt x="6576" y="327"/>
                      <a:pt x="6614" y="502"/>
                    </a:cubicBezTo>
                    <a:cubicBezTo>
                      <a:pt x="7348" y="3848"/>
                      <a:pt x="4730" y="6795"/>
                      <a:pt x="1572" y="6795"/>
                    </a:cubicBezTo>
                    <a:cubicBezTo>
                      <a:pt x="1058" y="6795"/>
                      <a:pt x="531" y="6717"/>
                      <a:pt x="1" y="6551"/>
                    </a:cubicBezTo>
                    <a:lnTo>
                      <a:pt x="1" y="6551"/>
                    </a:lnTo>
                    <a:cubicBezTo>
                      <a:pt x="887" y="7376"/>
                      <a:pt x="2018" y="7788"/>
                      <a:pt x="3148" y="7788"/>
                    </a:cubicBezTo>
                    <a:cubicBezTo>
                      <a:pt x="4337" y="7788"/>
                      <a:pt x="5525" y="7332"/>
                      <a:pt x="6426" y="6425"/>
                    </a:cubicBezTo>
                    <a:cubicBezTo>
                      <a:pt x="8182" y="4656"/>
                      <a:pt x="8208" y="1807"/>
                      <a:pt x="6476" y="0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484;p7">
            <a:extLst>
              <a:ext uri="{FF2B5EF4-FFF2-40B4-BE49-F238E27FC236}">
                <a16:creationId xmlns:a16="http://schemas.microsoft.com/office/drawing/2014/main" id="{EBB095E4-25ED-0061-479A-553D90E049D0}"/>
              </a:ext>
            </a:extLst>
          </p:cNvPr>
          <p:cNvGrpSpPr/>
          <p:nvPr/>
        </p:nvGrpSpPr>
        <p:grpSpPr>
          <a:xfrm>
            <a:off x="562931" y="5483292"/>
            <a:ext cx="1558967" cy="1147367"/>
            <a:chOff x="6877863" y="2921369"/>
            <a:chExt cx="1291967" cy="1005709"/>
          </a:xfrm>
        </p:grpSpPr>
        <p:sp>
          <p:nvSpPr>
            <p:cNvPr id="194" name="Google Shape;485;p7">
              <a:extLst>
                <a:ext uri="{FF2B5EF4-FFF2-40B4-BE49-F238E27FC236}">
                  <a16:creationId xmlns:a16="http://schemas.microsoft.com/office/drawing/2014/main" id="{FEE77BD3-E869-40F8-A38B-4938F81BA9C7}"/>
                </a:ext>
              </a:extLst>
            </p:cNvPr>
            <p:cNvSpPr/>
            <p:nvPr/>
          </p:nvSpPr>
          <p:spPr>
            <a:xfrm>
              <a:off x="6879369" y="2921519"/>
              <a:ext cx="1228870" cy="1005410"/>
            </a:xfrm>
            <a:custGeom>
              <a:avLst/>
              <a:gdLst/>
              <a:ahLst/>
              <a:cxnLst/>
              <a:rect l="l" t="t" r="r" b="b"/>
              <a:pathLst>
                <a:path w="32992" h="26906" extrusionOk="0">
                  <a:moveTo>
                    <a:pt x="27068" y="1"/>
                  </a:moveTo>
                  <a:cubicBezTo>
                    <a:pt x="23203" y="1"/>
                    <a:pt x="18033" y="1344"/>
                    <a:pt x="13553" y="3866"/>
                  </a:cubicBezTo>
                  <a:cubicBezTo>
                    <a:pt x="12248" y="3188"/>
                    <a:pt x="9713" y="1896"/>
                    <a:pt x="8471" y="1319"/>
                  </a:cubicBezTo>
                  <a:cubicBezTo>
                    <a:pt x="8328" y="1253"/>
                    <a:pt x="8186" y="1228"/>
                    <a:pt x="8054" y="1228"/>
                  </a:cubicBezTo>
                  <a:cubicBezTo>
                    <a:pt x="7757" y="1228"/>
                    <a:pt x="7515" y="1357"/>
                    <a:pt x="7454" y="1444"/>
                  </a:cubicBezTo>
                  <a:cubicBezTo>
                    <a:pt x="7429" y="1469"/>
                    <a:pt x="2497" y="7480"/>
                    <a:pt x="1857" y="8258"/>
                  </a:cubicBezTo>
                  <a:cubicBezTo>
                    <a:pt x="1230" y="9024"/>
                    <a:pt x="866" y="9739"/>
                    <a:pt x="1305" y="10078"/>
                  </a:cubicBezTo>
                  <a:cubicBezTo>
                    <a:pt x="1305" y="10078"/>
                    <a:pt x="6199" y="7442"/>
                    <a:pt x="6488" y="7292"/>
                  </a:cubicBezTo>
                  <a:cubicBezTo>
                    <a:pt x="6675" y="7187"/>
                    <a:pt x="6905" y="7038"/>
                    <a:pt x="7128" y="7038"/>
                  </a:cubicBezTo>
                  <a:cubicBezTo>
                    <a:pt x="7145" y="7038"/>
                    <a:pt x="7161" y="7039"/>
                    <a:pt x="7178" y="7041"/>
                  </a:cubicBezTo>
                  <a:cubicBezTo>
                    <a:pt x="7542" y="7254"/>
                    <a:pt x="7893" y="7480"/>
                    <a:pt x="8220" y="7718"/>
                  </a:cubicBezTo>
                  <a:cubicBezTo>
                    <a:pt x="7856" y="8070"/>
                    <a:pt x="7517" y="8409"/>
                    <a:pt x="7191" y="8760"/>
                  </a:cubicBezTo>
                  <a:lnTo>
                    <a:pt x="8220" y="10391"/>
                  </a:lnTo>
                  <a:lnTo>
                    <a:pt x="6613" y="11395"/>
                  </a:lnTo>
                  <a:lnTo>
                    <a:pt x="7140" y="12224"/>
                  </a:lnTo>
                  <a:lnTo>
                    <a:pt x="6086" y="12876"/>
                  </a:lnTo>
                  <a:lnTo>
                    <a:pt x="6676" y="13805"/>
                  </a:lnTo>
                  <a:cubicBezTo>
                    <a:pt x="6655" y="13804"/>
                    <a:pt x="6634" y="13804"/>
                    <a:pt x="6612" y="13804"/>
                  </a:cubicBezTo>
                  <a:cubicBezTo>
                    <a:pt x="5744" y="13804"/>
                    <a:pt x="4901" y="14054"/>
                    <a:pt x="4166" y="14520"/>
                  </a:cubicBezTo>
                  <a:cubicBezTo>
                    <a:pt x="3326" y="15047"/>
                    <a:pt x="2623" y="15900"/>
                    <a:pt x="2058" y="16854"/>
                  </a:cubicBezTo>
                  <a:cubicBezTo>
                    <a:pt x="2410" y="16666"/>
                    <a:pt x="2799" y="16565"/>
                    <a:pt x="3200" y="16540"/>
                  </a:cubicBezTo>
                  <a:lnTo>
                    <a:pt x="3200" y="16540"/>
                  </a:lnTo>
                  <a:cubicBezTo>
                    <a:pt x="2271" y="17067"/>
                    <a:pt x="1606" y="17695"/>
                    <a:pt x="1155" y="18649"/>
                  </a:cubicBezTo>
                  <a:cubicBezTo>
                    <a:pt x="665" y="19828"/>
                    <a:pt x="276" y="21045"/>
                    <a:pt x="0" y="22300"/>
                  </a:cubicBezTo>
                  <a:cubicBezTo>
                    <a:pt x="1242" y="22601"/>
                    <a:pt x="2522" y="22790"/>
                    <a:pt x="3802" y="22865"/>
                  </a:cubicBezTo>
                  <a:cubicBezTo>
                    <a:pt x="3822" y="22865"/>
                    <a:pt x="3841" y="22865"/>
                    <a:pt x="3860" y="22865"/>
                  </a:cubicBezTo>
                  <a:cubicBezTo>
                    <a:pt x="4876" y="22865"/>
                    <a:pt x="5726" y="22540"/>
                    <a:pt x="6576" y="21961"/>
                  </a:cubicBezTo>
                  <a:lnTo>
                    <a:pt x="6576" y="21961"/>
                  </a:lnTo>
                  <a:cubicBezTo>
                    <a:pt x="6387" y="22300"/>
                    <a:pt x="6124" y="22601"/>
                    <a:pt x="5798" y="22840"/>
                  </a:cubicBezTo>
                  <a:cubicBezTo>
                    <a:pt x="6902" y="22739"/>
                    <a:pt x="7969" y="22488"/>
                    <a:pt x="8809" y="21961"/>
                  </a:cubicBezTo>
                  <a:cubicBezTo>
                    <a:pt x="9575" y="21497"/>
                    <a:pt x="10177" y="20819"/>
                    <a:pt x="10566" y="20029"/>
                  </a:cubicBezTo>
                  <a:lnTo>
                    <a:pt x="11131" y="20932"/>
                  </a:lnTo>
                  <a:lnTo>
                    <a:pt x="12185" y="20280"/>
                  </a:lnTo>
                  <a:lnTo>
                    <a:pt x="12700" y="21108"/>
                  </a:lnTo>
                  <a:lnTo>
                    <a:pt x="14306" y="20117"/>
                  </a:lnTo>
                  <a:lnTo>
                    <a:pt x="15322" y="21748"/>
                  </a:lnTo>
                  <a:cubicBezTo>
                    <a:pt x="15774" y="21610"/>
                    <a:pt x="16238" y="21459"/>
                    <a:pt x="16703" y="21271"/>
                  </a:cubicBezTo>
                  <a:cubicBezTo>
                    <a:pt x="16778" y="21685"/>
                    <a:pt x="16828" y="22087"/>
                    <a:pt x="16853" y="22501"/>
                  </a:cubicBezTo>
                  <a:cubicBezTo>
                    <a:pt x="16778" y="22739"/>
                    <a:pt x="16527" y="22890"/>
                    <a:pt x="16326" y="23028"/>
                  </a:cubicBezTo>
                  <a:cubicBezTo>
                    <a:pt x="16075" y="23204"/>
                    <a:pt x="11558" y="26454"/>
                    <a:pt x="11558" y="26454"/>
                  </a:cubicBezTo>
                  <a:cubicBezTo>
                    <a:pt x="11632" y="26781"/>
                    <a:pt x="11945" y="26906"/>
                    <a:pt x="12386" y="26906"/>
                  </a:cubicBezTo>
                  <a:cubicBezTo>
                    <a:pt x="12688" y="26906"/>
                    <a:pt x="13052" y="26847"/>
                    <a:pt x="13440" y="26755"/>
                  </a:cubicBezTo>
                  <a:cubicBezTo>
                    <a:pt x="14431" y="26517"/>
                    <a:pt x="21998" y="24710"/>
                    <a:pt x="22023" y="24710"/>
                  </a:cubicBezTo>
                  <a:cubicBezTo>
                    <a:pt x="22174" y="24684"/>
                    <a:pt x="22576" y="24358"/>
                    <a:pt x="22576" y="23844"/>
                  </a:cubicBezTo>
                  <a:cubicBezTo>
                    <a:pt x="22601" y="22476"/>
                    <a:pt x="22550" y="19627"/>
                    <a:pt x="22513" y="18172"/>
                  </a:cubicBezTo>
                  <a:cubicBezTo>
                    <a:pt x="26541" y="15373"/>
                    <a:pt x="29891" y="11546"/>
                    <a:pt x="31661" y="8170"/>
                  </a:cubicBezTo>
                  <a:cubicBezTo>
                    <a:pt x="31749" y="8007"/>
                    <a:pt x="31824" y="7857"/>
                    <a:pt x="31899" y="7693"/>
                  </a:cubicBezTo>
                  <a:lnTo>
                    <a:pt x="31899" y="7656"/>
                  </a:lnTo>
                  <a:cubicBezTo>
                    <a:pt x="32062" y="7342"/>
                    <a:pt x="32188" y="7041"/>
                    <a:pt x="32313" y="6752"/>
                  </a:cubicBezTo>
                  <a:cubicBezTo>
                    <a:pt x="32313" y="6740"/>
                    <a:pt x="32313" y="6740"/>
                    <a:pt x="32313" y="6727"/>
                  </a:cubicBezTo>
                  <a:cubicBezTo>
                    <a:pt x="32376" y="6577"/>
                    <a:pt x="32426" y="6438"/>
                    <a:pt x="32477" y="6288"/>
                  </a:cubicBezTo>
                  <a:lnTo>
                    <a:pt x="32477" y="6263"/>
                  </a:lnTo>
                  <a:cubicBezTo>
                    <a:pt x="32577" y="5987"/>
                    <a:pt x="32665" y="5698"/>
                    <a:pt x="32740" y="5435"/>
                  </a:cubicBezTo>
                  <a:cubicBezTo>
                    <a:pt x="32753" y="5422"/>
                    <a:pt x="32753" y="5397"/>
                    <a:pt x="32753" y="5384"/>
                  </a:cubicBezTo>
                  <a:cubicBezTo>
                    <a:pt x="32790" y="5259"/>
                    <a:pt x="32815" y="5121"/>
                    <a:pt x="32853" y="4995"/>
                  </a:cubicBezTo>
                  <a:cubicBezTo>
                    <a:pt x="32853" y="4983"/>
                    <a:pt x="32853" y="4983"/>
                    <a:pt x="32853" y="4970"/>
                  </a:cubicBezTo>
                  <a:cubicBezTo>
                    <a:pt x="32878" y="4845"/>
                    <a:pt x="32903" y="4707"/>
                    <a:pt x="32916" y="4594"/>
                  </a:cubicBezTo>
                  <a:lnTo>
                    <a:pt x="32916" y="4581"/>
                  </a:lnTo>
                  <a:cubicBezTo>
                    <a:pt x="32941" y="4456"/>
                    <a:pt x="32953" y="4330"/>
                    <a:pt x="32966" y="4217"/>
                  </a:cubicBezTo>
                  <a:lnTo>
                    <a:pt x="32966" y="4155"/>
                  </a:lnTo>
                  <a:cubicBezTo>
                    <a:pt x="32979" y="4042"/>
                    <a:pt x="32991" y="3929"/>
                    <a:pt x="32991" y="3816"/>
                  </a:cubicBezTo>
                  <a:lnTo>
                    <a:pt x="32991" y="3791"/>
                  </a:lnTo>
                  <a:lnTo>
                    <a:pt x="32991" y="3477"/>
                  </a:lnTo>
                  <a:cubicBezTo>
                    <a:pt x="32991" y="3464"/>
                    <a:pt x="32991" y="3439"/>
                    <a:pt x="32991" y="3427"/>
                  </a:cubicBezTo>
                  <a:cubicBezTo>
                    <a:pt x="32991" y="3326"/>
                    <a:pt x="32979" y="3226"/>
                    <a:pt x="32966" y="3113"/>
                  </a:cubicBezTo>
                  <a:lnTo>
                    <a:pt x="32966" y="3063"/>
                  </a:lnTo>
                  <a:cubicBezTo>
                    <a:pt x="32953" y="2962"/>
                    <a:pt x="32928" y="2862"/>
                    <a:pt x="32903" y="2762"/>
                  </a:cubicBezTo>
                  <a:lnTo>
                    <a:pt x="32903" y="2749"/>
                  </a:lnTo>
                  <a:cubicBezTo>
                    <a:pt x="32891" y="2661"/>
                    <a:pt x="32866" y="2573"/>
                    <a:pt x="32828" y="2486"/>
                  </a:cubicBezTo>
                  <a:cubicBezTo>
                    <a:pt x="32828" y="2473"/>
                    <a:pt x="32828" y="2448"/>
                    <a:pt x="32815" y="2435"/>
                  </a:cubicBezTo>
                  <a:cubicBezTo>
                    <a:pt x="32790" y="2348"/>
                    <a:pt x="32753" y="2260"/>
                    <a:pt x="32715" y="2184"/>
                  </a:cubicBezTo>
                  <a:lnTo>
                    <a:pt x="32690" y="2134"/>
                  </a:lnTo>
                  <a:cubicBezTo>
                    <a:pt x="32652" y="2046"/>
                    <a:pt x="32615" y="1971"/>
                    <a:pt x="32564" y="1896"/>
                  </a:cubicBezTo>
                  <a:cubicBezTo>
                    <a:pt x="32514" y="1808"/>
                    <a:pt x="32464" y="1733"/>
                    <a:pt x="32401" y="1670"/>
                  </a:cubicBezTo>
                  <a:lnTo>
                    <a:pt x="32376" y="1620"/>
                  </a:lnTo>
                  <a:cubicBezTo>
                    <a:pt x="32313" y="1557"/>
                    <a:pt x="32251" y="1482"/>
                    <a:pt x="32188" y="1419"/>
                  </a:cubicBezTo>
                  <a:lnTo>
                    <a:pt x="32150" y="1381"/>
                  </a:lnTo>
                  <a:cubicBezTo>
                    <a:pt x="32088" y="1319"/>
                    <a:pt x="32025" y="1256"/>
                    <a:pt x="31950" y="1206"/>
                  </a:cubicBezTo>
                  <a:lnTo>
                    <a:pt x="31937" y="1193"/>
                  </a:lnTo>
                  <a:cubicBezTo>
                    <a:pt x="31849" y="1130"/>
                    <a:pt x="31774" y="1068"/>
                    <a:pt x="31686" y="1017"/>
                  </a:cubicBezTo>
                  <a:lnTo>
                    <a:pt x="31636" y="980"/>
                  </a:lnTo>
                  <a:cubicBezTo>
                    <a:pt x="31560" y="930"/>
                    <a:pt x="31473" y="867"/>
                    <a:pt x="31372" y="829"/>
                  </a:cubicBezTo>
                  <a:lnTo>
                    <a:pt x="31347" y="804"/>
                  </a:lnTo>
                  <a:cubicBezTo>
                    <a:pt x="31247" y="754"/>
                    <a:pt x="31159" y="704"/>
                    <a:pt x="31059" y="666"/>
                  </a:cubicBezTo>
                  <a:lnTo>
                    <a:pt x="31033" y="653"/>
                  </a:lnTo>
                  <a:cubicBezTo>
                    <a:pt x="30933" y="603"/>
                    <a:pt x="30820" y="566"/>
                    <a:pt x="30720" y="515"/>
                  </a:cubicBezTo>
                  <a:lnTo>
                    <a:pt x="30670" y="503"/>
                  </a:lnTo>
                  <a:cubicBezTo>
                    <a:pt x="30557" y="465"/>
                    <a:pt x="30444" y="428"/>
                    <a:pt x="30318" y="390"/>
                  </a:cubicBezTo>
                  <a:cubicBezTo>
                    <a:pt x="30193" y="352"/>
                    <a:pt x="30067" y="315"/>
                    <a:pt x="29942" y="290"/>
                  </a:cubicBezTo>
                  <a:lnTo>
                    <a:pt x="29904" y="290"/>
                  </a:lnTo>
                  <a:cubicBezTo>
                    <a:pt x="29779" y="252"/>
                    <a:pt x="29653" y="227"/>
                    <a:pt x="29515" y="202"/>
                  </a:cubicBezTo>
                  <a:lnTo>
                    <a:pt x="29477" y="202"/>
                  </a:lnTo>
                  <a:cubicBezTo>
                    <a:pt x="29201" y="139"/>
                    <a:pt x="28913" y="101"/>
                    <a:pt x="28612" y="64"/>
                  </a:cubicBezTo>
                  <a:lnTo>
                    <a:pt x="28586" y="64"/>
                  </a:lnTo>
                  <a:cubicBezTo>
                    <a:pt x="28423" y="51"/>
                    <a:pt x="28273" y="39"/>
                    <a:pt x="28110" y="26"/>
                  </a:cubicBezTo>
                  <a:lnTo>
                    <a:pt x="28084" y="26"/>
                  </a:lnTo>
                  <a:cubicBezTo>
                    <a:pt x="27771" y="13"/>
                    <a:pt x="27432" y="1"/>
                    <a:pt x="2709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195" name="Google Shape;486;p7">
              <a:extLst>
                <a:ext uri="{FF2B5EF4-FFF2-40B4-BE49-F238E27FC236}">
                  <a16:creationId xmlns:a16="http://schemas.microsoft.com/office/drawing/2014/main" id="{DEC8CE7F-04C2-A3D5-AE64-8F8A9AB2688E}"/>
                </a:ext>
              </a:extLst>
            </p:cNvPr>
            <p:cNvGrpSpPr/>
            <p:nvPr/>
          </p:nvGrpSpPr>
          <p:grpSpPr>
            <a:xfrm>
              <a:off x="6877863" y="2921369"/>
              <a:ext cx="1291967" cy="1005709"/>
              <a:chOff x="6030382" y="2921287"/>
              <a:chExt cx="1291967" cy="1005709"/>
            </a:xfrm>
          </p:grpSpPr>
          <p:sp>
            <p:nvSpPr>
              <p:cNvPr id="196" name="Google Shape;487;p7">
                <a:extLst>
                  <a:ext uri="{FF2B5EF4-FFF2-40B4-BE49-F238E27FC236}">
                    <a16:creationId xmlns:a16="http://schemas.microsoft.com/office/drawing/2014/main" id="{A5E4FDC8-9814-585C-CB50-1BE7CAEF90C2}"/>
                  </a:ext>
                </a:extLst>
              </p:cNvPr>
              <p:cNvSpPr/>
              <p:nvPr/>
            </p:nvSpPr>
            <p:spPr>
              <a:xfrm>
                <a:off x="6030382" y="3437183"/>
                <a:ext cx="432406" cy="338811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9067" extrusionOk="0">
                    <a:moveTo>
                      <a:pt x="6614" y="1"/>
                    </a:moveTo>
                    <a:cubicBezTo>
                      <a:pt x="5780" y="1"/>
                      <a:pt x="4928" y="229"/>
                      <a:pt x="4154" y="709"/>
                    </a:cubicBezTo>
                    <a:cubicBezTo>
                      <a:pt x="3314" y="1236"/>
                      <a:pt x="2623" y="2102"/>
                      <a:pt x="2059" y="3055"/>
                    </a:cubicBezTo>
                    <a:cubicBezTo>
                      <a:pt x="2410" y="2867"/>
                      <a:pt x="2799" y="2767"/>
                      <a:pt x="3188" y="2742"/>
                    </a:cubicBezTo>
                    <a:lnTo>
                      <a:pt x="3188" y="2742"/>
                    </a:lnTo>
                    <a:cubicBezTo>
                      <a:pt x="2272" y="3256"/>
                      <a:pt x="1607" y="3896"/>
                      <a:pt x="1155" y="4850"/>
                    </a:cubicBezTo>
                    <a:cubicBezTo>
                      <a:pt x="666" y="6030"/>
                      <a:pt x="277" y="7247"/>
                      <a:pt x="1" y="8489"/>
                    </a:cubicBezTo>
                    <a:cubicBezTo>
                      <a:pt x="1243" y="8803"/>
                      <a:pt x="2510" y="8991"/>
                      <a:pt x="3790" y="9066"/>
                    </a:cubicBezTo>
                    <a:cubicBezTo>
                      <a:pt x="3810" y="9067"/>
                      <a:pt x="3829" y="9067"/>
                      <a:pt x="3849" y="9067"/>
                    </a:cubicBezTo>
                    <a:cubicBezTo>
                      <a:pt x="4877" y="9067"/>
                      <a:pt x="5726" y="8741"/>
                      <a:pt x="6576" y="8150"/>
                    </a:cubicBezTo>
                    <a:lnTo>
                      <a:pt x="6576" y="8150"/>
                    </a:lnTo>
                    <a:cubicBezTo>
                      <a:pt x="6388" y="8502"/>
                      <a:pt x="6125" y="8803"/>
                      <a:pt x="5798" y="9041"/>
                    </a:cubicBezTo>
                    <a:cubicBezTo>
                      <a:pt x="6903" y="8941"/>
                      <a:pt x="7969" y="8690"/>
                      <a:pt x="8810" y="8150"/>
                    </a:cubicBezTo>
                    <a:cubicBezTo>
                      <a:pt x="11006" y="6782"/>
                      <a:pt x="11608" y="4072"/>
                      <a:pt x="10328" y="2026"/>
                    </a:cubicBezTo>
                    <a:cubicBezTo>
                      <a:pt x="9510" y="719"/>
                      <a:pt x="8091" y="1"/>
                      <a:pt x="66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88;p7">
                <a:extLst>
                  <a:ext uri="{FF2B5EF4-FFF2-40B4-BE49-F238E27FC236}">
                    <a16:creationId xmlns:a16="http://schemas.microsoft.com/office/drawing/2014/main" id="{BD61B43F-D9D1-DB84-028A-C1DE72159D80}"/>
                  </a:ext>
                </a:extLst>
              </p:cNvPr>
              <p:cNvSpPr/>
              <p:nvPr/>
            </p:nvSpPr>
            <p:spPr>
              <a:xfrm>
                <a:off x="6143503" y="3483145"/>
                <a:ext cx="273024" cy="214078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5729" extrusionOk="0">
                    <a:moveTo>
                      <a:pt x="4154" y="0"/>
                    </a:moveTo>
                    <a:cubicBezTo>
                      <a:pt x="3629" y="0"/>
                      <a:pt x="3097" y="148"/>
                      <a:pt x="2623" y="458"/>
                    </a:cubicBezTo>
                    <a:cubicBezTo>
                      <a:pt x="2096" y="784"/>
                      <a:pt x="1657" y="1324"/>
                      <a:pt x="1293" y="1938"/>
                    </a:cubicBezTo>
                    <a:cubicBezTo>
                      <a:pt x="1519" y="1813"/>
                      <a:pt x="1757" y="1750"/>
                      <a:pt x="2008" y="1738"/>
                    </a:cubicBezTo>
                    <a:lnTo>
                      <a:pt x="2008" y="1738"/>
                    </a:lnTo>
                    <a:cubicBezTo>
                      <a:pt x="1444" y="2026"/>
                      <a:pt x="992" y="2491"/>
                      <a:pt x="728" y="3068"/>
                    </a:cubicBezTo>
                    <a:cubicBezTo>
                      <a:pt x="415" y="3808"/>
                      <a:pt x="176" y="4574"/>
                      <a:pt x="0" y="5364"/>
                    </a:cubicBezTo>
                    <a:cubicBezTo>
                      <a:pt x="791" y="5552"/>
                      <a:pt x="1594" y="5678"/>
                      <a:pt x="2397" y="5728"/>
                    </a:cubicBezTo>
                    <a:cubicBezTo>
                      <a:pt x="3025" y="5728"/>
                      <a:pt x="3640" y="5527"/>
                      <a:pt x="4154" y="5151"/>
                    </a:cubicBezTo>
                    <a:lnTo>
                      <a:pt x="4154" y="5151"/>
                    </a:lnTo>
                    <a:cubicBezTo>
                      <a:pt x="4029" y="5364"/>
                      <a:pt x="3866" y="5552"/>
                      <a:pt x="3665" y="5703"/>
                    </a:cubicBezTo>
                    <a:cubicBezTo>
                      <a:pt x="4330" y="5678"/>
                      <a:pt x="4982" y="5477"/>
                      <a:pt x="5560" y="5151"/>
                    </a:cubicBezTo>
                    <a:cubicBezTo>
                      <a:pt x="6940" y="4285"/>
                      <a:pt x="7329" y="2578"/>
                      <a:pt x="6513" y="1286"/>
                    </a:cubicBezTo>
                    <a:cubicBezTo>
                      <a:pt x="5978" y="455"/>
                      <a:pt x="5076" y="0"/>
                      <a:pt x="4154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89;p7">
                <a:extLst>
                  <a:ext uri="{FF2B5EF4-FFF2-40B4-BE49-F238E27FC236}">
                    <a16:creationId xmlns:a16="http://schemas.microsoft.com/office/drawing/2014/main" id="{4BA52520-2D92-D87E-EF33-956EE001A13D}"/>
                  </a:ext>
                </a:extLst>
              </p:cNvPr>
              <p:cNvSpPr/>
              <p:nvPr/>
            </p:nvSpPr>
            <p:spPr>
              <a:xfrm>
                <a:off x="6179037" y="3513338"/>
                <a:ext cx="202887" cy="15387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118" extrusionOk="0">
                    <a:moveTo>
                      <a:pt x="3203" y="0"/>
                    </a:moveTo>
                    <a:cubicBezTo>
                      <a:pt x="2818" y="0"/>
                      <a:pt x="2425" y="106"/>
                      <a:pt x="2071" y="327"/>
                    </a:cubicBezTo>
                    <a:cubicBezTo>
                      <a:pt x="1958" y="390"/>
                      <a:pt x="1857" y="478"/>
                      <a:pt x="1757" y="566"/>
                    </a:cubicBezTo>
                    <a:cubicBezTo>
                      <a:pt x="1782" y="616"/>
                      <a:pt x="1795" y="654"/>
                      <a:pt x="1807" y="704"/>
                    </a:cubicBezTo>
                    <a:cubicBezTo>
                      <a:pt x="1908" y="1055"/>
                      <a:pt x="1757" y="1432"/>
                      <a:pt x="1431" y="1620"/>
                    </a:cubicBezTo>
                    <a:cubicBezTo>
                      <a:pt x="1017" y="1833"/>
                      <a:pt x="690" y="2172"/>
                      <a:pt x="490" y="2586"/>
                    </a:cubicBezTo>
                    <a:cubicBezTo>
                      <a:pt x="315" y="3023"/>
                      <a:pt x="153" y="3485"/>
                      <a:pt x="27" y="3946"/>
                    </a:cubicBezTo>
                    <a:lnTo>
                      <a:pt x="27" y="3946"/>
                    </a:lnTo>
                    <a:cubicBezTo>
                      <a:pt x="18" y="3945"/>
                      <a:pt x="9" y="3943"/>
                      <a:pt x="0" y="3941"/>
                    </a:cubicBezTo>
                    <a:lnTo>
                      <a:pt x="0" y="3941"/>
                    </a:lnTo>
                    <a:lnTo>
                      <a:pt x="25" y="3954"/>
                    </a:lnTo>
                    <a:cubicBezTo>
                      <a:pt x="26" y="3951"/>
                      <a:pt x="27" y="3949"/>
                      <a:pt x="27" y="3946"/>
                    </a:cubicBezTo>
                    <a:lnTo>
                      <a:pt x="27" y="3946"/>
                    </a:lnTo>
                    <a:cubicBezTo>
                      <a:pt x="496" y="4032"/>
                      <a:pt x="976" y="4092"/>
                      <a:pt x="1443" y="4117"/>
                    </a:cubicBezTo>
                    <a:cubicBezTo>
                      <a:pt x="1908" y="4117"/>
                      <a:pt x="2359" y="3966"/>
                      <a:pt x="2723" y="3690"/>
                    </a:cubicBezTo>
                    <a:cubicBezTo>
                      <a:pt x="2860" y="3594"/>
                      <a:pt x="3019" y="3546"/>
                      <a:pt x="3179" y="3546"/>
                    </a:cubicBezTo>
                    <a:cubicBezTo>
                      <a:pt x="3371" y="3546"/>
                      <a:pt x="3564" y="3616"/>
                      <a:pt x="3715" y="3753"/>
                    </a:cubicBezTo>
                    <a:cubicBezTo>
                      <a:pt x="3740" y="3778"/>
                      <a:pt x="3777" y="3816"/>
                      <a:pt x="3803" y="3854"/>
                    </a:cubicBezTo>
                    <a:cubicBezTo>
                      <a:pt x="3928" y="3803"/>
                      <a:pt x="4041" y="3741"/>
                      <a:pt x="4166" y="3665"/>
                    </a:cubicBezTo>
                    <a:cubicBezTo>
                      <a:pt x="5145" y="3050"/>
                      <a:pt x="5446" y="1821"/>
                      <a:pt x="4869" y="905"/>
                    </a:cubicBezTo>
                    <a:cubicBezTo>
                      <a:pt x="4504" y="317"/>
                      <a:pt x="3866" y="0"/>
                      <a:pt x="320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90;p7">
                <a:extLst>
                  <a:ext uri="{FF2B5EF4-FFF2-40B4-BE49-F238E27FC236}">
                    <a16:creationId xmlns:a16="http://schemas.microsoft.com/office/drawing/2014/main" id="{F4A8CE6C-6950-55ED-419A-523D7A98C491}"/>
                  </a:ext>
                </a:extLst>
              </p:cNvPr>
              <p:cNvSpPr/>
              <p:nvPr/>
            </p:nvSpPr>
            <p:spPr>
              <a:xfrm>
                <a:off x="6257555" y="3235772"/>
                <a:ext cx="423057" cy="474567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2700" extrusionOk="0">
                    <a:moveTo>
                      <a:pt x="5283" y="0"/>
                    </a:moveTo>
                    <a:lnTo>
                      <a:pt x="527" y="2974"/>
                    </a:lnTo>
                    <a:lnTo>
                      <a:pt x="1042" y="3815"/>
                    </a:lnTo>
                    <a:lnTo>
                      <a:pt x="0" y="4467"/>
                    </a:lnTo>
                    <a:lnTo>
                      <a:pt x="5033" y="12524"/>
                    </a:lnTo>
                    <a:lnTo>
                      <a:pt x="6087" y="11871"/>
                    </a:lnTo>
                    <a:lnTo>
                      <a:pt x="6601" y="12700"/>
                    </a:lnTo>
                    <a:lnTo>
                      <a:pt x="11357" y="972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91;p7">
                <a:extLst>
                  <a:ext uri="{FF2B5EF4-FFF2-40B4-BE49-F238E27FC236}">
                    <a16:creationId xmlns:a16="http://schemas.microsoft.com/office/drawing/2014/main" id="{7D6B8A0F-6153-1589-AFC5-FA10A33C1CC7}"/>
                  </a:ext>
                </a:extLst>
              </p:cNvPr>
              <p:cNvSpPr/>
              <p:nvPr/>
            </p:nvSpPr>
            <p:spPr>
              <a:xfrm>
                <a:off x="6460889" y="3566362"/>
                <a:ext cx="411808" cy="36063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9651" extrusionOk="0">
                    <a:moveTo>
                      <a:pt x="10930" y="0"/>
                    </a:moveTo>
                    <a:lnTo>
                      <a:pt x="4995" y="3162"/>
                    </a:lnTo>
                    <a:cubicBezTo>
                      <a:pt x="4995" y="3162"/>
                      <a:pt x="5346" y="5133"/>
                      <a:pt x="5296" y="5245"/>
                    </a:cubicBezTo>
                    <a:cubicBezTo>
                      <a:pt x="5220" y="5484"/>
                      <a:pt x="4970" y="5634"/>
                      <a:pt x="4769" y="5773"/>
                    </a:cubicBezTo>
                    <a:cubicBezTo>
                      <a:pt x="4518" y="5948"/>
                      <a:pt x="0" y="9198"/>
                      <a:pt x="0" y="9198"/>
                    </a:cubicBezTo>
                    <a:cubicBezTo>
                      <a:pt x="75" y="9526"/>
                      <a:pt x="387" y="9650"/>
                      <a:pt x="828" y="9650"/>
                    </a:cubicBezTo>
                    <a:cubicBezTo>
                      <a:pt x="1131" y="9650"/>
                      <a:pt x="1494" y="9591"/>
                      <a:pt x="1883" y="9500"/>
                    </a:cubicBezTo>
                    <a:cubicBezTo>
                      <a:pt x="2861" y="9261"/>
                      <a:pt x="10428" y="7454"/>
                      <a:pt x="10466" y="7454"/>
                    </a:cubicBezTo>
                    <a:cubicBezTo>
                      <a:pt x="10617" y="7416"/>
                      <a:pt x="11006" y="7103"/>
                      <a:pt x="11018" y="6588"/>
                    </a:cubicBezTo>
                    <a:cubicBezTo>
                      <a:pt x="11056" y="4706"/>
                      <a:pt x="10930" y="0"/>
                      <a:pt x="10930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92;p7">
                <a:extLst>
                  <a:ext uri="{FF2B5EF4-FFF2-40B4-BE49-F238E27FC236}">
                    <a16:creationId xmlns:a16="http://schemas.microsoft.com/office/drawing/2014/main" id="{8FCE3E4F-427F-034B-59D4-D19BB70075BA}"/>
                  </a:ext>
                </a:extLst>
              </p:cNvPr>
              <p:cNvSpPr/>
              <p:nvPr/>
            </p:nvSpPr>
            <p:spPr>
              <a:xfrm>
                <a:off x="6063123" y="2967212"/>
                <a:ext cx="502953" cy="330964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8857" extrusionOk="0">
                    <a:moveTo>
                      <a:pt x="7191" y="0"/>
                    </a:moveTo>
                    <a:cubicBezTo>
                      <a:pt x="6894" y="0"/>
                      <a:pt x="6658" y="132"/>
                      <a:pt x="6588" y="210"/>
                    </a:cubicBezTo>
                    <a:cubicBezTo>
                      <a:pt x="6563" y="235"/>
                      <a:pt x="1631" y="6258"/>
                      <a:pt x="991" y="7037"/>
                    </a:cubicBezTo>
                    <a:cubicBezTo>
                      <a:pt x="364" y="7789"/>
                      <a:pt x="0" y="8505"/>
                      <a:pt x="439" y="8856"/>
                    </a:cubicBezTo>
                    <a:cubicBezTo>
                      <a:pt x="439" y="8856"/>
                      <a:pt x="5333" y="6221"/>
                      <a:pt x="5622" y="6058"/>
                    </a:cubicBezTo>
                    <a:cubicBezTo>
                      <a:pt x="5808" y="5953"/>
                      <a:pt x="6026" y="5817"/>
                      <a:pt x="6256" y="5817"/>
                    </a:cubicBezTo>
                    <a:cubicBezTo>
                      <a:pt x="6275" y="5817"/>
                      <a:pt x="6293" y="5817"/>
                      <a:pt x="6312" y="5819"/>
                    </a:cubicBezTo>
                    <a:cubicBezTo>
                      <a:pt x="6438" y="5832"/>
                      <a:pt x="8056" y="6999"/>
                      <a:pt x="8056" y="6999"/>
                    </a:cubicBezTo>
                    <a:lnTo>
                      <a:pt x="13503" y="3059"/>
                    </a:lnTo>
                    <a:cubicBezTo>
                      <a:pt x="13503" y="3059"/>
                      <a:pt x="9324" y="888"/>
                      <a:pt x="7617" y="97"/>
                    </a:cubicBezTo>
                    <a:cubicBezTo>
                      <a:pt x="7469" y="27"/>
                      <a:pt x="7324" y="0"/>
                      <a:pt x="719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93;p7">
                <a:extLst>
                  <a:ext uri="{FF2B5EF4-FFF2-40B4-BE49-F238E27FC236}">
                    <a16:creationId xmlns:a16="http://schemas.microsoft.com/office/drawing/2014/main" id="{6F79955A-EF97-0F36-10A2-FFC0B02368F0}"/>
                  </a:ext>
                </a:extLst>
              </p:cNvPr>
              <p:cNvSpPr/>
              <p:nvPr/>
            </p:nvSpPr>
            <p:spPr>
              <a:xfrm>
                <a:off x="6298676" y="2921324"/>
                <a:ext cx="1023673" cy="812444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21742" extrusionOk="0">
                    <a:moveTo>
                      <a:pt x="19904" y="1"/>
                    </a:moveTo>
                    <a:cubicBezTo>
                      <a:pt x="15682" y="1"/>
                      <a:pt x="9918" y="1600"/>
                      <a:pt x="5183" y="4563"/>
                    </a:cubicBezTo>
                    <a:cubicBezTo>
                      <a:pt x="3050" y="5893"/>
                      <a:pt x="1331" y="7323"/>
                      <a:pt x="1" y="8766"/>
                    </a:cubicBezTo>
                    <a:lnTo>
                      <a:pt x="8120" y="21742"/>
                    </a:lnTo>
                    <a:cubicBezTo>
                      <a:pt x="10002" y="21177"/>
                      <a:pt x="12048" y="20249"/>
                      <a:pt x="14168" y="18918"/>
                    </a:cubicBezTo>
                    <a:cubicBezTo>
                      <a:pt x="21848" y="14112"/>
                      <a:pt x="27483" y="5303"/>
                      <a:pt x="25375" y="1915"/>
                    </a:cubicBezTo>
                    <a:cubicBezTo>
                      <a:pt x="24561" y="620"/>
                      <a:pt x="22531" y="1"/>
                      <a:pt x="1990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94;p7">
                <a:extLst>
                  <a:ext uri="{FF2B5EF4-FFF2-40B4-BE49-F238E27FC236}">
                    <a16:creationId xmlns:a16="http://schemas.microsoft.com/office/drawing/2014/main" id="{85512F83-90E8-D0B1-8A42-9F9949645ECC}"/>
                  </a:ext>
                </a:extLst>
              </p:cNvPr>
              <p:cNvSpPr/>
              <p:nvPr/>
            </p:nvSpPr>
            <p:spPr>
              <a:xfrm>
                <a:off x="7019452" y="2921287"/>
                <a:ext cx="256635" cy="305143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8166" extrusionOk="0">
                    <a:moveTo>
                      <a:pt x="534" y="0"/>
                    </a:moveTo>
                    <a:cubicBezTo>
                      <a:pt x="359" y="0"/>
                      <a:pt x="181" y="3"/>
                      <a:pt x="0" y="8"/>
                    </a:cubicBezTo>
                    <a:cubicBezTo>
                      <a:pt x="502" y="1552"/>
                      <a:pt x="1205" y="3020"/>
                      <a:pt x="2071" y="4400"/>
                    </a:cubicBezTo>
                    <a:cubicBezTo>
                      <a:pt x="2924" y="5768"/>
                      <a:pt x="3940" y="7036"/>
                      <a:pt x="5107" y="8165"/>
                    </a:cubicBezTo>
                    <a:cubicBezTo>
                      <a:pt x="6450" y="5593"/>
                      <a:pt x="6889" y="3296"/>
                      <a:pt x="6024" y="1916"/>
                    </a:cubicBezTo>
                    <a:cubicBezTo>
                      <a:pt x="5212" y="621"/>
                      <a:pt x="3175" y="0"/>
                      <a:pt x="5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95;p7">
                <a:extLst>
                  <a:ext uri="{FF2B5EF4-FFF2-40B4-BE49-F238E27FC236}">
                    <a16:creationId xmlns:a16="http://schemas.microsoft.com/office/drawing/2014/main" id="{4C9CEB2B-EDB3-8E32-1096-98FE45280267}"/>
                  </a:ext>
                </a:extLst>
              </p:cNvPr>
              <p:cNvSpPr/>
              <p:nvPr/>
            </p:nvSpPr>
            <p:spPr>
              <a:xfrm>
                <a:off x="6594570" y="3087909"/>
                <a:ext cx="388901" cy="382494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0236" extrusionOk="0">
                    <a:moveTo>
                      <a:pt x="5223" y="1"/>
                    </a:moveTo>
                    <a:cubicBezTo>
                      <a:pt x="2482" y="1"/>
                      <a:pt x="211" y="2162"/>
                      <a:pt x="101" y="4923"/>
                    </a:cubicBezTo>
                    <a:cubicBezTo>
                      <a:pt x="0" y="7747"/>
                      <a:pt x="2196" y="10131"/>
                      <a:pt x="5020" y="10232"/>
                    </a:cubicBezTo>
                    <a:cubicBezTo>
                      <a:pt x="5089" y="10234"/>
                      <a:pt x="5158" y="10236"/>
                      <a:pt x="5227" y="10236"/>
                    </a:cubicBezTo>
                    <a:cubicBezTo>
                      <a:pt x="7959" y="10236"/>
                      <a:pt x="10230" y="8067"/>
                      <a:pt x="10328" y="5312"/>
                    </a:cubicBezTo>
                    <a:cubicBezTo>
                      <a:pt x="10441" y="2489"/>
                      <a:pt x="8232" y="117"/>
                      <a:pt x="5409" y="4"/>
                    </a:cubicBezTo>
                    <a:cubicBezTo>
                      <a:pt x="5346" y="2"/>
                      <a:pt x="5284" y="1"/>
                      <a:pt x="5223" y="1"/>
                    </a:cubicBez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96;p7">
                <a:extLst>
                  <a:ext uri="{FF2B5EF4-FFF2-40B4-BE49-F238E27FC236}">
                    <a16:creationId xmlns:a16="http://schemas.microsoft.com/office/drawing/2014/main" id="{CE0A08A1-C507-683F-DE3E-E0644ACCE4CC}"/>
                  </a:ext>
                </a:extLst>
              </p:cNvPr>
              <p:cNvSpPr/>
              <p:nvPr/>
            </p:nvSpPr>
            <p:spPr>
              <a:xfrm>
                <a:off x="6645048" y="3139782"/>
                <a:ext cx="287960" cy="278724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7459" extrusionOk="0">
                    <a:moveTo>
                      <a:pt x="3857" y="0"/>
                    </a:moveTo>
                    <a:cubicBezTo>
                      <a:pt x="3773" y="0"/>
                      <a:pt x="3688" y="3"/>
                      <a:pt x="3602" y="9"/>
                    </a:cubicBezTo>
                    <a:cubicBezTo>
                      <a:pt x="1556" y="159"/>
                      <a:pt x="0" y="1941"/>
                      <a:pt x="151" y="3987"/>
                    </a:cubicBezTo>
                    <a:cubicBezTo>
                      <a:pt x="283" y="5959"/>
                      <a:pt x="1925" y="7459"/>
                      <a:pt x="3873" y="7459"/>
                    </a:cubicBezTo>
                    <a:cubicBezTo>
                      <a:pt x="3958" y="7459"/>
                      <a:pt x="4043" y="7456"/>
                      <a:pt x="4129" y="7450"/>
                    </a:cubicBezTo>
                    <a:cubicBezTo>
                      <a:pt x="6174" y="7300"/>
                      <a:pt x="7730" y="5518"/>
                      <a:pt x="7580" y="3472"/>
                    </a:cubicBezTo>
                    <a:cubicBezTo>
                      <a:pt x="7448" y="1500"/>
                      <a:pt x="5805" y="0"/>
                      <a:pt x="3857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" name="Google Shape;498;p7">
            <a:extLst>
              <a:ext uri="{FF2B5EF4-FFF2-40B4-BE49-F238E27FC236}">
                <a16:creationId xmlns:a16="http://schemas.microsoft.com/office/drawing/2014/main" id="{FBB40C68-2551-2674-9BAA-00929B4EF956}"/>
              </a:ext>
            </a:extLst>
          </p:cNvPr>
          <p:cNvGrpSpPr/>
          <p:nvPr/>
        </p:nvGrpSpPr>
        <p:grpSpPr>
          <a:xfrm rot="-8100000">
            <a:off x="816644" y="1894197"/>
            <a:ext cx="1006633" cy="967852"/>
            <a:chOff x="906997" y="2407926"/>
            <a:chExt cx="475957" cy="458649"/>
          </a:xfrm>
        </p:grpSpPr>
        <p:sp>
          <p:nvSpPr>
            <p:cNvPr id="208" name="Google Shape;499;p7">
              <a:extLst>
                <a:ext uri="{FF2B5EF4-FFF2-40B4-BE49-F238E27FC236}">
                  <a16:creationId xmlns:a16="http://schemas.microsoft.com/office/drawing/2014/main" id="{E4E26B25-551A-4B51-D14E-C93605D1CEF7}"/>
                </a:ext>
              </a:extLst>
            </p:cNvPr>
            <p:cNvSpPr/>
            <p:nvPr/>
          </p:nvSpPr>
          <p:spPr>
            <a:xfrm>
              <a:off x="909833" y="2407926"/>
              <a:ext cx="452993" cy="456646"/>
            </a:xfrm>
            <a:custGeom>
              <a:avLst/>
              <a:gdLst/>
              <a:ahLst/>
              <a:cxnLst/>
              <a:rect l="l" t="t" r="r" b="b"/>
              <a:pathLst>
                <a:path w="10869" h="10868" extrusionOk="0">
                  <a:moveTo>
                    <a:pt x="5096" y="0"/>
                  </a:moveTo>
                  <a:cubicBezTo>
                    <a:pt x="5046" y="0"/>
                    <a:pt x="4983" y="0"/>
                    <a:pt x="4920" y="25"/>
                  </a:cubicBezTo>
                  <a:lnTo>
                    <a:pt x="4832" y="25"/>
                  </a:lnTo>
                  <a:lnTo>
                    <a:pt x="4669" y="50"/>
                  </a:lnTo>
                  <a:lnTo>
                    <a:pt x="4581" y="63"/>
                  </a:lnTo>
                  <a:lnTo>
                    <a:pt x="4418" y="88"/>
                  </a:lnTo>
                  <a:lnTo>
                    <a:pt x="4330" y="113"/>
                  </a:lnTo>
                  <a:cubicBezTo>
                    <a:pt x="4255" y="126"/>
                    <a:pt x="4167" y="138"/>
                    <a:pt x="4092" y="163"/>
                  </a:cubicBezTo>
                  <a:lnTo>
                    <a:pt x="4004" y="188"/>
                  </a:lnTo>
                  <a:lnTo>
                    <a:pt x="3866" y="226"/>
                  </a:lnTo>
                  <a:lnTo>
                    <a:pt x="3753" y="264"/>
                  </a:lnTo>
                  <a:lnTo>
                    <a:pt x="3627" y="301"/>
                  </a:lnTo>
                  <a:lnTo>
                    <a:pt x="3515" y="351"/>
                  </a:lnTo>
                  <a:lnTo>
                    <a:pt x="3402" y="389"/>
                  </a:lnTo>
                  <a:lnTo>
                    <a:pt x="3289" y="439"/>
                  </a:lnTo>
                  <a:lnTo>
                    <a:pt x="3201" y="477"/>
                  </a:lnTo>
                  <a:cubicBezTo>
                    <a:pt x="3038" y="552"/>
                    <a:pt x="2887" y="640"/>
                    <a:pt x="2737" y="715"/>
                  </a:cubicBezTo>
                  <a:lnTo>
                    <a:pt x="2674" y="766"/>
                  </a:lnTo>
                  <a:lnTo>
                    <a:pt x="2536" y="841"/>
                  </a:lnTo>
                  <a:lnTo>
                    <a:pt x="2473" y="891"/>
                  </a:lnTo>
                  <a:lnTo>
                    <a:pt x="2435" y="904"/>
                  </a:lnTo>
                  <a:lnTo>
                    <a:pt x="2335" y="979"/>
                  </a:lnTo>
                  <a:lnTo>
                    <a:pt x="2285" y="1017"/>
                  </a:lnTo>
                  <a:cubicBezTo>
                    <a:pt x="2172" y="1092"/>
                    <a:pt x="2059" y="1167"/>
                    <a:pt x="1958" y="1255"/>
                  </a:cubicBezTo>
                  <a:cubicBezTo>
                    <a:pt x="829" y="2196"/>
                    <a:pt x="126" y="3551"/>
                    <a:pt x="13" y="5007"/>
                  </a:cubicBezTo>
                  <a:cubicBezTo>
                    <a:pt x="13" y="5082"/>
                    <a:pt x="1" y="5145"/>
                    <a:pt x="1" y="5220"/>
                  </a:cubicBezTo>
                  <a:cubicBezTo>
                    <a:pt x="1" y="5283"/>
                    <a:pt x="1" y="5371"/>
                    <a:pt x="1" y="5446"/>
                  </a:cubicBezTo>
                  <a:cubicBezTo>
                    <a:pt x="1" y="5572"/>
                    <a:pt x="1" y="5697"/>
                    <a:pt x="13" y="5823"/>
                  </a:cubicBezTo>
                  <a:lnTo>
                    <a:pt x="13" y="5911"/>
                  </a:lnTo>
                  <a:cubicBezTo>
                    <a:pt x="26" y="6036"/>
                    <a:pt x="39" y="6162"/>
                    <a:pt x="64" y="6287"/>
                  </a:cubicBezTo>
                  <a:cubicBezTo>
                    <a:pt x="76" y="6413"/>
                    <a:pt x="101" y="6538"/>
                    <a:pt x="139" y="6664"/>
                  </a:cubicBezTo>
                  <a:cubicBezTo>
                    <a:pt x="139" y="6689"/>
                    <a:pt x="139" y="6701"/>
                    <a:pt x="151" y="6714"/>
                  </a:cubicBezTo>
                  <a:cubicBezTo>
                    <a:pt x="177" y="6839"/>
                    <a:pt x="214" y="6965"/>
                    <a:pt x="252" y="7090"/>
                  </a:cubicBezTo>
                  <a:cubicBezTo>
                    <a:pt x="578" y="8107"/>
                    <a:pt x="1193" y="8998"/>
                    <a:pt x="2021" y="9675"/>
                  </a:cubicBezTo>
                  <a:cubicBezTo>
                    <a:pt x="2084" y="9725"/>
                    <a:pt x="2147" y="9776"/>
                    <a:pt x="2209" y="9826"/>
                  </a:cubicBezTo>
                  <a:lnTo>
                    <a:pt x="2222" y="9838"/>
                  </a:lnTo>
                  <a:cubicBezTo>
                    <a:pt x="2285" y="9889"/>
                    <a:pt x="2347" y="9926"/>
                    <a:pt x="2410" y="9976"/>
                  </a:cubicBezTo>
                  <a:lnTo>
                    <a:pt x="2448" y="9989"/>
                  </a:lnTo>
                  <a:cubicBezTo>
                    <a:pt x="2511" y="10027"/>
                    <a:pt x="2573" y="10064"/>
                    <a:pt x="2636" y="10102"/>
                  </a:cubicBezTo>
                  <a:lnTo>
                    <a:pt x="2674" y="10127"/>
                  </a:lnTo>
                  <a:cubicBezTo>
                    <a:pt x="2737" y="10165"/>
                    <a:pt x="2787" y="10202"/>
                    <a:pt x="2849" y="10227"/>
                  </a:cubicBezTo>
                  <a:lnTo>
                    <a:pt x="2900" y="10253"/>
                  </a:lnTo>
                  <a:lnTo>
                    <a:pt x="3088" y="10353"/>
                  </a:lnTo>
                  <a:cubicBezTo>
                    <a:pt x="3163" y="10391"/>
                    <a:pt x="3238" y="10428"/>
                    <a:pt x="3326" y="10466"/>
                  </a:cubicBezTo>
                  <a:lnTo>
                    <a:pt x="3364" y="10478"/>
                  </a:lnTo>
                  <a:lnTo>
                    <a:pt x="3577" y="10566"/>
                  </a:lnTo>
                  <a:lnTo>
                    <a:pt x="3615" y="10566"/>
                  </a:lnTo>
                  <a:cubicBezTo>
                    <a:pt x="3690" y="10591"/>
                    <a:pt x="3766" y="10629"/>
                    <a:pt x="3841" y="10642"/>
                  </a:cubicBezTo>
                  <a:lnTo>
                    <a:pt x="3866" y="10642"/>
                  </a:lnTo>
                  <a:cubicBezTo>
                    <a:pt x="3941" y="10667"/>
                    <a:pt x="4029" y="10692"/>
                    <a:pt x="4117" y="10717"/>
                  </a:cubicBezTo>
                  <a:cubicBezTo>
                    <a:pt x="4493" y="10805"/>
                    <a:pt x="4857" y="10855"/>
                    <a:pt x="5234" y="10867"/>
                  </a:cubicBezTo>
                  <a:lnTo>
                    <a:pt x="5435" y="10867"/>
                  </a:lnTo>
                  <a:cubicBezTo>
                    <a:pt x="6551" y="10867"/>
                    <a:pt x="7656" y="10529"/>
                    <a:pt x="8572" y="9876"/>
                  </a:cubicBezTo>
                  <a:cubicBezTo>
                    <a:pt x="8634" y="9826"/>
                    <a:pt x="8710" y="9776"/>
                    <a:pt x="8773" y="9713"/>
                  </a:cubicBezTo>
                  <a:cubicBezTo>
                    <a:pt x="8835" y="9663"/>
                    <a:pt x="8911" y="9613"/>
                    <a:pt x="8973" y="9562"/>
                  </a:cubicBezTo>
                  <a:cubicBezTo>
                    <a:pt x="9036" y="9500"/>
                    <a:pt x="9099" y="9449"/>
                    <a:pt x="9162" y="9387"/>
                  </a:cubicBezTo>
                  <a:cubicBezTo>
                    <a:pt x="9224" y="9336"/>
                    <a:pt x="9274" y="9274"/>
                    <a:pt x="9337" y="9211"/>
                  </a:cubicBezTo>
                  <a:cubicBezTo>
                    <a:pt x="9525" y="9010"/>
                    <a:pt x="9701" y="8809"/>
                    <a:pt x="9852" y="8584"/>
                  </a:cubicBezTo>
                  <a:lnTo>
                    <a:pt x="9889" y="8533"/>
                  </a:lnTo>
                  <a:lnTo>
                    <a:pt x="9977" y="8395"/>
                  </a:lnTo>
                  <a:lnTo>
                    <a:pt x="10027" y="8333"/>
                  </a:lnTo>
                  <a:cubicBezTo>
                    <a:pt x="10052" y="8295"/>
                    <a:pt x="10078" y="8245"/>
                    <a:pt x="10103" y="8195"/>
                  </a:cubicBezTo>
                  <a:cubicBezTo>
                    <a:pt x="10115" y="8182"/>
                    <a:pt x="10128" y="8157"/>
                    <a:pt x="10140" y="8132"/>
                  </a:cubicBezTo>
                  <a:cubicBezTo>
                    <a:pt x="10228" y="7981"/>
                    <a:pt x="10291" y="7831"/>
                    <a:pt x="10379" y="7680"/>
                  </a:cubicBezTo>
                  <a:cubicBezTo>
                    <a:pt x="10404" y="7667"/>
                    <a:pt x="10416" y="7630"/>
                    <a:pt x="10429" y="7605"/>
                  </a:cubicBezTo>
                  <a:cubicBezTo>
                    <a:pt x="10454" y="7567"/>
                    <a:pt x="10467" y="7517"/>
                    <a:pt x="10479" y="7479"/>
                  </a:cubicBezTo>
                  <a:lnTo>
                    <a:pt x="10529" y="7379"/>
                  </a:lnTo>
                  <a:lnTo>
                    <a:pt x="10567" y="7253"/>
                  </a:lnTo>
                  <a:cubicBezTo>
                    <a:pt x="10580" y="7216"/>
                    <a:pt x="10592" y="7178"/>
                    <a:pt x="10605" y="7140"/>
                  </a:cubicBezTo>
                  <a:cubicBezTo>
                    <a:pt x="10617" y="7103"/>
                    <a:pt x="10630" y="7065"/>
                    <a:pt x="10642" y="7027"/>
                  </a:cubicBezTo>
                  <a:cubicBezTo>
                    <a:pt x="10655" y="6990"/>
                    <a:pt x="10667" y="6927"/>
                    <a:pt x="10680" y="6877"/>
                  </a:cubicBezTo>
                  <a:cubicBezTo>
                    <a:pt x="10692" y="6839"/>
                    <a:pt x="10705" y="6827"/>
                    <a:pt x="10705" y="6789"/>
                  </a:cubicBezTo>
                  <a:cubicBezTo>
                    <a:pt x="10730" y="6714"/>
                    <a:pt x="10743" y="6638"/>
                    <a:pt x="10755" y="6563"/>
                  </a:cubicBezTo>
                  <a:cubicBezTo>
                    <a:pt x="10755" y="6526"/>
                    <a:pt x="10768" y="6500"/>
                    <a:pt x="10780" y="6475"/>
                  </a:cubicBezTo>
                  <a:cubicBezTo>
                    <a:pt x="10793" y="6413"/>
                    <a:pt x="10793" y="6362"/>
                    <a:pt x="10805" y="6312"/>
                  </a:cubicBezTo>
                  <a:lnTo>
                    <a:pt x="10818" y="6224"/>
                  </a:lnTo>
                  <a:cubicBezTo>
                    <a:pt x="10818" y="6162"/>
                    <a:pt x="10831" y="6111"/>
                    <a:pt x="10843" y="6061"/>
                  </a:cubicBezTo>
                  <a:cubicBezTo>
                    <a:pt x="10843" y="6011"/>
                    <a:pt x="10843" y="5998"/>
                    <a:pt x="10856" y="5961"/>
                  </a:cubicBezTo>
                  <a:cubicBezTo>
                    <a:pt x="10856" y="5911"/>
                    <a:pt x="10856" y="5848"/>
                    <a:pt x="10868" y="5798"/>
                  </a:cubicBezTo>
                  <a:lnTo>
                    <a:pt x="10868" y="5710"/>
                  </a:lnTo>
                  <a:lnTo>
                    <a:pt x="10868" y="5446"/>
                  </a:lnTo>
                  <a:cubicBezTo>
                    <a:pt x="10868" y="5170"/>
                    <a:pt x="10843" y="4894"/>
                    <a:pt x="10805" y="4618"/>
                  </a:cubicBezTo>
                  <a:cubicBezTo>
                    <a:pt x="10780" y="4442"/>
                    <a:pt x="10743" y="4267"/>
                    <a:pt x="10692" y="4091"/>
                  </a:cubicBezTo>
                  <a:cubicBezTo>
                    <a:pt x="10630" y="3828"/>
                    <a:pt x="10542" y="3577"/>
                    <a:pt x="10442" y="3338"/>
                  </a:cubicBezTo>
                  <a:cubicBezTo>
                    <a:pt x="10366" y="3175"/>
                    <a:pt x="10291" y="3012"/>
                    <a:pt x="10216" y="2861"/>
                  </a:cubicBezTo>
                  <a:cubicBezTo>
                    <a:pt x="10078" y="2635"/>
                    <a:pt x="9940" y="2409"/>
                    <a:pt x="9789" y="2196"/>
                  </a:cubicBezTo>
                  <a:cubicBezTo>
                    <a:pt x="8835" y="929"/>
                    <a:pt x="7392" y="126"/>
                    <a:pt x="5811" y="13"/>
                  </a:cubicBezTo>
                  <a:lnTo>
                    <a:pt x="5773" y="13"/>
                  </a:lnTo>
                  <a:cubicBezTo>
                    <a:pt x="5660" y="13"/>
                    <a:pt x="5547" y="0"/>
                    <a:pt x="543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209" name="Google Shape;500;p7">
              <a:extLst>
                <a:ext uri="{FF2B5EF4-FFF2-40B4-BE49-F238E27FC236}">
                  <a16:creationId xmlns:a16="http://schemas.microsoft.com/office/drawing/2014/main" id="{D3AD6A26-BD34-4839-0AB5-04E816A78966}"/>
                </a:ext>
              </a:extLst>
            </p:cNvPr>
            <p:cNvGrpSpPr/>
            <p:nvPr/>
          </p:nvGrpSpPr>
          <p:grpSpPr>
            <a:xfrm>
              <a:off x="906997" y="2409382"/>
              <a:ext cx="475957" cy="457193"/>
              <a:chOff x="306838" y="2407653"/>
              <a:chExt cx="475957" cy="457193"/>
            </a:xfrm>
          </p:grpSpPr>
          <p:sp>
            <p:nvSpPr>
              <p:cNvPr id="210" name="Google Shape;501;p7">
                <a:extLst>
                  <a:ext uri="{FF2B5EF4-FFF2-40B4-BE49-F238E27FC236}">
                    <a16:creationId xmlns:a16="http://schemas.microsoft.com/office/drawing/2014/main" id="{BA1FAD6C-1CCC-DCD8-B84C-4836C44D0D70}"/>
                  </a:ext>
                </a:extLst>
              </p:cNvPr>
              <p:cNvSpPr/>
              <p:nvPr/>
            </p:nvSpPr>
            <p:spPr>
              <a:xfrm>
                <a:off x="306838" y="2407695"/>
                <a:ext cx="453493" cy="457150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10880" extrusionOk="0">
                    <a:moveTo>
                      <a:pt x="5446" y="0"/>
                    </a:moveTo>
                    <a:cubicBezTo>
                      <a:pt x="2435" y="0"/>
                      <a:pt x="0" y="2435"/>
                      <a:pt x="0" y="5446"/>
                    </a:cubicBezTo>
                    <a:cubicBezTo>
                      <a:pt x="0" y="8445"/>
                      <a:pt x="2435" y="10880"/>
                      <a:pt x="5446" y="10880"/>
                    </a:cubicBezTo>
                    <a:cubicBezTo>
                      <a:pt x="8446" y="10880"/>
                      <a:pt x="10880" y="8445"/>
                      <a:pt x="10880" y="5446"/>
                    </a:cubicBezTo>
                    <a:cubicBezTo>
                      <a:pt x="10880" y="2435"/>
                      <a:pt x="8446" y="0"/>
                      <a:pt x="5446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502;p7">
                <a:extLst>
                  <a:ext uri="{FF2B5EF4-FFF2-40B4-BE49-F238E27FC236}">
                    <a16:creationId xmlns:a16="http://schemas.microsoft.com/office/drawing/2014/main" id="{78259083-A0C5-9FEB-B2CA-A6DB57AF8051}"/>
                  </a:ext>
                </a:extLst>
              </p:cNvPr>
              <p:cNvSpPr/>
              <p:nvPr/>
            </p:nvSpPr>
            <p:spPr>
              <a:xfrm>
                <a:off x="306838" y="2445637"/>
                <a:ext cx="132868" cy="260004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6188" extrusionOk="0">
                    <a:moveTo>
                      <a:pt x="2447" y="1"/>
                    </a:moveTo>
                    <a:cubicBezTo>
                      <a:pt x="2284" y="101"/>
                      <a:pt x="2121" y="227"/>
                      <a:pt x="1970" y="352"/>
                    </a:cubicBezTo>
                    <a:cubicBezTo>
                      <a:pt x="2510" y="1281"/>
                      <a:pt x="2422" y="2448"/>
                      <a:pt x="1744" y="3288"/>
                    </a:cubicBezTo>
                    <a:cubicBezTo>
                      <a:pt x="1305" y="3778"/>
                      <a:pt x="678" y="4066"/>
                      <a:pt x="13" y="4104"/>
                    </a:cubicBezTo>
                    <a:cubicBezTo>
                      <a:pt x="13" y="4255"/>
                      <a:pt x="0" y="4393"/>
                      <a:pt x="0" y="4543"/>
                    </a:cubicBezTo>
                    <a:cubicBezTo>
                      <a:pt x="0" y="5095"/>
                      <a:pt x="88" y="5660"/>
                      <a:pt x="251" y="6187"/>
                    </a:cubicBezTo>
                    <a:cubicBezTo>
                      <a:pt x="1180" y="5823"/>
                      <a:pt x="1958" y="5146"/>
                      <a:pt x="2460" y="4292"/>
                    </a:cubicBezTo>
                    <a:cubicBezTo>
                      <a:pt x="3188" y="2950"/>
                      <a:pt x="3175" y="1331"/>
                      <a:pt x="2447" y="1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503;p7">
                <a:extLst>
                  <a:ext uri="{FF2B5EF4-FFF2-40B4-BE49-F238E27FC236}">
                    <a16:creationId xmlns:a16="http://schemas.microsoft.com/office/drawing/2014/main" id="{8647A130-8A2E-E418-169E-B2A8F350D335}"/>
                  </a:ext>
                </a:extLst>
              </p:cNvPr>
              <p:cNvSpPr/>
              <p:nvPr/>
            </p:nvSpPr>
            <p:spPr>
              <a:xfrm>
                <a:off x="368021" y="2407695"/>
                <a:ext cx="221808" cy="435007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10353" extrusionOk="0">
                    <a:moveTo>
                      <a:pt x="3953" y="0"/>
                    </a:moveTo>
                    <a:cubicBezTo>
                      <a:pt x="4844" y="2096"/>
                      <a:pt x="4656" y="4656"/>
                      <a:pt x="3389" y="6563"/>
                    </a:cubicBezTo>
                    <a:cubicBezTo>
                      <a:pt x="2560" y="7755"/>
                      <a:pt x="1381" y="8671"/>
                      <a:pt x="0" y="9161"/>
                    </a:cubicBezTo>
                    <a:cubicBezTo>
                      <a:pt x="465" y="9650"/>
                      <a:pt x="1017" y="10064"/>
                      <a:pt x="1632" y="10353"/>
                    </a:cubicBezTo>
                    <a:cubicBezTo>
                      <a:pt x="2887" y="9311"/>
                      <a:pt x="3853" y="7981"/>
                      <a:pt x="4455" y="6463"/>
                    </a:cubicBezTo>
                    <a:cubicBezTo>
                      <a:pt x="5258" y="4405"/>
                      <a:pt x="5321" y="2146"/>
                      <a:pt x="4669" y="50"/>
                    </a:cubicBezTo>
                    <a:cubicBezTo>
                      <a:pt x="4430" y="13"/>
                      <a:pt x="4204" y="0"/>
                      <a:pt x="3978" y="0"/>
                    </a:cubicBezTo>
                    <a:close/>
                  </a:path>
                </a:pathLst>
              </a:custGeom>
              <a:solidFill>
                <a:srgbClr val="2A4D7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504;p7">
                <a:extLst>
                  <a:ext uri="{FF2B5EF4-FFF2-40B4-BE49-F238E27FC236}">
                    <a16:creationId xmlns:a16="http://schemas.microsoft.com/office/drawing/2014/main" id="{C0280052-6FE5-A0DB-E29F-9C4132498908}"/>
                  </a:ext>
                </a:extLst>
              </p:cNvPr>
              <p:cNvSpPr/>
              <p:nvPr/>
            </p:nvSpPr>
            <p:spPr>
              <a:xfrm>
                <a:off x="636841" y="2450385"/>
                <a:ext cx="100443" cy="389712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9275" extrusionOk="0">
                    <a:moveTo>
                      <a:pt x="678" y="1"/>
                    </a:moveTo>
                    <a:lnTo>
                      <a:pt x="678" y="1"/>
                    </a:lnTo>
                    <a:cubicBezTo>
                      <a:pt x="2234" y="2962"/>
                      <a:pt x="1971" y="6564"/>
                      <a:pt x="1" y="9274"/>
                    </a:cubicBezTo>
                    <a:cubicBezTo>
                      <a:pt x="615" y="8960"/>
                      <a:pt x="1155" y="8534"/>
                      <a:pt x="1607" y="8019"/>
                    </a:cubicBezTo>
                    <a:cubicBezTo>
                      <a:pt x="2410" y="5572"/>
                      <a:pt x="2310" y="2937"/>
                      <a:pt x="1343" y="553"/>
                    </a:cubicBezTo>
                    <a:cubicBezTo>
                      <a:pt x="1142" y="352"/>
                      <a:pt x="917" y="164"/>
                      <a:pt x="678" y="1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505;p7">
                <a:extLst>
                  <a:ext uri="{FF2B5EF4-FFF2-40B4-BE49-F238E27FC236}">
                    <a16:creationId xmlns:a16="http://schemas.microsoft.com/office/drawing/2014/main" id="{CC18828E-3165-D715-CA61-B5FBF0C826CF}"/>
                  </a:ext>
                </a:extLst>
              </p:cNvPr>
              <p:cNvSpPr/>
              <p:nvPr/>
            </p:nvSpPr>
            <p:spPr>
              <a:xfrm>
                <a:off x="435497" y="2409796"/>
                <a:ext cx="204511" cy="45505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0830" extrusionOk="0">
                    <a:moveTo>
                      <a:pt x="3037" y="0"/>
                    </a:moveTo>
                    <a:lnTo>
                      <a:pt x="3037" y="0"/>
                    </a:lnTo>
                    <a:cubicBezTo>
                      <a:pt x="4242" y="3727"/>
                      <a:pt x="3037" y="7818"/>
                      <a:pt x="0" y="10303"/>
                    </a:cubicBezTo>
                    <a:cubicBezTo>
                      <a:pt x="678" y="10629"/>
                      <a:pt x="1418" y="10805"/>
                      <a:pt x="2171" y="10830"/>
                    </a:cubicBezTo>
                    <a:cubicBezTo>
                      <a:pt x="4229" y="7743"/>
                      <a:pt x="4907" y="3727"/>
                      <a:pt x="3865" y="163"/>
                    </a:cubicBezTo>
                    <a:cubicBezTo>
                      <a:pt x="3589" y="88"/>
                      <a:pt x="3326" y="25"/>
                      <a:pt x="3037" y="0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506;p7">
                <a:extLst>
                  <a:ext uri="{FF2B5EF4-FFF2-40B4-BE49-F238E27FC236}">
                    <a16:creationId xmlns:a16="http://schemas.microsoft.com/office/drawing/2014/main" id="{386A8CBE-8843-9CDA-28D0-628BE18CF1FC}"/>
                  </a:ext>
                </a:extLst>
              </p:cNvPr>
              <p:cNvSpPr/>
              <p:nvPr/>
            </p:nvSpPr>
            <p:spPr>
              <a:xfrm>
                <a:off x="396778" y="2407653"/>
                <a:ext cx="386017" cy="367065"/>
              </a:xfrm>
              <a:custGeom>
                <a:avLst/>
                <a:gdLst/>
                <a:ahLst/>
                <a:cxnLst/>
                <a:rect l="l" t="t" r="r" b="b"/>
                <a:pathLst>
                  <a:path w="9262" h="8736" extrusionOk="0">
                    <a:moveTo>
                      <a:pt x="3278" y="1"/>
                    </a:moveTo>
                    <a:cubicBezTo>
                      <a:pt x="2128" y="1"/>
                      <a:pt x="974" y="364"/>
                      <a:pt x="1" y="1105"/>
                    </a:cubicBezTo>
                    <a:cubicBezTo>
                      <a:pt x="452" y="1010"/>
                      <a:pt x="900" y="965"/>
                      <a:pt x="1341" y="965"/>
                    </a:cubicBezTo>
                    <a:cubicBezTo>
                      <a:pt x="4794" y="965"/>
                      <a:pt x="7756" y="3763"/>
                      <a:pt x="7756" y="7380"/>
                    </a:cubicBezTo>
                    <a:lnTo>
                      <a:pt x="7756" y="7392"/>
                    </a:lnTo>
                    <a:cubicBezTo>
                      <a:pt x="7756" y="7844"/>
                      <a:pt x="7718" y="8296"/>
                      <a:pt x="7618" y="8735"/>
                    </a:cubicBezTo>
                    <a:cubicBezTo>
                      <a:pt x="9262" y="6564"/>
                      <a:pt x="9061" y="3515"/>
                      <a:pt x="7128" y="1595"/>
                    </a:cubicBezTo>
                    <a:cubicBezTo>
                      <a:pt x="6074" y="540"/>
                      <a:pt x="4679" y="1"/>
                      <a:pt x="3278" y="1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45DD761E-669A-2C7D-8E7B-595032CC2C0D}"/>
              </a:ext>
            </a:extLst>
          </p:cNvPr>
          <p:cNvCxnSpPr>
            <a:cxnSpLocks/>
          </p:cNvCxnSpPr>
          <p:nvPr/>
        </p:nvCxnSpPr>
        <p:spPr>
          <a:xfrm>
            <a:off x="6096000" y="2878430"/>
            <a:ext cx="0" cy="39795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514;p8">
            <a:extLst>
              <a:ext uri="{FF2B5EF4-FFF2-40B4-BE49-F238E27FC236}">
                <a16:creationId xmlns:a16="http://schemas.microsoft.com/office/drawing/2014/main" id="{3A01703B-B8BD-89EC-F3B3-D3B6433430F9}"/>
              </a:ext>
            </a:extLst>
          </p:cNvPr>
          <p:cNvSpPr txBox="1"/>
          <p:nvPr/>
        </p:nvSpPr>
        <p:spPr>
          <a:xfrm>
            <a:off x="2696874" y="2555106"/>
            <a:ext cx="2053200" cy="640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ts val="2800"/>
            </a:pPr>
            <a:r>
              <a:rPr lang="en-US" sz="28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NASA</a:t>
            </a:r>
          </a:p>
        </p:txBody>
      </p:sp>
      <p:sp>
        <p:nvSpPr>
          <p:cNvPr id="38" name="Google Shape;515;p8">
            <a:extLst>
              <a:ext uri="{FF2B5EF4-FFF2-40B4-BE49-F238E27FC236}">
                <a16:creationId xmlns:a16="http://schemas.microsoft.com/office/drawing/2014/main" id="{78812D17-D003-4F77-94C8-22E1598A30BA}"/>
              </a:ext>
            </a:extLst>
          </p:cNvPr>
          <p:cNvSpPr txBox="1"/>
          <p:nvPr/>
        </p:nvSpPr>
        <p:spPr>
          <a:xfrm>
            <a:off x="1413865" y="3108900"/>
            <a:ext cx="4619219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Tên viết tắt của cơ quan Hàng không và Vũ trụ Hoa Kỳ hay Cơ quan Hàng không và Không gian Hoa Kỳ.</a:t>
            </a:r>
          </a:p>
        </p:txBody>
      </p:sp>
      <p:pic>
        <p:nvPicPr>
          <p:cNvPr id="39" name="Google Shape;525;p8">
            <a:extLst>
              <a:ext uri="{FF2B5EF4-FFF2-40B4-BE49-F238E27FC236}">
                <a16:creationId xmlns:a16="http://schemas.microsoft.com/office/drawing/2014/main" id="{96CC84DC-361C-0630-1231-43689ACCB4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0610" y="2171835"/>
            <a:ext cx="3697525" cy="3093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526;p8">
            <a:extLst>
              <a:ext uri="{FF2B5EF4-FFF2-40B4-BE49-F238E27FC236}">
                <a16:creationId xmlns:a16="http://schemas.microsoft.com/office/drawing/2014/main" id="{79DEE944-613F-2147-BD43-11277898D145}"/>
              </a:ext>
            </a:extLst>
          </p:cNvPr>
          <p:cNvGrpSpPr/>
          <p:nvPr/>
        </p:nvGrpSpPr>
        <p:grpSpPr>
          <a:xfrm>
            <a:off x="9280636" y="1015442"/>
            <a:ext cx="2660844" cy="1153750"/>
            <a:chOff x="6071920" y="2288315"/>
            <a:chExt cx="2444791" cy="1097175"/>
          </a:xfrm>
        </p:grpSpPr>
        <p:sp>
          <p:nvSpPr>
            <p:cNvPr id="41" name="Google Shape;527;p8">
              <a:extLst>
                <a:ext uri="{FF2B5EF4-FFF2-40B4-BE49-F238E27FC236}">
                  <a16:creationId xmlns:a16="http://schemas.microsoft.com/office/drawing/2014/main" id="{898E0C5A-46E9-6720-0C68-97BAF33B1DD8}"/>
                </a:ext>
              </a:extLst>
            </p:cNvPr>
            <p:cNvSpPr/>
            <p:nvPr/>
          </p:nvSpPr>
          <p:spPr>
            <a:xfrm>
              <a:off x="6071920" y="2288909"/>
              <a:ext cx="2444791" cy="1095985"/>
            </a:xfrm>
            <a:custGeom>
              <a:avLst/>
              <a:gdLst/>
              <a:ahLst/>
              <a:cxnLst/>
              <a:rect l="l" t="t" r="r" b="b"/>
              <a:pathLst>
                <a:path w="30934" h="13819" extrusionOk="0">
                  <a:moveTo>
                    <a:pt x="15517" y="0"/>
                  </a:moveTo>
                  <a:cubicBezTo>
                    <a:pt x="15411" y="0"/>
                    <a:pt x="15304" y="4"/>
                    <a:pt x="15197" y="10"/>
                  </a:cubicBezTo>
                  <a:lnTo>
                    <a:pt x="15134" y="10"/>
                  </a:lnTo>
                  <a:cubicBezTo>
                    <a:pt x="15047" y="10"/>
                    <a:pt x="14959" y="10"/>
                    <a:pt x="14858" y="22"/>
                  </a:cubicBezTo>
                  <a:cubicBezTo>
                    <a:pt x="14771" y="35"/>
                    <a:pt x="14645" y="47"/>
                    <a:pt x="14532" y="60"/>
                  </a:cubicBezTo>
                  <a:cubicBezTo>
                    <a:pt x="14419" y="73"/>
                    <a:pt x="14281" y="98"/>
                    <a:pt x="14156" y="123"/>
                  </a:cubicBezTo>
                  <a:lnTo>
                    <a:pt x="14105" y="123"/>
                  </a:lnTo>
                  <a:lnTo>
                    <a:pt x="13993" y="148"/>
                  </a:lnTo>
                  <a:lnTo>
                    <a:pt x="13779" y="198"/>
                  </a:lnTo>
                  <a:lnTo>
                    <a:pt x="13691" y="223"/>
                  </a:lnTo>
                  <a:lnTo>
                    <a:pt x="13566" y="261"/>
                  </a:lnTo>
                  <a:cubicBezTo>
                    <a:pt x="13453" y="286"/>
                    <a:pt x="13340" y="324"/>
                    <a:pt x="13240" y="361"/>
                  </a:cubicBezTo>
                  <a:lnTo>
                    <a:pt x="13177" y="386"/>
                  </a:lnTo>
                  <a:cubicBezTo>
                    <a:pt x="13051" y="424"/>
                    <a:pt x="12926" y="474"/>
                    <a:pt x="12800" y="524"/>
                  </a:cubicBezTo>
                  <a:lnTo>
                    <a:pt x="12700" y="575"/>
                  </a:lnTo>
                  <a:cubicBezTo>
                    <a:pt x="12612" y="612"/>
                    <a:pt x="12512" y="650"/>
                    <a:pt x="12424" y="700"/>
                  </a:cubicBezTo>
                  <a:lnTo>
                    <a:pt x="12311" y="750"/>
                  </a:lnTo>
                  <a:cubicBezTo>
                    <a:pt x="12223" y="800"/>
                    <a:pt x="12123" y="851"/>
                    <a:pt x="12035" y="913"/>
                  </a:cubicBezTo>
                  <a:cubicBezTo>
                    <a:pt x="12010" y="926"/>
                    <a:pt x="11985" y="938"/>
                    <a:pt x="11960" y="951"/>
                  </a:cubicBezTo>
                  <a:cubicBezTo>
                    <a:pt x="11847" y="1014"/>
                    <a:pt x="11734" y="1089"/>
                    <a:pt x="11621" y="1164"/>
                  </a:cubicBezTo>
                  <a:lnTo>
                    <a:pt x="11558" y="1215"/>
                  </a:lnTo>
                  <a:cubicBezTo>
                    <a:pt x="11470" y="1277"/>
                    <a:pt x="11382" y="1340"/>
                    <a:pt x="11295" y="1403"/>
                  </a:cubicBezTo>
                  <a:lnTo>
                    <a:pt x="11207" y="1465"/>
                  </a:lnTo>
                  <a:cubicBezTo>
                    <a:pt x="11119" y="1541"/>
                    <a:pt x="11044" y="1604"/>
                    <a:pt x="10968" y="1666"/>
                  </a:cubicBezTo>
                  <a:lnTo>
                    <a:pt x="10893" y="1729"/>
                  </a:lnTo>
                  <a:cubicBezTo>
                    <a:pt x="10793" y="1817"/>
                    <a:pt x="10692" y="1905"/>
                    <a:pt x="10592" y="2005"/>
                  </a:cubicBezTo>
                  <a:lnTo>
                    <a:pt x="10567" y="2030"/>
                  </a:lnTo>
                  <a:cubicBezTo>
                    <a:pt x="10479" y="2118"/>
                    <a:pt x="10404" y="2206"/>
                    <a:pt x="10316" y="2294"/>
                  </a:cubicBezTo>
                  <a:lnTo>
                    <a:pt x="10253" y="2369"/>
                  </a:lnTo>
                  <a:cubicBezTo>
                    <a:pt x="10178" y="2444"/>
                    <a:pt x="10115" y="2520"/>
                    <a:pt x="10052" y="2607"/>
                  </a:cubicBezTo>
                  <a:lnTo>
                    <a:pt x="9989" y="2683"/>
                  </a:lnTo>
                  <a:cubicBezTo>
                    <a:pt x="9826" y="2896"/>
                    <a:pt x="9676" y="3109"/>
                    <a:pt x="9538" y="3348"/>
                  </a:cubicBezTo>
                  <a:lnTo>
                    <a:pt x="9500" y="3423"/>
                  </a:lnTo>
                  <a:cubicBezTo>
                    <a:pt x="9437" y="3511"/>
                    <a:pt x="9387" y="3611"/>
                    <a:pt x="9337" y="3699"/>
                  </a:cubicBezTo>
                  <a:cubicBezTo>
                    <a:pt x="9324" y="3737"/>
                    <a:pt x="9312" y="3762"/>
                    <a:pt x="9299" y="3787"/>
                  </a:cubicBezTo>
                  <a:cubicBezTo>
                    <a:pt x="9237" y="3913"/>
                    <a:pt x="9174" y="4025"/>
                    <a:pt x="9124" y="4151"/>
                  </a:cubicBezTo>
                  <a:cubicBezTo>
                    <a:pt x="8860" y="4741"/>
                    <a:pt x="8697" y="5368"/>
                    <a:pt x="8609" y="6008"/>
                  </a:cubicBezTo>
                  <a:cubicBezTo>
                    <a:pt x="3477" y="7050"/>
                    <a:pt x="1" y="8242"/>
                    <a:pt x="113" y="9045"/>
                  </a:cubicBezTo>
                  <a:cubicBezTo>
                    <a:pt x="189" y="9580"/>
                    <a:pt x="1848" y="9848"/>
                    <a:pt x="4493" y="9848"/>
                  </a:cubicBezTo>
                  <a:cubicBezTo>
                    <a:pt x="5815" y="9848"/>
                    <a:pt x="7383" y="9781"/>
                    <a:pt x="9124" y="9647"/>
                  </a:cubicBezTo>
                  <a:cubicBezTo>
                    <a:pt x="9224" y="9873"/>
                    <a:pt x="9324" y="10087"/>
                    <a:pt x="9450" y="10300"/>
                  </a:cubicBezTo>
                  <a:lnTo>
                    <a:pt x="9475" y="10338"/>
                  </a:lnTo>
                  <a:cubicBezTo>
                    <a:pt x="9513" y="10413"/>
                    <a:pt x="9550" y="10488"/>
                    <a:pt x="9600" y="10551"/>
                  </a:cubicBezTo>
                  <a:lnTo>
                    <a:pt x="9626" y="10588"/>
                  </a:lnTo>
                  <a:cubicBezTo>
                    <a:pt x="9914" y="11053"/>
                    <a:pt x="10266" y="11479"/>
                    <a:pt x="10655" y="11868"/>
                  </a:cubicBezTo>
                  <a:cubicBezTo>
                    <a:pt x="11433" y="12621"/>
                    <a:pt x="12374" y="13174"/>
                    <a:pt x="13403" y="13500"/>
                  </a:cubicBezTo>
                  <a:cubicBezTo>
                    <a:pt x="13516" y="13537"/>
                    <a:pt x="13641" y="13575"/>
                    <a:pt x="13767" y="13600"/>
                  </a:cubicBezTo>
                  <a:lnTo>
                    <a:pt x="13829" y="13625"/>
                  </a:lnTo>
                  <a:cubicBezTo>
                    <a:pt x="13930" y="13650"/>
                    <a:pt x="14030" y="13663"/>
                    <a:pt x="14131" y="13688"/>
                  </a:cubicBezTo>
                  <a:lnTo>
                    <a:pt x="14231" y="13701"/>
                  </a:lnTo>
                  <a:cubicBezTo>
                    <a:pt x="14331" y="13726"/>
                    <a:pt x="14432" y="13738"/>
                    <a:pt x="14532" y="13751"/>
                  </a:cubicBezTo>
                  <a:lnTo>
                    <a:pt x="14607" y="13763"/>
                  </a:lnTo>
                  <a:cubicBezTo>
                    <a:pt x="14897" y="13800"/>
                    <a:pt x="15189" y="13818"/>
                    <a:pt x="15481" y="13818"/>
                  </a:cubicBezTo>
                  <a:cubicBezTo>
                    <a:pt x="15795" y="13818"/>
                    <a:pt x="16108" y="13796"/>
                    <a:pt x="16414" y="13751"/>
                  </a:cubicBezTo>
                  <a:cubicBezTo>
                    <a:pt x="17017" y="13676"/>
                    <a:pt x="17594" y="13512"/>
                    <a:pt x="18146" y="13286"/>
                  </a:cubicBezTo>
                  <a:lnTo>
                    <a:pt x="18196" y="13261"/>
                  </a:lnTo>
                  <a:cubicBezTo>
                    <a:pt x="18284" y="13224"/>
                    <a:pt x="18385" y="13174"/>
                    <a:pt x="18472" y="13136"/>
                  </a:cubicBezTo>
                  <a:lnTo>
                    <a:pt x="18535" y="13098"/>
                  </a:lnTo>
                  <a:cubicBezTo>
                    <a:pt x="18623" y="13061"/>
                    <a:pt x="18711" y="13010"/>
                    <a:pt x="18786" y="12973"/>
                  </a:cubicBezTo>
                  <a:lnTo>
                    <a:pt x="18861" y="12923"/>
                  </a:lnTo>
                  <a:cubicBezTo>
                    <a:pt x="18937" y="12885"/>
                    <a:pt x="19025" y="12835"/>
                    <a:pt x="19100" y="12797"/>
                  </a:cubicBezTo>
                  <a:lnTo>
                    <a:pt x="19175" y="12747"/>
                  </a:lnTo>
                  <a:cubicBezTo>
                    <a:pt x="19251" y="12697"/>
                    <a:pt x="19326" y="12646"/>
                    <a:pt x="19389" y="12596"/>
                  </a:cubicBezTo>
                  <a:lnTo>
                    <a:pt x="19464" y="12546"/>
                  </a:lnTo>
                  <a:cubicBezTo>
                    <a:pt x="19539" y="12496"/>
                    <a:pt x="19614" y="12446"/>
                    <a:pt x="19677" y="12396"/>
                  </a:cubicBezTo>
                  <a:lnTo>
                    <a:pt x="19740" y="12345"/>
                  </a:lnTo>
                  <a:lnTo>
                    <a:pt x="19853" y="12257"/>
                  </a:lnTo>
                  <a:lnTo>
                    <a:pt x="19966" y="12157"/>
                  </a:lnTo>
                  <a:lnTo>
                    <a:pt x="20016" y="12119"/>
                  </a:lnTo>
                  <a:lnTo>
                    <a:pt x="20141" y="11994"/>
                  </a:lnTo>
                  <a:lnTo>
                    <a:pt x="20217" y="11931"/>
                  </a:lnTo>
                  <a:lnTo>
                    <a:pt x="20242" y="11906"/>
                  </a:lnTo>
                  <a:lnTo>
                    <a:pt x="20267" y="11881"/>
                  </a:lnTo>
                  <a:lnTo>
                    <a:pt x="20443" y="11705"/>
                  </a:lnTo>
                  <a:lnTo>
                    <a:pt x="20505" y="11643"/>
                  </a:lnTo>
                  <a:cubicBezTo>
                    <a:pt x="20694" y="11442"/>
                    <a:pt x="20857" y="11241"/>
                    <a:pt x="21020" y="11028"/>
                  </a:cubicBezTo>
                  <a:lnTo>
                    <a:pt x="21083" y="10952"/>
                  </a:lnTo>
                  <a:cubicBezTo>
                    <a:pt x="21133" y="10865"/>
                    <a:pt x="21196" y="10777"/>
                    <a:pt x="21258" y="10689"/>
                  </a:cubicBezTo>
                  <a:lnTo>
                    <a:pt x="21309" y="10601"/>
                  </a:lnTo>
                  <a:cubicBezTo>
                    <a:pt x="21371" y="10501"/>
                    <a:pt x="21434" y="10400"/>
                    <a:pt x="21497" y="10300"/>
                  </a:cubicBezTo>
                  <a:lnTo>
                    <a:pt x="21509" y="10262"/>
                  </a:lnTo>
                  <a:cubicBezTo>
                    <a:pt x="21585" y="10149"/>
                    <a:pt x="21647" y="10024"/>
                    <a:pt x="21698" y="9911"/>
                  </a:cubicBezTo>
                  <a:lnTo>
                    <a:pt x="21735" y="9823"/>
                  </a:lnTo>
                  <a:cubicBezTo>
                    <a:pt x="21785" y="9735"/>
                    <a:pt x="21823" y="9635"/>
                    <a:pt x="21861" y="9534"/>
                  </a:cubicBezTo>
                  <a:cubicBezTo>
                    <a:pt x="21873" y="9509"/>
                    <a:pt x="21886" y="9472"/>
                    <a:pt x="21911" y="9434"/>
                  </a:cubicBezTo>
                  <a:cubicBezTo>
                    <a:pt x="21949" y="9334"/>
                    <a:pt x="21986" y="9233"/>
                    <a:pt x="22011" y="9133"/>
                  </a:cubicBezTo>
                  <a:lnTo>
                    <a:pt x="22049" y="9058"/>
                  </a:lnTo>
                  <a:cubicBezTo>
                    <a:pt x="22087" y="8919"/>
                    <a:pt x="22124" y="8794"/>
                    <a:pt x="22162" y="8669"/>
                  </a:cubicBezTo>
                  <a:cubicBezTo>
                    <a:pt x="22162" y="8643"/>
                    <a:pt x="22174" y="8618"/>
                    <a:pt x="22174" y="8593"/>
                  </a:cubicBezTo>
                  <a:cubicBezTo>
                    <a:pt x="22199" y="8480"/>
                    <a:pt x="22225" y="8380"/>
                    <a:pt x="22250" y="8280"/>
                  </a:cubicBezTo>
                  <a:lnTo>
                    <a:pt x="22275" y="8154"/>
                  </a:lnTo>
                  <a:cubicBezTo>
                    <a:pt x="22287" y="8054"/>
                    <a:pt x="22300" y="7953"/>
                    <a:pt x="22312" y="7853"/>
                  </a:cubicBezTo>
                  <a:lnTo>
                    <a:pt x="22312" y="7815"/>
                  </a:lnTo>
                  <a:cubicBezTo>
                    <a:pt x="27445" y="6774"/>
                    <a:pt x="30933" y="5582"/>
                    <a:pt x="30821" y="4778"/>
                  </a:cubicBezTo>
                  <a:cubicBezTo>
                    <a:pt x="30745" y="4243"/>
                    <a:pt x="29092" y="3975"/>
                    <a:pt x="26451" y="3975"/>
                  </a:cubicBezTo>
                  <a:cubicBezTo>
                    <a:pt x="25130" y="3975"/>
                    <a:pt x="23563" y="4042"/>
                    <a:pt x="21823" y="4176"/>
                  </a:cubicBezTo>
                  <a:cubicBezTo>
                    <a:pt x="21748" y="4013"/>
                    <a:pt x="21672" y="3862"/>
                    <a:pt x="21597" y="3699"/>
                  </a:cubicBezTo>
                  <a:cubicBezTo>
                    <a:pt x="21258" y="3059"/>
                    <a:pt x="20819" y="2457"/>
                    <a:pt x="20305" y="1955"/>
                  </a:cubicBezTo>
                  <a:cubicBezTo>
                    <a:pt x="20217" y="1867"/>
                    <a:pt x="20129" y="1792"/>
                    <a:pt x="20041" y="1704"/>
                  </a:cubicBezTo>
                  <a:cubicBezTo>
                    <a:pt x="19941" y="1629"/>
                    <a:pt x="19853" y="1553"/>
                    <a:pt x="19765" y="1478"/>
                  </a:cubicBezTo>
                  <a:cubicBezTo>
                    <a:pt x="18636" y="587"/>
                    <a:pt x="17268" y="73"/>
                    <a:pt x="15837" y="10"/>
                  </a:cubicBezTo>
                  <a:cubicBezTo>
                    <a:pt x="15731" y="4"/>
                    <a:pt x="15624" y="0"/>
                    <a:pt x="1551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42" name="Google Shape;528;p8">
              <a:extLst>
                <a:ext uri="{FF2B5EF4-FFF2-40B4-BE49-F238E27FC236}">
                  <a16:creationId xmlns:a16="http://schemas.microsoft.com/office/drawing/2014/main" id="{118485E7-75F0-DE26-5330-D1101EE5792F}"/>
                </a:ext>
              </a:extLst>
            </p:cNvPr>
            <p:cNvGrpSpPr/>
            <p:nvPr/>
          </p:nvGrpSpPr>
          <p:grpSpPr>
            <a:xfrm>
              <a:off x="6071920" y="2288315"/>
              <a:ext cx="2444791" cy="1097175"/>
              <a:chOff x="5351657" y="1819599"/>
              <a:chExt cx="2444791" cy="1097175"/>
            </a:xfrm>
          </p:grpSpPr>
          <p:sp>
            <p:nvSpPr>
              <p:cNvPr id="43" name="Google Shape;529;p8">
                <a:extLst>
                  <a:ext uri="{FF2B5EF4-FFF2-40B4-BE49-F238E27FC236}">
                    <a16:creationId xmlns:a16="http://schemas.microsoft.com/office/drawing/2014/main" id="{5278A931-843C-7B2C-0375-9BF834802456}"/>
                  </a:ext>
                </a:extLst>
              </p:cNvPr>
              <p:cNvSpPr/>
              <p:nvPr/>
            </p:nvSpPr>
            <p:spPr>
              <a:xfrm>
                <a:off x="5954596" y="1819599"/>
                <a:ext cx="1237807" cy="1097175"/>
              </a:xfrm>
              <a:custGeom>
                <a:avLst/>
                <a:gdLst/>
                <a:ahLst/>
                <a:cxnLst/>
                <a:rect l="l" t="t" r="r" b="b"/>
                <a:pathLst>
                  <a:path w="15662" h="13834" extrusionOk="0">
                    <a:moveTo>
                      <a:pt x="7839" y="1"/>
                    </a:moveTo>
                    <a:cubicBezTo>
                      <a:pt x="5716" y="1"/>
                      <a:pt x="3619" y="974"/>
                      <a:pt x="2260" y="2814"/>
                    </a:cubicBezTo>
                    <a:cubicBezTo>
                      <a:pt x="1" y="5901"/>
                      <a:pt x="653" y="10230"/>
                      <a:pt x="3728" y="12489"/>
                    </a:cubicBezTo>
                    <a:cubicBezTo>
                      <a:pt x="4967" y="13396"/>
                      <a:pt x="6407" y="13833"/>
                      <a:pt x="7832" y="13833"/>
                    </a:cubicBezTo>
                    <a:cubicBezTo>
                      <a:pt x="9957" y="13833"/>
                      <a:pt x="12051" y="12861"/>
                      <a:pt x="13403" y="11021"/>
                    </a:cubicBezTo>
                    <a:cubicBezTo>
                      <a:pt x="15662" y="7946"/>
                      <a:pt x="15009" y="3617"/>
                      <a:pt x="11935" y="1345"/>
                    </a:cubicBezTo>
                    <a:cubicBezTo>
                      <a:pt x="10700" y="439"/>
                      <a:pt x="9264" y="1"/>
                      <a:pt x="7839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530;p8">
                <a:extLst>
                  <a:ext uri="{FF2B5EF4-FFF2-40B4-BE49-F238E27FC236}">
                    <a16:creationId xmlns:a16="http://schemas.microsoft.com/office/drawing/2014/main" id="{C3238726-E9E2-D10A-2ED6-62837739A6C0}"/>
                  </a:ext>
                </a:extLst>
              </p:cNvPr>
              <p:cNvSpPr/>
              <p:nvPr/>
            </p:nvSpPr>
            <p:spPr>
              <a:xfrm>
                <a:off x="6752982" y="2573361"/>
                <a:ext cx="326404" cy="311371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3926" extrusionOk="0">
                    <a:moveTo>
                      <a:pt x="3799" y="0"/>
                    </a:moveTo>
                    <a:cubicBezTo>
                      <a:pt x="3485" y="0"/>
                      <a:pt x="3186" y="129"/>
                      <a:pt x="2962" y="362"/>
                    </a:cubicBezTo>
                    <a:cubicBezTo>
                      <a:pt x="2573" y="789"/>
                      <a:pt x="2548" y="1479"/>
                      <a:pt x="2134" y="1868"/>
                    </a:cubicBezTo>
                    <a:cubicBezTo>
                      <a:pt x="1757" y="2219"/>
                      <a:pt x="1180" y="2244"/>
                      <a:pt x="741" y="2495"/>
                    </a:cubicBezTo>
                    <a:cubicBezTo>
                      <a:pt x="252" y="2797"/>
                      <a:pt x="1" y="3361"/>
                      <a:pt x="76" y="3926"/>
                    </a:cubicBezTo>
                    <a:cubicBezTo>
                      <a:pt x="1908" y="3261"/>
                      <a:pt x="3389" y="1855"/>
                      <a:pt x="4129" y="48"/>
                    </a:cubicBezTo>
                    <a:cubicBezTo>
                      <a:pt x="4019" y="16"/>
                      <a:pt x="3908" y="0"/>
                      <a:pt x="3799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531;p8">
                <a:extLst>
                  <a:ext uri="{FF2B5EF4-FFF2-40B4-BE49-F238E27FC236}">
                    <a16:creationId xmlns:a16="http://schemas.microsoft.com/office/drawing/2014/main" id="{25218770-4507-56E3-1AA3-A53C4856B413}"/>
                  </a:ext>
                </a:extLst>
              </p:cNvPr>
              <p:cNvSpPr/>
              <p:nvPr/>
            </p:nvSpPr>
            <p:spPr>
              <a:xfrm>
                <a:off x="6392989" y="1938247"/>
                <a:ext cx="664584" cy="977337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12323" extrusionOk="0">
                    <a:moveTo>
                      <a:pt x="6551" y="0"/>
                    </a:moveTo>
                    <a:cubicBezTo>
                      <a:pt x="6375" y="238"/>
                      <a:pt x="6250" y="527"/>
                      <a:pt x="6174" y="816"/>
                    </a:cubicBezTo>
                    <a:cubicBezTo>
                      <a:pt x="5986" y="1694"/>
                      <a:pt x="6300" y="2711"/>
                      <a:pt x="5823" y="3464"/>
                    </a:cubicBezTo>
                    <a:cubicBezTo>
                      <a:pt x="5547" y="3915"/>
                      <a:pt x="5032" y="4166"/>
                      <a:pt x="4543" y="4342"/>
                    </a:cubicBezTo>
                    <a:cubicBezTo>
                      <a:pt x="4041" y="4518"/>
                      <a:pt x="3514" y="4643"/>
                      <a:pt x="3062" y="4919"/>
                    </a:cubicBezTo>
                    <a:cubicBezTo>
                      <a:pt x="2611" y="5183"/>
                      <a:pt x="2222" y="5647"/>
                      <a:pt x="2234" y="6174"/>
                    </a:cubicBezTo>
                    <a:cubicBezTo>
                      <a:pt x="2259" y="6839"/>
                      <a:pt x="2862" y="7479"/>
                      <a:pt x="2585" y="8081"/>
                    </a:cubicBezTo>
                    <a:cubicBezTo>
                      <a:pt x="2397" y="8508"/>
                      <a:pt x="1858" y="8634"/>
                      <a:pt x="1431" y="8834"/>
                    </a:cubicBezTo>
                    <a:cubicBezTo>
                      <a:pt x="603" y="9223"/>
                      <a:pt x="63" y="10039"/>
                      <a:pt x="13" y="10955"/>
                    </a:cubicBezTo>
                    <a:cubicBezTo>
                      <a:pt x="0" y="11319"/>
                      <a:pt x="76" y="11683"/>
                      <a:pt x="226" y="12022"/>
                    </a:cubicBezTo>
                    <a:cubicBezTo>
                      <a:pt x="741" y="12185"/>
                      <a:pt x="1280" y="12285"/>
                      <a:pt x="1820" y="12323"/>
                    </a:cubicBezTo>
                    <a:cubicBezTo>
                      <a:pt x="1770" y="12248"/>
                      <a:pt x="1720" y="12172"/>
                      <a:pt x="1669" y="12085"/>
                    </a:cubicBezTo>
                    <a:cubicBezTo>
                      <a:pt x="1268" y="11319"/>
                      <a:pt x="1331" y="10215"/>
                      <a:pt x="2046" y="9725"/>
                    </a:cubicBezTo>
                    <a:cubicBezTo>
                      <a:pt x="2498" y="9412"/>
                      <a:pt x="3087" y="9412"/>
                      <a:pt x="3614" y="9336"/>
                    </a:cubicBezTo>
                    <a:cubicBezTo>
                      <a:pt x="4154" y="9274"/>
                      <a:pt x="4756" y="9085"/>
                      <a:pt x="4995" y="8596"/>
                    </a:cubicBezTo>
                    <a:cubicBezTo>
                      <a:pt x="5208" y="8157"/>
                      <a:pt x="5058" y="7630"/>
                      <a:pt x="4945" y="7153"/>
                    </a:cubicBezTo>
                    <a:cubicBezTo>
                      <a:pt x="4832" y="6676"/>
                      <a:pt x="4782" y="6111"/>
                      <a:pt x="5120" y="5772"/>
                    </a:cubicBezTo>
                    <a:cubicBezTo>
                      <a:pt x="5337" y="5556"/>
                      <a:pt x="5650" y="5489"/>
                      <a:pt x="5963" y="5489"/>
                    </a:cubicBezTo>
                    <a:cubicBezTo>
                      <a:pt x="6103" y="5489"/>
                      <a:pt x="6243" y="5502"/>
                      <a:pt x="6375" y="5522"/>
                    </a:cubicBezTo>
                    <a:cubicBezTo>
                      <a:pt x="6595" y="5547"/>
                      <a:pt x="6824" y="5581"/>
                      <a:pt x="7047" y="5581"/>
                    </a:cubicBezTo>
                    <a:cubicBezTo>
                      <a:pt x="7269" y="5581"/>
                      <a:pt x="7486" y="5547"/>
                      <a:pt x="7680" y="5434"/>
                    </a:cubicBezTo>
                    <a:cubicBezTo>
                      <a:pt x="8032" y="5220"/>
                      <a:pt x="8207" y="4806"/>
                      <a:pt x="8245" y="4392"/>
                    </a:cubicBezTo>
                    <a:cubicBezTo>
                      <a:pt x="8295" y="3991"/>
                      <a:pt x="8232" y="3576"/>
                      <a:pt x="8232" y="3175"/>
                    </a:cubicBezTo>
                    <a:cubicBezTo>
                      <a:pt x="8207" y="2849"/>
                      <a:pt x="8270" y="2522"/>
                      <a:pt x="8408" y="2234"/>
                    </a:cubicBezTo>
                    <a:cubicBezTo>
                      <a:pt x="7956" y="1368"/>
                      <a:pt x="7329" y="602"/>
                      <a:pt x="655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532;p8">
                <a:extLst>
                  <a:ext uri="{FF2B5EF4-FFF2-40B4-BE49-F238E27FC236}">
                    <a16:creationId xmlns:a16="http://schemas.microsoft.com/office/drawing/2014/main" id="{3BF4B1BC-2C4C-81F5-7B56-DF0CEE8A08C7}"/>
                  </a:ext>
                </a:extLst>
              </p:cNvPr>
              <p:cNvSpPr/>
              <p:nvPr/>
            </p:nvSpPr>
            <p:spPr>
              <a:xfrm>
                <a:off x="6052834" y="1819837"/>
                <a:ext cx="548486" cy="942520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11884" extrusionOk="0">
                    <a:moveTo>
                      <a:pt x="6523" y="0"/>
                    </a:moveTo>
                    <a:cubicBezTo>
                      <a:pt x="6224" y="0"/>
                      <a:pt x="5926" y="20"/>
                      <a:pt x="5635" y="62"/>
                    </a:cubicBezTo>
                    <a:cubicBezTo>
                      <a:pt x="5384" y="100"/>
                      <a:pt x="5133" y="150"/>
                      <a:pt x="4882" y="213"/>
                    </a:cubicBezTo>
                    <a:cubicBezTo>
                      <a:pt x="4606" y="615"/>
                      <a:pt x="4442" y="1079"/>
                      <a:pt x="4380" y="1568"/>
                    </a:cubicBezTo>
                    <a:cubicBezTo>
                      <a:pt x="4355" y="1970"/>
                      <a:pt x="4392" y="2384"/>
                      <a:pt x="4242" y="2760"/>
                    </a:cubicBezTo>
                    <a:cubicBezTo>
                      <a:pt x="4028" y="3262"/>
                      <a:pt x="3514" y="3589"/>
                      <a:pt x="2987" y="3752"/>
                    </a:cubicBezTo>
                    <a:cubicBezTo>
                      <a:pt x="2472" y="3928"/>
                      <a:pt x="1920" y="3978"/>
                      <a:pt x="1393" y="4166"/>
                    </a:cubicBezTo>
                    <a:cubicBezTo>
                      <a:pt x="879" y="4342"/>
                      <a:pt x="377" y="4680"/>
                      <a:pt x="201" y="5207"/>
                    </a:cubicBezTo>
                    <a:cubicBezTo>
                      <a:pt x="0" y="5785"/>
                      <a:pt x="276" y="6425"/>
                      <a:pt x="565" y="6964"/>
                    </a:cubicBezTo>
                    <a:cubicBezTo>
                      <a:pt x="866" y="7504"/>
                      <a:pt x="1192" y="8081"/>
                      <a:pt x="1117" y="8696"/>
                    </a:cubicBezTo>
                    <a:cubicBezTo>
                      <a:pt x="1067" y="9098"/>
                      <a:pt x="853" y="9449"/>
                      <a:pt x="653" y="9788"/>
                    </a:cubicBezTo>
                    <a:lnTo>
                      <a:pt x="452" y="10102"/>
                    </a:lnTo>
                    <a:cubicBezTo>
                      <a:pt x="791" y="10754"/>
                      <a:pt x="1242" y="11356"/>
                      <a:pt x="1782" y="11883"/>
                    </a:cubicBezTo>
                    <a:cubicBezTo>
                      <a:pt x="1657" y="11256"/>
                      <a:pt x="1782" y="10616"/>
                      <a:pt x="2121" y="10076"/>
                    </a:cubicBezTo>
                    <a:cubicBezTo>
                      <a:pt x="2334" y="9738"/>
                      <a:pt x="2648" y="9449"/>
                      <a:pt x="2748" y="9047"/>
                    </a:cubicBezTo>
                    <a:cubicBezTo>
                      <a:pt x="3012" y="8069"/>
                      <a:pt x="1845" y="7102"/>
                      <a:pt x="2146" y="6124"/>
                    </a:cubicBezTo>
                    <a:cubicBezTo>
                      <a:pt x="2347" y="5484"/>
                      <a:pt x="3075" y="5182"/>
                      <a:pt x="3727" y="5007"/>
                    </a:cubicBezTo>
                    <a:cubicBezTo>
                      <a:pt x="4380" y="4818"/>
                      <a:pt x="5120" y="4593"/>
                      <a:pt x="5396" y="3965"/>
                    </a:cubicBezTo>
                    <a:cubicBezTo>
                      <a:pt x="5685" y="3325"/>
                      <a:pt x="5308" y="2572"/>
                      <a:pt x="5371" y="1857"/>
                    </a:cubicBezTo>
                    <a:cubicBezTo>
                      <a:pt x="5446" y="1016"/>
                      <a:pt x="6162" y="326"/>
                      <a:pt x="6940" y="12"/>
                    </a:cubicBezTo>
                    <a:cubicBezTo>
                      <a:pt x="6801" y="4"/>
                      <a:pt x="6662" y="0"/>
                      <a:pt x="6523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533;p8">
                <a:extLst>
                  <a:ext uri="{FF2B5EF4-FFF2-40B4-BE49-F238E27FC236}">
                    <a16:creationId xmlns:a16="http://schemas.microsoft.com/office/drawing/2014/main" id="{FD60BA13-1276-984D-BF9C-13628DD97A0D}"/>
                  </a:ext>
                </a:extLst>
              </p:cNvPr>
              <p:cNvSpPr/>
              <p:nvPr/>
            </p:nvSpPr>
            <p:spPr>
              <a:xfrm>
                <a:off x="6384059" y="2416089"/>
                <a:ext cx="100213" cy="156717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1976" extrusionOk="0">
                    <a:moveTo>
                      <a:pt x="837" y="0"/>
                    </a:moveTo>
                    <a:cubicBezTo>
                      <a:pt x="805" y="0"/>
                      <a:pt x="773" y="4"/>
                      <a:pt x="741" y="11"/>
                    </a:cubicBezTo>
                    <a:cubicBezTo>
                      <a:pt x="590" y="61"/>
                      <a:pt x="452" y="149"/>
                      <a:pt x="352" y="275"/>
                    </a:cubicBezTo>
                    <a:cubicBezTo>
                      <a:pt x="113" y="538"/>
                      <a:pt x="0" y="889"/>
                      <a:pt x="51" y="1241"/>
                    </a:cubicBezTo>
                    <a:cubicBezTo>
                      <a:pt x="101" y="1529"/>
                      <a:pt x="314" y="1868"/>
                      <a:pt x="615" y="1956"/>
                    </a:cubicBezTo>
                    <a:cubicBezTo>
                      <a:pt x="658" y="1969"/>
                      <a:pt x="698" y="1976"/>
                      <a:pt x="735" y="1976"/>
                    </a:cubicBezTo>
                    <a:cubicBezTo>
                      <a:pt x="1011" y="1976"/>
                      <a:pt x="1122" y="1633"/>
                      <a:pt x="1155" y="1379"/>
                    </a:cubicBezTo>
                    <a:lnTo>
                      <a:pt x="1230" y="613"/>
                    </a:lnTo>
                    <a:cubicBezTo>
                      <a:pt x="1268" y="463"/>
                      <a:pt x="1243" y="300"/>
                      <a:pt x="1168" y="149"/>
                    </a:cubicBezTo>
                    <a:cubicBezTo>
                      <a:pt x="1087" y="58"/>
                      <a:pt x="966" y="0"/>
                      <a:pt x="837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534;p8">
                <a:extLst>
                  <a:ext uri="{FF2B5EF4-FFF2-40B4-BE49-F238E27FC236}">
                    <a16:creationId xmlns:a16="http://schemas.microsoft.com/office/drawing/2014/main" id="{785BE85B-B4B1-484B-5F81-4DA66B658835}"/>
                  </a:ext>
                </a:extLst>
              </p:cNvPr>
              <p:cNvSpPr/>
              <p:nvPr/>
            </p:nvSpPr>
            <p:spPr>
              <a:xfrm>
                <a:off x="6288192" y="2611509"/>
                <a:ext cx="83379" cy="64558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814" extrusionOk="0">
                    <a:moveTo>
                      <a:pt x="537" y="0"/>
                    </a:moveTo>
                    <a:cubicBezTo>
                      <a:pt x="269" y="0"/>
                      <a:pt x="1" y="267"/>
                      <a:pt x="159" y="584"/>
                    </a:cubicBezTo>
                    <a:cubicBezTo>
                      <a:pt x="234" y="746"/>
                      <a:pt x="368" y="813"/>
                      <a:pt x="503" y="813"/>
                    </a:cubicBezTo>
                    <a:cubicBezTo>
                      <a:pt x="775" y="813"/>
                      <a:pt x="1055" y="543"/>
                      <a:pt x="887" y="232"/>
                    </a:cubicBezTo>
                    <a:cubicBezTo>
                      <a:pt x="807" y="68"/>
                      <a:pt x="672" y="0"/>
                      <a:pt x="537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535;p8">
                <a:extLst>
                  <a:ext uri="{FF2B5EF4-FFF2-40B4-BE49-F238E27FC236}">
                    <a16:creationId xmlns:a16="http://schemas.microsoft.com/office/drawing/2014/main" id="{8B3C4B51-AFBA-92C9-BA73-A8BA2A4E9485}"/>
                  </a:ext>
                </a:extLst>
              </p:cNvPr>
              <p:cNvSpPr/>
              <p:nvPr/>
            </p:nvSpPr>
            <p:spPr>
              <a:xfrm>
                <a:off x="6634987" y="2709536"/>
                <a:ext cx="148818" cy="6812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859" extrusionOk="0">
                    <a:moveTo>
                      <a:pt x="1497" y="0"/>
                    </a:moveTo>
                    <a:cubicBezTo>
                      <a:pt x="1462" y="0"/>
                      <a:pt x="1427" y="5"/>
                      <a:pt x="1393" y="13"/>
                    </a:cubicBezTo>
                    <a:lnTo>
                      <a:pt x="552" y="63"/>
                    </a:lnTo>
                    <a:cubicBezTo>
                      <a:pt x="377" y="76"/>
                      <a:pt x="189" y="101"/>
                      <a:pt x="76" y="239"/>
                    </a:cubicBezTo>
                    <a:cubicBezTo>
                      <a:pt x="0" y="364"/>
                      <a:pt x="13" y="527"/>
                      <a:pt x="113" y="653"/>
                    </a:cubicBezTo>
                    <a:cubicBezTo>
                      <a:pt x="214" y="766"/>
                      <a:pt x="352" y="841"/>
                      <a:pt x="502" y="854"/>
                    </a:cubicBezTo>
                    <a:cubicBezTo>
                      <a:pt x="538" y="857"/>
                      <a:pt x="574" y="858"/>
                      <a:pt x="611" y="858"/>
                    </a:cubicBezTo>
                    <a:cubicBezTo>
                      <a:pt x="729" y="858"/>
                      <a:pt x="852" y="842"/>
                      <a:pt x="967" y="804"/>
                    </a:cubicBezTo>
                    <a:cubicBezTo>
                      <a:pt x="1130" y="766"/>
                      <a:pt x="1293" y="778"/>
                      <a:pt x="1456" y="741"/>
                    </a:cubicBezTo>
                    <a:cubicBezTo>
                      <a:pt x="1607" y="703"/>
                      <a:pt x="1732" y="603"/>
                      <a:pt x="1807" y="465"/>
                    </a:cubicBezTo>
                    <a:cubicBezTo>
                      <a:pt x="1883" y="314"/>
                      <a:pt x="1832" y="151"/>
                      <a:pt x="1707" y="51"/>
                    </a:cubicBezTo>
                    <a:cubicBezTo>
                      <a:pt x="1640" y="17"/>
                      <a:pt x="1568" y="0"/>
                      <a:pt x="1497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536;p8">
                <a:extLst>
                  <a:ext uri="{FF2B5EF4-FFF2-40B4-BE49-F238E27FC236}">
                    <a16:creationId xmlns:a16="http://schemas.microsoft.com/office/drawing/2014/main" id="{3607CC70-A241-E144-AE21-A6A1A473160F}"/>
                  </a:ext>
                </a:extLst>
              </p:cNvPr>
              <p:cNvSpPr/>
              <p:nvPr/>
            </p:nvSpPr>
            <p:spPr>
              <a:xfrm>
                <a:off x="6882912" y="2418310"/>
                <a:ext cx="128981" cy="12332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5" extrusionOk="0">
                    <a:moveTo>
                      <a:pt x="734" y="0"/>
                    </a:moveTo>
                    <a:cubicBezTo>
                      <a:pt x="595" y="0"/>
                      <a:pt x="462" y="39"/>
                      <a:pt x="352" y="109"/>
                    </a:cubicBezTo>
                    <a:cubicBezTo>
                      <a:pt x="113" y="297"/>
                      <a:pt x="1" y="598"/>
                      <a:pt x="76" y="887"/>
                    </a:cubicBezTo>
                    <a:cubicBezTo>
                      <a:pt x="173" y="1276"/>
                      <a:pt x="532" y="1555"/>
                      <a:pt x="889" y="1555"/>
                    </a:cubicBezTo>
                    <a:cubicBezTo>
                      <a:pt x="1085" y="1555"/>
                      <a:pt x="1280" y="1471"/>
                      <a:pt x="1431" y="1276"/>
                    </a:cubicBezTo>
                    <a:cubicBezTo>
                      <a:pt x="1607" y="1037"/>
                      <a:pt x="1632" y="723"/>
                      <a:pt x="1506" y="472"/>
                    </a:cubicBezTo>
                    <a:cubicBezTo>
                      <a:pt x="1381" y="209"/>
                      <a:pt x="1130" y="33"/>
                      <a:pt x="841" y="8"/>
                    </a:cubicBezTo>
                    <a:cubicBezTo>
                      <a:pt x="805" y="3"/>
                      <a:pt x="770" y="0"/>
                      <a:pt x="7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537;p8">
                <a:extLst>
                  <a:ext uri="{FF2B5EF4-FFF2-40B4-BE49-F238E27FC236}">
                    <a16:creationId xmlns:a16="http://schemas.microsoft.com/office/drawing/2014/main" id="{FB1A1982-8E9B-30DD-6399-CB7A20BC8663}"/>
                  </a:ext>
                </a:extLst>
              </p:cNvPr>
              <p:cNvSpPr/>
              <p:nvPr/>
            </p:nvSpPr>
            <p:spPr>
              <a:xfrm>
                <a:off x="6535801" y="1905967"/>
                <a:ext cx="157749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2804" extrusionOk="0">
                    <a:moveTo>
                      <a:pt x="1164" y="0"/>
                    </a:moveTo>
                    <a:cubicBezTo>
                      <a:pt x="836" y="0"/>
                      <a:pt x="520" y="159"/>
                      <a:pt x="327" y="420"/>
                    </a:cubicBezTo>
                    <a:cubicBezTo>
                      <a:pt x="101" y="708"/>
                      <a:pt x="0" y="1060"/>
                      <a:pt x="13" y="1423"/>
                    </a:cubicBezTo>
                    <a:cubicBezTo>
                      <a:pt x="38" y="1674"/>
                      <a:pt x="88" y="1938"/>
                      <a:pt x="164" y="2176"/>
                    </a:cubicBezTo>
                    <a:cubicBezTo>
                      <a:pt x="176" y="2340"/>
                      <a:pt x="226" y="2503"/>
                      <a:pt x="302" y="2641"/>
                    </a:cubicBezTo>
                    <a:cubicBezTo>
                      <a:pt x="387" y="2757"/>
                      <a:pt x="485" y="2803"/>
                      <a:pt x="585" y="2803"/>
                    </a:cubicBezTo>
                    <a:cubicBezTo>
                      <a:pt x="852" y="2803"/>
                      <a:pt x="1137" y="2474"/>
                      <a:pt x="1255" y="2264"/>
                    </a:cubicBezTo>
                    <a:cubicBezTo>
                      <a:pt x="1406" y="2013"/>
                      <a:pt x="1544" y="1762"/>
                      <a:pt x="1695" y="1511"/>
                    </a:cubicBezTo>
                    <a:cubicBezTo>
                      <a:pt x="1858" y="1260"/>
                      <a:pt x="1996" y="984"/>
                      <a:pt x="1971" y="696"/>
                    </a:cubicBezTo>
                    <a:cubicBezTo>
                      <a:pt x="1920" y="332"/>
                      <a:pt x="1632" y="43"/>
                      <a:pt x="1268" y="5"/>
                    </a:cubicBezTo>
                    <a:cubicBezTo>
                      <a:pt x="1233" y="2"/>
                      <a:pt x="1198" y="0"/>
                      <a:pt x="116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538;p8">
                <a:extLst>
                  <a:ext uri="{FF2B5EF4-FFF2-40B4-BE49-F238E27FC236}">
                    <a16:creationId xmlns:a16="http://schemas.microsoft.com/office/drawing/2014/main" id="{BD9248A0-5FE3-266D-2C5E-5010BCC8FE17}"/>
                  </a:ext>
                </a:extLst>
              </p:cNvPr>
              <p:cNvSpPr/>
              <p:nvPr/>
            </p:nvSpPr>
            <p:spPr>
              <a:xfrm>
                <a:off x="6673476" y="2082432"/>
                <a:ext cx="97842" cy="6622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35" extrusionOk="0">
                    <a:moveTo>
                      <a:pt x="661" y="1"/>
                    </a:moveTo>
                    <a:cubicBezTo>
                      <a:pt x="461" y="1"/>
                      <a:pt x="286" y="112"/>
                      <a:pt x="191" y="290"/>
                    </a:cubicBezTo>
                    <a:cubicBezTo>
                      <a:pt x="0" y="677"/>
                      <a:pt x="202" y="834"/>
                      <a:pt x="462" y="834"/>
                    </a:cubicBezTo>
                    <a:cubicBezTo>
                      <a:pt x="800" y="834"/>
                      <a:pt x="1238" y="566"/>
                      <a:pt x="1032" y="190"/>
                    </a:cubicBezTo>
                    <a:cubicBezTo>
                      <a:pt x="956" y="64"/>
                      <a:pt x="831" y="2"/>
                      <a:pt x="693" y="2"/>
                    </a:cubicBezTo>
                    <a:cubicBezTo>
                      <a:pt x="682" y="1"/>
                      <a:pt x="671" y="1"/>
                      <a:pt x="661" y="1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539;p8">
                <a:extLst>
                  <a:ext uri="{FF2B5EF4-FFF2-40B4-BE49-F238E27FC236}">
                    <a16:creationId xmlns:a16="http://schemas.microsoft.com/office/drawing/2014/main" id="{40A5D44B-0236-53D2-3969-9A33E14077D8}"/>
                  </a:ext>
                </a:extLst>
              </p:cNvPr>
              <p:cNvSpPr/>
              <p:nvPr/>
            </p:nvSpPr>
            <p:spPr>
              <a:xfrm>
                <a:off x="6071643" y="1819599"/>
                <a:ext cx="1121787" cy="973610"/>
              </a:xfrm>
              <a:custGeom>
                <a:avLst/>
                <a:gdLst/>
                <a:ahLst/>
                <a:cxnLst/>
                <a:rect l="l" t="t" r="r" b="b"/>
                <a:pathLst>
                  <a:path w="14194" h="12276" extrusionOk="0">
                    <a:moveTo>
                      <a:pt x="6360" y="0"/>
                    </a:moveTo>
                    <a:cubicBezTo>
                      <a:pt x="3727" y="0"/>
                      <a:pt x="1161" y="1507"/>
                      <a:pt x="1" y="4169"/>
                    </a:cubicBezTo>
                    <a:cubicBezTo>
                      <a:pt x="1319" y="3092"/>
                      <a:pt x="2850" y="2601"/>
                      <a:pt x="4352" y="2601"/>
                    </a:cubicBezTo>
                    <a:cubicBezTo>
                      <a:pt x="7608" y="2601"/>
                      <a:pt x="10725" y="4911"/>
                      <a:pt x="11232" y="8561"/>
                    </a:cubicBezTo>
                    <a:cubicBezTo>
                      <a:pt x="11407" y="9828"/>
                      <a:pt x="11232" y="11108"/>
                      <a:pt x="10730" y="12275"/>
                    </a:cubicBezTo>
                    <a:cubicBezTo>
                      <a:pt x="14193" y="9439"/>
                      <a:pt x="14093" y="4106"/>
                      <a:pt x="10517" y="1408"/>
                    </a:cubicBezTo>
                    <a:cubicBezTo>
                      <a:pt x="9257" y="450"/>
                      <a:pt x="7799" y="0"/>
                      <a:pt x="6360" y="0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540;p8">
                <a:extLst>
                  <a:ext uri="{FF2B5EF4-FFF2-40B4-BE49-F238E27FC236}">
                    <a16:creationId xmlns:a16="http://schemas.microsoft.com/office/drawing/2014/main" id="{C311D03D-F669-EA4E-44B1-BF372F523274}"/>
                  </a:ext>
                </a:extLst>
              </p:cNvPr>
              <p:cNvSpPr/>
              <p:nvPr/>
            </p:nvSpPr>
            <p:spPr>
              <a:xfrm>
                <a:off x="5351657" y="2136284"/>
                <a:ext cx="2444791" cy="465867"/>
              </a:xfrm>
              <a:custGeom>
                <a:avLst/>
                <a:gdLst/>
                <a:ahLst/>
                <a:cxnLst/>
                <a:rect l="l" t="t" r="r" b="b"/>
                <a:pathLst>
                  <a:path w="30934" h="5874" extrusionOk="0">
                    <a:moveTo>
                      <a:pt x="26441" y="0"/>
                    </a:moveTo>
                    <a:cubicBezTo>
                      <a:pt x="25119" y="0"/>
                      <a:pt x="23550" y="67"/>
                      <a:pt x="21810" y="201"/>
                    </a:cubicBezTo>
                    <a:cubicBezTo>
                      <a:pt x="19790" y="352"/>
                      <a:pt x="17543" y="590"/>
                      <a:pt x="15184" y="929"/>
                    </a:cubicBezTo>
                    <a:cubicBezTo>
                      <a:pt x="12825" y="1255"/>
                      <a:pt x="10591" y="1632"/>
                      <a:pt x="8609" y="2033"/>
                    </a:cubicBezTo>
                    <a:cubicBezTo>
                      <a:pt x="3476" y="3075"/>
                      <a:pt x="0" y="4267"/>
                      <a:pt x="113" y="5070"/>
                    </a:cubicBezTo>
                    <a:cubicBezTo>
                      <a:pt x="180" y="5605"/>
                      <a:pt x="1842" y="5873"/>
                      <a:pt x="4489" y="5873"/>
                    </a:cubicBezTo>
                    <a:cubicBezTo>
                      <a:pt x="5813" y="5873"/>
                      <a:pt x="7383" y="5806"/>
                      <a:pt x="9123" y="5672"/>
                    </a:cubicBezTo>
                    <a:cubicBezTo>
                      <a:pt x="9035" y="5459"/>
                      <a:pt x="8947" y="5246"/>
                      <a:pt x="8885" y="5032"/>
                    </a:cubicBezTo>
                    <a:cubicBezTo>
                      <a:pt x="8400" y="5050"/>
                      <a:pt x="7946" y="5060"/>
                      <a:pt x="7526" y="5060"/>
                    </a:cubicBezTo>
                    <a:cubicBezTo>
                      <a:pt x="5616" y="5060"/>
                      <a:pt x="4416" y="4871"/>
                      <a:pt x="4355" y="4480"/>
                    </a:cubicBezTo>
                    <a:cubicBezTo>
                      <a:pt x="4292" y="4016"/>
                      <a:pt x="5948" y="3351"/>
                      <a:pt x="8558" y="2723"/>
                    </a:cubicBezTo>
                    <a:cubicBezTo>
                      <a:pt x="10403" y="2272"/>
                      <a:pt x="12725" y="1832"/>
                      <a:pt x="15260" y="1481"/>
                    </a:cubicBezTo>
                    <a:cubicBezTo>
                      <a:pt x="17794" y="1130"/>
                      <a:pt x="20154" y="916"/>
                      <a:pt x="22048" y="841"/>
                    </a:cubicBezTo>
                    <a:cubicBezTo>
                      <a:pt x="22533" y="823"/>
                      <a:pt x="22987" y="814"/>
                      <a:pt x="23407" y="814"/>
                    </a:cubicBezTo>
                    <a:cubicBezTo>
                      <a:pt x="25317" y="814"/>
                      <a:pt x="26515" y="1002"/>
                      <a:pt x="26566" y="1393"/>
                    </a:cubicBezTo>
                    <a:cubicBezTo>
                      <a:pt x="26629" y="1870"/>
                      <a:pt x="24985" y="2523"/>
                      <a:pt x="22362" y="3163"/>
                    </a:cubicBezTo>
                    <a:cubicBezTo>
                      <a:pt x="22362" y="3388"/>
                      <a:pt x="22337" y="3614"/>
                      <a:pt x="22312" y="3840"/>
                    </a:cubicBezTo>
                    <a:cubicBezTo>
                      <a:pt x="27444" y="2799"/>
                      <a:pt x="30933" y="1607"/>
                      <a:pt x="30820" y="803"/>
                    </a:cubicBezTo>
                    <a:cubicBezTo>
                      <a:pt x="30745" y="268"/>
                      <a:pt x="29086" y="0"/>
                      <a:pt x="26441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Google Shape;542;p8">
            <a:extLst>
              <a:ext uri="{FF2B5EF4-FFF2-40B4-BE49-F238E27FC236}">
                <a16:creationId xmlns:a16="http://schemas.microsoft.com/office/drawing/2014/main" id="{C7AB0DC5-A85C-6DA8-E095-8F6260BEABBE}"/>
              </a:ext>
            </a:extLst>
          </p:cNvPr>
          <p:cNvGrpSpPr/>
          <p:nvPr/>
        </p:nvGrpSpPr>
        <p:grpSpPr>
          <a:xfrm>
            <a:off x="0" y="5433847"/>
            <a:ext cx="1518772" cy="1208707"/>
            <a:chOff x="3488503" y="-435002"/>
            <a:chExt cx="415412" cy="365520"/>
          </a:xfrm>
        </p:grpSpPr>
        <p:sp>
          <p:nvSpPr>
            <p:cNvPr id="57" name="Google Shape;543;p8">
              <a:extLst>
                <a:ext uri="{FF2B5EF4-FFF2-40B4-BE49-F238E27FC236}">
                  <a16:creationId xmlns:a16="http://schemas.microsoft.com/office/drawing/2014/main" id="{1D3F4608-6E9F-BF3B-B49C-169CBA27F6B0}"/>
                </a:ext>
              </a:extLst>
            </p:cNvPr>
            <p:cNvSpPr/>
            <p:nvPr/>
          </p:nvSpPr>
          <p:spPr>
            <a:xfrm>
              <a:off x="3521777" y="-434750"/>
              <a:ext cx="362886" cy="365015"/>
            </a:xfrm>
            <a:custGeom>
              <a:avLst/>
              <a:gdLst/>
              <a:ahLst/>
              <a:cxnLst/>
              <a:rect l="l" t="t" r="r" b="b"/>
              <a:pathLst>
                <a:path w="6501" h="6501" extrusionOk="0">
                  <a:moveTo>
                    <a:pt x="3250" y="1"/>
                  </a:moveTo>
                  <a:cubicBezTo>
                    <a:pt x="2750" y="1"/>
                    <a:pt x="2247" y="117"/>
                    <a:pt x="1782" y="352"/>
                  </a:cubicBezTo>
                  <a:lnTo>
                    <a:pt x="1745" y="377"/>
                  </a:lnTo>
                  <a:lnTo>
                    <a:pt x="1644" y="427"/>
                  </a:lnTo>
                  <a:lnTo>
                    <a:pt x="1481" y="515"/>
                  </a:lnTo>
                  <a:lnTo>
                    <a:pt x="1406" y="578"/>
                  </a:lnTo>
                  <a:cubicBezTo>
                    <a:pt x="1331" y="615"/>
                    <a:pt x="1268" y="678"/>
                    <a:pt x="1205" y="728"/>
                  </a:cubicBezTo>
                  <a:lnTo>
                    <a:pt x="1117" y="803"/>
                  </a:lnTo>
                  <a:cubicBezTo>
                    <a:pt x="1080" y="841"/>
                    <a:pt x="1029" y="879"/>
                    <a:pt x="992" y="916"/>
                  </a:cubicBezTo>
                  <a:lnTo>
                    <a:pt x="916" y="992"/>
                  </a:lnTo>
                  <a:cubicBezTo>
                    <a:pt x="854" y="1054"/>
                    <a:pt x="803" y="1117"/>
                    <a:pt x="741" y="1180"/>
                  </a:cubicBezTo>
                  <a:lnTo>
                    <a:pt x="691" y="1243"/>
                  </a:lnTo>
                  <a:cubicBezTo>
                    <a:pt x="653" y="1293"/>
                    <a:pt x="615" y="1343"/>
                    <a:pt x="578" y="1393"/>
                  </a:cubicBezTo>
                  <a:cubicBezTo>
                    <a:pt x="553" y="1418"/>
                    <a:pt x="540" y="1456"/>
                    <a:pt x="515" y="1481"/>
                  </a:cubicBezTo>
                  <a:cubicBezTo>
                    <a:pt x="477" y="1544"/>
                    <a:pt x="440" y="1607"/>
                    <a:pt x="402" y="1669"/>
                  </a:cubicBezTo>
                  <a:lnTo>
                    <a:pt x="377" y="1720"/>
                  </a:lnTo>
                  <a:lnTo>
                    <a:pt x="352" y="1757"/>
                  </a:lnTo>
                  <a:cubicBezTo>
                    <a:pt x="352" y="1770"/>
                    <a:pt x="339" y="1782"/>
                    <a:pt x="339" y="1795"/>
                  </a:cubicBezTo>
                  <a:cubicBezTo>
                    <a:pt x="314" y="1845"/>
                    <a:pt x="289" y="1908"/>
                    <a:pt x="264" y="1958"/>
                  </a:cubicBezTo>
                  <a:cubicBezTo>
                    <a:pt x="251" y="1983"/>
                    <a:pt x="239" y="2008"/>
                    <a:pt x="226" y="2033"/>
                  </a:cubicBezTo>
                  <a:cubicBezTo>
                    <a:pt x="214" y="2058"/>
                    <a:pt x="189" y="2134"/>
                    <a:pt x="176" y="2171"/>
                  </a:cubicBezTo>
                  <a:lnTo>
                    <a:pt x="151" y="2234"/>
                  </a:lnTo>
                  <a:cubicBezTo>
                    <a:pt x="151" y="2259"/>
                    <a:pt x="138" y="2272"/>
                    <a:pt x="126" y="2297"/>
                  </a:cubicBezTo>
                  <a:cubicBezTo>
                    <a:pt x="126" y="2322"/>
                    <a:pt x="113" y="2372"/>
                    <a:pt x="101" y="2397"/>
                  </a:cubicBezTo>
                  <a:lnTo>
                    <a:pt x="88" y="2460"/>
                  </a:lnTo>
                  <a:cubicBezTo>
                    <a:pt x="76" y="2498"/>
                    <a:pt x="63" y="2535"/>
                    <a:pt x="63" y="2573"/>
                  </a:cubicBezTo>
                  <a:cubicBezTo>
                    <a:pt x="51" y="2610"/>
                    <a:pt x="51" y="2610"/>
                    <a:pt x="51" y="2636"/>
                  </a:cubicBezTo>
                  <a:lnTo>
                    <a:pt x="51" y="2661"/>
                  </a:lnTo>
                  <a:cubicBezTo>
                    <a:pt x="38" y="2723"/>
                    <a:pt x="25" y="2799"/>
                    <a:pt x="13" y="2861"/>
                  </a:cubicBezTo>
                  <a:cubicBezTo>
                    <a:pt x="13" y="2912"/>
                    <a:pt x="13" y="2937"/>
                    <a:pt x="13" y="2962"/>
                  </a:cubicBezTo>
                  <a:cubicBezTo>
                    <a:pt x="0" y="3062"/>
                    <a:pt x="0" y="3163"/>
                    <a:pt x="0" y="3263"/>
                  </a:cubicBezTo>
                  <a:cubicBezTo>
                    <a:pt x="0" y="3589"/>
                    <a:pt x="51" y="3916"/>
                    <a:pt x="151" y="4242"/>
                  </a:cubicBezTo>
                  <a:cubicBezTo>
                    <a:pt x="176" y="4330"/>
                    <a:pt x="201" y="4418"/>
                    <a:pt x="239" y="4493"/>
                  </a:cubicBezTo>
                  <a:lnTo>
                    <a:pt x="289" y="4593"/>
                  </a:lnTo>
                  <a:cubicBezTo>
                    <a:pt x="302" y="4631"/>
                    <a:pt x="314" y="4668"/>
                    <a:pt x="327" y="4694"/>
                  </a:cubicBezTo>
                  <a:cubicBezTo>
                    <a:pt x="578" y="5196"/>
                    <a:pt x="942" y="5622"/>
                    <a:pt x="1393" y="5936"/>
                  </a:cubicBezTo>
                  <a:lnTo>
                    <a:pt x="1406" y="5936"/>
                  </a:lnTo>
                  <a:cubicBezTo>
                    <a:pt x="1594" y="6061"/>
                    <a:pt x="1795" y="6174"/>
                    <a:pt x="2008" y="6262"/>
                  </a:cubicBezTo>
                  <a:cubicBezTo>
                    <a:pt x="2397" y="6425"/>
                    <a:pt x="2811" y="6501"/>
                    <a:pt x="3238" y="6501"/>
                  </a:cubicBezTo>
                  <a:cubicBezTo>
                    <a:pt x="3338" y="6501"/>
                    <a:pt x="3439" y="6501"/>
                    <a:pt x="3539" y="6488"/>
                  </a:cubicBezTo>
                  <a:lnTo>
                    <a:pt x="3614" y="6488"/>
                  </a:lnTo>
                  <a:cubicBezTo>
                    <a:pt x="3690" y="6476"/>
                    <a:pt x="3778" y="6463"/>
                    <a:pt x="3853" y="6450"/>
                  </a:cubicBezTo>
                  <a:lnTo>
                    <a:pt x="3916" y="6438"/>
                  </a:lnTo>
                  <a:cubicBezTo>
                    <a:pt x="4003" y="6413"/>
                    <a:pt x="4091" y="6388"/>
                    <a:pt x="4179" y="6363"/>
                  </a:cubicBezTo>
                  <a:lnTo>
                    <a:pt x="4254" y="6337"/>
                  </a:lnTo>
                  <a:cubicBezTo>
                    <a:pt x="4317" y="6312"/>
                    <a:pt x="4392" y="6300"/>
                    <a:pt x="4455" y="6262"/>
                  </a:cubicBezTo>
                  <a:lnTo>
                    <a:pt x="4531" y="6237"/>
                  </a:lnTo>
                  <a:cubicBezTo>
                    <a:pt x="4618" y="6199"/>
                    <a:pt x="4706" y="6162"/>
                    <a:pt x="4781" y="6112"/>
                  </a:cubicBezTo>
                  <a:lnTo>
                    <a:pt x="4832" y="6086"/>
                  </a:lnTo>
                  <a:cubicBezTo>
                    <a:pt x="4894" y="6049"/>
                    <a:pt x="4957" y="6011"/>
                    <a:pt x="5020" y="5974"/>
                  </a:cubicBezTo>
                  <a:lnTo>
                    <a:pt x="5095" y="5923"/>
                  </a:lnTo>
                  <a:cubicBezTo>
                    <a:pt x="5158" y="5886"/>
                    <a:pt x="5208" y="5836"/>
                    <a:pt x="5258" y="5798"/>
                  </a:cubicBezTo>
                  <a:cubicBezTo>
                    <a:pt x="5271" y="5785"/>
                    <a:pt x="5296" y="5773"/>
                    <a:pt x="5321" y="5748"/>
                  </a:cubicBezTo>
                  <a:cubicBezTo>
                    <a:pt x="5384" y="5697"/>
                    <a:pt x="5447" y="5635"/>
                    <a:pt x="5509" y="5572"/>
                  </a:cubicBezTo>
                  <a:lnTo>
                    <a:pt x="5572" y="5509"/>
                  </a:lnTo>
                  <a:cubicBezTo>
                    <a:pt x="5622" y="5459"/>
                    <a:pt x="5660" y="5421"/>
                    <a:pt x="5698" y="5371"/>
                  </a:cubicBezTo>
                  <a:cubicBezTo>
                    <a:pt x="5735" y="5321"/>
                    <a:pt x="5748" y="5321"/>
                    <a:pt x="5760" y="5296"/>
                  </a:cubicBezTo>
                  <a:cubicBezTo>
                    <a:pt x="5823" y="5221"/>
                    <a:pt x="5873" y="5158"/>
                    <a:pt x="5923" y="5095"/>
                  </a:cubicBezTo>
                  <a:cubicBezTo>
                    <a:pt x="5936" y="5057"/>
                    <a:pt x="5961" y="5032"/>
                    <a:pt x="5974" y="5007"/>
                  </a:cubicBezTo>
                  <a:lnTo>
                    <a:pt x="5999" y="4970"/>
                  </a:lnTo>
                  <a:lnTo>
                    <a:pt x="6061" y="4857"/>
                  </a:lnTo>
                  <a:cubicBezTo>
                    <a:pt x="6087" y="4819"/>
                    <a:pt x="6099" y="4794"/>
                    <a:pt x="6124" y="4756"/>
                  </a:cubicBezTo>
                  <a:cubicBezTo>
                    <a:pt x="6137" y="4719"/>
                    <a:pt x="6137" y="4731"/>
                    <a:pt x="6137" y="4719"/>
                  </a:cubicBezTo>
                  <a:cubicBezTo>
                    <a:pt x="6174" y="4668"/>
                    <a:pt x="6199" y="4606"/>
                    <a:pt x="6225" y="4556"/>
                  </a:cubicBezTo>
                  <a:cubicBezTo>
                    <a:pt x="6237" y="4505"/>
                    <a:pt x="6250" y="4480"/>
                    <a:pt x="6262" y="4443"/>
                  </a:cubicBezTo>
                  <a:cubicBezTo>
                    <a:pt x="6287" y="4405"/>
                    <a:pt x="6300" y="4342"/>
                    <a:pt x="6325" y="4279"/>
                  </a:cubicBezTo>
                  <a:cubicBezTo>
                    <a:pt x="6338" y="4229"/>
                    <a:pt x="6350" y="4204"/>
                    <a:pt x="6363" y="4154"/>
                  </a:cubicBezTo>
                  <a:cubicBezTo>
                    <a:pt x="6363" y="4141"/>
                    <a:pt x="6375" y="4129"/>
                    <a:pt x="6375" y="4116"/>
                  </a:cubicBezTo>
                  <a:cubicBezTo>
                    <a:pt x="6450" y="3828"/>
                    <a:pt x="6488" y="3539"/>
                    <a:pt x="6501" y="3250"/>
                  </a:cubicBezTo>
                  <a:cubicBezTo>
                    <a:pt x="6488" y="3050"/>
                    <a:pt x="6476" y="2849"/>
                    <a:pt x="6438" y="2661"/>
                  </a:cubicBezTo>
                  <a:lnTo>
                    <a:pt x="6438" y="2636"/>
                  </a:lnTo>
                  <a:cubicBezTo>
                    <a:pt x="6425" y="2598"/>
                    <a:pt x="6425" y="2548"/>
                    <a:pt x="6413" y="2510"/>
                  </a:cubicBezTo>
                  <a:cubicBezTo>
                    <a:pt x="6400" y="2472"/>
                    <a:pt x="6388" y="2410"/>
                    <a:pt x="6375" y="2359"/>
                  </a:cubicBezTo>
                  <a:cubicBezTo>
                    <a:pt x="6350" y="2309"/>
                    <a:pt x="6350" y="2272"/>
                    <a:pt x="6338" y="2234"/>
                  </a:cubicBezTo>
                  <a:lnTo>
                    <a:pt x="6325" y="2196"/>
                  </a:lnTo>
                  <a:cubicBezTo>
                    <a:pt x="6174" y="1782"/>
                    <a:pt x="5949" y="1393"/>
                    <a:pt x="5660" y="1080"/>
                  </a:cubicBezTo>
                  <a:lnTo>
                    <a:pt x="5610" y="1029"/>
                  </a:lnTo>
                  <a:cubicBezTo>
                    <a:pt x="5560" y="967"/>
                    <a:pt x="5497" y="916"/>
                    <a:pt x="5447" y="866"/>
                  </a:cubicBezTo>
                  <a:lnTo>
                    <a:pt x="5359" y="791"/>
                  </a:lnTo>
                  <a:cubicBezTo>
                    <a:pt x="5283" y="728"/>
                    <a:pt x="5208" y="665"/>
                    <a:pt x="5133" y="615"/>
                  </a:cubicBezTo>
                  <a:cubicBezTo>
                    <a:pt x="5120" y="603"/>
                    <a:pt x="5108" y="590"/>
                    <a:pt x="5095" y="578"/>
                  </a:cubicBezTo>
                  <a:cubicBezTo>
                    <a:pt x="4543" y="195"/>
                    <a:pt x="3899" y="1"/>
                    <a:pt x="325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58" name="Google Shape;544;p8">
              <a:extLst>
                <a:ext uri="{FF2B5EF4-FFF2-40B4-BE49-F238E27FC236}">
                  <a16:creationId xmlns:a16="http://schemas.microsoft.com/office/drawing/2014/main" id="{569DB5BE-9A83-EA9C-57E1-126181A92F8D}"/>
                </a:ext>
              </a:extLst>
            </p:cNvPr>
            <p:cNvGrpSpPr/>
            <p:nvPr/>
          </p:nvGrpSpPr>
          <p:grpSpPr>
            <a:xfrm>
              <a:off x="3488503" y="-435002"/>
              <a:ext cx="415412" cy="365520"/>
              <a:chOff x="2697377" y="-434855"/>
              <a:chExt cx="415412" cy="365520"/>
            </a:xfrm>
          </p:grpSpPr>
          <p:sp>
            <p:nvSpPr>
              <p:cNvPr id="59" name="Google Shape;545;p8">
                <a:extLst>
                  <a:ext uri="{FF2B5EF4-FFF2-40B4-BE49-F238E27FC236}">
                    <a16:creationId xmlns:a16="http://schemas.microsoft.com/office/drawing/2014/main" id="{E409DC10-512F-C466-A9D0-D988D4518B89}"/>
                  </a:ext>
                </a:extLst>
              </p:cNvPr>
              <p:cNvSpPr/>
              <p:nvPr/>
            </p:nvSpPr>
            <p:spPr>
              <a:xfrm>
                <a:off x="2713453" y="-434855"/>
                <a:ext cx="399336" cy="365520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6510" extrusionOk="0">
                    <a:moveTo>
                      <a:pt x="3583" y="0"/>
                    </a:moveTo>
                    <a:cubicBezTo>
                      <a:pt x="2105" y="0"/>
                      <a:pt x="760" y="1008"/>
                      <a:pt x="415" y="2506"/>
                    </a:cubicBezTo>
                    <a:cubicBezTo>
                      <a:pt x="1" y="4250"/>
                      <a:pt x="1080" y="6007"/>
                      <a:pt x="2824" y="6421"/>
                    </a:cubicBezTo>
                    <a:cubicBezTo>
                      <a:pt x="3074" y="6481"/>
                      <a:pt x="3325" y="6509"/>
                      <a:pt x="3571" y="6509"/>
                    </a:cubicBezTo>
                    <a:cubicBezTo>
                      <a:pt x="5045" y="6509"/>
                      <a:pt x="6385" y="5494"/>
                      <a:pt x="6740" y="3999"/>
                    </a:cubicBezTo>
                    <a:cubicBezTo>
                      <a:pt x="7154" y="2255"/>
                      <a:pt x="6075" y="498"/>
                      <a:pt x="4318" y="84"/>
                    </a:cubicBezTo>
                    <a:cubicBezTo>
                      <a:pt x="4072" y="28"/>
                      <a:pt x="3825" y="0"/>
                      <a:pt x="3583" y="0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546;p8">
                <a:extLst>
                  <a:ext uri="{FF2B5EF4-FFF2-40B4-BE49-F238E27FC236}">
                    <a16:creationId xmlns:a16="http://schemas.microsoft.com/office/drawing/2014/main" id="{EB52624E-16C9-B158-88A0-1F27DEC9C5CB}"/>
                  </a:ext>
                </a:extLst>
              </p:cNvPr>
              <p:cNvSpPr/>
              <p:nvPr/>
            </p:nvSpPr>
            <p:spPr>
              <a:xfrm>
                <a:off x="2739410" y="-224470"/>
                <a:ext cx="110635" cy="52947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943" extrusionOk="0">
                    <a:moveTo>
                      <a:pt x="1605" y="1"/>
                    </a:moveTo>
                    <a:cubicBezTo>
                      <a:pt x="1597" y="1"/>
                      <a:pt x="1589" y="1"/>
                      <a:pt x="1581" y="1"/>
                    </a:cubicBezTo>
                    <a:cubicBezTo>
                      <a:pt x="1406" y="39"/>
                      <a:pt x="1230" y="114"/>
                      <a:pt x="1092" y="227"/>
                    </a:cubicBezTo>
                    <a:cubicBezTo>
                      <a:pt x="791" y="394"/>
                      <a:pt x="460" y="482"/>
                      <a:pt x="127" y="482"/>
                    </a:cubicBezTo>
                    <a:cubicBezTo>
                      <a:pt x="84" y="482"/>
                      <a:pt x="42" y="481"/>
                      <a:pt x="0" y="478"/>
                    </a:cubicBezTo>
                    <a:lnTo>
                      <a:pt x="0" y="478"/>
                    </a:lnTo>
                    <a:cubicBezTo>
                      <a:pt x="50" y="641"/>
                      <a:pt x="113" y="792"/>
                      <a:pt x="189" y="943"/>
                    </a:cubicBezTo>
                    <a:cubicBezTo>
                      <a:pt x="703" y="905"/>
                      <a:pt x="1205" y="779"/>
                      <a:pt x="1682" y="566"/>
                    </a:cubicBezTo>
                    <a:cubicBezTo>
                      <a:pt x="1795" y="516"/>
                      <a:pt x="1920" y="441"/>
                      <a:pt x="1945" y="315"/>
                    </a:cubicBezTo>
                    <a:cubicBezTo>
                      <a:pt x="1981" y="135"/>
                      <a:pt x="1787" y="1"/>
                      <a:pt x="1605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547;p8">
                <a:extLst>
                  <a:ext uri="{FF2B5EF4-FFF2-40B4-BE49-F238E27FC236}">
                    <a16:creationId xmlns:a16="http://schemas.microsoft.com/office/drawing/2014/main" id="{8D1003D1-FACE-275E-65B9-753E1098E7AF}"/>
                  </a:ext>
                </a:extLst>
              </p:cNvPr>
              <p:cNvSpPr/>
              <p:nvPr/>
            </p:nvSpPr>
            <p:spPr>
              <a:xfrm>
                <a:off x="2941813" y="-311779"/>
                <a:ext cx="149263" cy="6468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152" extrusionOk="0">
                    <a:moveTo>
                      <a:pt x="2561" y="0"/>
                    </a:moveTo>
                    <a:cubicBezTo>
                      <a:pt x="2310" y="189"/>
                      <a:pt x="2021" y="302"/>
                      <a:pt x="1720" y="339"/>
                    </a:cubicBezTo>
                    <a:cubicBezTo>
                      <a:pt x="1582" y="358"/>
                      <a:pt x="1441" y="361"/>
                      <a:pt x="1300" y="361"/>
                    </a:cubicBezTo>
                    <a:cubicBezTo>
                      <a:pt x="1229" y="361"/>
                      <a:pt x="1159" y="360"/>
                      <a:pt x="1088" y="360"/>
                    </a:cubicBezTo>
                    <a:cubicBezTo>
                      <a:pt x="1018" y="360"/>
                      <a:pt x="948" y="361"/>
                      <a:pt x="879" y="364"/>
                    </a:cubicBezTo>
                    <a:cubicBezTo>
                      <a:pt x="603" y="364"/>
                      <a:pt x="327" y="477"/>
                      <a:pt x="126" y="665"/>
                    </a:cubicBezTo>
                    <a:cubicBezTo>
                      <a:pt x="64" y="728"/>
                      <a:pt x="26" y="816"/>
                      <a:pt x="13" y="904"/>
                    </a:cubicBezTo>
                    <a:cubicBezTo>
                      <a:pt x="1" y="1004"/>
                      <a:pt x="39" y="1092"/>
                      <a:pt x="126" y="1130"/>
                    </a:cubicBezTo>
                    <a:cubicBezTo>
                      <a:pt x="157" y="1145"/>
                      <a:pt x="187" y="1151"/>
                      <a:pt x="218" y="1151"/>
                    </a:cubicBezTo>
                    <a:cubicBezTo>
                      <a:pt x="341" y="1151"/>
                      <a:pt x="465" y="1047"/>
                      <a:pt x="566" y="967"/>
                    </a:cubicBezTo>
                    <a:cubicBezTo>
                      <a:pt x="879" y="741"/>
                      <a:pt x="1293" y="741"/>
                      <a:pt x="1682" y="741"/>
                    </a:cubicBezTo>
                    <a:cubicBezTo>
                      <a:pt x="2034" y="741"/>
                      <a:pt x="2423" y="691"/>
                      <a:pt x="2674" y="465"/>
                    </a:cubicBezTo>
                    <a:cubicBezTo>
                      <a:pt x="2649" y="314"/>
                      <a:pt x="2611" y="151"/>
                      <a:pt x="2561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548;p8">
                <a:extLst>
                  <a:ext uri="{FF2B5EF4-FFF2-40B4-BE49-F238E27FC236}">
                    <a16:creationId xmlns:a16="http://schemas.microsoft.com/office/drawing/2014/main" id="{2995C179-C93E-D9C3-6B1C-41E7C46F89A4}"/>
                  </a:ext>
                </a:extLst>
              </p:cNvPr>
              <p:cNvSpPr/>
              <p:nvPr/>
            </p:nvSpPr>
            <p:spPr>
              <a:xfrm>
                <a:off x="2733772" y="-401278"/>
                <a:ext cx="313876" cy="121559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2165" extrusionOk="0">
                    <a:moveTo>
                      <a:pt x="5058" y="1"/>
                    </a:moveTo>
                    <a:cubicBezTo>
                      <a:pt x="5033" y="13"/>
                      <a:pt x="5008" y="26"/>
                      <a:pt x="4983" y="26"/>
                    </a:cubicBezTo>
                    <a:cubicBezTo>
                      <a:pt x="4692" y="106"/>
                      <a:pt x="4392" y="146"/>
                      <a:pt x="4098" y="146"/>
                    </a:cubicBezTo>
                    <a:cubicBezTo>
                      <a:pt x="4025" y="146"/>
                      <a:pt x="3951" y="144"/>
                      <a:pt x="3878" y="139"/>
                    </a:cubicBezTo>
                    <a:cubicBezTo>
                      <a:pt x="3817" y="135"/>
                      <a:pt x="3755" y="132"/>
                      <a:pt x="3693" y="132"/>
                    </a:cubicBezTo>
                    <a:cubicBezTo>
                      <a:pt x="3379" y="132"/>
                      <a:pt x="3070" y="186"/>
                      <a:pt x="2787" y="302"/>
                    </a:cubicBezTo>
                    <a:cubicBezTo>
                      <a:pt x="2473" y="465"/>
                      <a:pt x="2209" y="678"/>
                      <a:pt x="1971" y="942"/>
                    </a:cubicBezTo>
                    <a:cubicBezTo>
                      <a:pt x="1708" y="1168"/>
                      <a:pt x="1419" y="1394"/>
                      <a:pt x="1080" y="1431"/>
                    </a:cubicBezTo>
                    <a:cubicBezTo>
                      <a:pt x="1049" y="1434"/>
                      <a:pt x="1018" y="1435"/>
                      <a:pt x="988" y="1435"/>
                    </a:cubicBezTo>
                    <a:cubicBezTo>
                      <a:pt x="743" y="1435"/>
                      <a:pt x="504" y="1347"/>
                      <a:pt x="315" y="1180"/>
                    </a:cubicBezTo>
                    <a:cubicBezTo>
                      <a:pt x="177" y="1456"/>
                      <a:pt x="64" y="1770"/>
                      <a:pt x="1" y="2084"/>
                    </a:cubicBezTo>
                    <a:cubicBezTo>
                      <a:pt x="197" y="2138"/>
                      <a:pt x="396" y="2165"/>
                      <a:pt x="593" y="2165"/>
                    </a:cubicBezTo>
                    <a:cubicBezTo>
                      <a:pt x="1166" y="2165"/>
                      <a:pt x="1720" y="1939"/>
                      <a:pt x="2122" y="1519"/>
                    </a:cubicBezTo>
                    <a:cubicBezTo>
                      <a:pt x="2373" y="1256"/>
                      <a:pt x="2548" y="929"/>
                      <a:pt x="2837" y="728"/>
                    </a:cubicBezTo>
                    <a:cubicBezTo>
                      <a:pt x="3129" y="514"/>
                      <a:pt x="3496" y="451"/>
                      <a:pt x="3869" y="451"/>
                    </a:cubicBezTo>
                    <a:cubicBezTo>
                      <a:pt x="3977" y="451"/>
                      <a:pt x="4085" y="457"/>
                      <a:pt x="4192" y="465"/>
                    </a:cubicBezTo>
                    <a:cubicBezTo>
                      <a:pt x="4499" y="490"/>
                      <a:pt x="4811" y="537"/>
                      <a:pt x="5121" y="537"/>
                    </a:cubicBezTo>
                    <a:cubicBezTo>
                      <a:pt x="5281" y="537"/>
                      <a:pt x="5440" y="524"/>
                      <a:pt x="5598" y="490"/>
                    </a:cubicBezTo>
                    <a:lnTo>
                      <a:pt x="5623" y="490"/>
                    </a:lnTo>
                    <a:cubicBezTo>
                      <a:pt x="5460" y="302"/>
                      <a:pt x="5271" y="139"/>
                      <a:pt x="5058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549;p8">
                <a:extLst>
                  <a:ext uri="{FF2B5EF4-FFF2-40B4-BE49-F238E27FC236}">
                    <a16:creationId xmlns:a16="http://schemas.microsoft.com/office/drawing/2014/main" id="{58CD9A19-1318-F822-86A5-9A6C78C44797}"/>
                  </a:ext>
                </a:extLst>
              </p:cNvPr>
              <p:cNvSpPr/>
              <p:nvPr/>
            </p:nvSpPr>
            <p:spPr>
              <a:xfrm>
                <a:off x="2809464" y="-203976"/>
                <a:ext cx="278821" cy="120549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2147" extrusionOk="0">
                    <a:moveTo>
                      <a:pt x="4995" y="0"/>
                    </a:moveTo>
                    <a:lnTo>
                      <a:pt x="4995" y="0"/>
                    </a:lnTo>
                    <a:cubicBezTo>
                      <a:pt x="4869" y="38"/>
                      <a:pt x="4756" y="76"/>
                      <a:pt x="4643" y="138"/>
                    </a:cubicBezTo>
                    <a:cubicBezTo>
                      <a:pt x="4267" y="339"/>
                      <a:pt x="3978" y="665"/>
                      <a:pt x="3639" y="916"/>
                    </a:cubicBezTo>
                    <a:cubicBezTo>
                      <a:pt x="3373" y="1107"/>
                      <a:pt x="3056" y="1253"/>
                      <a:pt x="2744" y="1253"/>
                    </a:cubicBezTo>
                    <a:cubicBezTo>
                      <a:pt x="2644" y="1253"/>
                      <a:pt x="2545" y="1238"/>
                      <a:pt x="2447" y="1205"/>
                    </a:cubicBezTo>
                    <a:cubicBezTo>
                      <a:pt x="2234" y="1117"/>
                      <a:pt x="2046" y="954"/>
                      <a:pt x="1807" y="916"/>
                    </a:cubicBezTo>
                    <a:cubicBezTo>
                      <a:pt x="1785" y="914"/>
                      <a:pt x="1764" y="913"/>
                      <a:pt x="1742" y="913"/>
                    </a:cubicBezTo>
                    <a:cubicBezTo>
                      <a:pt x="1420" y="913"/>
                      <a:pt x="1150" y="1168"/>
                      <a:pt x="891" y="1368"/>
                    </a:cubicBezTo>
                    <a:cubicBezTo>
                      <a:pt x="628" y="1569"/>
                      <a:pt x="326" y="1720"/>
                      <a:pt x="0" y="1820"/>
                    </a:cubicBezTo>
                    <a:cubicBezTo>
                      <a:pt x="201" y="1945"/>
                      <a:pt x="402" y="2058"/>
                      <a:pt x="615" y="2146"/>
                    </a:cubicBezTo>
                    <a:lnTo>
                      <a:pt x="1230" y="1720"/>
                    </a:lnTo>
                    <a:cubicBezTo>
                      <a:pt x="1381" y="1581"/>
                      <a:pt x="1581" y="1506"/>
                      <a:pt x="1782" y="1494"/>
                    </a:cubicBezTo>
                    <a:cubicBezTo>
                      <a:pt x="1983" y="1506"/>
                      <a:pt x="2146" y="1632"/>
                      <a:pt x="2334" y="1694"/>
                    </a:cubicBezTo>
                    <a:cubicBezTo>
                      <a:pt x="2421" y="1724"/>
                      <a:pt x="2510" y="1737"/>
                      <a:pt x="2601" y="1737"/>
                    </a:cubicBezTo>
                    <a:cubicBezTo>
                      <a:pt x="2854" y="1737"/>
                      <a:pt x="3117" y="1635"/>
                      <a:pt x="3338" y="1506"/>
                    </a:cubicBezTo>
                    <a:cubicBezTo>
                      <a:pt x="3652" y="1331"/>
                      <a:pt x="3928" y="1092"/>
                      <a:pt x="4254" y="979"/>
                    </a:cubicBezTo>
                    <a:cubicBezTo>
                      <a:pt x="4367" y="941"/>
                      <a:pt x="4480" y="916"/>
                      <a:pt x="4593" y="891"/>
                    </a:cubicBezTo>
                    <a:cubicBezTo>
                      <a:pt x="4769" y="615"/>
                      <a:pt x="4907" y="327"/>
                      <a:pt x="4995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550;p8">
                <a:extLst>
                  <a:ext uri="{FF2B5EF4-FFF2-40B4-BE49-F238E27FC236}">
                    <a16:creationId xmlns:a16="http://schemas.microsoft.com/office/drawing/2014/main" id="{450F32C2-B178-972D-23D9-A8CA6D6117C8}"/>
                  </a:ext>
                </a:extLst>
              </p:cNvPr>
              <p:cNvSpPr/>
              <p:nvPr/>
            </p:nvSpPr>
            <p:spPr>
              <a:xfrm>
                <a:off x="2697377" y="-415372"/>
                <a:ext cx="377622" cy="345981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6162" extrusionOk="0">
                    <a:moveTo>
                      <a:pt x="2397" y="1"/>
                    </a:moveTo>
                    <a:cubicBezTo>
                      <a:pt x="427" y="1005"/>
                      <a:pt x="0" y="3640"/>
                      <a:pt x="1556" y="5208"/>
                    </a:cubicBezTo>
                    <a:cubicBezTo>
                      <a:pt x="2202" y="5854"/>
                      <a:pt x="3031" y="6162"/>
                      <a:pt x="3852" y="6162"/>
                    </a:cubicBezTo>
                    <a:cubicBezTo>
                      <a:pt x="5025" y="6162"/>
                      <a:pt x="6181" y="5534"/>
                      <a:pt x="6764" y="4368"/>
                    </a:cubicBezTo>
                    <a:lnTo>
                      <a:pt x="6764" y="4368"/>
                    </a:lnTo>
                    <a:cubicBezTo>
                      <a:pt x="6289" y="4605"/>
                      <a:pt x="5794" y="4715"/>
                      <a:pt x="5312" y="4715"/>
                    </a:cubicBezTo>
                    <a:cubicBezTo>
                      <a:pt x="3607" y="4715"/>
                      <a:pt x="2058" y="3347"/>
                      <a:pt x="2058" y="1469"/>
                    </a:cubicBezTo>
                    <a:cubicBezTo>
                      <a:pt x="2058" y="954"/>
                      <a:pt x="2171" y="452"/>
                      <a:pt x="2397" y="1"/>
                    </a:cubicBezTo>
                    <a:close/>
                  </a:path>
                </a:pathLst>
              </a:custGeom>
              <a:solidFill>
                <a:srgbClr val="2A4D7C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073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1;p9">
            <a:extLst>
              <a:ext uri="{FF2B5EF4-FFF2-40B4-BE49-F238E27FC236}">
                <a16:creationId xmlns:a16="http://schemas.microsoft.com/office/drawing/2014/main" id="{FC812364-9B40-9BFA-0EB1-18350464DEF5}"/>
              </a:ext>
            </a:extLst>
          </p:cNvPr>
          <p:cNvSpPr/>
          <p:nvPr/>
        </p:nvSpPr>
        <p:spPr>
          <a:xfrm>
            <a:off x="802888" y="2336362"/>
            <a:ext cx="10824117" cy="3783470"/>
          </a:xfrm>
          <a:prstGeom prst="rect">
            <a:avLst/>
          </a:prstGeom>
          <a:solidFill>
            <a:srgbClr val="FFFFFF">
              <a:alpha val="70588"/>
            </a:srgbClr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25000"/>
              </a:lnSpc>
              <a:buClr>
                <a:srgbClr val="000000"/>
              </a:buClr>
              <a:buSzPts val="1400"/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 1.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Thuở nhỏ, Ca-tơ-rin mơ ước điều gì?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SzPts val="1400"/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 2.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 kiên trì thực hiện ước mơ của mình như thế nào?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SzPts val="1400"/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 3.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Ca-tơ-rin đã đóng góp vào thành công của các chuyến bay lên Mặt Trăng như thế nào?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SzPts val="1400"/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 4.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Qua thông điệp mà Ca-t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ơ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-rin gửi tới các em học sinh, em hiểu được điều gì về bà?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SzPts val="1400"/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 5.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 có suy nghĩ gì về thông điệp của bà Ca-tơ-rin?</a:t>
            </a:r>
          </a:p>
        </p:txBody>
      </p:sp>
      <p:sp>
        <p:nvSpPr>
          <p:cNvPr id="6" name="Google Shape;722;p9">
            <a:extLst>
              <a:ext uri="{FF2B5EF4-FFF2-40B4-BE49-F238E27FC236}">
                <a16:creationId xmlns:a16="http://schemas.microsoft.com/office/drawing/2014/main" id="{BA0ED999-9A62-C9A9-DF4A-CF71C7C698EC}"/>
              </a:ext>
            </a:extLst>
          </p:cNvPr>
          <p:cNvSpPr/>
          <p:nvPr/>
        </p:nvSpPr>
        <p:spPr>
          <a:xfrm>
            <a:off x="464770" y="2006730"/>
            <a:ext cx="5063671" cy="659261"/>
          </a:xfrm>
          <a:prstGeom prst="homePlate">
            <a:avLst>
              <a:gd name="adj" fmla="val 71578"/>
            </a:avLst>
          </a:prstGeom>
          <a:solidFill>
            <a:schemeClr val="accent1">
              <a:lumMod val="50000"/>
            </a:schemeClr>
          </a:solidFill>
          <a:ln w="25400" cap="flat" cmpd="sng">
            <a:solidFill>
              <a:srgbClr val="593F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Thảo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luận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nhóm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đôi</a:t>
            </a:r>
            <a:r>
              <a:rPr lang="en-US" sz="2800" b="1" kern="0" dirty="0">
                <a:solidFill>
                  <a:srgbClr val="F7FAF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grpSp>
        <p:nvGrpSpPr>
          <p:cNvPr id="59" name="Google Shape;622;p10">
            <a:extLst>
              <a:ext uri="{FF2B5EF4-FFF2-40B4-BE49-F238E27FC236}">
                <a16:creationId xmlns:a16="http://schemas.microsoft.com/office/drawing/2014/main" id="{7F1295BB-25B9-29D0-EF75-F58467C9CE0C}"/>
              </a:ext>
            </a:extLst>
          </p:cNvPr>
          <p:cNvGrpSpPr/>
          <p:nvPr/>
        </p:nvGrpSpPr>
        <p:grpSpPr>
          <a:xfrm>
            <a:off x="11549711" y="5397622"/>
            <a:ext cx="415412" cy="365520"/>
            <a:chOff x="3488503" y="-435002"/>
            <a:chExt cx="415412" cy="365520"/>
          </a:xfrm>
        </p:grpSpPr>
        <p:sp>
          <p:nvSpPr>
            <p:cNvPr id="60" name="Google Shape;623;p10">
              <a:extLst>
                <a:ext uri="{FF2B5EF4-FFF2-40B4-BE49-F238E27FC236}">
                  <a16:creationId xmlns:a16="http://schemas.microsoft.com/office/drawing/2014/main" id="{4A0D7220-392F-DB46-0AD4-BAB3F3964E32}"/>
                </a:ext>
              </a:extLst>
            </p:cNvPr>
            <p:cNvSpPr/>
            <p:nvPr/>
          </p:nvSpPr>
          <p:spPr>
            <a:xfrm>
              <a:off x="3521777" y="-434750"/>
              <a:ext cx="362886" cy="365015"/>
            </a:xfrm>
            <a:custGeom>
              <a:avLst/>
              <a:gdLst/>
              <a:ahLst/>
              <a:cxnLst/>
              <a:rect l="l" t="t" r="r" b="b"/>
              <a:pathLst>
                <a:path w="6501" h="6501" extrusionOk="0">
                  <a:moveTo>
                    <a:pt x="3250" y="1"/>
                  </a:moveTo>
                  <a:cubicBezTo>
                    <a:pt x="2750" y="1"/>
                    <a:pt x="2247" y="117"/>
                    <a:pt x="1782" y="352"/>
                  </a:cubicBezTo>
                  <a:lnTo>
                    <a:pt x="1745" y="377"/>
                  </a:lnTo>
                  <a:lnTo>
                    <a:pt x="1644" y="427"/>
                  </a:lnTo>
                  <a:lnTo>
                    <a:pt x="1481" y="515"/>
                  </a:lnTo>
                  <a:lnTo>
                    <a:pt x="1406" y="578"/>
                  </a:lnTo>
                  <a:cubicBezTo>
                    <a:pt x="1331" y="615"/>
                    <a:pt x="1268" y="678"/>
                    <a:pt x="1205" y="728"/>
                  </a:cubicBezTo>
                  <a:lnTo>
                    <a:pt x="1117" y="803"/>
                  </a:lnTo>
                  <a:cubicBezTo>
                    <a:pt x="1080" y="841"/>
                    <a:pt x="1029" y="879"/>
                    <a:pt x="992" y="916"/>
                  </a:cubicBezTo>
                  <a:lnTo>
                    <a:pt x="916" y="992"/>
                  </a:lnTo>
                  <a:cubicBezTo>
                    <a:pt x="854" y="1054"/>
                    <a:pt x="803" y="1117"/>
                    <a:pt x="741" y="1180"/>
                  </a:cubicBezTo>
                  <a:lnTo>
                    <a:pt x="691" y="1243"/>
                  </a:lnTo>
                  <a:cubicBezTo>
                    <a:pt x="653" y="1293"/>
                    <a:pt x="615" y="1343"/>
                    <a:pt x="578" y="1393"/>
                  </a:cubicBezTo>
                  <a:cubicBezTo>
                    <a:pt x="553" y="1418"/>
                    <a:pt x="540" y="1456"/>
                    <a:pt x="515" y="1481"/>
                  </a:cubicBezTo>
                  <a:cubicBezTo>
                    <a:pt x="477" y="1544"/>
                    <a:pt x="440" y="1607"/>
                    <a:pt x="402" y="1669"/>
                  </a:cubicBezTo>
                  <a:lnTo>
                    <a:pt x="377" y="1720"/>
                  </a:lnTo>
                  <a:lnTo>
                    <a:pt x="352" y="1757"/>
                  </a:lnTo>
                  <a:cubicBezTo>
                    <a:pt x="352" y="1770"/>
                    <a:pt x="339" y="1782"/>
                    <a:pt x="339" y="1795"/>
                  </a:cubicBezTo>
                  <a:cubicBezTo>
                    <a:pt x="314" y="1845"/>
                    <a:pt x="289" y="1908"/>
                    <a:pt x="264" y="1958"/>
                  </a:cubicBezTo>
                  <a:cubicBezTo>
                    <a:pt x="251" y="1983"/>
                    <a:pt x="239" y="2008"/>
                    <a:pt x="226" y="2033"/>
                  </a:cubicBezTo>
                  <a:cubicBezTo>
                    <a:pt x="214" y="2058"/>
                    <a:pt x="189" y="2134"/>
                    <a:pt x="176" y="2171"/>
                  </a:cubicBezTo>
                  <a:lnTo>
                    <a:pt x="151" y="2234"/>
                  </a:lnTo>
                  <a:cubicBezTo>
                    <a:pt x="151" y="2259"/>
                    <a:pt x="138" y="2272"/>
                    <a:pt x="126" y="2297"/>
                  </a:cubicBezTo>
                  <a:cubicBezTo>
                    <a:pt x="126" y="2322"/>
                    <a:pt x="113" y="2372"/>
                    <a:pt x="101" y="2397"/>
                  </a:cubicBezTo>
                  <a:lnTo>
                    <a:pt x="88" y="2460"/>
                  </a:lnTo>
                  <a:cubicBezTo>
                    <a:pt x="76" y="2498"/>
                    <a:pt x="63" y="2535"/>
                    <a:pt x="63" y="2573"/>
                  </a:cubicBezTo>
                  <a:cubicBezTo>
                    <a:pt x="51" y="2610"/>
                    <a:pt x="51" y="2610"/>
                    <a:pt x="51" y="2636"/>
                  </a:cubicBezTo>
                  <a:lnTo>
                    <a:pt x="51" y="2661"/>
                  </a:lnTo>
                  <a:cubicBezTo>
                    <a:pt x="38" y="2723"/>
                    <a:pt x="25" y="2799"/>
                    <a:pt x="13" y="2861"/>
                  </a:cubicBezTo>
                  <a:cubicBezTo>
                    <a:pt x="13" y="2912"/>
                    <a:pt x="13" y="2937"/>
                    <a:pt x="13" y="2962"/>
                  </a:cubicBezTo>
                  <a:cubicBezTo>
                    <a:pt x="0" y="3062"/>
                    <a:pt x="0" y="3163"/>
                    <a:pt x="0" y="3263"/>
                  </a:cubicBezTo>
                  <a:cubicBezTo>
                    <a:pt x="0" y="3589"/>
                    <a:pt x="51" y="3916"/>
                    <a:pt x="151" y="4242"/>
                  </a:cubicBezTo>
                  <a:cubicBezTo>
                    <a:pt x="176" y="4330"/>
                    <a:pt x="201" y="4418"/>
                    <a:pt x="239" y="4493"/>
                  </a:cubicBezTo>
                  <a:lnTo>
                    <a:pt x="289" y="4593"/>
                  </a:lnTo>
                  <a:cubicBezTo>
                    <a:pt x="302" y="4631"/>
                    <a:pt x="314" y="4668"/>
                    <a:pt x="327" y="4694"/>
                  </a:cubicBezTo>
                  <a:cubicBezTo>
                    <a:pt x="578" y="5196"/>
                    <a:pt x="942" y="5622"/>
                    <a:pt x="1393" y="5936"/>
                  </a:cubicBezTo>
                  <a:lnTo>
                    <a:pt x="1406" y="5936"/>
                  </a:lnTo>
                  <a:cubicBezTo>
                    <a:pt x="1594" y="6061"/>
                    <a:pt x="1795" y="6174"/>
                    <a:pt x="2008" y="6262"/>
                  </a:cubicBezTo>
                  <a:cubicBezTo>
                    <a:pt x="2397" y="6425"/>
                    <a:pt x="2811" y="6501"/>
                    <a:pt x="3238" y="6501"/>
                  </a:cubicBezTo>
                  <a:cubicBezTo>
                    <a:pt x="3338" y="6501"/>
                    <a:pt x="3439" y="6501"/>
                    <a:pt x="3539" y="6488"/>
                  </a:cubicBezTo>
                  <a:lnTo>
                    <a:pt x="3614" y="6488"/>
                  </a:lnTo>
                  <a:cubicBezTo>
                    <a:pt x="3690" y="6476"/>
                    <a:pt x="3778" y="6463"/>
                    <a:pt x="3853" y="6450"/>
                  </a:cubicBezTo>
                  <a:lnTo>
                    <a:pt x="3916" y="6438"/>
                  </a:lnTo>
                  <a:cubicBezTo>
                    <a:pt x="4003" y="6413"/>
                    <a:pt x="4091" y="6388"/>
                    <a:pt x="4179" y="6363"/>
                  </a:cubicBezTo>
                  <a:lnTo>
                    <a:pt x="4254" y="6337"/>
                  </a:lnTo>
                  <a:cubicBezTo>
                    <a:pt x="4317" y="6312"/>
                    <a:pt x="4392" y="6300"/>
                    <a:pt x="4455" y="6262"/>
                  </a:cubicBezTo>
                  <a:lnTo>
                    <a:pt x="4531" y="6237"/>
                  </a:lnTo>
                  <a:cubicBezTo>
                    <a:pt x="4618" y="6199"/>
                    <a:pt x="4706" y="6162"/>
                    <a:pt x="4781" y="6112"/>
                  </a:cubicBezTo>
                  <a:lnTo>
                    <a:pt x="4832" y="6086"/>
                  </a:lnTo>
                  <a:cubicBezTo>
                    <a:pt x="4894" y="6049"/>
                    <a:pt x="4957" y="6011"/>
                    <a:pt x="5020" y="5974"/>
                  </a:cubicBezTo>
                  <a:lnTo>
                    <a:pt x="5095" y="5923"/>
                  </a:lnTo>
                  <a:cubicBezTo>
                    <a:pt x="5158" y="5886"/>
                    <a:pt x="5208" y="5836"/>
                    <a:pt x="5258" y="5798"/>
                  </a:cubicBezTo>
                  <a:cubicBezTo>
                    <a:pt x="5271" y="5785"/>
                    <a:pt x="5296" y="5773"/>
                    <a:pt x="5321" y="5748"/>
                  </a:cubicBezTo>
                  <a:cubicBezTo>
                    <a:pt x="5384" y="5697"/>
                    <a:pt x="5447" y="5635"/>
                    <a:pt x="5509" y="5572"/>
                  </a:cubicBezTo>
                  <a:lnTo>
                    <a:pt x="5572" y="5509"/>
                  </a:lnTo>
                  <a:cubicBezTo>
                    <a:pt x="5622" y="5459"/>
                    <a:pt x="5660" y="5421"/>
                    <a:pt x="5698" y="5371"/>
                  </a:cubicBezTo>
                  <a:cubicBezTo>
                    <a:pt x="5735" y="5321"/>
                    <a:pt x="5748" y="5321"/>
                    <a:pt x="5760" y="5296"/>
                  </a:cubicBezTo>
                  <a:cubicBezTo>
                    <a:pt x="5823" y="5221"/>
                    <a:pt x="5873" y="5158"/>
                    <a:pt x="5923" y="5095"/>
                  </a:cubicBezTo>
                  <a:cubicBezTo>
                    <a:pt x="5936" y="5057"/>
                    <a:pt x="5961" y="5032"/>
                    <a:pt x="5974" y="5007"/>
                  </a:cubicBezTo>
                  <a:lnTo>
                    <a:pt x="5999" y="4970"/>
                  </a:lnTo>
                  <a:lnTo>
                    <a:pt x="6061" y="4857"/>
                  </a:lnTo>
                  <a:cubicBezTo>
                    <a:pt x="6087" y="4819"/>
                    <a:pt x="6099" y="4794"/>
                    <a:pt x="6124" y="4756"/>
                  </a:cubicBezTo>
                  <a:cubicBezTo>
                    <a:pt x="6137" y="4719"/>
                    <a:pt x="6137" y="4731"/>
                    <a:pt x="6137" y="4719"/>
                  </a:cubicBezTo>
                  <a:cubicBezTo>
                    <a:pt x="6174" y="4668"/>
                    <a:pt x="6199" y="4606"/>
                    <a:pt x="6225" y="4556"/>
                  </a:cubicBezTo>
                  <a:cubicBezTo>
                    <a:pt x="6237" y="4505"/>
                    <a:pt x="6250" y="4480"/>
                    <a:pt x="6262" y="4443"/>
                  </a:cubicBezTo>
                  <a:cubicBezTo>
                    <a:pt x="6287" y="4405"/>
                    <a:pt x="6300" y="4342"/>
                    <a:pt x="6325" y="4279"/>
                  </a:cubicBezTo>
                  <a:cubicBezTo>
                    <a:pt x="6338" y="4229"/>
                    <a:pt x="6350" y="4204"/>
                    <a:pt x="6363" y="4154"/>
                  </a:cubicBezTo>
                  <a:cubicBezTo>
                    <a:pt x="6363" y="4141"/>
                    <a:pt x="6375" y="4129"/>
                    <a:pt x="6375" y="4116"/>
                  </a:cubicBezTo>
                  <a:cubicBezTo>
                    <a:pt x="6450" y="3828"/>
                    <a:pt x="6488" y="3539"/>
                    <a:pt x="6501" y="3250"/>
                  </a:cubicBezTo>
                  <a:cubicBezTo>
                    <a:pt x="6488" y="3050"/>
                    <a:pt x="6476" y="2849"/>
                    <a:pt x="6438" y="2661"/>
                  </a:cubicBezTo>
                  <a:lnTo>
                    <a:pt x="6438" y="2636"/>
                  </a:lnTo>
                  <a:cubicBezTo>
                    <a:pt x="6425" y="2598"/>
                    <a:pt x="6425" y="2548"/>
                    <a:pt x="6413" y="2510"/>
                  </a:cubicBezTo>
                  <a:cubicBezTo>
                    <a:pt x="6400" y="2472"/>
                    <a:pt x="6388" y="2410"/>
                    <a:pt x="6375" y="2359"/>
                  </a:cubicBezTo>
                  <a:cubicBezTo>
                    <a:pt x="6350" y="2309"/>
                    <a:pt x="6350" y="2272"/>
                    <a:pt x="6338" y="2234"/>
                  </a:cubicBezTo>
                  <a:lnTo>
                    <a:pt x="6325" y="2196"/>
                  </a:lnTo>
                  <a:cubicBezTo>
                    <a:pt x="6174" y="1782"/>
                    <a:pt x="5949" y="1393"/>
                    <a:pt x="5660" y="1080"/>
                  </a:cubicBezTo>
                  <a:lnTo>
                    <a:pt x="5610" y="1029"/>
                  </a:lnTo>
                  <a:cubicBezTo>
                    <a:pt x="5560" y="967"/>
                    <a:pt x="5497" y="916"/>
                    <a:pt x="5447" y="866"/>
                  </a:cubicBezTo>
                  <a:lnTo>
                    <a:pt x="5359" y="791"/>
                  </a:lnTo>
                  <a:cubicBezTo>
                    <a:pt x="5283" y="728"/>
                    <a:pt x="5208" y="665"/>
                    <a:pt x="5133" y="615"/>
                  </a:cubicBezTo>
                  <a:cubicBezTo>
                    <a:pt x="5120" y="603"/>
                    <a:pt x="5108" y="590"/>
                    <a:pt x="5095" y="578"/>
                  </a:cubicBezTo>
                  <a:cubicBezTo>
                    <a:pt x="4543" y="195"/>
                    <a:pt x="3899" y="1"/>
                    <a:pt x="325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61" name="Google Shape;624;p10">
              <a:extLst>
                <a:ext uri="{FF2B5EF4-FFF2-40B4-BE49-F238E27FC236}">
                  <a16:creationId xmlns:a16="http://schemas.microsoft.com/office/drawing/2014/main" id="{36F1E7A8-1F72-CA42-7E21-315AA7B91C82}"/>
                </a:ext>
              </a:extLst>
            </p:cNvPr>
            <p:cNvGrpSpPr/>
            <p:nvPr/>
          </p:nvGrpSpPr>
          <p:grpSpPr>
            <a:xfrm>
              <a:off x="3488503" y="-435002"/>
              <a:ext cx="415412" cy="365520"/>
              <a:chOff x="2697377" y="-434855"/>
              <a:chExt cx="415412" cy="365520"/>
            </a:xfrm>
          </p:grpSpPr>
          <p:sp>
            <p:nvSpPr>
              <p:cNvPr id="62" name="Google Shape;625;p10">
                <a:extLst>
                  <a:ext uri="{FF2B5EF4-FFF2-40B4-BE49-F238E27FC236}">
                    <a16:creationId xmlns:a16="http://schemas.microsoft.com/office/drawing/2014/main" id="{0BDA4D58-F7E2-4678-5F8B-8ECF8D515E2D}"/>
                  </a:ext>
                </a:extLst>
              </p:cNvPr>
              <p:cNvSpPr/>
              <p:nvPr/>
            </p:nvSpPr>
            <p:spPr>
              <a:xfrm>
                <a:off x="2713453" y="-434855"/>
                <a:ext cx="399336" cy="365520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6510" extrusionOk="0">
                    <a:moveTo>
                      <a:pt x="3583" y="0"/>
                    </a:moveTo>
                    <a:cubicBezTo>
                      <a:pt x="2105" y="0"/>
                      <a:pt x="760" y="1008"/>
                      <a:pt x="415" y="2506"/>
                    </a:cubicBezTo>
                    <a:cubicBezTo>
                      <a:pt x="1" y="4250"/>
                      <a:pt x="1080" y="6007"/>
                      <a:pt x="2824" y="6421"/>
                    </a:cubicBezTo>
                    <a:cubicBezTo>
                      <a:pt x="3074" y="6481"/>
                      <a:pt x="3325" y="6509"/>
                      <a:pt x="3571" y="6509"/>
                    </a:cubicBezTo>
                    <a:cubicBezTo>
                      <a:pt x="5045" y="6509"/>
                      <a:pt x="6385" y="5494"/>
                      <a:pt x="6740" y="3999"/>
                    </a:cubicBezTo>
                    <a:cubicBezTo>
                      <a:pt x="7154" y="2255"/>
                      <a:pt x="6075" y="498"/>
                      <a:pt x="4318" y="84"/>
                    </a:cubicBezTo>
                    <a:cubicBezTo>
                      <a:pt x="4072" y="28"/>
                      <a:pt x="3825" y="0"/>
                      <a:pt x="3583" y="0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626;p10">
                <a:extLst>
                  <a:ext uri="{FF2B5EF4-FFF2-40B4-BE49-F238E27FC236}">
                    <a16:creationId xmlns:a16="http://schemas.microsoft.com/office/drawing/2014/main" id="{16ABC1D9-BD75-0268-76FC-53CBFE5A79F7}"/>
                  </a:ext>
                </a:extLst>
              </p:cNvPr>
              <p:cNvSpPr/>
              <p:nvPr/>
            </p:nvSpPr>
            <p:spPr>
              <a:xfrm>
                <a:off x="2739410" y="-224470"/>
                <a:ext cx="110635" cy="52947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943" extrusionOk="0">
                    <a:moveTo>
                      <a:pt x="1605" y="1"/>
                    </a:moveTo>
                    <a:cubicBezTo>
                      <a:pt x="1597" y="1"/>
                      <a:pt x="1589" y="1"/>
                      <a:pt x="1581" y="1"/>
                    </a:cubicBezTo>
                    <a:cubicBezTo>
                      <a:pt x="1406" y="39"/>
                      <a:pt x="1230" y="114"/>
                      <a:pt x="1092" y="227"/>
                    </a:cubicBezTo>
                    <a:cubicBezTo>
                      <a:pt x="791" y="394"/>
                      <a:pt x="460" y="482"/>
                      <a:pt x="127" y="482"/>
                    </a:cubicBezTo>
                    <a:cubicBezTo>
                      <a:pt x="84" y="482"/>
                      <a:pt x="42" y="481"/>
                      <a:pt x="0" y="478"/>
                    </a:cubicBezTo>
                    <a:lnTo>
                      <a:pt x="0" y="478"/>
                    </a:lnTo>
                    <a:cubicBezTo>
                      <a:pt x="50" y="641"/>
                      <a:pt x="113" y="792"/>
                      <a:pt x="189" y="943"/>
                    </a:cubicBezTo>
                    <a:cubicBezTo>
                      <a:pt x="703" y="905"/>
                      <a:pt x="1205" y="779"/>
                      <a:pt x="1682" y="566"/>
                    </a:cubicBezTo>
                    <a:cubicBezTo>
                      <a:pt x="1795" y="516"/>
                      <a:pt x="1920" y="441"/>
                      <a:pt x="1945" y="315"/>
                    </a:cubicBezTo>
                    <a:cubicBezTo>
                      <a:pt x="1981" y="135"/>
                      <a:pt x="1787" y="1"/>
                      <a:pt x="1605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627;p10">
                <a:extLst>
                  <a:ext uri="{FF2B5EF4-FFF2-40B4-BE49-F238E27FC236}">
                    <a16:creationId xmlns:a16="http://schemas.microsoft.com/office/drawing/2014/main" id="{1B97D46F-1C57-F030-7624-12654440A99E}"/>
                  </a:ext>
                </a:extLst>
              </p:cNvPr>
              <p:cNvSpPr/>
              <p:nvPr/>
            </p:nvSpPr>
            <p:spPr>
              <a:xfrm>
                <a:off x="2941813" y="-311779"/>
                <a:ext cx="149263" cy="64682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152" extrusionOk="0">
                    <a:moveTo>
                      <a:pt x="2561" y="0"/>
                    </a:moveTo>
                    <a:cubicBezTo>
                      <a:pt x="2310" y="189"/>
                      <a:pt x="2021" y="302"/>
                      <a:pt x="1720" y="339"/>
                    </a:cubicBezTo>
                    <a:cubicBezTo>
                      <a:pt x="1582" y="358"/>
                      <a:pt x="1441" y="361"/>
                      <a:pt x="1300" y="361"/>
                    </a:cubicBezTo>
                    <a:cubicBezTo>
                      <a:pt x="1229" y="361"/>
                      <a:pt x="1159" y="360"/>
                      <a:pt x="1088" y="360"/>
                    </a:cubicBezTo>
                    <a:cubicBezTo>
                      <a:pt x="1018" y="360"/>
                      <a:pt x="948" y="361"/>
                      <a:pt x="879" y="364"/>
                    </a:cubicBezTo>
                    <a:cubicBezTo>
                      <a:pt x="603" y="364"/>
                      <a:pt x="327" y="477"/>
                      <a:pt x="126" y="665"/>
                    </a:cubicBezTo>
                    <a:cubicBezTo>
                      <a:pt x="64" y="728"/>
                      <a:pt x="26" y="816"/>
                      <a:pt x="13" y="904"/>
                    </a:cubicBezTo>
                    <a:cubicBezTo>
                      <a:pt x="1" y="1004"/>
                      <a:pt x="39" y="1092"/>
                      <a:pt x="126" y="1130"/>
                    </a:cubicBezTo>
                    <a:cubicBezTo>
                      <a:pt x="157" y="1145"/>
                      <a:pt x="187" y="1151"/>
                      <a:pt x="218" y="1151"/>
                    </a:cubicBezTo>
                    <a:cubicBezTo>
                      <a:pt x="341" y="1151"/>
                      <a:pt x="465" y="1047"/>
                      <a:pt x="566" y="967"/>
                    </a:cubicBezTo>
                    <a:cubicBezTo>
                      <a:pt x="879" y="741"/>
                      <a:pt x="1293" y="741"/>
                      <a:pt x="1682" y="741"/>
                    </a:cubicBezTo>
                    <a:cubicBezTo>
                      <a:pt x="2034" y="741"/>
                      <a:pt x="2423" y="691"/>
                      <a:pt x="2674" y="465"/>
                    </a:cubicBezTo>
                    <a:cubicBezTo>
                      <a:pt x="2649" y="314"/>
                      <a:pt x="2611" y="151"/>
                      <a:pt x="2561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628;p10">
                <a:extLst>
                  <a:ext uri="{FF2B5EF4-FFF2-40B4-BE49-F238E27FC236}">
                    <a16:creationId xmlns:a16="http://schemas.microsoft.com/office/drawing/2014/main" id="{73071C16-00F0-45FE-9930-F9B2404CBE5B}"/>
                  </a:ext>
                </a:extLst>
              </p:cNvPr>
              <p:cNvSpPr/>
              <p:nvPr/>
            </p:nvSpPr>
            <p:spPr>
              <a:xfrm>
                <a:off x="2733772" y="-401278"/>
                <a:ext cx="313876" cy="121559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2165" extrusionOk="0">
                    <a:moveTo>
                      <a:pt x="5058" y="1"/>
                    </a:moveTo>
                    <a:cubicBezTo>
                      <a:pt x="5033" y="13"/>
                      <a:pt x="5008" y="26"/>
                      <a:pt x="4983" y="26"/>
                    </a:cubicBezTo>
                    <a:cubicBezTo>
                      <a:pt x="4692" y="106"/>
                      <a:pt x="4392" y="146"/>
                      <a:pt x="4098" y="146"/>
                    </a:cubicBezTo>
                    <a:cubicBezTo>
                      <a:pt x="4025" y="146"/>
                      <a:pt x="3951" y="144"/>
                      <a:pt x="3878" y="139"/>
                    </a:cubicBezTo>
                    <a:cubicBezTo>
                      <a:pt x="3817" y="135"/>
                      <a:pt x="3755" y="132"/>
                      <a:pt x="3693" y="132"/>
                    </a:cubicBezTo>
                    <a:cubicBezTo>
                      <a:pt x="3379" y="132"/>
                      <a:pt x="3070" y="186"/>
                      <a:pt x="2787" y="302"/>
                    </a:cubicBezTo>
                    <a:cubicBezTo>
                      <a:pt x="2473" y="465"/>
                      <a:pt x="2209" y="678"/>
                      <a:pt x="1971" y="942"/>
                    </a:cubicBezTo>
                    <a:cubicBezTo>
                      <a:pt x="1708" y="1168"/>
                      <a:pt x="1419" y="1394"/>
                      <a:pt x="1080" y="1431"/>
                    </a:cubicBezTo>
                    <a:cubicBezTo>
                      <a:pt x="1049" y="1434"/>
                      <a:pt x="1018" y="1435"/>
                      <a:pt x="988" y="1435"/>
                    </a:cubicBezTo>
                    <a:cubicBezTo>
                      <a:pt x="743" y="1435"/>
                      <a:pt x="504" y="1347"/>
                      <a:pt x="315" y="1180"/>
                    </a:cubicBezTo>
                    <a:cubicBezTo>
                      <a:pt x="177" y="1456"/>
                      <a:pt x="64" y="1770"/>
                      <a:pt x="1" y="2084"/>
                    </a:cubicBezTo>
                    <a:cubicBezTo>
                      <a:pt x="197" y="2138"/>
                      <a:pt x="396" y="2165"/>
                      <a:pt x="593" y="2165"/>
                    </a:cubicBezTo>
                    <a:cubicBezTo>
                      <a:pt x="1166" y="2165"/>
                      <a:pt x="1720" y="1939"/>
                      <a:pt x="2122" y="1519"/>
                    </a:cubicBezTo>
                    <a:cubicBezTo>
                      <a:pt x="2373" y="1256"/>
                      <a:pt x="2548" y="929"/>
                      <a:pt x="2837" y="728"/>
                    </a:cubicBezTo>
                    <a:cubicBezTo>
                      <a:pt x="3129" y="514"/>
                      <a:pt x="3496" y="451"/>
                      <a:pt x="3869" y="451"/>
                    </a:cubicBezTo>
                    <a:cubicBezTo>
                      <a:pt x="3977" y="451"/>
                      <a:pt x="4085" y="457"/>
                      <a:pt x="4192" y="465"/>
                    </a:cubicBezTo>
                    <a:cubicBezTo>
                      <a:pt x="4499" y="490"/>
                      <a:pt x="4811" y="537"/>
                      <a:pt x="5121" y="537"/>
                    </a:cubicBezTo>
                    <a:cubicBezTo>
                      <a:pt x="5281" y="537"/>
                      <a:pt x="5440" y="524"/>
                      <a:pt x="5598" y="490"/>
                    </a:cubicBezTo>
                    <a:lnTo>
                      <a:pt x="5623" y="490"/>
                    </a:lnTo>
                    <a:cubicBezTo>
                      <a:pt x="5460" y="302"/>
                      <a:pt x="5271" y="139"/>
                      <a:pt x="5058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629;p10">
                <a:extLst>
                  <a:ext uri="{FF2B5EF4-FFF2-40B4-BE49-F238E27FC236}">
                    <a16:creationId xmlns:a16="http://schemas.microsoft.com/office/drawing/2014/main" id="{5AB1A2E5-CB73-5C3B-5B63-A9335BB4F7C4}"/>
                  </a:ext>
                </a:extLst>
              </p:cNvPr>
              <p:cNvSpPr/>
              <p:nvPr/>
            </p:nvSpPr>
            <p:spPr>
              <a:xfrm>
                <a:off x="2809464" y="-203976"/>
                <a:ext cx="278821" cy="120549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2147" extrusionOk="0">
                    <a:moveTo>
                      <a:pt x="4995" y="0"/>
                    </a:moveTo>
                    <a:lnTo>
                      <a:pt x="4995" y="0"/>
                    </a:lnTo>
                    <a:cubicBezTo>
                      <a:pt x="4869" y="38"/>
                      <a:pt x="4756" y="76"/>
                      <a:pt x="4643" y="138"/>
                    </a:cubicBezTo>
                    <a:cubicBezTo>
                      <a:pt x="4267" y="339"/>
                      <a:pt x="3978" y="665"/>
                      <a:pt x="3639" y="916"/>
                    </a:cubicBezTo>
                    <a:cubicBezTo>
                      <a:pt x="3373" y="1107"/>
                      <a:pt x="3056" y="1253"/>
                      <a:pt x="2744" y="1253"/>
                    </a:cubicBezTo>
                    <a:cubicBezTo>
                      <a:pt x="2644" y="1253"/>
                      <a:pt x="2545" y="1238"/>
                      <a:pt x="2447" y="1205"/>
                    </a:cubicBezTo>
                    <a:cubicBezTo>
                      <a:pt x="2234" y="1117"/>
                      <a:pt x="2046" y="954"/>
                      <a:pt x="1807" y="916"/>
                    </a:cubicBezTo>
                    <a:cubicBezTo>
                      <a:pt x="1785" y="914"/>
                      <a:pt x="1764" y="913"/>
                      <a:pt x="1742" y="913"/>
                    </a:cubicBezTo>
                    <a:cubicBezTo>
                      <a:pt x="1420" y="913"/>
                      <a:pt x="1150" y="1168"/>
                      <a:pt x="891" y="1368"/>
                    </a:cubicBezTo>
                    <a:cubicBezTo>
                      <a:pt x="628" y="1569"/>
                      <a:pt x="326" y="1720"/>
                      <a:pt x="0" y="1820"/>
                    </a:cubicBezTo>
                    <a:cubicBezTo>
                      <a:pt x="201" y="1945"/>
                      <a:pt x="402" y="2058"/>
                      <a:pt x="615" y="2146"/>
                    </a:cubicBezTo>
                    <a:lnTo>
                      <a:pt x="1230" y="1720"/>
                    </a:lnTo>
                    <a:cubicBezTo>
                      <a:pt x="1381" y="1581"/>
                      <a:pt x="1581" y="1506"/>
                      <a:pt x="1782" y="1494"/>
                    </a:cubicBezTo>
                    <a:cubicBezTo>
                      <a:pt x="1983" y="1506"/>
                      <a:pt x="2146" y="1632"/>
                      <a:pt x="2334" y="1694"/>
                    </a:cubicBezTo>
                    <a:cubicBezTo>
                      <a:pt x="2421" y="1724"/>
                      <a:pt x="2510" y="1737"/>
                      <a:pt x="2601" y="1737"/>
                    </a:cubicBezTo>
                    <a:cubicBezTo>
                      <a:pt x="2854" y="1737"/>
                      <a:pt x="3117" y="1635"/>
                      <a:pt x="3338" y="1506"/>
                    </a:cubicBezTo>
                    <a:cubicBezTo>
                      <a:pt x="3652" y="1331"/>
                      <a:pt x="3928" y="1092"/>
                      <a:pt x="4254" y="979"/>
                    </a:cubicBezTo>
                    <a:cubicBezTo>
                      <a:pt x="4367" y="941"/>
                      <a:pt x="4480" y="916"/>
                      <a:pt x="4593" y="891"/>
                    </a:cubicBezTo>
                    <a:cubicBezTo>
                      <a:pt x="4769" y="615"/>
                      <a:pt x="4907" y="327"/>
                      <a:pt x="4995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630;p10">
                <a:extLst>
                  <a:ext uri="{FF2B5EF4-FFF2-40B4-BE49-F238E27FC236}">
                    <a16:creationId xmlns:a16="http://schemas.microsoft.com/office/drawing/2014/main" id="{A95AF580-A9AC-1E66-2512-EF1D2B8FF789}"/>
                  </a:ext>
                </a:extLst>
              </p:cNvPr>
              <p:cNvSpPr/>
              <p:nvPr/>
            </p:nvSpPr>
            <p:spPr>
              <a:xfrm>
                <a:off x="2697377" y="-415372"/>
                <a:ext cx="377622" cy="345981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6162" extrusionOk="0">
                    <a:moveTo>
                      <a:pt x="2397" y="1"/>
                    </a:moveTo>
                    <a:cubicBezTo>
                      <a:pt x="427" y="1005"/>
                      <a:pt x="0" y="3640"/>
                      <a:pt x="1556" y="5208"/>
                    </a:cubicBezTo>
                    <a:cubicBezTo>
                      <a:pt x="2202" y="5854"/>
                      <a:pt x="3031" y="6162"/>
                      <a:pt x="3852" y="6162"/>
                    </a:cubicBezTo>
                    <a:cubicBezTo>
                      <a:pt x="5025" y="6162"/>
                      <a:pt x="6181" y="5534"/>
                      <a:pt x="6764" y="4368"/>
                    </a:cubicBezTo>
                    <a:lnTo>
                      <a:pt x="6764" y="4368"/>
                    </a:lnTo>
                    <a:cubicBezTo>
                      <a:pt x="6289" y="4605"/>
                      <a:pt x="5794" y="4715"/>
                      <a:pt x="5312" y="4715"/>
                    </a:cubicBezTo>
                    <a:cubicBezTo>
                      <a:pt x="3607" y="4715"/>
                      <a:pt x="2058" y="3347"/>
                      <a:pt x="2058" y="1469"/>
                    </a:cubicBezTo>
                    <a:cubicBezTo>
                      <a:pt x="2058" y="954"/>
                      <a:pt x="2171" y="452"/>
                      <a:pt x="2397" y="1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" name="Google Shape;631;p10">
            <a:extLst>
              <a:ext uri="{FF2B5EF4-FFF2-40B4-BE49-F238E27FC236}">
                <a16:creationId xmlns:a16="http://schemas.microsoft.com/office/drawing/2014/main" id="{86324652-52BF-470D-7C7D-D6F31E7AEDC8}"/>
              </a:ext>
            </a:extLst>
          </p:cNvPr>
          <p:cNvGrpSpPr/>
          <p:nvPr/>
        </p:nvGrpSpPr>
        <p:grpSpPr>
          <a:xfrm rot="5400000">
            <a:off x="11005652" y="5962504"/>
            <a:ext cx="517538" cy="456382"/>
            <a:chOff x="2094149" y="2975908"/>
            <a:chExt cx="517538" cy="456382"/>
          </a:xfrm>
        </p:grpSpPr>
        <p:sp>
          <p:nvSpPr>
            <p:cNvPr id="69" name="Google Shape;632;p10">
              <a:extLst>
                <a:ext uri="{FF2B5EF4-FFF2-40B4-BE49-F238E27FC236}">
                  <a16:creationId xmlns:a16="http://schemas.microsoft.com/office/drawing/2014/main" id="{82D704D5-B94E-F67C-3F03-5C17FA12FCED}"/>
                </a:ext>
              </a:extLst>
            </p:cNvPr>
            <p:cNvSpPr/>
            <p:nvPr/>
          </p:nvSpPr>
          <p:spPr>
            <a:xfrm>
              <a:off x="2094149" y="2976032"/>
              <a:ext cx="494112" cy="456134"/>
            </a:xfrm>
            <a:custGeom>
              <a:avLst/>
              <a:gdLst/>
              <a:ahLst/>
              <a:cxnLst/>
              <a:rect l="l" t="t" r="r" b="b"/>
              <a:pathLst>
                <a:path w="9864" h="9206" extrusionOk="0">
                  <a:moveTo>
                    <a:pt x="5170" y="0"/>
                  </a:moveTo>
                  <a:cubicBezTo>
                    <a:pt x="3994" y="0"/>
                    <a:pt x="2814" y="451"/>
                    <a:pt x="1908" y="1363"/>
                  </a:cubicBezTo>
                  <a:cubicBezTo>
                    <a:pt x="0" y="3270"/>
                    <a:pt x="151" y="6407"/>
                    <a:pt x="2222" y="8139"/>
                  </a:cubicBezTo>
                  <a:lnTo>
                    <a:pt x="2247" y="8164"/>
                  </a:lnTo>
                  <a:cubicBezTo>
                    <a:pt x="2309" y="8214"/>
                    <a:pt x="2372" y="8264"/>
                    <a:pt x="2422" y="8302"/>
                  </a:cubicBezTo>
                  <a:lnTo>
                    <a:pt x="2460" y="8327"/>
                  </a:lnTo>
                  <a:cubicBezTo>
                    <a:pt x="2673" y="8490"/>
                    <a:pt x="2899" y="8616"/>
                    <a:pt x="3138" y="8741"/>
                  </a:cubicBezTo>
                  <a:lnTo>
                    <a:pt x="3175" y="8754"/>
                  </a:lnTo>
                  <a:cubicBezTo>
                    <a:pt x="3238" y="8791"/>
                    <a:pt x="3301" y="8817"/>
                    <a:pt x="3376" y="8842"/>
                  </a:cubicBezTo>
                  <a:lnTo>
                    <a:pt x="3426" y="8867"/>
                  </a:lnTo>
                  <a:cubicBezTo>
                    <a:pt x="3489" y="8892"/>
                    <a:pt x="3564" y="8929"/>
                    <a:pt x="3640" y="8955"/>
                  </a:cubicBezTo>
                  <a:lnTo>
                    <a:pt x="3665" y="8955"/>
                  </a:lnTo>
                  <a:cubicBezTo>
                    <a:pt x="3752" y="8992"/>
                    <a:pt x="3828" y="9017"/>
                    <a:pt x="3916" y="9042"/>
                  </a:cubicBezTo>
                  <a:cubicBezTo>
                    <a:pt x="4003" y="9068"/>
                    <a:pt x="4079" y="9080"/>
                    <a:pt x="4154" y="9105"/>
                  </a:cubicBezTo>
                  <a:lnTo>
                    <a:pt x="4229" y="9118"/>
                  </a:lnTo>
                  <a:lnTo>
                    <a:pt x="4418" y="9143"/>
                  </a:lnTo>
                  <a:lnTo>
                    <a:pt x="4493" y="9155"/>
                  </a:lnTo>
                  <a:cubicBezTo>
                    <a:pt x="4556" y="9168"/>
                    <a:pt x="4618" y="9180"/>
                    <a:pt x="4681" y="9180"/>
                  </a:cubicBezTo>
                  <a:lnTo>
                    <a:pt x="4744" y="9193"/>
                  </a:lnTo>
                  <a:cubicBezTo>
                    <a:pt x="4832" y="9193"/>
                    <a:pt x="4920" y="9206"/>
                    <a:pt x="5007" y="9206"/>
                  </a:cubicBezTo>
                  <a:lnTo>
                    <a:pt x="5359" y="9206"/>
                  </a:lnTo>
                  <a:cubicBezTo>
                    <a:pt x="5409" y="9206"/>
                    <a:pt x="5472" y="9206"/>
                    <a:pt x="5534" y="9193"/>
                  </a:cubicBezTo>
                  <a:lnTo>
                    <a:pt x="5622" y="9193"/>
                  </a:lnTo>
                  <a:cubicBezTo>
                    <a:pt x="5685" y="9193"/>
                    <a:pt x="5748" y="9180"/>
                    <a:pt x="5811" y="9168"/>
                  </a:cubicBezTo>
                  <a:lnTo>
                    <a:pt x="5898" y="9155"/>
                  </a:lnTo>
                  <a:cubicBezTo>
                    <a:pt x="5986" y="9143"/>
                    <a:pt x="6074" y="9118"/>
                    <a:pt x="6162" y="9105"/>
                  </a:cubicBezTo>
                  <a:cubicBezTo>
                    <a:pt x="7655" y="8779"/>
                    <a:pt x="8898" y="7725"/>
                    <a:pt x="9450" y="6294"/>
                  </a:cubicBezTo>
                  <a:cubicBezTo>
                    <a:pt x="9788" y="5441"/>
                    <a:pt x="9864" y="4512"/>
                    <a:pt x="9663" y="3609"/>
                  </a:cubicBezTo>
                  <a:cubicBezTo>
                    <a:pt x="9650" y="3521"/>
                    <a:pt x="9625" y="3421"/>
                    <a:pt x="9600" y="3333"/>
                  </a:cubicBezTo>
                  <a:cubicBezTo>
                    <a:pt x="9588" y="3308"/>
                    <a:pt x="9575" y="3282"/>
                    <a:pt x="9575" y="3245"/>
                  </a:cubicBezTo>
                  <a:cubicBezTo>
                    <a:pt x="9550" y="3182"/>
                    <a:pt x="9525" y="3107"/>
                    <a:pt x="9500" y="3044"/>
                  </a:cubicBezTo>
                  <a:cubicBezTo>
                    <a:pt x="9487" y="3019"/>
                    <a:pt x="9487" y="2994"/>
                    <a:pt x="9475" y="2969"/>
                  </a:cubicBezTo>
                  <a:cubicBezTo>
                    <a:pt x="9450" y="2881"/>
                    <a:pt x="9412" y="2793"/>
                    <a:pt x="9362" y="2705"/>
                  </a:cubicBezTo>
                  <a:lnTo>
                    <a:pt x="9349" y="2668"/>
                  </a:lnTo>
                  <a:cubicBezTo>
                    <a:pt x="9312" y="2592"/>
                    <a:pt x="9274" y="2530"/>
                    <a:pt x="9236" y="2454"/>
                  </a:cubicBezTo>
                  <a:lnTo>
                    <a:pt x="9211" y="2392"/>
                  </a:lnTo>
                  <a:cubicBezTo>
                    <a:pt x="9161" y="2316"/>
                    <a:pt x="9123" y="2253"/>
                    <a:pt x="9086" y="2178"/>
                  </a:cubicBezTo>
                  <a:lnTo>
                    <a:pt x="9061" y="2141"/>
                  </a:lnTo>
                  <a:cubicBezTo>
                    <a:pt x="9010" y="2065"/>
                    <a:pt x="8960" y="1990"/>
                    <a:pt x="8910" y="1915"/>
                  </a:cubicBezTo>
                  <a:lnTo>
                    <a:pt x="8872" y="1864"/>
                  </a:lnTo>
                  <a:cubicBezTo>
                    <a:pt x="8822" y="1802"/>
                    <a:pt x="8785" y="1752"/>
                    <a:pt x="8734" y="1689"/>
                  </a:cubicBezTo>
                  <a:lnTo>
                    <a:pt x="8684" y="1639"/>
                  </a:lnTo>
                  <a:cubicBezTo>
                    <a:pt x="7768" y="551"/>
                    <a:pt x="6472" y="0"/>
                    <a:pt x="517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70" name="Google Shape;633;p10">
              <a:extLst>
                <a:ext uri="{FF2B5EF4-FFF2-40B4-BE49-F238E27FC236}">
                  <a16:creationId xmlns:a16="http://schemas.microsoft.com/office/drawing/2014/main" id="{3D67D5B3-26F9-19F1-C7E8-F8DF173B249F}"/>
                </a:ext>
              </a:extLst>
            </p:cNvPr>
            <p:cNvGrpSpPr/>
            <p:nvPr/>
          </p:nvGrpSpPr>
          <p:grpSpPr>
            <a:xfrm>
              <a:off x="2094332" y="2975908"/>
              <a:ext cx="517355" cy="456382"/>
              <a:chOff x="313725" y="4537250"/>
              <a:chExt cx="258200" cy="230275"/>
            </a:xfrm>
          </p:grpSpPr>
          <p:sp>
            <p:nvSpPr>
              <p:cNvPr id="71" name="Google Shape;634;p10">
                <a:extLst>
                  <a:ext uri="{FF2B5EF4-FFF2-40B4-BE49-F238E27FC236}">
                    <a16:creationId xmlns:a16="http://schemas.microsoft.com/office/drawing/2014/main" id="{B994E5F0-64A0-9C52-DA26-C249656DEBFE}"/>
                  </a:ext>
                </a:extLst>
              </p:cNvPr>
              <p:cNvSpPr/>
              <p:nvPr/>
            </p:nvSpPr>
            <p:spPr>
              <a:xfrm>
                <a:off x="313725" y="4537250"/>
                <a:ext cx="258200" cy="230275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9211" extrusionOk="0">
                    <a:moveTo>
                      <a:pt x="5160" y="0"/>
                    </a:moveTo>
                    <a:cubicBezTo>
                      <a:pt x="4117" y="0"/>
                      <a:pt x="3070" y="354"/>
                      <a:pt x="2209" y="1081"/>
                    </a:cubicBezTo>
                    <a:cubicBezTo>
                      <a:pt x="251" y="2713"/>
                      <a:pt x="0" y="5612"/>
                      <a:pt x="1632" y="7569"/>
                    </a:cubicBezTo>
                    <a:cubicBezTo>
                      <a:pt x="2547" y="8652"/>
                      <a:pt x="3852" y="9210"/>
                      <a:pt x="5164" y="9210"/>
                    </a:cubicBezTo>
                    <a:cubicBezTo>
                      <a:pt x="6208" y="9210"/>
                      <a:pt x="7257" y="8857"/>
                      <a:pt x="8119" y="8134"/>
                    </a:cubicBezTo>
                    <a:cubicBezTo>
                      <a:pt x="10077" y="6503"/>
                      <a:pt x="10328" y="3591"/>
                      <a:pt x="8697" y="1646"/>
                    </a:cubicBezTo>
                    <a:cubicBezTo>
                      <a:pt x="7780" y="562"/>
                      <a:pt x="6474" y="0"/>
                      <a:pt x="5160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635;p10">
                <a:extLst>
                  <a:ext uri="{FF2B5EF4-FFF2-40B4-BE49-F238E27FC236}">
                    <a16:creationId xmlns:a16="http://schemas.microsoft.com/office/drawing/2014/main" id="{E5F824D4-CEC3-95FC-261C-BFEB0AF7ACCD}"/>
                  </a:ext>
                </a:extLst>
              </p:cNvPr>
              <p:cNvSpPr/>
              <p:nvPr/>
            </p:nvSpPr>
            <p:spPr>
              <a:xfrm>
                <a:off x="351375" y="4597225"/>
                <a:ext cx="5680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1938" extrusionOk="0">
                    <a:moveTo>
                      <a:pt x="1293" y="0"/>
                    </a:moveTo>
                    <a:cubicBezTo>
                      <a:pt x="439" y="0"/>
                      <a:pt x="0" y="1042"/>
                      <a:pt x="615" y="1657"/>
                    </a:cubicBezTo>
                    <a:cubicBezTo>
                      <a:pt x="809" y="1851"/>
                      <a:pt x="1051" y="1938"/>
                      <a:pt x="1288" y="1938"/>
                    </a:cubicBezTo>
                    <a:cubicBezTo>
                      <a:pt x="1788" y="1938"/>
                      <a:pt x="2271" y="1553"/>
                      <a:pt x="2271" y="966"/>
                    </a:cubicBezTo>
                    <a:cubicBezTo>
                      <a:pt x="2271" y="439"/>
                      <a:pt x="1832" y="0"/>
                      <a:pt x="1293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636;p10">
                <a:extLst>
                  <a:ext uri="{FF2B5EF4-FFF2-40B4-BE49-F238E27FC236}">
                    <a16:creationId xmlns:a16="http://schemas.microsoft.com/office/drawing/2014/main" id="{9F4F6031-7D0E-B7F3-3DF1-40BEBA7B4CFE}"/>
                  </a:ext>
                </a:extLst>
              </p:cNvPr>
              <p:cNvSpPr/>
              <p:nvPr/>
            </p:nvSpPr>
            <p:spPr>
              <a:xfrm>
                <a:off x="357025" y="4658700"/>
                <a:ext cx="185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627" extrusionOk="0">
                    <a:moveTo>
                      <a:pt x="427" y="1"/>
                    </a:moveTo>
                    <a:cubicBezTo>
                      <a:pt x="138" y="1"/>
                      <a:pt x="0" y="339"/>
                      <a:pt x="201" y="540"/>
                    </a:cubicBezTo>
                    <a:cubicBezTo>
                      <a:pt x="265" y="600"/>
                      <a:pt x="342" y="627"/>
                      <a:pt x="419" y="627"/>
                    </a:cubicBezTo>
                    <a:cubicBezTo>
                      <a:pt x="583" y="627"/>
                      <a:pt x="740" y="503"/>
                      <a:pt x="740" y="314"/>
                    </a:cubicBezTo>
                    <a:cubicBezTo>
                      <a:pt x="740" y="139"/>
                      <a:pt x="590" y="1"/>
                      <a:pt x="427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637;p10">
                <a:extLst>
                  <a:ext uri="{FF2B5EF4-FFF2-40B4-BE49-F238E27FC236}">
                    <a16:creationId xmlns:a16="http://schemas.microsoft.com/office/drawing/2014/main" id="{1CDB6940-4B39-0DB9-C91D-1838A395B712}"/>
                  </a:ext>
                </a:extLst>
              </p:cNvPr>
              <p:cNvSpPr/>
              <p:nvPr/>
            </p:nvSpPr>
            <p:spPr>
              <a:xfrm>
                <a:off x="389650" y="4683175"/>
                <a:ext cx="219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879" extrusionOk="0">
                    <a:moveTo>
                      <a:pt x="439" y="0"/>
                    </a:moveTo>
                    <a:cubicBezTo>
                      <a:pt x="201" y="0"/>
                      <a:pt x="0" y="201"/>
                      <a:pt x="0" y="440"/>
                    </a:cubicBezTo>
                    <a:cubicBezTo>
                      <a:pt x="0" y="678"/>
                      <a:pt x="201" y="879"/>
                      <a:pt x="439" y="879"/>
                    </a:cubicBezTo>
                    <a:cubicBezTo>
                      <a:pt x="678" y="879"/>
                      <a:pt x="879" y="678"/>
                      <a:pt x="879" y="440"/>
                    </a:cubicBezTo>
                    <a:cubicBezTo>
                      <a:pt x="879" y="201"/>
                      <a:pt x="678" y="0"/>
                      <a:pt x="439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638;p10">
                <a:extLst>
                  <a:ext uri="{FF2B5EF4-FFF2-40B4-BE49-F238E27FC236}">
                    <a16:creationId xmlns:a16="http://schemas.microsoft.com/office/drawing/2014/main" id="{F4208323-2247-87F0-956E-011E29CFEB71}"/>
                  </a:ext>
                </a:extLst>
              </p:cNvPr>
              <p:cNvSpPr/>
              <p:nvPr/>
            </p:nvSpPr>
            <p:spPr>
              <a:xfrm>
                <a:off x="419450" y="4645525"/>
                <a:ext cx="1067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28" extrusionOk="0">
                    <a:moveTo>
                      <a:pt x="214" y="1"/>
                    </a:moveTo>
                    <a:cubicBezTo>
                      <a:pt x="88" y="1"/>
                      <a:pt x="0" y="101"/>
                      <a:pt x="0" y="214"/>
                    </a:cubicBezTo>
                    <a:cubicBezTo>
                      <a:pt x="0" y="339"/>
                      <a:pt x="88" y="427"/>
                      <a:pt x="214" y="427"/>
                    </a:cubicBezTo>
                    <a:cubicBezTo>
                      <a:pt x="327" y="427"/>
                      <a:pt x="427" y="339"/>
                      <a:pt x="427" y="214"/>
                    </a:cubicBezTo>
                    <a:cubicBezTo>
                      <a:pt x="427" y="101"/>
                      <a:pt x="327" y="1"/>
                      <a:pt x="2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639;p10">
                <a:extLst>
                  <a:ext uri="{FF2B5EF4-FFF2-40B4-BE49-F238E27FC236}">
                    <a16:creationId xmlns:a16="http://schemas.microsoft.com/office/drawing/2014/main" id="{0ED8FF10-BCC4-4D71-52ED-D5738AE642A7}"/>
                  </a:ext>
                </a:extLst>
              </p:cNvPr>
              <p:cNvSpPr/>
              <p:nvPr/>
            </p:nvSpPr>
            <p:spPr>
              <a:xfrm>
                <a:off x="461175" y="4564275"/>
                <a:ext cx="2292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784" extrusionOk="0">
                    <a:moveTo>
                      <a:pt x="527" y="0"/>
                    </a:moveTo>
                    <a:cubicBezTo>
                      <a:pt x="176" y="0"/>
                      <a:pt x="0" y="415"/>
                      <a:pt x="251" y="666"/>
                    </a:cubicBezTo>
                    <a:cubicBezTo>
                      <a:pt x="329" y="747"/>
                      <a:pt x="426" y="784"/>
                      <a:pt x="522" y="784"/>
                    </a:cubicBezTo>
                    <a:cubicBezTo>
                      <a:pt x="722" y="784"/>
                      <a:pt x="916" y="627"/>
                      <a:pt x="916" y="389"/>
                    </a:cubicBezTo>
                    <a:cubicBezTo>
                      <a:pt x="916" y="176"/>
                      <a:pt x="741" y="0"/>
                      <a:pt x="527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640;p10">
                <a:extLst>
                  <a:ext uri="{FF2B5EF4-FFF2-40B4-BE49-F238E27FC236}">
                    <a16:creationId xmlns:a16="http://schemas.microsoft.com/office/drawing/2014/main" id="{DDC8C526-B2F4-121E-BBD6-DDD6BDFAFBDE}"/>
                  </a:ext>
                </a:extLst>
              </p:cNvPr>
              <p:cNvSpPr/>
              <p:nvPr/>
            </p:nvSpPr>
            <p:spPr>
              <a:xfrm>
                <a:off x="490975" y="4601600"/>
                <a:ext cx="354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225" extrusionOk="0">
                    <a:moveTo>
                      <a:pt x="816" y="1"/>
                    </a:moveTo>
                    <a:cubicBezTo>
                      <a:pt x="264" y="1"/>
                      <a:pt x="0" y="666"/>
                      <a:pt x="377" y="1042"/>
                    </a:cubicBezTo>
                    <a:cubicBezTo>
                      <a:pt x="503" y="1168"/>
                      <a:pt x="657" y="1225"/>
                      <a:pt x="807" y="1225"/>
                    </a:cubicBezTo>
                    <a:cubicBezTo>
                      <a:pt x="1120" y="1225"/>
                      <a:pt x="1418" y="980"/>
                      <a:pt x="1418" y="616"/>
                    </a:cubicBezTo>
                    <a:cubicBezTo>
                      <a:pt x="1418" y="277"/>
                      <a:pt x="1155" y="1"/>
                      <a:pt x="816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641;p10">
                <a:extLst>
                  <a:ext uri="{FF2B5EF4-FFF2-40B4-BE49-F238E27FC236}">
                    <a16:creationId xmlns:a16="http://schemas.microsoft.com/office/drawing/2014/main" id="{61552433-E819-DA6C-42EF-3A18D3BEFC11}"/>
                  </a:ext>
                </a:extLst>
              </p:cNvPr>
              <p:cNvSpPr/>
              <p:nvPr/>
            </p:nvSpPr>
            <p:spPr>
              <a:xfrm>
                <a:off x="498500" y="4678150"/>
                <a:ext cx="339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356" extrusionOk="0">
                    <a:moveTo>
                      <a:pt x="678" y="1"/>
                    </a:moveTo>
                    <a:cubicBezTo>
                      <a:pt x="302" y="1"/>
                      <a:pt x="1" y="302"/>
                      <a:pt x="1" y="678"/>
                    </a:cubicBezTo>
                    <a:cubicBezTo>
                      <a:pt x="1" y="1055"/>
                      <a:pt x="302" y="1356"/>
                      <a:pt x="678" y="1356"/>
                    </a:cubicBezTo>
                    <a:cubicBezTo>
                      <a:pt x="1055" y="1356"/>
                      <a:pt x="1356" y="1055"/>
                      <a:pt x="1356" y="678"/>
                    </a:cubicBezTo>
                    <a:cubicBezTo>
                      <a:pt x="1356" y="302"/>
                      <a:pt x="1055" y="1"/>
                      <a:pt x="678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642;p10">
                <a:extLst>
                  <a:ext uri="{FF2B5EF4-FFF2-40B4-BE49-F238E27FC236}">
                    <a16:creationId xmlns:a16="http://schemas.microsoft.com/office/drawing/2014/main" id="{EDC34B8D-F56D-056D-9598-1353CF115C0C}"/>
                  </a:ext>
                </a:extLst>
              </p:cNvPr>
              <p:cNvSpPr/>
              <p:nvPr/>
            </p:nvSpPr>
            <p:spPr>
              <a:xfrm>
                <a:off x="467125" y="4712025"/>
                <a:ext cx="226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67" extrusionOk="0">
                    <a:moveTo>
                      <a:pt x="515" y="1"/>
                    </a:moveTo>
                    <a:cubicBezTo>
                      <a:pt x="176" y="1"/>
                      <a:pt x="1" y="415"/>
                      <a:pt x="252" y="653"/>
                    </a:cubicBezTo>
                    <a:cubicBezTo>
                      <a:pt x="330" y="731"/>
                      <a:pt x="426" y="766"/>
                      <a:pt x="521" y="766"/>
                    </a:cubicBezTo>
                    <a:cubicBezTo>
                      <a:pt x="717" y="766"/>
                      <a:pt x="904" y="618"/>
                      <a:pt x="904" y="390"/>
                    </a:cubicBezTo>
                    <a:cubicBezTo>
                      <a:pt x="904" y="177"/>
                      <a:pt x="728" y="1"/>
                      <a:pt x="515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643;p10">
                <a:extLst>
                  <a:ext uri="{FF2B5EF4-FFF2-40B4-BE49-F238E27FC236}">
                    <a16:creationId xmlns:a16="http://schemas.microsoft.com/office/drawing/2014/main" id="{83F25535-1289-4008-D6A5-0FBD83C38A90}"/>
                  </a:ext>
                </a:extLst>
              </p:cNvPr>
              <p:cNvSpPr/>
              <p:nvPr/>
            </p:nvSpPr>
            <p:spPr>
              <a:xfrm>
                <a:off x="364225" y="4572750"/>
                <a:ext cx="205200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7788" extrusionOk="0">
                    <a:moveTo>
                      <a:pt x="6476" y="0"/>
                    </a:moveTo>
                    <a:cubicBezTo>
                      <a:pt x="6539" y="163"/>
                      <a:pt x="6576" y="327"/>
                      <a:pt x="6614" y="502"/>
                    </a:cubicBezTo>
                    <a:cubicBezTo>
                      <a:pt x="7348" y="3848"/>
                      <a:pt x="4730" y="6795"/>
                      <a:pt x="1572" y="6795"/>
                    </a:cubicBezTo>
                    <a:cubicBezTo>
                      <a:pt x="1058" y="6795"/>
                      <a:pt x="531" y="6717"/>
                      <a:pt x="1" y="6551"/>
                    </a:cubicBezTo>
                    <a:lnTo>
                      <a:pt x="1" y="6551"/>
                    </a:lnTo>
                    <a:cubicBezTo>
                      <a:pt x="887" y="7376"/>
                      <a:pt x="2018" y="7788"/>
                      <a:pt x="3148" y="7788"/>
                    </a:cubicBezTo>
                    <a:cubicBezTo>
                      <a:pt x="4337" y="7788"/>
                      <a:pt x="5525" y="7332"/>
                      <a:pt x="6426" y="6425"/>
                    </a:cubicBezTo>
                    <a:cubicBezTo>
                      <a:pt x="8182" y="4656"/>
                      <a:pt x="8208" y="1807"/>
                      <a:pt x="6476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1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733;p10">
            <a:extLst>
              <a:ext uri="{FF2B5EF4-FFF2-40B4-BE49-F238E27FC236}">
                <a16:creationId xmlns:a16="http://schemas.microsoft.com/office/drawing/2014/main" id="{DB65D181-1F6A-0C3C-2C1D-7F4DAF3569E1}"/>
              </a:ext>
            </a:extLst>
          </p:cNvPr>
          <p:cNvSpPr txBox="1">
            <a:spLocks/>
          </p:cNvSpPr>
          <p:nvPr/>
        </p:nvSpPr>
        <p:spPr>
          <a:xfrm>
            <a:off x="4158069" y="1668468"/>
            <a:ext cx="4448303" cy="74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Oxygen"/>
              <a:buAutoNum type="arabicPeriod"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lvl="0" indent="0" algn="ctr">
              <a:buClr>
                <a:srgbClr val="282828"/>
              </a:buClr>
              <a:buNone/>
            </a:pPr>
            <a:r>
              <a:rPr lang="vi-VN" sz="32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PHỎNG VẤN</a:t>
            </a:r>
          </a:p>
        </p:txBody>
      </p:sp>
      <p:sp>
        <p:nvSpPr>
          <p:cNvPr id="99" name="Google Shape;734;p10">
            <a:extLst>
              <a:ext uri="{FF2B5EF4-FFF2-40B4-BE49-F238E27FC236}">
                <a16:creationId xmlns:a16="http://schemas.microsoft.com/office/drawing/2014/main" id="{05547B5C-4F07-79FD-5A88-A65700CFB776}"/>
              </a:ext>
            </a:extLst>
          </p:cNvPr>
          <p:cNvSpPr txBox="1">
            <a:spLocks/>
          </p:cNvSpPr>
          <p:nvPr/>
        </p:nvSpPr>
        <p:spPr>
          <a:xfrm>
            <a:off x="1461532" y="2353333"/>
            <a:ext cx="10138833" cy="165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457189" indent="-457189">
              <a:lnSpc>
                <a:spcPct val="125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Mỗi nhóm cử một đại diện tham gia</a:t>
            </a:r>
            <a:r>
              <a:rPr lang="en-US" sz="2400" kern="0" dirty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.</a:t>
            </a:r>
            <a:endParaRPr lang="vi-VN" sz="2400" kern="0" dirty="0">
              <a:solidFill>
                <a:schemeClr val="bg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 marL="457189" indent="-457189">
              <a:lnSpc>
                <a:spcPct val="125000"/>
              </a:lnSpc>
              <a:buClr>
                <a:schemeClr val="bg1"/>
              </a:buClr>
              <a:buSzPct val="100000"/>
              <a:buFont typeface="Arial"/>
              <a:buChar char="•"/>
            </a:pP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Đại diện nhóm 1 đóng vai phóng viên, phỏng vấn chuyên gia đại diện nhóm 2, nhóm 2 trả lời và sau đó đổi vai.</a:t>
            </a:r>
          </a:p>
        </p:txBody>
      </p:sp>
      <p:sp>
        <p:nvSpPr>
          <p:cNvPr id="179" name="Google Shape;814;p10">
            <a:extLst>
              <a:ext uri="{FF2B5EF4-FFF2-40B4-BE49-F238E27FC236}">
                <a16:creationId xmlns:a16="http://schemas.microsoft.com/office/drawing/2014/main" id="{D46C931D-907A-985D-B3F0-E334F1B31FE0}"/>
              </a:ext>
            </a:extLst>
          </p:cNvPr>
          <p:cNvSpPr txBox="1"/>
          <p:nvPr/>
        </p:nvSpPr>
        <p:spPr>
          <a:xfrm>
            <a:off x="2153216" y="5195352"/>
            <a:ext cx="3657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282828"/>
              </a:buClr>
              <a:buSzPts val="1400"/>
              <a:buFont typeface="Arial"/>
              <a:buNone/>
            </a:pPr>
            <a:r>
              <a:rPr lang="en-US" sz="2400" b="1" kern="0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Phóng</a:t>
            </a:r>
            <a:r>
              <a:rPr lang="en-US" sz="2400" b="1" kern="0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viên</a:t>
            </a:r>
            <a:r>
              <a:rPr lang="en-US" sz="2400" b="1" kern="0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b="1" kern="0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endParaRPr lang="en-US" sz="2400" b="1" kern="0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0" name="Google Shape;815;p10">
            <a:extLst>
              <a:ext uri="{FF2B5EF4-FFF2-40B4-BE49-F238E27FC236}">
                <a16:creationId xmlns:a16="http://schemas.microsoft.com/office/drawing/2014/main" id="{2A420599-2E11-C725-084A-858CCFBEB740}"/>
              </a:ext>
            </a:extLst>
          </p:cNvPr>
          <p:cNvSpPr txBox="1"/>
          <p:nvPr/>
        </p:nvSpPr>
        <p:spPr>
          <a:xfrm>
            <a:off x="6510461" y="5195352"/>
            <a:ext cx="3657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1" kern="0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Chuyên</a:t>
            </a:r>
            <a:r>
              <a:rPr lang="en-US" sz="2400" b="1" kern="0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gia</a:t>
            </a:r>
            <a:r>
              <a:rPr lang="en-US" sz="2400" b="1" kern="0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b="1" kern="0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Trả</a:t>
            </a:r>
            <a:r>
              <a:rPr lang="en-US" sz="2400" b="1" kern="0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endParaRPr lang="en-US" sz="2400" b="1" kern="0" dirty="0">
              <a:solidFill>
                <a:schemeClr val="bg2">
                  <a:lumMod val="75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" name="Google Shape;657;p11">
            <a:extLst>
              <a:ext uri="{FF2B5EF4-FFF2-40B4-BE49-F238E27FC236}">
                <a16:creationId xmlns:a16="http://schemas.microsoft.com/office/drawing/2014/main" id="{07C0C2A6-21A1-9FB1-923C-D4AE37E8A4DB}"/>
              </a:ext>
            </a:extLst>
          </p:cNvPr>
          <p:cNvSpPr/>
          <p:nvPr/>
        </p:nvSpPr>
        <p:spPr>
          <a:xfrm>
            <a:off x="3594410" y="4143393"/>
            <a:ext cx="775212" cy="911988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3" name="Google Shape;658;p11">
            <a:extLst>
              <a:ext uri="{FF2B5EF4-FFF2-40B4-BE49-F238E27FC236}">
                <a16:creationId xmlns:a16="http://schemas.microsoft.com/office/drawing/2014/main" id="{9FB05D21-C175-0C56-5AF2-2B5A22CEE84E}"/>
              </a:ext>
            </a:extLst>
          </p:cNvPr>
          <p:cNvGrpSpPr/>
          <p:nvPr/>
        </p:nvGrpSpPr>
        <p:grpSpPr>
          <a:xfrm>
            <a:off x="8008650" y="4081678"/>
            <a:ext cx="661221" cy="912023"/>
            <a:chOff x="-38275925" y="1946600"/>
            <a:chExt cx="231600" cy="317450"/>
          </a:xfrm>
        </p:grpSpPr>
        <p:sp>
          <p:nvSpPr>
            <p:cNvPr id="4" name="Google Shape;659;p11">
              <a:extLst>
                <a:ext uri="{FF2B5EF4-FFF2-40B4-BE49-F238E27FC236}">
                  <a16:creationId xmlns:a16="http://schemas.microsoft.com/office/drawing/2014/main" id="{87FE14C5-3919-8350-6F91-726DCC62AD37}"/>
                </a:ext>
              </a:extLst>
            </p:cNvPr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5" name="Google Shape;660;p11">
              <a:extLst>
                <a:ext uri="{FF2B5EF4-FFF2-40B4-BE49-F238E27FC236}">
                  <a16:creationId xmlns:a16="http://schemas.microsoft.com/office/drawing/2014/main" id="{BB67897C-A627-1958-0CE6-5919F11272B8}"/>
                </a:ext>
              </a:extLst>
            </p:cNvPr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7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79;p12">
            <a:extLst>
              <a:ext uri="{FF2B5EF4-FFF2-40B4-BE49-F238E27FC236}">
                <a16:creationId xmlns:a16="http://schemas.microsoft.com/office/drawing/2014/main" id="{C9978DE2-1F4D-53DB-3388-22C9630CAA60}"/>
              </a:ext>
            </a:extLst>
          </p:cNvPr>
          <p:cNvSpPr txBox="1">
            <a:spLocks/>
          </p:cNvSpPr>
          <p:nvPr/>
        </p:nvSpPr>
        <p:spPr>
          <a:xfrm>
            <a:off x="509157" y="2142262"/>
            <a:ext cx="1529592" cy="53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vi-VN" u="sng" kern="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Câu 1:</a:t>
            </a:r>
          </a:p>
        </p:txBody>
      </p:sp>
      <p:pic>
        <p:nvPicPr>
          <p:cNvPr id="22" name="Google Shape;680;p12">
            <a:extLst>
              <a:ext uri="{FF2B5EF4-FFF2-40B4-BE49-F238E27FC236}">
                <a16:creationId xmlns:a16="http://schemas.microsoft.com/office/drawing/2014/main" id="{B4F5CC54-A3D1-F7B5-D5D0-1D9FE2465D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2809572"/>
            <a:ext cx="1274368" cy="180472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681;p12">
            <a:extLst>
              <a:ext uri="{FF2B5EF4-FFF2-40B4-BE49-F238E27FC236}">
                <a16:creationId xmlns:a16="http://schemas.microsoft.com/office/drawing/2014/main" id="{166C1786-4801-22AF-49BC-CB66A26E58CF}"/>
              </a:ext>
            </a:extLst>
          </p:cNvPr>
          <p:cNvSpPr/>
          <p:nvPr/>
        </p:nvSpPr>
        <p:spPr>
          <a:xfrm>
            <a:off x="2038749" y="2848540"/>
            <a:ext cx="5722882" cy="1045125"/>
          </a:xfrm>
          <a:prstGeom prst="wedgeRoundRectCallout">
            <a:avLst>
              <a:gd name="adj1" fmla="val -55928"/>
              <a:gd name="adj2" fmla="val 33003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F3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vi-VN" sz="2400" kern="0" dirty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Thuở nhỏ, Ca-tơ-rin mơ ước điều gì? </a:t>
            </a:r>
          </a:p>
        </p:txBody>
      </p:sp>
      <p:pic>
        <p:nvPicPr>
          <p:cNvPr id="25" name="Google Shape;683;p12">
            <a:extLst>
              <a:ext uri="{FF2B5EF4-FFF2-40B4-BE49-F238E27FC236}">
                <a16:creationId xmlns:a16="http://schemas.microsoft.com/office/drawing/2014/main" id="{A31020AE-D81A-8A3C-888A-65D459E748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916" y="4388220"/>
            <a:ext cx="1635044" cy="22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684;p12">
            <a:extLst>
              <a:ext uri="{FF2B5EF4-FFF2-40B4-BE49-F238E27FC236}">
                <a16:creationId xmlns:a16="http://schemas.microsoft.com/office/drawing/2014/main" id="{DF417C24-C329-D873-7D77-07FC8B1268F9}"/>
              </a:ext>
            </a:extLst>
          </p:cNvPr>
          <p:cNvSpPr/>
          <p:nvPr/>
        </p:nvSpPr>
        <p:spPr>
          <a:xfrm>
            <a:off x="3692649" y="4742729"/>
            <a:ext cx="6473734" cy="1438765"/>
          </a:xfrm>
          <a:prstGeom prst="wedgeRoundRectCallout">
            <a:avLst>
              <a:gd name="adj1" fmla="val 57073"/>
              <a:gd name="adj2" fmla="val -20413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152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vi-VN" sz="2400" kern="0">
                <a:solidFill>
                  <a:srgbClr val="152849"/>
                </a:solidFill>
                <a:latin typeface="UTM Avo" panose="02040603050506020204" pitchFamily="18" charset="0"/>
                <a:cs typeface="Arial"/>
                <a:sym typeface="Arial"/>
              </a:rPr>
              <a:t>Thuở nhỏ, Ca-tơ-rin mơ ước tính được cách lên Mặt Trăng.</a:t>
            </a:r>
            <a:endParaRPr lang="vi-VN" sz="2400" kern="0" dirty="0">
              <a:solidFill>
                <a:srgbClr val="152849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8" name="Google Shape;733;p10">
            <a:extLst>
              <a:ext uri="{FF2B5EF4-FFF2-40B4-BE49-F238E27FC236}">
                <a16:creationId xmlns:a16="http://schemas.microsoft.com/office/drawing/2014/main" id="{8C796FCC-E7A4-0405-4B0A-632509BD038D}"/>
              </a:ext>
            </a:extLst>
          </p:cNvPr>
          <p:cNvSpPr txBox="1">
            <a:spLocks/>
          </p:cNvSpPr>
          <p:nvPr/>
        </p:nvSpPr>
        <p:spPr>
          <a:xfrm>
            <a:off x="4158069" y="1668468"/>
            <a:ext cx="4448303" cy="74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Oxygen"/>
              <a:buAutoNum type="arabicPeriod"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rabi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alpha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AutoNum type="romanLcPeriod"/>
              <a:defRPr sz="14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lvl="0" indent="0" algn="ctr">
              <a:buClr>
                <a:srgbClr val="282828"/>
              </a:buClr>
              <a:buNone/>
            </a:pPr>
            <a:r>
              <a:rPr lang="vi-VN" sz="3200" b="1" kern="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PHỎNG VẤN</a:t>
            </a:r>
          </a:p>
        </p:txBody>
      </p:sp>
      <p:grpSp>
        <p:nvGrpSpPr>
          <p:cNvPr id="29" name="Google Shape;756;p16">
            <a:extLst>
              <a:ext uri="{FF2B5EF4-FFF2-40B4-BE49-F238E27FC236}">
                <a16:creationId xmlns:a16="http://schemas.microsoft.com/office/drawing/2014/main" id="{8AA59FD5-071C-8BEA-CE96-A9C3F8246650}"/>
              </a:ext>
            </a:extLst>
          </p:cNvPr>
          <p:cNvGrpSpPr/>
          <p:nvPr/>
        </p:nvGrpSpPr>
        <p:grpSpPr>
          <a:xfrm>
            <a:off x="509157" y="5493870"/>
            <a:ext cx="977375" cy="854981"/>
            <a:chOff x="1405728" y="-138343"/>
            <a:chExt cx="500828" cy="457205"/>
          </a:xfrm>
        </p:grpSpPr>
        <p:sp>
          <p:nvSpPr>
            <p:cNvPr id="30" name="Google Shape;757;p16">
              <a:extLst>
                <a:ext uri="{FF2B5EF4-FFF2-40B4-BE49-F238E27FC236}">
                  <a16:creationId xmlns:a16="http://schemas.microsoft.com/office/drawing/2014/main" id="{0B5BE2D7-51C2-7DB0-02A4-2F61EA559D52}"/>
                </a:ext>
              </a:extLst>
            </p:cNvPr>
            <p:cNvSpPr/>
            <p:nvPr/>
          </p:nvSpPr>
          <p:spPr>
            <a:xfrm>
              <a:off x="1428036" y="-137514"/>
              <a:ext cx="456211" cy="455547"/>
            </a:xfrm>
            <a:custGeom>
              <a:avLst/>
              <a:gdLst/>
              <a:ahLst/>
              <a:cxnLst/>
              <a:rect l="l" t="t" r="r" b="b"/>
              <a:pathLst>
                <a:path w="13855" h="13742" extrusionOk="0">
                  <a:moveTo>
                    <a:pt x="6613" y="0"/>
                  </a:moveTo>
                  <a:cubicBezTo>
                    <a:pt x="6526" y="0"/>
                    <a:pt x="6438" y="0"/>
                    <a:pt x="6350" y="13"/>
                  </a:cubicBezTo>
                  <a:lnTo>
                    <a:pt x="6237" y="25"/>
                  </a:lnTo>
                  <a:lnTo>
                    <a:pt x="6024" y="50"/>
                  </a:lnTo>
                  <a:lnTo>
                    <a:pt x="5911" y="63"/>
                  </a:lnTo>
                  <a:cubicBezTo>
                    <a:pt x="5835" y="75"/>
                    <a:pt x="5773" y="88"/>
                    <a:pt x="5697" y="101"/>
                  </a:cubicBezTo>
                  <a:lnTo>
                    <a:pt x="5597" y="113"/>
                  </a:lnTo>
                  <a:cubicBezTo>
                    <a:pt x="5484" y="138"/>
                    <a:pt x="5384" y="163"/>
                    <a:pt x="5283" y="188"/>
                  </a:cubicBezTo>
                  <a:cubicBezTo>
                    <a:pt x="5183" y="213"/>
                    <a:pt x="5045" y="251"/>
                    <a:pt x="4932" y="289"/>
                  </a:cubicBezTo>
                  <a:lnTo>
                    <a:pt x="4819" y="314"/>
                  </a:lnTo>
                  <a:lnTo>
                    <a:pt x="4606" y="389"/>
                  </a:lnTo>
                  <a:lnTo>
                    <a:pt x="4580" y="389"/>
                  </a:lnTo>
                  <a:lnTo>
                    <a:pt x="4455" y="439"/>
                  </a:lnTo>
                  <a:cubicBezTo>
                    <a:pt x="4392" y="464"/>
                    <a:pt x="4317" y="490"/>
                    <a:pt x="4254" y="515"/>
                  </a:cubicBezTo>
                  <a:lnTo>
                    <a:pt x="4116" y="577"/>
                  </a:lnTo>
                  <a:cubicBezTo>
                    <a:pt x="4066" y="602"/>
                    <a:pt x="4016" y="615"/>
                    <a:pt x="3966" y="640"/>
                  </a:cubicBezTo>
                  <a:lnTo>
                    <a:pt x="3928" y="665"/>
                  </a:lnTo>
                  <a:cubicBezTo>
                    <a:pt x="3878" y="690"/>
                    <a:pt x="3840" y="703"/>
                    <a:pt x="3802" y="728"/>
                  </a:cubicBezTo>
                  <a:lnTo>
                    <a:pt x="3614" y="828"/>
                  </a:lnTo>
                  <a:lnTo>
                    <a:pt x="3489" y="891"/>
                  </a:lnTo>
                  <a:lnTo>
                    <a:pt x="3300" y="1004"/>
                  </a:lnTo>
                  <a:lnTo>
                    <a:pt x="3188" y="1079"/>
                  </a:lnTo>
                  <a:lnTo>
                    <a:pt x="3012" y="1192"/>
                  </a:lnTo>
                  <a:lnTo>
                    <a:pt x="2899" y="1268"/>
                  </a:lnTo>
                  <a:cubicBezTo>
                    <a:pt x="2849" y="1318"/>
                    <a:pt x="2786" y="1355"/>
                    <a:pt x="2736" y="1393"/>
                  </a:cubicBezTo>
                  <a:lnTo>
                    <a:pt x="2623" y="1481"/>
                  </a:lnTo>
                  <a:cubicBezTo>
                    <a:pt x="2573" y="1531"/>
                    <a:pt x="2510" y="1569"/>
                    <a:pt x="2460" y="1619"/>
                  </a:cubicBezTo>
                  <a:cubicBezTo>
                    <a:pt x="2409" y="1669"/>
                    <a:pt x="2397" y="1669"/>
                    <a:pt x="2359" y="1707"/>
                  </a:cubicBezTo>
                  <a:cubicBezTo>
                    <a:pt x="2309" y="1757"/>
                    <a:pt x="2246" y="1807"/>
                    <a:pt x="2196" y="1857"/>
                  </a:cubicBezTo>
                  <a:lnTo>
                    <a:pt x="2108" y="1945"/>
                  </a:lnTo>
                  <a:cubicBezTo>
                    <a:pt x="2058" y="1995"/>
                    <a:pt x="2008" y="2046"/>
                    <a:pt x="1958" y="2096"/>
                  </a:cubicBezTo>
                  <a:lnTo>
                    <a:pt x="1882" y="2184"/>
                  </a:lnTo>
                  <a:cubicBezTo>
                    <a:pt x="1820" y="2234"/>
                    <a:pt x="1769" y="2297"/>
                    <a:pt x="1719" y="2359"/>
                  </a:cubicBezTo>
                  <a:cubicBezTo>
                    <a:pt x="1694" y="2384"/>
                    <a:pt x="1669" y="2409"/>
                    <a:pt x="1657" y="2435"/>
                  </a:cubicBezTo>
                  <a:cubicBezTo>
                    <a:pt x="1594" y="2497"/>
                    <a:pt x="1544" y="2560"/>
                    <a:pt x="1493" y="2635"/>
                  </a:cubicBezTo>
                  <a:lnTo>
                    <a:pt x="1443" y="2698"/>
                  </a:lnTo>
                  <a:cubicBezTo>
                    <a:pt x="1380" y="2773"/>
                    <a:pt x="1330" y="2849"/>
                    <a:pt x="1280" y="2911"/>
                  </a:cubicBezTo>
                  <a:lnTo>
                    <a:pt x="1242" y="2974"/>
                  </a:lnTo>
                  <a:cubicBezTo>
                    <a:pt x="1180" y="3062"/>
                    <a:pt x="1129" y="3137"/>
                    <a:pt x="1079" y="3225"/>
                  </a:cubicBezTo>
                  <a:lnTo>
                    <a:pt x="1054" y="3263"/>
                  </a:lnTo>
                  <a:cubicBezTo>
                    <a:pt x="1004" y="3363"/>
                    <a:pt x="941" y="3451"/>
                    <a:pt x="891" y="3551"/>
                  </a:cubicBezTo>
                  <a:lnTo>
                    <a:pt x="853" y="3589"/>
                  </a:lnTo>
                  <a:cubicBezTo>
                    <a:pt x="527" y="4179"/>
                    <a:pt x="301" y="4806"/>
                    <a:pt x="163" y="5471"/>
                  </a:cubicBezTo>
                  <a:cubicBezTo>
                    <a:pt x="113" y="5672"/>
                    <a:pt x="88" y="5886"/>
                    <a:pt x="63" y="6111"/>
                  </a:cubicBezTo>
                  <a:cubicBezTo>
                    <a:pt x="38" y="6287"/>
                    <a:pt x="25" y="6463"/>
                    <a:pt x="25" y="6638"/>
                  </a:cubicBezTo>
                  <a:cubicBezTo>
                    <a:pt x="0" y="7266"/>
                    <a:pt x="75" y="7893"/>
                    <a:pt x="226" y="8508"/>
                  </a:cubicBezTo>
                  <a:cubicBezTo>
                    <a:pt x="251" y="8621"/>
                    <a:pt x="276" y="8722"/>
                    <a:pt x="314" y="8822"/>
                  </a:cubicBezTo>
                  <a:lnTo>
                    <a:pt x="339" y="8922"/>
                  </a:lnTo>
                  <a:cubicBezTo>
                    <a:pt x="364" y="8998"/>
                    <a:pt x="389" y="9060"/>
                    <a:pt x="414" y="9136"/>
                  </a:cubicBezTo>
                  <a:cubicBezTo>
                    <a:pt x="414" y="9148"/>
                    <a:pt x="427" y="9173"/>
                    <a:pt x="439" y="9198"/>
                  </a:cubicBezTo>
                  <a:cubicBezTo>
                    <a:pt x="439" y="9211"/>
                    <a:pt x="439" y="9224"/>
                    <a:pt x="452" y="9249"/>
                  </a:cubicBezTo>
                  <a:lnTo>
                    <a:pt x="515" y="9424"/>
                  </a:lnTo>
                  <a:cubicBezTo>
                    <a:pt x="527" y="9449"/>
                    <a:pt x="540" y="9474"/>
                    <a:pt x="540" y="9500"/>
                  </a:cubicBezTo>
                  <a:cubicBezTo>
                    <a:pt x="552" y="9525"/>
                    <a:pt x="552" y="9525"/>
                    <a:pt x="565" y="9537"/>
                  </a:cubicBezTo>
                  <a:cubicBezTo>
                    <a:pt x="590" y="9600"/>
                    <a:pt x="615" y="9650"/>
                    <a:pt x="640" y="9700"/>
                  </a:cubicBezTo>
                  <a:cubicBezTo>
                    <a:pt x="653" y="9725"/>
                    <a:pt x="665" y="9763"/>
                    <a:pt x="678" y="9788"/>
                  </a:cubicBezTo>
                  <a:cubicBezTo>
                    <a:pt x="690" y="9813"/>
                    <a:pt x="703" y="9851"/>
                    <a:pt x="728" y="9889"/>
                  </a:cubicBezTo>
                  <a:cubicBezTo>
                    <a:pt x="740" y="9926"/>
                    <a:pt x="753" y="9951"/>
                    <a:pt x="778" y="9989"/>
                  </a:cubicBezTo>
                  <a:lnTo>
                    <a:pt x="803" y="10052"/>
                  </a:lnTo>
                  <a:lnTo>
                    <a:pt x="828" y="10089"/>
                  </a:lnTo>
                  <a:cubicBezTo>
                    <a:pt x="853" y="10127"/>
                    <a:pt x="866" y="10177"/>
                    <a:pt x="891" y="10215"/>
                  </a:cubicBezTo>
                  <a:lnTo>
                    <a:pt x="941" y="10303"/>
                  </a:lnTo>
                  <a:cubicBezTo>
                    <a:pt x="941" y="10328"/>
                    <a:pt x="966" y="10340"/>
                    <a:pt x="966" y="10353"/>
                  </a:cubicBezTo>
                  <a:cubicBezTo>
                    <a:pt x="1004" y="10403"/>
                    <a:pt x="1029" y="10441"/>
                    <a:pt x="1054" y="10491"/>
                  </a:cubicBezTo>
                  <a:lnTo>
                    <a:pt x="1092" y="10554"/>
                  </a:lnTo>
                  <a:lnTo>
                    <a:pt x="1129" y="10616"/>
                  </a:lnTo>
                  <a:cubicBezTo>
                    <a:pt x="1167" y="10654"/>
                    <a:pt x="1192" y="10704"/>
                    <a:pt x="1217" y="10742"/>
                  </a:cubicBezTo>
                  <a:lnTo>
                    <a:pt x="1255" y="10792"/>
                  </a:lnTo>
                  <a:lnTo>
                    <a:pt x="1305" y="10867"/>
                  </a:lnTo>
                  <a:cubicBezTo>
                    <a:pt x="1343" y="10918"/>
                    <a:pt x="1393" y="10980"/>
                    <a:pt x="1431" y="11043"/>
                  </a:cubicBezTo>
                  <a:cubicBezTo>
                    <a:pt x="1443" y="11056"/>
                    <a:pt x="1456" y="11081"/>
                    <a:pt x="1481" y="11093"/>
                  </a:cubicBezTo>
                  <a:cubicBezTo>
                    <a:pt x="1481" y="11106"/>
                    <a:pt x="1493" y="11118"/>
                    <a:pt x="1506" y="11143"/>
                  </a:cubicBezTo>
                  <a:cubicBezTo>
                    <a:pt x="1519" y="11156"/>
                    <a:pt x="1544" y="11181"/>
                    <a:pt x="1556" y="11194"/>
                  </a:cubicBezTo>
                  <a:cubicBezTo>
                    <a:pt x="1569" y="11206"/>
                    <a:pt x="1606" y="11256"/>
                    <a:pt x="1631" y="11282"/>
                  </a:cubicBezTo>
                  <a:lnTo>
                    <a:pt x="1682" y="11344"/>
                  </a:lnTo>
                  <a:lnTo>
                    <a:pt x="1744" y="11407"/>
                  </a:lnTo>
                  <a:lnTo>
                    <a:pt x="1882" y="11570"/>
                  </a:lnTo>
                  <a:lnTo>
                    <a:pt x="1920" y="11620"/>
                  </a:lnTo>
                  <a:cubicBezTo>
                    <a:pt x="2485" y="12198"/>
                    <a:pt x="3137" y="12687"/>
                    <a:pt x="3865" y="13038"/>
                  </a:cubicBezTo>
                  <a:cubicBezTo>
                    <a:pt x="3966" y="13089"/>
                    <a:pt x="4053" y="13139"/>
                    <a:pt x="4154" y="13176"/>
                  </a:cubicBezTo>
                  <a:lnTo>
                    <a:pt x="4166" y="13176"/>
                  </a:lnTo>
                  <a:cubicBezTo>
                    <a:pt x="4254" y="13214"/>
                    <a:pt x="4355" y="13252"/>
                    <a:pt x="4442" y="13289"/>
                  </a:cubicBezTo>
                  <a:lnTo>
                    <a:pt x="4467" y="13289"/>
                  </a:lnTo>
                  <a:cubicBezTo>
                    <a:pt x="4555" y="13327"/>
                    <a:pt x="4656" y="13365"/>
                    <a:pt x="4756" y="13402"/>
                  </a:cubicBezTo>
                  <a:lnTo>
                    <a:pt x="4769" y="13402"/>
                  </a:lnTo>
                  <a:cubicBezTo>
                    <a:pt x="4869" y="13427"/>
                    <a:pt x="4969" y="13465"/>
                    <a:pt x="5070" y="13490"/>
                  </a:cubicBezTo>
                  <a:cubicBezTo>
                    <a:pt x="5170" y="13515"/>
                    <a:pt x="5283" y="13540"/>
                    <a:pt x="5384" y="13565"/>
                  </a:cubicBezTo>
                  <a:cubicBezTo>
                    <a:pt x="5902" y="13685"/>
                    <a:pt x="6422" y="13742"/>
                    <a:pt x="6935" y="13742"/>
                  </a:cubicBezTo>
                  <a:cubicBezTo>
                    <a:pt x="9772" y="13742"/>
                    <a:pt x="12393" y="11987"/>
                    <a:pt x="13402" y="9224"/>
                  </a:cubicBezTo>
                  <a:cubicBezTo>
                    <a:pt x="13427" y="9148"/>
                    <a:pt x="13465" y="9060"/>
                    <a:pt x="13490" y="8985"/>
                  </a:cubicBezTo>
                  <a:cubicBezTo>
                    <a:pt x="13503" y="8935"/>
                    <a:pt x="13515" y="8885"/>
                    <a:pt x="13528" y="8834"/>
                  </a:cubicBezTo>
                  <a:cubicBezTo>
                    <a:pt x="13540" y="8797"/>
                    <a:pt x="13553" y="8747"/>
                    <a:pt x="13565" y="8696"/>
                  </a:cubicBezTo>
                  <a:cubicBezTo>
                    <a:pt x="13578" y="8659"/>
                    <a:pt x="13591" y="8609"/>
                    <a:pt x="13603" y="8558"/>
                  </a:cubicBezTo>
                  <a:cubicBezTo>
                    <a:pt x="13616" y="8508"/>
                    <a:pt x="13628" y="8458"/>
                    <a:pt x="13641" y="8408"/>
                  </a:cubicBezTo>
                  <a:lnTo>
                    <a:pt x="13678" y="8270"/>
                  </a:lnTo>
                  <a:cubicBezTo>
                    <a:pt x="13691" y="8182"/>
                    <a:pt x="13703" y="8094"/>
                    <a:pt x="13716" y="8006"/>
                  </a:cubicBezTo>
                  <a:lnTo>
                    <a:pt x="13741" y="7856"/>
                  </a:lnTo>
                  <a:lnTo>
                    <a:pt x="13766" y="7718"/>
                  </a:lnTo>
                  <a:cubicBezTo>
                    <a:pt x="13766" y="7655"/>
                    <a:pt x="13779" y="7605"/>
                    <a:pt x="13779" y="7555"/>
                  </a:cubicBezTo>
                  <a:cubicBezTo>
                    <a:pt x="13791" y="7504"/>
                    <a:pt x="13791" y="7467"/>
                    <a:pt x="13791" y="7416"/>
                  </a:cubicBezTo>
                  <a:cubicBezTo>
                    <a:pt x="13854" y="6689"/>
                    <a:pt x="13791" y="5948"/>
                    <a:pt x="13616" y="5246"/>
                  </a:cubicBezTo>
                  <a:cubicBezTo>
                    <a:pt x="13616" y="5246"/>
                    <a:pt x="13616" y="5233"/>
                    <a:pt x="13616" y="5233"/>
                  </a:cubicBezTo>
                  <a:cubicBezTo>
                    <a:pt x="13591" y="5120"/>
                    <a:pt x="13565" y="5020"/>
                    <a:pt x="13540" y="4919"/>
                  </a:cubicBezTo>
                  <a:cubicBezTo>
                    <a:pt x="13528" y="4882"/>
                    <a:pt x="13515" y="4844"/>
                    <a:pt x="13503" y="4806"/>
                  </a:cubicBezTo>
                  <a:cubicBezTo>
                    <a:pt x="13490" y="4744"/>
                    <a:pt x="13465" y="4681"/>
                    <a:pt x="13440" y="4618"/>
                  </a:cubicBezTo>
                  <a:lnTo>
                    <a:pt x="13402" y="4493"/>
                  </a:lnTo>
                  <a:cubicBezTo>
                    <a:pt x="13377" y="4430"/>
                    <a:pt x="13352" y="4367"/>
                    <a:pt x="13327" y="4304"/>
                  </a:cubicBezTo>
                  <a:lnTo>
                    <a:pt x="13289" y="4204"/>
                  </a:lnTo>
                  <a:cubicBezTo>
                    <a:pt x="12863" y="3175"/>
                    <a:pt x="12198" y="2271"/>
                    <a:pt x="11344" y="1569"/>
                  </a:cubicBezTo>
                  <a:cubicBezTo>
                    <a:pt x="11269" y="1506"/>
                    <a:pt x="11194" y="1443"/>
                    <a:pt x="11118" y="1393"/>
                  </a:cubicBezTo>
                  <a:lnTo>
                    <a:pt x="11093" y="1368"/>
                  </a:lnTo>
                  <a:cubicBezTo>
                    <a:pt x="11018" y="1305"/>
                    <a:pt x="10943" y="1255"/>
                    <a:pt x="10855" y="1192"/>
                  </a:cubicBezTo>
                  <a:lnTo>
                    <a:pt x="10842" y="1192"/>
                  </a:lnTo>
                  <a:cubicBezTo>
                    <a:pt x="10227" y="766"/>
                    <a:pt x="9550" y="439"/>
                    <a:pt x="8834" y="239"/>
                  </a:cubicBezTo>
                  <a:lnTo>
                    <a:pt x="8772" y="213"/>
                  </a:lnTo>
                  <a:cubicBezTo>
                    <a:pt x="8722" y="201"/>
                    <a:pt x="8671" y="188"/>
                    <a:pt x="8621" y="176"/>
                  </a:cubicBezTo>
                  <a:lnTo>
                    <a:pt x="8571" y="163"/>
                  </a:lnTo>
                  <a:lnTo>
                    <a:pt x="8496" y="151"/>
                  </a:lnTo>
                  <a:lnTo>
                    <a:pt x="8295" y="101"/>
                  </a:lnTo>
                  <a:lnTo>
                    <a:pt x="8207" y="101"/>
                  </a:lnTo>
                  <a:cubicBezTo>
                    <a:pt x="8094" y="75"/>
                    <a:pt x="7994" y="63"/>
                    <a:pt x="7881" y="50"/>
                  </a:cubicBezTo>
                  <a:lnTo>
                    <a:pt x="7818" y="50"/>
                  </a:lnTo>
                  <a:lnTo>
                    <a:pt x="7718" y="38"/>
                  </a:lnTo>
                  <a:lnTo>
                    <a:pt x="7555" y="13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31" name="Google Shape;758;p16">
              <a:extLst>
                <a:ext uri="{FF2B5EF4-FFF2-40B4-BE49-F238E27FC236}">
                  <a16:creationId xmlns:a16="http://schemas.microsoft.com/office/drawing/2014/main" id="{17572E65-3532-DC60-2B3D-B117D734DCD3}"/>
                </a:ext>
              </a:extLst>
            </p:cNvPr>
            <p:cNvGrpSpPr/>
            <p:nvPr/>
          </p:nvGrpSpPr>
          <p:grpSpPr>
            <a:xfrm>
              <a:off x="1405728" y="-138343"/>
              <a:ext cx="500828" cy="457205"/>
              <a:chOff x="939860" y="-138343"/>
              <a:chExt cx="500828" cy="457205"/>
            </a:xfrm>
          </p:grpSpPr>
          <p:sp>
            <p:nvSpPr>
              <p:cNvPr id="34" name="Google Shape;759;p16">
                <a:extLst>
                  <a:ext uri="{FF2B5EF4-FFF2-40B4-BE49-F238E27FC236}">
                    <a16:creationId xmlns:a16="http://schemas.microsoft.com/office/drawing/2014/main" id="{AA6AACBE-AF6E-17E2-090E-3430CD4E20C9}"/>
                  </a:ext>
                </a:extLst>
              </p:cNvPr>
              <p:cNvSpPr/>
              <p:nvPr/>
            </p:nvSpPr>
            <p:spPr>
              <a:xfrm>
                <a:off x="942330" y="-138243"/>
                <a:ext cx="498358" cy="457105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13789" extrusionOk="0">
                    <a:moveTo>
                      <a:pt x="7566" y="0"/>
                    </a:moveTo>
                    <a:cubicBezTo>
                      <a:pt x="5801" y="0"/>
                      <a:pt x="4035" y="672"/>
                      <a:pt x="2686" y="2014"/>
                    </a:cubicBezTo>
                    <a:cubicBezTo>
                      <a:pt x="0" y="4712"/>
                      <a:pt x="0" y="9079"/>
                      <a:pt x="2686" y="11765"/>
                    </a:cubicBezTo>
                    <a:cubicBezTo>
                      <a:pt x="4035" y="13114"/>
                      <a:pt x="5801" y="13788"/>
                      <a:pt x="7566" y="13788"/>
                    </a:cubicBezTo>
                    <a:cubicBezTo>
                      <a:pt x="9331" y="13788"/>
                      <a:pt x="11094" y="13114"/>
                      <a:pt x="12436" y="11765"/>
                    </a:cubicBezTo>
                    <a:cubicBezTo>
                      <a:pt x="15134" y="9079"/>
                      <a:pt x="15134" y="4712"/>
                      <a:pt x="12436" y="2014"/>
                    </a:cubicBezTo>
                    <a:cubicBezTo>
                      <a:pt x="11094" y="672"/>
                      <a:pt x="9331" y="0"/>
                      <a:pt x="7566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760;p16">
                <a:extLst>
                  <a:ext uri="{FF2B5EF4-FFF2-40B4-BE49-F238E27FC236}">
                    <a16:creationId xmlns:a16="http://schemas.microsoft.com/office/drawing/2014/main" id="{D2D24B15-61F9-879C-05FD-90C02B658545}"/>
                  </a:ext>
                </a:extLst>
              </p:cNvPr>
              <p:cNvSpPr/>
              <p:nvPr/>
            </p:nvSpPr>
            <p:spPr>
              <a:xfrm>
                <a:off x="992314" y="-134298"/>
                <a:ext cx="157064" cy="114633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3458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56" y="26"/>
                      <a:pt x="4531" y="51"/>
                      <a:pt x="4406" y="76"/>
                    </a:cubicBezTo>
                    <a:cubicBezTo>
                      <a:pt x="2536" y="528"/>
                      <a:pt x="929" y="1757"/>
                      <a:pt x="1" y="3451"/>
                    </a:cubicBezTo>
                    <a:cubicBezTo>
                      <a:pt x="55" y="3455"/>
                      <a:pt x="110" y="3457"/>
                      <a:pt x="164" y="3457"/>
                    </a:cubicBezTo>
                    <a:cubicBezTo>
                      <a:pt x="834" y="3457"/>
                      <a:pt x="1481" y="3172"/>
                      <a:pt x="1933" y="2661"/>
                    </a:cubicBezTo>
                    <a:cubicBezTo>
                      <a:pt x="2209" y="2335"/>
                      <a:pt x="2410" y="1920"/>
                      <a:pt x="2749" y="1670"/>
                    </a:cubicBezTo>
                    <a:cubicBezTo>
                      <a:pt x="3138" y="1368"/>
                      <a:pt x="3690" y="1331"/>
                      <a:pt x="4104" y="1067"/>
                    </a:cubicBezTo>
                    <a:cubicBezTo>
                      <a:pt x="4468" y="829"/>
                      <a:pt x="4719" y="440"/>
                      <a:pt x="4769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761;p16">
                <a:extLst>
                  <a:ext uri="{FF2B5EF4-FFF2-40B4-BE49-F238E27FC236}">
                    <a16:creationId xmlns:a16="http://schemas.microsoft.com/office/drawing/2014/main" id="{DDA90C84-D957-B0BB-27AB-454862B0C491}"/>
                  </a:ext>
                </a:extLst>
              </p:cNvPr>
              <p:cNvSpPr/>
              <p:nvPr/>
            </p:nvSpPr>
            <p:spPr>
              <a:xfrm>
                <a:off x="964655" y="-138044"/>
                <a:ext cx="292166" cy="229033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6909" extrusionOk="0">
                    <a:moveTo>
                      <a:pt x="7103" y="1"/>
                    </a:moveTo>
                    <a:cubicBezTo>
                      <a:pt x="7479" y="1293"/>
                      <a:pt x="6726" y="2636"/>
                      <a:pt x="5421" y="3000"/>
                    </a:cubicBezTo>
                    <a:cubicBezTo>
                      <a:pt x="5095" y="3100"/>
                      <a:pt x="4718" y="3125"/>
                      <a:pt x="4442" y="3326"/>
                    </a:cubicBezTo>
                    <a:cubicBezTo>
                      <a:pt x="4267" y="3477"/>
                      <a:pt x="4116" y="3640"/>
                      <a:pt x="3978" y="3828"/>
                    </a:cubicBezTo>
                    <a:cubicBezTo>
                      <a:pt x="3313" y="4669"/>
                      <a:pt x="2372" y="5246"/>
                      <a:pt x="1318" y="5434"/>
                    </a:cubicBezTo>
                    <a:cubicBezTo>
                      <a:pt x="1068" y="5482"/>
                      <a:pt x="814" y="5505"/>
                      <a:pt x="561" y="5505"/>
                    </a:cubicBezTo>
                    <a:cubicBezTo>
                      <a:pt x="419" y="5505"/>
                      <a:pt x="278" y="5498"/>
                      <a:pt x="138" y="5484"/>
                    </a:cubicBezTo>
                    <a:cubicBezTo>
                      <a:pt x="50" y="5873"/>
                      <a:pt x="13" y="6262"/>
                      <a:pt x="0" y="6651"/>
                    </a:cubicBezTo>
                    <a:cubicBezTo>
                      <a:pt x="527" y="6821"/>
                      <a:pt x="1072" y="6908"/>
                      <a:pt x="1619" y="6908"/>
                    </a:cubicBezTo>
                    <a:cubicBezTo>
                      <a:pt x="1841" y="6908"/>
                      <a:pt x="2063" y="6894"/>
                      <a:pt x="2284" y="6865"/>
                    </a:cubicBezTo>
                    <a:cubicBezTo>
                      <a:pt x="3313" y="6714"/>
                      <a:pt x="4329" y="6024"/>
                      <a:pt x="4580" y="5008"/>
                    </a:cubicBezTo>
                    <a:cubicBezTo>
                      <a:pt x="4681" y="4556"/>
                      <a:pt x="4668" y="4029"/>
                      <a:pt x="5007" y="3715"/>
                    </a:cubicBezTo>
                    <a:cubicBezTo>
                      <a:pt x="5346" y="3401"/>
                      <a:pt x="5823" y="3439"/>
                      <a:pt x="6262" y="3389"/>
                    </a:cubicBezTo>
                    <a:cubicBezTo>
                      <a:pt x="7818" y="3188"/>
                      <a:pt x="8872" y="1732"/>
                      <a:pt x="8583" y="201"/>
                    </a:cubicBezTo>
                    <a:cubicBezTo>
                      <a:pt x="8094" y="76"/>
                      <a:pt x="7605" y="13"/>
                      <a:pt x="7103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762;p16">
                <a:extLst>
                  <a:ext uri="{FF2B5EF4-FFF2-40B4-BE49-F238E27FC236}">
                    <a16:creationId xmlns:a16="http://schemas.microsoft.com/office/drawing/2014/main" id="{7D89A682-0E0F-4D24-6E43-D251C6D56EDC}"/>
                  </a:ext>
                </a:extLst>
              </p:cNvPr>
              <p:cNvSpPr/>
              <p:nvPr/>
            </p:nvSpPr>
            <p:spPr>
              <a:xfrm>
                <a:off x="1091096" y="103221"/>
                <a:ext cx="326871" cy="214713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6477" extrusionOk="0">
                    <a:moveTo>
                      <a:pt x="9926" y="1"/>
                    </a:moveTo>
                    <a:lnTo>
                      <a:pt x="9926" y="1"/>
                    </a:lnTo>
                    <a:cubicBezTo>
                      <a:pt x="9638" y="214"/>
                      <a:pt x="9361" y="453"/>
                      <a:pt x="9111" y="704"/>
                    </a:cubicBezTo>
                    <a:cubicBezTo>
                      <a:pt x="8383" y="1419"/>
                      <a:pt x="7680" y="2247"/>
                      <a:pt x="6701" y="2573"/>
                    </a:cubicBezTo>
                    <a:cubicBezTo>
                      <a:pt x="6011" y="2799"/>
                      <a:pt x="5258" y="2762"/>
                      <a:pt x="4593" y="3063"/>
                    </a:cubicBezTo>
                    <a:cubicBezTo>
                      <a:pt x="3890" y="3389"/>
                      <a:pt x="3413" y="4054"/>
                      <a:pt x="2824" y="4581"/>
                    </a:cubicBezTo>
                    <a:cubicBezTo>
                      <a:pt x="2033" y="5271"/>
                      <a:pt x="1042" y="5698"/>
                      <a:pt x="0" y="5786"/>
                    </a:cubicBezTo>
                    <a:cubicBezTo>
                      <a:pt x="778" y="6175"/>
                      <a:pt x="1631" y="6413"/>
                      <a:pt x="2497" y="6476"/>
                    </a:cubicBezTo>
                    <a:cubicBezTo>
                      <a:pt x="2949" y="6200"/>
                      <a:pt x="3363" y="5861"/>
                      <a:pt x="3727" y="5472"/>
                    </a:cubicBezTo>
                    <a:cubicBezTo>
                      <a:pt x="4342" y="4845"/>
                      <a:pt x="4919" y="4129"/>
                      <a:pt x="5685" y="3703"/>
                    </a:cubicBezTo>
                    <a:cubicBezTo>
                      <a:pt x="6375" y="3301"/>
                      <a:pt x="7178" y="3151"/>
                      <a:pt x="7918" y="2875"/>
                    </a:cubicBezTo>
                    <a:cubicBezTo>
                      <a:pt x="8496" y="2649"/>
                      <a:pt x="9035" y="2348"/>
                      <a:pt x="9525" y="1971"/>
                    </a:cubicBezTo>
                    <a:cubicBezTo>
                      <a:pt x="9750" y="1331"/>
                      <a:pt x="9889" y="679"/>
                      <a:pt x="9926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763;p16">
                <a:extLst>
                  <a:ext uri="{FF2B5EF4-FFF2-40B4-BE49-F238E27FC236}">
                    <a16:creationId xmlns:a16="http://schemas.microsoft.com/office/drawing/2014/main" id="{4AA16AA0-2036-1BCE-9B8D-3D166D3C6C1E}"/>
                  </a:ext>
                </a:extLst>
              </p:cNvPr>
              <p:cNvSpPr/>
              <p:nvPr/>
            </p:nvSpPr>
            <p:spPr>
              <a:xfrm>
                <a:off x="977859" y="-108939"/>
                <a:ext cx="434314" cy="346152"/>
              </a:xfrm>
              <a:custGeom>
                <a:avLst/>
                <a:gdLst/>
                <a:ahLst/>
                <a:cxnLst/>
                <a:rect l="l" t="t" r="r" b="b"/>
                <a:pathLst>
                  <a:path w="13190" h="10442" extrusionOk="0">
                    <a:moveTo>
                      <a:pt x="8252" y="5005"/>
                    </a:moveTo>
                    <a:cubicBezTo>
                      <a:pt x="8455" y="5005"/>
                      <a:pt x="8593" y="5113"/>
                      <a:pt x="8546" y="5410"/>
                    </a:cubicBezTo>
                    <a:cubicBezTo>
                      <a:pt x="8509" y="5573"/>
                      <a:pt x="8433" y="5723"/>
                      <a:pt x="8308" y="5849"/>
                    </a:cubicBezTo>
                    <a:cubicBezTo>
                      <a:pt x="8195" y="6024"/>
                      <a:pt x="8032" y="6150"/>
                      <a:pt x="7844" y="6250"/>
                    </a:cubicBezTo>
                    <a:cubicBezTo>
                      <a:pt x="7781" y="6275"/>
                      <a:pt x="7714" y="6288"/>
                      <a:pt x="7647" y="6288"/>
                    </a:cubicBezTo>
                    <a:cubicBezTo>
                      <a:pt x="7513" y="6288"/>
                      <a:pt x="7379" y="6238"/>
                      <a:pt x="7279" y="6137"/>
                    </a:cubicBezTo>
                    <a:cubicBezTo>
                      <a:pt x="7166" y="5962"/>
                      <a:pt x="7153" y="5748"/>
                      <a:pt x="7254" y="5560"/>
                    </a:cubicBezTo>
                    <a:cubicBezTo>
                      <a:pt x="7373" y="5322"/>
                      <a:pt x="7906" y="5005"/>
                      <a:pt x="8252" y="5005"/>
                    </a:cubicBezTo>
                    <a:close/>
                    <a:moveTo>
                      <a:pt x="9877" y="1"/>
                    </a:moveTo>
                    <a:cubicBezTo>
                      <a:pt x="9789" y="177"/>
                      <a:pt x="9713" y="352"/>
                      <a:pt x="9663" y="528"/>
                    </a:cubicBezTo>
                    <a:cubicBezTo>
                      <a:pt x="9488" y="1243"/>
                      <a:pt x="9575" y="1984"/>
                      <a:pt x="9475" y="2699"/>
                    </a:cubicBezTo>
                    <a:cubicBezTo>
                      <a:pt x="9362" y="3427"/>
                      <a:pt x="8986" y="4192"/>
                      <a:pt x="8295" y="4393"/>
                    </a:cubicBezTo>
                    <a:cubicBezTo>
                      <a:pt x="7819" y="4531"/>
                      <a:pt x="7279" y="4381"/>
                      <a:pt x="6840" y="4619"/>
                    </a:cubicBezTo>
                    <a:cubicBezTo>
                      <a:pt x="6413" y="4845"/>
                      <a:pt x="6250" y="5410"/>
                      <a:pt x="6062" y="5874"/>
                    </a:cubicBezTo>
                    <a:cubicBezTo>
                      <a:pt x="5342" y="7651"/>
                      <a:pt x="3631" y="8724"/>
                      <a:pt x="1836" y="8724"/>
                    </a:cubicBezTo>
                    <a:cubicBezTo>
                      <a:pt x="1222" y="8724"/>
                      <a:pt x="598" y="8599"/>
                      <a:pt x="1" y="8333"/>
                    </a:cubicBezTo>
                    <a:lnTo>
                      <a:pt x="1" y="8333"/>
                    </a:lnTo>
                    <a:cubicBezTo>
                      <a:pt x="264" y="9099"/>
                      <a:pt x="678" y="9814"/>
                      <a:pt x="1193" y="10429"/>
                    </a:cubicBezTo>
                    <a:cubicBezTo>
                      <a:pt x="1301" y="10437"/>
                      <a:pt x="1410" y="10441"/>
                      <a:pt x="1520" y="10441"/>
                    </a:cubicBezTo>
                    <a:cubicBezTo>
                      <a:pt x="2921" y="10441"/>
                      <a:pt x="4331" y="9775"/>
                      <a:pt x="5146" y="8622"/>
                    </a:cubicBezTo>
                    <a:cubicBezTo>
                      <a:pt x="5522" y="8095"/>
                      <a:pt x="5836" y="7442"/>
                      <a:pt x="6438" y="7229"/>
                    </a:cubicBezTo>
                    <a:cubicBezTo>
                      <a:pt x="6610" y="7170"/>
                      <a:pt x="6791" y="7151"/>
                      <a:pt x="6975" y="7151"/>
                    </a:cubicBezTo>
                    <a:cubicBezTo>
                      <a:pt x="7327" y="7151"/>
                      <a:pt x="7692" y="7221"/>
                      <a:pt x="8031" y="7221"/>
                    </a:cubicBezTo>
                    <a:cubicBezTo>
                      <a:pt x="8307" y="7221"/>
                      <a:pt x="8566" y="7174"/>
                      <a:pt x="8785" y="7003"/>
                    </a:cubicBezTo>
                    <a:cubicBezTo>
                      <a:pt x="9287" y="6614"/>
                      <a:pt x="9262" y="5811"/>
                      <a:pt x="9663" y="5334"/>
                    </a:cubicBezTo>
                    <a:cubicBezTo>
                      <a:pt x="9939" y="5021"/>
                      <a:pt x="10366" y="4895"/>
                      <a:pt x="10780" y="4857"/>
                    </a:cubicBezTo>
                    <a:cubicBezTo>
                      <a:pt x="11194" y="4832"/>
                      <a:pt x="11608" y="4857"/>
                      <a:pt x="12010" y="4807"/>
                    </a:cubicBezTo>
                    <a:cubicBezTo>
                      <a:pt x="12424" y="4757"/>
                      <a:pt x="12826" y="4619"/>
                      <a:pt x="13189" y="4393"/>
                    </a:cubicBezTo>
                    <a:lnTo>
                      <a:pt x="13189" y="4381"/>
                    </a:lnTo>
                    <a:cubicBezTo>
                      <a:pt x="13102" y="4029"/>
                      <a:pt x="12989" y="3690"/>
                      <a:pt x="12851" y="3352"/>
                    </a:cubicBezTo>
                    <a:cubicBezTo>
                      <a:pt x="12725" y="3414"/>
                      <a:pt x="12587" y="3477"/>
                      <a:pt x="12462" y="3515"/>
                    </a:cubicBezTo>
                    <a:cubicBezTo>
                      <a:pt x="12300" y="3560"/>
                      <a:pt x="12142" y="3581"/>
                      <a:pt x="11991" y="3581"/>
                    </a:cubicBezTo>
                    <a:cubicBezTo>
                      <a:pt x="10589" y="3581"/>
                      <a:pt x="9750" y="1770"/>
                      <a:pt x="10906" y="716"/>
                    </a:cubicBezTo>
                    <a:cubicBezTo>
                      <a:pt x="10579" y="453"/>
                      <a:pt x="10241" y="214"/>
                      <a:pt x="9877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764;p16">
                <a:extLst>
                  <a:ext uri="{FF2B5EF4-FFF2-40B4-BE49-F238E27FC236}">
                    <a16:creationId xmlns:a16="http://schemas.microsoft.com/office/drawing/2014/main" id="{F637190C-19EA-3D6D-7BCA-C67F6C77F065}"/>
                  </a:ext>
                </a:extLst>
              </p:cNvPr>
              <p:cNvSpPr/>
              <p:nvPr/>
            </p:nvSpPr>
            <p:spPr>
              <a:xfrm>
                <a:off x="939860" y="-138343"/>
                <a:ext cx="337606" cy="40300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2157" extrusionOk="0">
                    <a:moveTo>
                      <a:pt x="7654" y="0"/>
                    </a:moveTo>
                    <a:cubicBezTo>
                      <a:pt x="5304" y="0"/>
                      <a:pt x="3039" y="1207"/>
                      <a:pt x="1757" y="3322"/>
                    </a:cubicBezTo>
                    <a:cubicBezTo>
                      <a:pt x="0" y="6221"/>
                      <a:pt x="615" y="9973"/>
                      <a:pt x="3200" y="12157"/>
                    </a:cubicBezTo>
                    <a:cubicBezTo>
                      <a:pt x="3112" y="11906"/>
                      <a:pt x="3024" y="11642"/>
                      <a:pt x="2962" y="11379"/>
                    </a:cubicBezTo>
                    <a:cubicBezTo>
                      <a:pt x="1795" y="6635"/>
                      <a:pt x="4706" y="1842"/>
                      <a:pt x="9449" y="675"/>
                    </a:cubicBezTo>
                    <a:cubicBezTo>
                      <a:pt x="9713" y="612"/>
                      <a:pt x="9989" y="562"/>
                      <a:pt x="10253" y="512"/>
                    </a:cubicBezTo>
                    <a:cubicBezTo>
                      <a:pt x="9405" y="166"/>
                      <a:pt x="8523" y="0"/>
                      <a:pt x="7654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" name="Google Shape;765;p16">
            <a:extLst>
              <a:ext uri="{FF2B5EF4-FFF2-40B4-BE49-F238E27FC236}">
                <a16:creationId xmlns:a16="http://schemas.microsoft.com/office/drawing/2014/main" id="{2C905B7B-44D5-5224-568F-EBEBB8F84444}"/>
              </a:ext>
            </a:extLst>
          </p:cNvPr>
          <p:cNvGrpSpPr/>
          <p:nvPr/>
        </p:nvGrpSpPr>
        <p:grpSpPr>
          <a:xfrm>
            <a:off x="9940251" y="828791"/>
            <a:ext cx="1611311" cy="1037047"/>
            <a:chOff x="2454249" y="2445506"/>
            <a:chExt cx="994546" cy="640094"/>
          </a:xfrm>
        </p:grpSpPr>
        <p:sp>
          <p:nvSpPr>
            <p:cNvPr id="41" name="Google Shape;766;p16">
              <a:extLst>
                <a:ext uri="{FF2B5EF4-FFF2-40B4-BE49-F238E27FC236}">
                  <a16:creationId xmlns:a16="http://schemas.microsoft.com/office/drawing/2014/main" id="{24ADDF11-05D4-09C9-3EEC-D958E7F6F394}"/>
                </a:ext>
              </a:extLst>
            </p:cNvPr>
            <p:cNvSpPr/>
            <p:nvPr/>
          </p:nvSpPr>
          <p:spPr>
            <a:xfrm>
              <a:off x="2647176" y="2459549"/>
              <a:ext cx="212578" cy="208607"/>
            </a:xfrm>
            <a:custGeom>
              <a:avLst/>
              <a:gdLst/>
              <a:ahLst/>
              <a:cxnLst/>
              <a:rect l="l" t="t" r="r" b="b"/>
              <a:pathLst>
                <a:path w="4619" h="4531" extrusionOk="0">
                  <a:moveTo>
                    <a:pt x="4618" y="0"/>
                  </a:moveTo>
                  <a:lnTo>
                    <a:pt x="4618" y="0"/>
                  </a:lnTo>
                  <a:cubicBezTo>
                    <a:pt x="2422" y="653"/>
                    <a:pt x="703" y="2360"/>
                    <a:pt x="0" y="4531"/>
                  </a:cubicBezTo>
                  <a:cubicBezTo>
                    <a:pt x="1870" y="3389"/>
                    <a:pt x="3438" y="1845"/>
                    <a:pt x="4618" y="0"/>
                  </a:cubicBezTo>
                  <a:close/>
                </a:path>
              </a:pathLst>
            </a:custGeom>
            <a:solidFill>
              <a:srgbClr val="87D3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42" name="Google Shape;767;p16">
              <a:extLst>
                <a:ext uri="{FF2B5EF4-FFF2-40B4-BE49-F238E27FC236}">
                  <a16:creationId xmlns:a16="http://schemas.microsoft.com/office/drawing/2014/main" id="{EC6B0F75-3426-8128-F524-D907852CE222}"/>
                </a:ext>
              </a:extLst>
            </p:cNvPr>
            <p:cNvGrpSpPr/>
            <p:nvPr/>
          </p:nvGrpSpPr>
          <p:grpSpPr>
            <a:xfrm>
              <a:off x="2454249" y="2445506"/>
              <a:ext cx="994546" cy="640094"/>
              <a:chOff x="2454249" y="2445506"/>
              <a:chExt cx="994546" cy="640094"/>
            </a:xfrm>
          </p:grpSpPr>
          <p:sp>
            <p:nvSpPr>
              <p:cNvPr id="43" name="Google Shape;768;p16">
                <a:extLst>
                  <a:ext uri="{FF2B5EF4-FFF2-40B4-BE49-F238E27FC236}">
                    <a16:creationId xmlns:a16="http://schemas.microsoft.com/office/drawing/2014/main" id="{350C483C-8B67-6E8C-EDE3-3D0F06C3F0AD}"/>
                  </a:ext>
                </a:extLst>
              </p:cNvPr>
              <p:cNvSpPr/>
              <p:nvPr/>
            </p:nvSpPr>
            <p:spPr>
              <a:xfrm>
                <a:off x="2454526" y="2445806"/>
                <a:ext cx="993994" cy="639496"/>
              </a:xfrm>
              <a:custGeom>
                <a:avLst/>
                <a:gdLst/>
                <a:ahLst/>
                <a:cxnLst/>
                <a:rect l="l" t="t" r="r" b="b"/>
                <a:pathLst>
                  <a:path w="21598" h="13890" extrusionOk="0">
                    <a:moveTo>
                      <a:pt x="10810" y="0"/>
                    </a:moveTo>
                    <a:cubicBezTo>
                      <a:pt x="10264" y="0"/>
                      <a:pt x="9715" y="65"/>
                      <a:pt x="9174" y="198"/>
                    </a:cubicBezTo>
                    <a:cubicBezTo>
                      <a:pt x="8910" y="261"/>
                      <a:pt x="8659" y="336"/>
                      <a:pt x="8408" y="424"/>
                    </a:cubicBezTo>
                    <a:lnTo>
                      <a:pt x="8371" y="436"/>
                    </a:lnTo>
                    <a:cubicBezTo>
                      <a:pt x="8107" y="537"/>
                      <a:pt x="7856" y="650"/>
                      <a:pt x="7605" y="775"/>
                    </a:cubicBezTo>
                    <a:lnTo>
                      <a:pt x="7580" y="800"/>
                    </a:lnTo>
                    <a:cubicBezTo>
                      <a:pt x="7216" y="989"/>
                      <a:pt x="6865" y="1215"/>
                      <a:pt x="6539" y="1466"/>
                    </a:cubicBezTo>
                    <a:lnTo>
                      <a:pt x="6514" y="1478"/>
                    </a:lnTo>
                    <a:cubicBezTo>
                      <a:pt x="6300" y="1654"/>
                      <a:pt x="6099" y="1829"/>
                      <a:pt x="5911" y="2018"/>
                    </a:cubicBezTo>
                    <a:lnTo>
                      <a:pt x="5899" y="2030"/>
                    </a:lnTo>
                    <a:cubicBezTo>
                      <a:pt x="5798" y="2131"/>
                      <a:pt x="5710" y="2218"/>
                      <a:pt x="5623" y="2319"/>
                    </a:cubicBezTo>
                    <a:cubicBezTo>
                      <a:pt x="3228" y="1116"/>
                      <a:pt x="1395" y="394"/>
                      <a:pt x="627" y="394"/>
                    </a:cubicBezTo>
                    <a:cubicBezTo>
                      <a:pt x="441" y="394"/>
                      <a:pt x="318" y="436"/>
                      <a:pt x="264" y="524"/>
                    </a:cubicBezTo>
                    <a:cubicBezTo>
                      <a:pt x="1" y="964"/>
                      <a:pt x="1620" y="2495"/>
                      <a:pt x="4318" y="4465"/>
                    </a:cubicBezTo>
                    <a:cubicBezTo>
                      <a:pt x="4318" y="4458"/>
                      <a:pt x="4321" y="4452"/>
                      <a:pt x="4324" y="4446"/>
                    </a:cubicBezTo>
                    <a:lnTo>
                      <a:pt x="4324" y="4446"/>
                    </a:lnTo>
                    <a:lnTo>
                      <a:pt x="4318" y="4465"/>
                    </a:lnTo>
                    <a:lnTo>
                      <a:pt x="4280" y="4565"/>
                    </a:lnTo>
                    <a:cubicBezTo>
                      <a:pt x="4255" y="4640"/>
                      <a:pt x="4230" y="4716"/>
                      <a:pt x="4205" y="4791"/>
                    </a:cubicBezTo>
                    <a:lnTo>
                      <a:pt x="4167" y="4891"/>
                    </a:lnTo>
                    <a:cubicBezTo>
                      <a:pt x="4142" y="4967"/>
                      <a:pt x="4117" y="5042"/>
                      <a:pt x="4104" y="5130"/>
                    </a:cubicBezTo>
                    <a:cubicBezTo>
                      <a:pt x="4092" y="5155"/>
                      <a:pt x="4079" y="5180"/>
                      <a:pt x="4079" y="5205"/>
                    </a:cubicBezTo>
                    <a:cubicBezTo>
                      <a:pt x="4054" y="5318"/>
                      <a:pt x="4029" y="5418"/>
                      <a:pt x="4004" y="5531"/>
                    </a:cubicBezTo>
                    <a:cubicBezTo>
                      <a:pt x="4004" y="5544"/>
                      <a:pt x="4004" y="5556"/>
                      <a:pt x="4004" y="5556"/>
                    </a:cubicBezTo>
                    <a:cubicBezTo>
                      <a:pt x="3979" y="5657"/>
                      <a:pt x="3966" y="5757"/>
                      <a:pt x="3941" y="5858"/>
                    </a:cubicBezTo>
                    <a:cubicBezTo>
                      <a:pt x="3941" y="5895"/>
                      <a:pt x="3941" y="5933"/>
                      <a:pt x="3929" y="5971"/>
                    </a:cubicBezTo>
                    <a:cubicBezTo>
                      <a:pt x="3916" y="6046"/>
                      <a:pt x="3916" y="6121"/>
                      <a:pt x="3903" y="6196"/>
                    </a:cubicBezTo>
                    <a:cubicBezTo>
                      <a:pt x="3903" y="6234"/>
                      <a:pt x="3891" y="6272"/>
                      <a:pt x="3891" y="6309"/>
                    </a:cubicBezTo>
                    <a:cubicBezTo>
                      <a:pt x="3891" y="6385"/>
                      <a:pt x="3878" y="6460"/>
                      <a:pt x="3878" y="6535"/>
                    </a:cubicBezTo>
                    <a:lnTo>
                      <a:pt x="3878" y="6661"/>
                    </a:lnTo>
                    <a:lnTo>
                      <a:pt x="3878" y="6887"/>
                    </a:lnTo>
                    <a:lnTo>
                      <a:pt x="3878" y="7000"/>
                    </a:lnTo>
                    <a:cubicBezTo>
                      <a:pt x="3878" y="7112"/>
                      <a:pt x="3878" y="7225"/>
                      <a:pt x="3891" y="7338"/>
                    </a:cubicBezTo>
                    <a:cubicBezTo>
                      <a:pt x="3891" y="7451"/>
                      <a:pt x="3903" y="7527"/>
                      <a:pt x="3903" y="7627"/>
                    </a:cubicBezTo>
                    <a:cubicBezTo>
                      <a:pt x="3941" y="7953"/>
                      <a:pt x="3991" y="8267"/>
                      <a:pt x="4067" y="8581"/>
                    </a:cubicBezTo>
                    <a:cubicBezTo>
                      <a:pt x="4117" y="8807"/>
                      <a:pt x="4180" y="9020"/>
                      <a:pt x="4255" y="9233"/>
                    </a:cubicBezTo>
                    <a:cubicBezTo>
                      <a:pt x="4318" y="9409"/>
                      <a:pt x="4393" y="9597"/>
                      <a:pt x="4468" y="9773"/>
                    </a:cubicBezTo>
                    <a:cubicBezTo>
                      <a:pt x="5183" y="11367"/>
                      <a:pt x="6463" y="12634"/>
                      <a:pt x="8070" y="13324"/>
                    </a:cubicBezTo>
                    <a:lnTo>
                      <a:pt x="8095" y="13337"/>
                    </a:lnTo>
                    <a:cubicBezTo>
                      <a:pt x="8195" y="13374"/>
                      <a:pt x="8283" y="13412"/>
                      <a:pt x="8371" y="13450"/>
                    </a:cubicBezTo>
                    <a:lnTo>
                      <a:pt x="8421" y="13462"/>
                    </a:lnTo>
                    <a:cubicBezTo>
                      <a:pt x="8509" y="13500"/>
                      <a:pt x="8609" y="13537"/>
                      <a:pt x="8710" y="13563"/>
                    </a:cubicBezTo>
                    <a:lnTo>
                      <a:pt x="8735" y="13563"/>
                    </a:lnTo>
                    <a:cubicBezTo>
                      <a:pt x="9287" y="13738"/>
                      <a:pt x="9852" y="13839"/>
                      <a:pt x="10429" y="13876"/>
                    </a:cubicBezTo>
                    <a:cubicBezTo>
                      <a:pt x="10549" y="13886"/>
                      <a:pt x="10668" y="13890"/>
                      <a:pt x="10788" y="13890"/>
                    </a:cubicBezTo>
                    <a:cubicBezTo>
                      <a:pt x="10982" y="13890"/>
                      <a:pt x="11176" y="13879"/>
                      <a:pt x="11370" y="13864"/>
                    </a:cubicBezTo>
                    <a:lnTo>
                      <a:pt x="11445" y="13864"/>
                    </a:lnTo>
                    <a:lnTo>
                      <a:pt x="11608" y="13851"/>
                    </a:lnTo>
                    <a:lnTo>
                      <a:pt x="11734" y="13839"/>
                    </a:lnTo>
                    <a:lnTo>
                      <a:pt x="11872" y="13801"/>
                    </a:lnTo>
                    <a:lnTo>
                      <a:pt x="12035" y="13776"/>
                    </a:lnTo>
                    <a:lnTo>
                      <a:pt x="12148" y="13751"/>
                    </a:lnTo>
                    <a:cubicBezTo>
                      <a:pt x="12236" y="13738"/>
                      <a:pt x="12336" y="13713"/>
                      <a:pt x="12424" y="13688"/>
                    </a:cubicBezTo>
                    <a:cubicBezTo>
                      <a:pt x="12524" y="13663"/>
                      <a:pt x="12612" y="13650"/>
                      <a:pt x="12700" y="13625"/>
                    </a:cubicBezTo>
                    <a:lnTo>
                      <a:pt x="12826" y="13588"/>
                    </a:lnTo>
                    <a:lnTo>
                      <a:pt x="12926" y="13550"/>
                    </a:lnTo>
                    <a:lnTo>
                      <a:pt x="12964" y="13537"/>
                    </a:lnTo>
                    <a:cubicBezTo>
                      <a:pt x="13064" y="13500"/>
                      <a:pt x="13152" y="13475"/>
                      <a:pt x="13252" y="13437"/>
                    </a:cubicBezTo>
                    <a:lnTo>
                      <a:pt x="13315" y="13412"/>
                    </a:lnTo>
                    <a:cubicBezTo>
                      <a:pt x="13428" y="13374"/>
                      <a:pt x="13553" y="13312"/>
                      <a:pt x="13679" y="13261"/>
                    </a:cubicBezTo>
                    <a:lnTo>
                      <a:pt x="13767" y="13211"/>
                    </a:lnTo>
                    <a:cubicBezTo>
                      <a:pt x="13855" y="13174"/>
                      <a:pt x="13955" y="13123"/>
                      <a:pt x="14055" y="13073"/>
                    </a:cubicBezTo>
                    <a:lnTo>
                      <a:pt x="14131" y="13036"/>
                    </a:lnTo>
                    <a:cubicBezTo>
                      <a:pt x="14244" y="12973"/>
                      <a:pt x="14357" y="12910"/>
                      <a:pt x="14457" y="12835"/>
                    </a:cubicBezTo>
                    <a:lnTo>
                      <a:pt x="14520" y="12797"/>
                    </a:lnTo>
                    <a:lnTo>
                      <a:pt x="14608" y="12747"/>
                    </a:lnTo>
                    <a:cubicBezTo>
                      <a:pt x="14670" y="12697"/>
                      <a:pt x="14733" y="12659"/>
                      <a:pt x="14796" y="12609"/>
                    </a:cubicBezTo>
                    <a:cubicBezTo>
                      <a:pt x="14821" y="12596"/>
                      <a:pt x="14846" y="12584"/>
                      <a:pt x="14871" y="12559"/>
                    </a:cubicBezTo>
                    <a:lnTo>
                      <a:pt x="14997" y="12471"/>
                    </a:lnTo>
                    <a:cubicBezTo>
                      <a:pt x="15059" y="12421"/>
                      <a:pt x="15110" y="12383"/>
                      <a:pt x="15172" y="12333"/>
                    </a:cubicBezTo>
                    <a:lnTo>
                      <a:pt x="15197" y="12308"/>
                    </a:lnTo>
                    <a:cubicBezTo>
                      <a:pt x="15298" y="12232"/>
                      <a:pt x="15386" y="12145"/>
                      <a:pt x="15473" y="12069"/>
                    </a:cubicBezTo>
                    <a:lnTo>
                      <a:pt x="15536" y="12019"/>
                    </a:lnTo>
                    <a:cubicBezTo>
                      <a:pt x="15586" y="11969"/>
                      <a:pt x="15637" y="11919"/>
                      <a:pt x="15674" y="11868"/>
                    </a:cubicBezTo>
                    <a:lnTo>
                      <a:pt x="15724" y="11831"/>
                    </a:lnTo>
                    <a:cubicBezTo>
                      <a:pt x="15812" y="11743"/>
                      <a:pt x="15888" y="11655"/>
                      <a:pt x="15975" y="11567"/>
                    </a:cubicBezTo>
                    <a:cubicBezTo>
                      <a:pt x="18370" y="12770"/>
                      <a:pt x="20203" y="13492"/>
                      <a:pt x="20964" y="13492"/>
                    </a:cubicBezTo>
                    <a:cubicBezTo>
                      <a:pt x="21149" y="13492"/>
                      <a:pt x="21270" y="13450"/>
                      <a:pt x="21321" y="13362"/>
                    </a:cubicBezTo>
                    <a:cubicBezTo>
                      <a:pt x="21597" y="12923"/>
                      <a:pt x="19979" y="11392"/>
                      <a:pt x="17281" y="9434"/>
                    </a:cubicBezTo>
                    <a:cubicBezTo>
                      <a:pt x="17306" y="9359"/>
                      <a:pt x="17343" y="9283"/>
                      <a:pt x="17368" y="9208"/>
                    </a:cubicBezTo>
                    <a:cubicBezTo>
                      <a:pt x="17657" y="8355"/>
                      <a:pt x="17782" y="7464"/>
                      <a:pt x="17732" y="6560"/>
                    </a:cubicBezTo>
                    <a:cubicBezTo>
                      <a:pt x="17720" y="6372"/>
                      <a:pt x="17707" y="6171"/>
                      <a:pt x="17682" y="5983"/>
                    </a:cubicBezTo>
                    <a:cubicBezTo>
                      <a:pt x="17644" y="5757"/>
                      <a:pt x="17607" y="5544"/>
                      <a:pt x="17557" y="5318"/>
                    </a:cubicBezTo>
                    <a:cubicBezTo>
                      <a:pt x="17469" y="5004"/>
                      <a:pt x="17381" y="4691"/>
                      <a:pt x="17255" y="4402"/>
                    </a:cubicBezTo>
                    <a:cubicBezTo>
                      <a:pt x="17255" y="4389"/>
                      <a:pt x="17243" y="4377"/>
                      <a:pt x="17243" y="4364"/>
                    </a:cubicBezTo>
                    <a:cubicBezTo>
                      <a:pt x="17230" y="4327"/>
                      <a:pt x="17205" y="4276"/>
                      <a:pt x="17193" y="4239"/>
                    </a:cubicBezTo>
                    <a:cubicBezTo>
                      <a:pt x="17180" y="4201"/>
                      <a:pt x="17168" y="4164"/>
                      <a:pt x="17142" y="4126"/>
                    </a:cubicBezTo>
                    <a:cubicBezTo>
                      <a:pt x="16753" y="3247"/>
                      <a:pt x="16176" y="2457"/>
                      <a:pt x="15461" y="1804"/>
                    </a:cubicBezTo>
                    <a:lnTo>
                      <a:pt x="15448" y="1792"/>
                    </a:lnTo>
                    <a:cubicBezTo>
                      <a:pt x="15323" y="1679"/>
                      <a:pt x="15197" y="1566"/>
                      <a:pt x="15059" y="1466"/>
                    </a:cubicBezTo>
                    <a:cubicBezTo>
                      <a:pt x="13831" y="505"/>
                      <a:pt x="12332" y="0"/>
                      <a:pt x="10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769;p16">
                <a:extLst>
                  <a:ext uri="{FF2B5EF4-FFF2-40B4-BE49-F238E27FC236}">
                    <a16:creationId xmlns:a16="http://schemas.microsoft.com/office/drawing/2014/main" id="{F202E696-B37A-B73D-0576-89390A8B7385}"/>
                  </a:ext>
                </a:extLst>
              </p:cNvPr>
              <p:cNvSpPr/>
              <p:nvPr/>
            </p:nvSpPr>
            <p:spPr>
              <a:xfrm>
                <a:off x="2624072" y="2445506"/>
                <a:ext cx="655544" cy="639634"/>
              </a:xfrm>
              <a:custGeom>
                <a:avLst/>
                <a:gdLst/>
                <a:ahLst/>
                <a:cxnLst/>
                <a:rect l="l" t="t" r="r" b="b"/>
                <a:pathLst>
                  <a:path w="14244" h="13893" extrusionOk="0">
                    <a:moveTo>
                      <a:pt x="7110" y="1"/>
                    </a:moveTo>
                    <a:cubicBezTo>
                      <a:pt x="6572" y="1"/>
                      <a:pt x="6027" y="63"/>
                      <a:pt x="5484" y="193"/>
                    </a:cubicBezTo>
                    <a:cubicBezTo>
                      <a:pt x="2221" y="983"/>
                      <a:pt x="0" y="3995"/>
                      <a:pt x="188" y="7333"/>
                    </a:cubicBezTo>
                    <a:cubicBezTo>
                      <a:pt x="188" y="7433"/>
                      <a:pt x="201" y="7534"/>
                      <a:pt x="213" y="7634"/>
                    </a:cubicBezTo>
                    <a:cubicBezTo>
                      <a:pt x="239" y="7948"/>
                      <a:pt x="289" y="8274"/>
                      <a:pt x="364" y="8588"/>
                    </a:cubicBezTo>
                    <a:cubicBezTo>
                      <a:pt x="414" y="8801"/>
                      <a:pt x="477" y="9014"/>
                      <a:pt x="552" y="9228"/>
                    </a:cubicBezTo>
                    <a:cubicBezTo>
                      <a:pt x="615" y="9416"/>
                      <a:pt x="690" y="9592"/>
                      <a:pt x="766" y="9767"/>
                    </a:cubicBezTo>
                    <a:cubicBezTo>
                      <a:pt x="1903" y="12325"/>
                      <a:pt x="4413" y="13892"/>
                      <a:pt x="7103" y="13892"/>
                    </a:cubicBezTo>
                    <a:cubicBezTo>
                      <a:pt x="7647" y="13892"/>
                      <a:pt x="8198" y="13828"/>
                      <a:pt x="8747" y="13695"/>
                    </a:cubicBezTo>
                    <a:cubicBezTo>
                      <a:pt x="12009" y="12917"/>
                      <a:pt x="14243" y="9905"/>
                      <a:pt x="14055" y="6555"/>
                    </a:cubicBezTo>
                    <a:cubicBezTo>
                      <a:pt x="14042" y="6367"/>
                      <a:pt x="14017" y="6178"/>
                      <a:pt x="13992" y="5978"/>
                    </a:cubicBezTo>
                    <a:cubicBezTo>
                      <a:pt x="13967" y="5764"/>
                      <a:pt x="13917" y="5538"/>
                      <a:pt x="13867" y="5312"/>
                    </a:cubicBezTo>
                    <a:cubicBezTo>
                      <a:pt x="13791" y="4999"/>
                      <a:pt x="13691" y="4698"/>
                      <a:pt x="13578" y="4396"/>
                    </a:cubicBezTo>
                    <a:cubicBezTo>
                      <a:pt x="13540" y="4309"/>
                      <a:pt x="13503" y="4221"/>
                      <a:pt x="13465" y="4120"/>
                    </a:cubicBezTo>
                    <a:cubicBezTo>
                      <a:pt x="12325" y="1568"/>
                      <a:pt x="9807" y="1"/>
                      <a:pt x="7110" y="1"/>
                    </a:cubicBezTo>
                    <a:close/>
                  </a:path>
                </a:pathLst>
              </a:custGeom>
              <a:solidFill>
                <a:srgbClr val="CFE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770;p16">
                <a:extLst>
                  <a:ext uri="{FF2B5EF4-FFF2-40B4-BE49-F238E27FC236}">
                    <a16:creationId xmlns:a16="http://schemas.microsoft.com/office/drawing/2014/main" id="{C85EF31E-D3FE-E40B-66F4-1AC095343526}"/>
                  </a:ext>
                </a:extLst>
              </p:cNvPr>
              <p:cNvSpPr/>
              <p:nvPr/>
            </p:nvSpPr>
            <p:spPr>
              <a:xfrm>
                <a:off x="2765546" y="2489613"/>
                <a:ext cx="382355" cy="595113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12926" extrusionOk="0">
                    <a:moveTo>
                      <a:pt x="7542" y="0"/>
                    </a:moveTo>
                    <a:cubicBezTo>
                      <a:pt x="6087" y="25"/>
                      <a:pt x="4681" y="477"/>
                      <a:pt x="3502" y="1318"/>
                    </a:cubicBezTo>
                    <a:cubicBezTo>
                      <a:pt x="1707" y="2598"/>
                      <a:pt x="553" y="4693"/>
                      <a:pt x="239" y="6889"/>
                    </a:cubicBezTo>
                    <a:cubicBezTo>
                      <a:pt x="1" y="8709"/>
                      <a:pt x="264" y="10554"/>
                      <a:pt x="992" y="12235"/>
                    </a:cubicBezTo>
                    <a:cubicBezTo>
                      <a:pt x="1820" y="12637"/>
                      <a:pt x="2724" y="12875"/>
                      <a:pt x="3652" y="12925"/>
                    </a:cubicBezTo>
                    <a:cubicBezTo>
                      <a:pt x="2523" y="11520"/>
                      <a:pt x="1544" y="9951"/>
                      <a:pt x="1268" y="8169"/>
                    </a:cubicBezTo>
                    <a:cubicBezTo>
                      <a:pt x="967" y="6011"/>
                      <a:pt x="1707" y="3852"/>
                      <a:pt x="3263" y="2347"/>
                    </a:cubicBezTo>
                    <a:cubicBezTo>
                      <a:pt x="4518" y="1162"/>
                      <a:pt x="6170" y="514"/>
                      <a:pt x="7892" y="514"/>
                    </a:cubicBezTo>
                    <a:cubicBezTo>
                      <a:pt x="8030" y="514"/>
                      <a:pt x="8169" y="519"/>
                      <a:pt x="8308" y="527"/>
                    </a:cubicBezTo>
                    <a:cubicBezTo>
                      <a:pt x="8057" y="326"/>
                      <a:pt x="7806" y="163"/>
                      <a:pt x="7542" y="0"/>
                    </a:cubicBezTo>
                    <a:close/>
                  </a:path>
                </a:pathLst>
              </a:custGeom>
              <a:solidFill>
                <a:srgbClr val="2A4D7C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771;p16">
                <a:extLst>
                  <a:ext uri="{FF2B5EF4-FFF2-40B4-BE49-F238E27FC236}">
                    <a16:creationId xmlns:a16="http://schemas.microsoft.com/office/drawing/2014/main" id="{1EA722E1-8CEC-E51D-DA9E-607AD836593C}"/>
                  </a:ext>
                </a:extLst>
              </p:cNvPr>
              <p:cNvSpPr/>
              <p:nvPr/>
            </p:nvSpPr>
            <p:spPr>
              <a:xfrm>
                <a:off x="2795506" y="2512541"/>
                <a:ext cx="387648" cy="572738"/>
              </a:xfrm>
              <a:custGeom>
                <a:avLst/>
                <a:gdLst/>
                <a:ahLst/>
                <a:cxnLst/>
                <a:rect l="l" t="t" r="r" b="b"/>
                <a:pathLst>
                  <a:path w="8423" h="12440" extrusionOk="0">
                    <a:moveTo>
                      <a:pt x="7194" y="1"/>
                    </a:moveTo>
                    <a:cubicBezTo>
                      <a:pt x="3158" y="1"/>
                      <a:pt x="0" y="3609"/>
                      <a:pt x="617" y="7671"/>
                    </a:cubicBezTo>
                    <a:cubicBezTo>
                      <a:pt x="893" y="9441"/>
                      <a:pt x="1859" y="11022"/>
                      <a:pt x="3001" y="12427"/>
                    </a:cubicBezTo>
                    <a:cubicBezTo>
                      <a:pt x="3142" y="12435"/>
                      <a:pt x="3284" y="12439"/>
                      <a:pt x="3426" y="12439"/>
                    </a:cubicBezTo>
                    <a:cubicBezTo>
                      <a:pt x="3965" y="12439"/>
                      <a:pt x="4505" y="12381"/>
                      <a:pt x="5022" y="12252"/>
                    </a:cubicBezTo>
                    <a:cubicBezTo>
                      <a:pt x="5210" y="12201"/>
                      <a:pt x="5386" y="12151"/>
                      <a:pt x="5561" y="12088"/>
                    </a:cubicBezTo>
                    <a:cubicBezTo>
                      <a:pt x="4620" y="11386"/>
                      <a:pt x="3779" y="10558"/>
                      <a:pt x="3077" y="9616"/>
                    </a:cubicBezTo>
                    <a:cubicBezTo>
                      <a:pt x="1947" y="8048"/>
                      <a:pt x="1382" y="5940"/>
                      <a:pt x="2123" y="4158"/>
                    </a:cubicBezTo>
                    <a:cubicBezTo>
                      <a:pt x="2625" y="2928"/>
                      <a:pt x="3704" y="1987"/>
                      <a:pt x="4921" y="1435"/>
                    </a:cubicBezTo>
                    <a:cubicBezTo>
                      <a:pt x="6013" y="945"/>
                      <a:pt x="7218" y="757"/>
                      <a:pt x="8422" y="707"/>
                    </a:cubicBezTo>
                    <a:cubicBezTo>
                      <a:pt x="8184" y="456"/>
                      <a:pt x="7920" y="230"/>
                      <a:pt x="7657" y="17"/>
                    </a:cubicBezTo>
                    <a:cubicBezTo>
                      <a:pt x="7502" y="6"/>
                      <a:pt x="7347" y="1"/>
                      <a:pt x="7194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772;p16">
                <a:extLst>
                  <a:ext uri="{FF2B5EF4-FFF2-40B4-BE49-F238E27FC236}">
                    <a16:creationId xmlns:a16="http://schemas.microsoft.com/office/drawing/2014/main" id="{42AB6920-EE24-B088-ED2E-1391E5273374}"/>
                  </a:ext>
                </a:extLst>
              </p:cNvPr>
              <p:cNvSpPr/>
              <p:nvPr/>
            </p:nvSpPr>
            <p:spPr>
              <a:xfrm>
                <a:off x="3011582" y="2620735"/>
                <a:ext cx="236832" cy="412564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961" extrusionOk="0">
                    <a:moveTo>
                      <a:pt x="4882" y="1"/>
                    </a:moveTo>
                    <a:cubicBezTo>
                      <a:pt x="4229" y="176"/>
                      <a:pt x="3577" y="427"/>
                      <a:pt x="2962" y="728"/>
                    </a:cubicBezTo>
                    <a:cubicBezTo>
                      <a:pt x="1883" y="1268"/>
                      <a:pt x="904" y="2121"/>
                      <a:pt x="440" y="3251"/>
                    </a:cubicBezTo>
                    <a:cubicBezTo>
                      <a:pt x="0" y="4380"/>
                      <a:pt x="51" y="5635"/>
                      <a:pt x="578" y="6739"/>
                    </a:cubicBezTo>
                    <a:cubicBezTo>
                      <a:pt x="1017" y="7630"/>
                      <a:pt x="1682" y="8396"/>
                      <a:pt x="2510" y="8960"/>
                    </a:cubicBezTo>
                    <a:cubicBezTo>
                      <a:pt x="3037" y="8609"/>
                      <a:pt x="3514" y="8182"/>
                      <a:pt x="3928" y="7718"/>
                    </a:cubicBezTo>
                    <a:cubicBezTo>
                      <a:pt x="3062" y="7254"/>
                      <a:pt x="2222" y="6739"/>
                      <a:pt x="1607" y="5986"/>
                    </a:cubicBezTo>
                    <a:cubicBezTo>
                      <a:pt x="916" y="5133"/>
                      <a:pt x="603" y="3903"/>
                      <a:pt x="1092" y="2924"/>
                    </a:cubicBezTo>
                    <a:cubicBezTo>
                      <a:pt x="1418" y="2272"/>
                      <a:pt x="2046" y="1820"/>
                      <a:pt x="2686" y="1481"/>
                    </a:cubicBezTo>
                    <a:cubicBezTo>
                      <a:pt x="3451" y="1067"/>
                      <a:pt x="4280" y="754"/>
                      <a:pt x="5145" y="565"/>
                    </a:cubicBezTo>
                    <a:cubicBezTo>
                      <a:pt x="5108" y="477"/>
                      <a:pt x="5083" y="402"/>
                      <a:pt x="5045" y="327"/>
                    </a:cubicBezTo>
                    <a:cubicBezTo>
                      <a:pt x="4995" y="214"/>
                      <a:pt x="4945" y="101"/>
                      <a:pt x="4882" y="1"/>
                    </a:cubicBezTo>
                    <a:close/>
                  </a:path>
                </a:pathLst>
              </a:custGeom>
              <a:solidFill>
                <a:srgbClr val="87D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773;p16">
                <a:extLst>
                  <a:ext uri="{FF2B5EF4-FFF2-40B4-BE49-F238E27FC236}">
                    <a16:creationId xmlns:a16="http://schemas.microsoft.com/office/drawing/2014/main" id="{2F777677-6EE1-4403-CBDA-38D982363CA7}"/>
                  </a:ext>
                </a:extLst>
              </p:cNvPr>
              <p:cNvSpPr/>
              <p:nvPr/>
            </p:nvSpPr>
            <p:spPr>
              <a:xfrm>
                <a:off x="2627524" y="2544492"/>
                <a:ext cx="626642" cy="541108"/>
              </a:xfrm>
              <a:custGeom>
                <a:avLst/>
                <a:gdLst/>
                <a:ahLst/>
                <a:cxnLst/>
                <a:rect l="l" t="t" r="r" b="b"/>
                <a:pathLst>
                  <a:path w="13616" h="11753" extrusionOk="0">
                    <a:moveTo>
                      <a:pt x="2033" y="0"/>
                    </a:moveTo>
                    <a:lnTo>
                      <a:pt x="2033" y="0"/>
                    </a:lnTo>
                    <a:cubicBezTo>
                      <a:pt x="703" y="1393"/>
                      <a:pt x="0" y="3275"/>
                      <a:pt x="113" y="5195"/>
                    </a:cubicBezTo>
                    <a:cubicBezTo>
                      <a:pt x="113" y="5296"/>
                      <a:pt x="126" y="5396"/>
                      <a:pt x="138" y="5497"/>
                    </a:cubicBezTo>
                    <a:cubicBezTo>
                      <a:pt x="164" y="5810"/>
                      <a:pt x="214" y="6124"/>
                      <a:pt x="289" y="6438"/>
                    </a:cubicBezTo>
                    <a:cubicBezTo>
                      <a:pt x="339" y="6664"/>
                      <a:pt x="415" y="6877"/>
                      <a:pt x="490" y="7090"/>
                    </a:cubicBezTo>
                    <a:cubicBezTo>
                      <a:pt x="553" y="7278"/>
                      <a:pt x="615" y="7454"/>
                      <a:pt x="703" y="7630"/>
                    </a:cubicBezTo>
                    <a:cubicBezTo>
                      <a:pt x="1816" y="10146"/>
                      <a:pt x="4305" y="11753"/>
                      <a:pt x="7035" y="11753"/>
                    </a:cubicBezTo>
                    <a:cubicBezTo>
                      <a:pt x="7137" y="11753"/>
                      <a:pt x="7239" y="11750"/>
                      <a:pt x="7341" y="11746"/>
                    </a:cubicBezTo>
                    <a:cubicBezTo>
                      <a:pt x="10203" y="11620"/>
                      <a:pt x="12687" y="9763"/>
                      <a:pt x="13616" y="7065"/>
                    </a:cubicBezTo>
                    <a:lnTo>
                      <a:pt x="13616" y="7065"/>
                    </a:lnTo>
                    <a:cubicBezTo>
                      <a:pt x="12222" y="8515"/>
                      <a:pt x="10414" y="9200"/>
                      <a:pt x="8624" y="9200"/>
                    </a:cubicBezTo>
                    <a:cubicBezTo>
                      <a:pt x="6013" y="9200"/>
                      <a:pt x="3443" y="7742"/>
                      <a:pt x="2259" y="5070"/>
                    </a:cubicBezTo>
                    <a:cubicBezTo>
                      <a:pt x="2184" y="4894"/>
                      <a:pt x="2096" y="4719"/>
                      <a:pt x="2046" y="4530"/>
                    </a:cubicBezTo>
                    <a:cubicBezTo>
                      <a:pt x="1983" y="4342"/>
                      <a:pt x="1908" y="4104"/>
                      <a:pt x="1845" y="3878"/>
                    </a:cubicBezTo>
                    <a:cubicBezTo>
                      <a:pt x="1782" y="3577"/>
                      <a:pt x="1720" y="3263"/>
                      <a:pt x="1694" y="2937"/>
                    </a:cubicBezTo>
                    <a:cubicBezTo>
                      <a:pt x="1682" y="2836"/>
                      <a:pt x="1682" y="2748"/>
                      <a:pt x="1669" y="2648"/>
                    </a:cubicBezTo>
                    <a:cubicBezTo>
                      <a:pt x="1619" y="1744"/>
                      <a:pt x="1745" y="853"/>
                      <a:pt x="2033" y="0"/>
                    </a:cubicBezTo>
                    <a:close/>
                  </a:path>
                </a:pathLst>
              </a:custGeom>
              <a:solidFill>
                <a:srgbClr val="2A4D7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774;p16">
                <a:extLst>
                  <a:ext uri="{FF2B5EF4-FFF2-40B4-BE49-F238E27FC236}">
                    <a16:creationId xmlns:a16="http://schemas.microsoft.com/office/drawing/2014/main" id="{E3CC6CCD-23D2-C5CE-E1E5-C22AFBE0C29A}"/>
                  </a:ext>
                </a:extLst>
              </p:cNvPr>
              <p:cNvSpPr/>
              <p:nvPr/>
            </p:nvSpPr>
            <p:spPr>
              <a:xfrm>
                <a:off x="2454249" y="2463968"/>
                <a:ext cx="994546" cy="603400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13106" extrusionOk="0">
                    <a:moveTo>
                      <a:pt x="638" y="0"/>
                    </a:moveTo>
                    <a:cubicBezTo>
                      <a:pt x="453" y="0"/>
                      <a:pt x="331" y="42"/>
                      <a:pt x="277" y="130"/>
                    </a:cubicBezTo>
                    <a:cubicBezTo>
                      <a:pt x="1" y="570"/>
                      <a:pt x="1632" y="2101"/>
                      <a:pt x="4330" y="4058"/>
                    </a:cubicBezTo>
                    <a:cubicBezTo>
                      <a:pt x="4368" y="3970"/>
                      <a:pt x="4405" y="3882"/>
                      <a:pt x="4443" y="3795"/>
                    </a:cubicBezTo>
                    <a:cubicBezTo>
                      <a:pt x="3100" y="2728"/>
                      <a:pt x="2360" y="1937"/>
                      <a:pt x="2536" y="1661"/>
                    </a:cubicBezTo>
                    <a:cubicBezTo>
                      <a:pt x="2576" y="1592"/>
                      <a:pt x="2671" y="1560"/>
                      <a:pt x="2814" y="1560"/>
                    </a:cubicBezTo>
                    <a:cubicBezTo>
                      <a:pt x="3244" y="1560"/>
                      <a:pt x="4112" y="1858"/>
                      <a:pt x="5271" y="2377"/>
                    </a:cubicBezTo>
                    <a:cubicBezTo>
                      <a:pt x="7354" y="3355"/>
                      <a:pt x="9387" y="4447"/>
                      <a:pt x="11345" y="5664"/>
                    </a:cubicBezTo>
                    <a:cubicBezTo>
                      <a:pt x="13328" y="6857"/>
                      <a:pt x="15235" y="8162"/>
                      <a:pt x="17067" y="9580"/>
                    </a:cubicBezTo>
                    <a:cubicBezTo>
                      <a:pt x="18385" y="10634"/>
                      <a:pt x="19113" y="11412"/>
                      <a:pt x="18950" y="11675"/>
                    </a:cubicBezTo>
                    <a:cubicBezTo>
                      <a:pt x="18906" y="11744"/>
                      <a:pt x="18809" y="11777"/>
                      <a:pt x="18663" y="11777"/>
                    </a:cubicBezTo>
                    <a:cubicBezTo>
                      <a:pt x="18224" y="11777"/>
                      <a:pt x="17346" y="11476"/>
                      <a:pt x="16176" y="10947"/>
                    </a:cubicBezTo>
                    <a:cubicBezTo>
                      <a:pt x="16113" y="11035"/>
                      <a:pt x="16051" y="11111"/>
                      <a:pt x="15988" y="11173"/>
                    </a:cubicBezTo>
                    <a:cubicBezTo>
                      <a:pt x="18389" y="12389"/>
                      <a:pt x="20226" y="13106"/>
                      <a:pt x="20983" y="13106"/>
                    </a:cubicBezTo>
                    <a:cubicBezTo>
                      <a:pt x="21164" y="13106"/>
                      <a:pt x="21283" y="13065"/>
                      <a:pt x="21334" y="12980"/>
                    </a:cubicBezTo>
                    <a:cubicBezTo>
                      <a:pt x="21610" y="12529"/>
                      <a:pt x="19979" y="10998"/>
                      <a:pt x="17293" y="9040"/>
                    </a:cubicBezTo>
                    <a:cubicBezTo>
                      <a:pt x="15712" y="7886"/>
                      <a:pt x="13754" y="6580"/>
                      <a:pt x="11596" y="5275"/>
                    </a:cubicBezTo>
                    <a:cubicBezTo>
                      <a:pt x="9437" y="3970"/>
                      <a:pt x="7379" y="2816"/>
                      <a:pt x="5635" y="1925"/>
                    </a:cubicBezTo>
                    <a:cubicBezTo>
                      <a:pt x="3230" y="722"/>
                      <a:pt x="1403" y="0"/>
                      <a:pt x="638" y="0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" name="Google Shape;783;p16">
            <a:extLst>
              <a:ext uri="{FF2B5EF4-FFF2-40B4-BE49-F238E27FC236}">
                <a16:creationId xmlns:a16="http://schemas.microsoft.com/office/drawing/2014/main" id="{CAFC0FC8-8B79-2CB9-D08A-CBA78DD2710C}"/>
              </a:ext>
            </a:extLst>
          </p:cNvPr>
          <p:cNvGrpSpPr/>
          <p:nvPr/>
        </p:nvGrpSpPr>
        <p:grpSpPr>
          <a:xfrm rot="-1800045">
            <a:off x="10914140" y="2178097"/>
            <a:ext cx="1130059" cy="862195"/>
            <a:chOff x="6877863" y="2921369"/>
            <a:chExt cx="1291967" cy="1005709"/>
          </a:xfrm>
        </p:grpSpPr>
        <p:sp>
          <p:nvSpPr>
            <p:cNvPr id="51" name="Google Shape;784;p16">
              <a:extLst>
                <a:ext uri="{FF2B5EF4-FFF2-40B4-BE49-F238E27FC236}">
                  <a16:creationId xmlns:a16="http://schemas.microsoft.com/office/drawing/2014/main" id="{E39BDF51-E5BA-3DD1-F138-7D040FA99A9F}"/>
                </a:ext>
              </a:extLst>
            </p:cNvPr>
            <p:cNvSpPr/>
            <p:nvPr/>
          </p:nvSpPr>
          <p:spPr>
            <a:xfrm>
              <a:off x="6879369" y="2921519"/>
              <a:ext cx="1228870" cy="1005410"/>
            </a:xfrm>
            <a:custGeom>
              <a:avLst/>
              <a:gdLst/>
              <a:ahLst/>
              <a:cxnLst/>
              <a:rect l="l" t="t" r="r" b="b"/>
              <a:pathLst>
                <a:path w="32992" h="26906" extrusionOk="0">
                  <a:moveTo>
                    <a:pt x="27068" y="1"/>
                  </a:moveTo>
                  <a:cubicBezTo>
                    <a:pt x="23203" y="1"/>
                    <a:pt x="18033" y="1344"/>
                    <a:pt x="13553" y="3866"/>
                  </a:cubicBezTo>
                  <a:cubicBezTo>
                    <a:pt x="12248" y="3188"/>
                    <a:pt x="9713" y="1896"/>
                    <a:pt x="8471" y="1319"/>
                  </a:cubicBezTo>
                  <a:cubicBezTo>
                    <a:pt x="8328" y="1253"/>
                    <a:pt x="8186" y="1228"/>
                    <a:pt x="8054" y="1228"/>
                  </a:cubicBezTo>
                  <a:cubicBezTo>
                    <a:pt x="7757" y="1228"/>
                    <a:pt x="7515" y="1357"/>
                    <a:pt x="7454" y="1444"/>
                  </a:cubicBezTo>
                  <a:cubicBezTo>
                    <a:pt x="7429" y="1469"/>
                    <a:pt x="2497" y="7480"/>
                    <a:pt x="1857" y="8258"/>
                  </a:cubicBezTo>
                  <a:cubicBezTo>
                    <a:pt x="1230" y="9024"/>
                    <a:pt x="866" y="9739"/>
                    <a:pt x="1305" y="10078"/>
                  </a:cubicBezTo>
                  <a:cubicBezTo>
                    <a:pt x="1305" y="10078"/>
                    <a:pt x="6199" y="7442"/>
                    <a:pt x="6488" y="7292"/>
                  </a:cubicBezTo>
                  <a:cubicBezTo>
                    <a:pt x="6675" y="7187"/>
                    <a:pt x="6905" y="7038"/>
                    <a:pt x="7128" y="7038"/>
                  </a:cubicBezTo>
                  <a:cubicBezTo>
                    <a:pt x="7145" y="7038"/>
                    <a:pt x="7161" y="7039"/>
                    <a:pt x="7178" y="7041"/>
                  </a:cubicBezTo>
                  <a:cubicBezTo>
                    <a:pt x="7542" y="7254"/>
                    <a:pt x="7893" y="7480"/>
                    <a:pt x="8220" y="7718"/>
                  </a:cubicBezTo>
                  <a:cubicBezTo>
                    <a:pt x="7856" y="8070"/>
                    <a:pt x="7517" y="8409"/>
                    <a:pt x="7191" y="8760"/>
                  </a:cubicBezTo>
                  <a:lnTo>
                    <a:pt x="8220" y="10391"/>
                  </a:lnTo>
                  <a:lnTo>
                    <a:pt x="6613" y="11395"/>
                  </a:lnTo>
                  <a:lnTo>
                    <a:pt x="7140" y="12224"/>
                  </a:lnTo>
                  <a:lnTo>
                    <a:pt x="6086" y="12876"/>
                  </a:lnTo>
                  <a:lnTo>
                    <a:pt x="6676" y="13805"/>
                  </a:lnTo>
                  <a:cubicBezTo>
                    <a:pt x="6655" y="13804"/>
                    <a:pt x="6634" y="13804"/>
                    <a:pt x="6612" y="13804"/>
                  </a:cubicBezTo>
                  <a:cubicBezTo>
                    <a:pt x="5744" y="13804"/>
                    <a:pt x="4901" y="14054"/>
                    <a:pt x="4166" y="14520"/>
                  </a:cubicBezTo>
                  <a:cubicBezTo>
                    <a:pt x="3326" y="15047"/>
                    <a:pt x="2623" y="15900"/>
                    <a:pt x="2058" y="16854"/>
                  </a:cubicBezTo>
                  <a:cubicBezTo>
                    <a:pt x="2410" y="16666"/>
                    <a:pt x="2799" y="16565"/>
                    <a:pt x="3200" y="16540"/>
                  </a:cubicBezTo>
                  <a:lnTo>
                    <a:pt x="3200" y="16540"/>
                  </a:lnTo>
                  <a:cubicBezTo>
                    <a:pt x="2271" y="17067"/>
                    <a:pt x="1606" y="17695"/>
                    <a:pt x="1155" y="18649"/>
                  </a:cubicBezTo>
                  <a:cubicBezTo>
                    <a:pt x="665" y="19828"/>
                    <a:pt x="276" y="21045"/>
                    <a:pt x="0" y="22300"/>
                  </a:cubicBezTo>
                  <a:cubicBezTo>
                    <a:pt x="1242" y="22601"/>
                    <a:pt x="2522" y="22790"/>
                    <a:pt x="3802" y="22865"/>
                  </a:cubicBezTo>
                  <a:cubicBezTo>
                    <a:pt x="3822" y="22865"/>
                    <a:pt x="3841" y="22865"/>
                    <a:pt x="3860" y="22865"/>
                  </a:cubicBezTo>
                  <a:cubicBezTo>
                    <a:pt x="4876" y="22865"/>
                    <a:pt x="5726" y="22540"/>
                    <a:pt x="6576" y="21961"/>
                  </a:cubicBezTo>
                  <a:lnTo>
                    <a:pt x="6576" y="21961"/>
                  </a:lnTo>
                  <a:cubicBezTo>
                    <a:pt x="6387" y="22300"/>
                    <a:pt x="6124" y="22601"/>
                    <a:pt x="5798" y="22840"/>
                  </a:cubicBezTo>
                  <a:cubicBezTo>
                    <a:pt x="6902" y="22739"/>
                    <a:pt x="7969" y="22488"/>
                    <a:pt x="8809" y="21961"/>
                  </a:cubicBezTo>
                  <a:cubicBezTo>
                    <a:pt x="9575" y="21497"/>
                    <a:pt x="10177" y="20819"/>
                    <a:pt x="10566" y="20029"/>
                  </a:cubicBezTo>
                  <a:lnTo>
                    <a:pt x="11131" y="20932"/>
                  </a:lnTo>
                  <a:lnTo>
                    <a:pt x="12185" y="20280"/>
                  </a:lnTo>
                  <a:lnTo>
                    <a:pt x="12700" y="21108"/>
                  </a:lnTo>
                  <a:lnTo>
                    <a:pt x="14306" y="20117"/>
                  </a:lnTo>
                  <a:lnTo>
                    <a:pt x="15322" y="21748"/>
                  </a:lnTo>
                  <a:cubicBezTo>
                    <a:pt x="15774" y="21610"/>
                    <a:pt x="16238" y="21459"/>
                    <a:pt x="16703" y="21271"/>
                  </a:cubicBezTo>
                  <a:cubicBezTo>
                    <a:pt x="16778" y="21685"/>
                    <a:pt x="16828" y="22087"/>
                    <a:pt x="16853" y="22501"/>
                  </a:cubicBezTo>
                  <a:cubicBezTo>
                    <a:pt x="16778" y="22739"/>
                    <a:pt x="16527" y="22890"/>
                    <a:pt x="16326" y="23028"/>
                  </a:cubicBezTo>
                  <a:cubicBezTo>
                    <a:pt x="16075" y="23204"/>
                    <a:pt x="11558" y="26454"/>
                    <a:pt x="11558" y="26454"/>
                  </a:cubicBezTo>
                  <a:cubicBezTo>
                    <a:pt x="11632" y="26781"/>
                    <a:pt x="11945" y="26906"/>
                    <a:pt x="12386" y="26906"/>
                  </a:cubicBezTo>
                  <a:cubicBezTo>
                    <a:pt x="12688" y="26906"/>
                    <a:pt x="13052" y="26847"/>
                    <a:pt x="13440" y="26755"/>
                  </a:cubicBezTo>
                  <a:cubicBezTo>
                    <a:pt x="14431" y="26517"/>
                    <a:pt x="21998" y="24710"/>
                    <a:pt x="22023" y="24710"/>
                  </a:cubicBezTo>
                  <a:cubicBezTo>
                    <a:pt x="22174" y="24684"/>
                    <a:pt x="22576" y="24358"/>
                    <a:pt x="22576" y="23844"/>
                  </a:cubicBezTo>
                  <a:cubicBezTo>
                    <a:pt x="22601" y="22476"/>
                    <a:pt x="22550" y="19627"/>
                    <a:pt x="22513" y="18172"/>
                  </a:cubicBezTo>
                  <a:cubicBezTo>
                    <a:pt x="26541" y="15373"/>
                    <a:pt x="29891" y="11546"/>
                    <a:pt x="31661" y="8170"/>
                  </a:cubicBezTo>
                  <a:cubicBezTo>
                    <a:pt x="31749" y="8007"/>
                    <a:pt x="31824" y="7857"/>
                    <a:pt x="31899" y="7693"/>
                  </a:cubicBezTo>
                  <a:lnTo>
                    <a:pt x="31899" y="7656"/>
                  </a:lnTo>
                  <a:cubicBezTo>
                    <a:pt x="32062" y="7342"/>
                    <a:pt x="32188" y="7041"/>
                    <a:pt x="32313" y="6752"/>
                  </a:cubicBezTo>
                  <a:cubicBezTo>
                    <a:pt x="32313" y="6740"/>
                    <a:pt x="32313" y="6740"/>
                    <a:pt x="32313" y="6727"/>
                  </a:cubicBezTo>
                  <a:cubicBezTo>
                    <a:pt x="32376" y="6577"/>
                    <a:pt x="32426" y="6438"/>
                    <a:pt x="32477" y="6288"/>
                  </a:cubicBezTo>
                  <a:lnTo>
                    <a:pt x="32477" y="6263"/>
                  </a:lnTo>
                  <a:cubicBezTo>
                    <a:pt x="32577" y="5987"/>
                    <a:pt x="32665" y="5698"/>
                    <a:pt x="32740" y="5435"/>
                  </a:cubicBezTo>
                  <a:cubicBezTo>
                    <a:pt x="32753" y="5422"/>
                    <a:pt x="32753" y="5397"/>
                    <a:pt x="32753" y="5384"/>
                  </a:cubicBezTo>
                  <a:cubicBezTo>
                    <a:pt x="32790" y="5259"/>
                    <a:pt x="32815" y="5121"/>
                    <a:pt x="32853" y="4995"/>
                  </a:cubicBezTo>
                  <a:cubicBezTo>
                    <a:pt x="32853" y="4983"/>
                    <a:pt x="32853" y="4983"/>
                    <a:pt x="32853" y="4970"/>
                  </a:cubicBezTo>
                  <a:cubicBezTo>
                    <a:pt x="32878" y="4845"/>
                    <a:pt x="32903" y="4707"/>
                    <a:pt x="32916" y="4594"/>
                  </a:cubicBezTo>
                  <a:lnTo>
                    <a:pt x="32916" y="4581"/>
                  </a:lnTo>
                  <a:cubicBezTo>
                    <a:pt x="32941" y="4456"/>
                    <a:pt x="32953" y="4330"/>
                    <a:pt x="32966" y="4217"/>
                  </a:cubicBezTo>
                  <a:lnTo>
                    <a:pt x="32966" y="4155"/>
                  </a:lnTo>
                  <a:cubicBezTo>
                    <a:pt x="32979" y="4042"/>
                    <a:pt x="32991" y="3929"/>
                    <a:pt x="32991" y="3816"/>
                  </a:cubicBezTo>
                  <a:lnTo>
                    <a:pt x="32991" y="3791"/>
                  </a:lnTo>
                  <a:lnTo>
                    <a:pt x="32991" y="3477"/>
                  </a:lnTo>
                  <a:cubicBezTo>
                    <a:pt x="32991" y="3464"/>
                    <a:pt x="32991" y="3439"/>
                    <a:pt x="32991" y="3427"/>
                  </a:cubicBezTo>
                  <a:cubicBezTo>
                    <a:pt x="32991" y="3326"/>
                    <a:pt x="32979" y="3226"/>
                    <a:pt x="32966" y="3113"/>
                  </a:cubicBezTo>
                  <a:lnTo>
                    <a:pt x="32966" y="3063"/>
                  </a:lnTo>
                  <a:cubicBezTo>
                    <a:pt x="32953" y="2962"/>
                    <a:pt x="32928" y="2862"/>
                    <a:pt x="32903" y="2762"/>
                  </a:cubicBezTo>
                  <a:lnTo>
                    <a:pt x="32903" y="2749"/>
                  </a:lnTo>
                  <a:cubicBezTo>
                    <a:pt x="32891" y="2661"/>
                    <a:pt x="32866" y="2573"/>
                    <a:pt x="32828" y="2486"/>
                  </a:cubicBezTo>
                  <a:cubicBezTo>
                    <a:pt x="32828" y="2473"/>
                    <a:pt x="32828" y="2448"/>
                    <a:pt x="32815" y="2435"/>
                  </a:cubicBezTo>
                  <a:cubicBezTo>
                    <a:pt x="32790" y="2348"/>
                    <a:pt x="32753" y="2260"/>
                    <a:pt x="32715" y="2184"/>
                  </a:cubicBezTo>
                  <a:lnTo>
                    <a:pt x="32690" y="2134"/>
                  </a:lnTo>
                  <a:cubicBezTo>
                    <a:pt x="32652" y="2046"/>
                    <a:pt x="32615" y="1971"/>
                    <a:pt x="32564" y="1896"/>
                  </a:cubicBezTo>
                  <a:cubicBezTo>
                    <a:pt x="32514" y="1808"/>
                    <a:pt x="32464" y="1733"/>
                    <a:pt x="32401" y="1670"/>
                  </a:cubicBezTo>
                  <a:lnTo>
                    <a:pt x="32376" y="1620"/>
                  </a:lnTo>
                  <a:cubicBezTo>
                    <a:pt x="32313" y="1557"/>
                    <a:pt x="32251" y="1482"/>
                    <a:pt x="32188" y="1419"/>
                  </a:cubicBezTo>
                  <a:lnTo>
                    <a:pt x="32150" y="1381"/>
                  </a:lnTo>
                  <a:cubicBezTo>
                    <a:pt x="32088" y="1319"/>
                    <a:pt x="32025" y="1256"/>
                    <a:pt x="31950" y="1206"/>
                  </a:cubicBezTo>
                  <a:lnTo>
                    <a:pt x="31937" y="1193"/>
                  </a:lnTo>
                  <a:cubicBezTo>
                    <a:pt x="31849" y="1130"/>
                    <a:pt x="31774" y="1068"/>
                    <a:pt x="31686" y="1017"/>
                  </a:cubicBezTo>
                  <a:lnTo>
                    <a:pt x="31636" y="980"/>
                  </a:lnTo>
                  <a:cubicBezTo>
                    <a:pt x="31560" y="930"/>
                    <a:pt x="31473" y="867"/>
                    <a:pt x="31372" y="829"/>
                  </a:cubicBezTo>
                  <a:lnTo>
                    <a:pt x="31347" y="804"/>
                  </a:lnTo>
                  <a:cubicBezTo>
                    <a:pt x="31247" y="754"/>
                    <a:pt x="31159" y="704"/>
                    <a:pt x="31059" y="666"/>
                  </a:cubicBezTo>
                  <a:lnTo>
                    <a:pt x="31033" y="653"/>
                  </a:lnTo>
                  <a:cubicBezTo>
                    <a:pt x="30933" y="603"/>
                    <a:pt x="30820" y="566"/>
                    <a:pt x="30720" y="515"/>
                  </a:cubicBezTo>
                  <a:lnTo>
                    <a:pt x="30670" y="503"/>
                  </a:lnTo>
                  <a:cubicBezTo>
                    <a:pt x="30557" y="465"/>
                    <a:pt x="30444" y="428"/>
                    <a:pt x="30318" y="390"/>
                  </a:cubicBezTo>
                  <a:cubicBezTo>
                    <a:pt x="30193" y="352"/>
                    <a:pt x="30067" y="315"/>
                    <a:pt x="29942" y="290"/>
                  </a:cubicBezTo>
                  <a:lnTo>
                    <a:pt x="29904" y="290"/>
                  </a:lnTo>
                  <a:cubicBezTo>
                    <a:pt x="29779" y="252"/>
                    <a:pt x="29653" y="227"/>
                    <a:pt x="29515" y="202"/>
                  </a:cubicBezTo>
                  <a:lnTo>
                    <a:pt x="29477" y="202"/>
                  </a:lnTo>
                  <a:cubicBezTo>
                    <a:pt x="29201" y="139"/>
                    <a:pt x="28913" y="101"/>
                    <a:pt x="28612" y="64"/>
                  </a:cubicBezTo>
                  <a:lnTo>
                    <a:pt x="28586" y="64"/>
                  </a:lnTo>
                  <a:cubicBezTo>
                    <a:pt x="28423" y="51"/>
                    <a:pt x="28273" y="39"/>
                    <a:pt x="28110" y="26"/>
                  </a:cubicBezTo>
                  <a:lnTo>
                    <a:pt x="28084" y="26"/>
                  </a:lnTo>
                  <a:cubicBezTo>
                    <a:pt x="27771" y="13"/>
                    <a:pt x="27432" y="1"/>
                    <a:pt x="2709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grpSp>
          <p:nvGrpSpPr>
            <p:cNvPr id="52" name="Google Shape;785;p16">
              <a:extLst>
                <a:ext uri="{FF2B5EF4-FFF2-40B4-BE49-F238E27FC236}">
                  <a16:creationId xmlns:a16="http://schemas.microsoft.com/office/drawing/2014/main" id="{6C3C9A47-65F0-73CB-DE06-B96BB8039724}"/>
                </a:ext>
              </a:extLst>
            </p:cNvPr>
            <p:cNvGrpSpPr/>
            <p:nvPr/>
          </p:nvGrpSpPr>
          <p:grpSpPr>
            <a:xfrm>
              <a:off x="6877863" y="2921369"/>
              <a:ext cx="1291967" cy="1005709"/>
              <a:chOff x="6030382" y="2921287"/>
              <a:chExt cx="1291967" cy="1005709"/>
            </a:xfrm>
          </p:grpSpPr>
          <p:sp>
            <p:nvSpPr>
              <p:cNvPr id="53" name="Google Shape;786;p16">
                <a:extLst>
                  <a:ext uri="{FF2B5EF4-FFF2-40B4-BE49-F238E27FC236}">
                    <a16:creationId xmlns:a16="http://schemas.microsoft.com/office/drawing/2014/main" id="{A28B3DDE-5FF0-36D8-AEDC-BB5B03C70188}"/>
                  </a:ext>
                </a:extLst>
              </p:cNvPr>
              <p:cNvSpPr/>
              <p:nvPr/>
            </p:nvSpPr>
            <p:spPr>
              <a:xfrm>
                <a:off x="6030382" y="3437183"/>
                <a:ext cx="432406" cy="338811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9067" extrusionOk="0">
                    <a:moveTo>
                      <a:pt x="6614" y="1"/>
                    </a:moveTo>
                    <a:cubicBezTo>
                      <a:pt x="5780" y="1"/>
                      <a:pt x="4928" y="229"/>
                      <a:pt x="4154" y="709"/>
                    </a:cubicBezTo>
                    <a:cubicBezTo>
                      <a:pt x="3314" y="1236"/>
                      <a:pt x="2623" y="2102"/>
                      <a:pt x="2059" y="3055"/>
                    </a:cubicBezTo>
                    <a:cubicBezTo>
                      <a:pt x="2410" y="2867"/>
                      <a:pt x="2799" y="2767"/>
                      <a:pt x="3188" y="2742"/>
                    </a:cubicBezTo>
                    <a:lnTo>
                      <a:pt x="3188" y="2742"/>
                    </a:lnTo>
                    <a:cubicBezTo>
                      <a:pt x="2272" y="3256"/>
                      <a:pt x="1607" y="3896"/>
                      <a:pt x="1155" y="4850"/>
                    </a:cubicBezTo>
                    <a:cubicBezTo>
                      <a:pt x="666" y="6030"/>
                      <a:pt x="277" y="7247"/>
                      <a:pt x="1" y="8489"/>
                    </a:cubicBezTo>
                    <a:cubicBezTo>
                      <a:pt x="1243" y="8803"/>
                      <a:pt x="2510" y="8991"/>
                      <a:pt x="3790" y="9066"/>
                    </a:cubicBezTo>
                    <a:cubicBezTo>
                      <a:pt x="3810" y="9067"/>
                      <a:pt x="3829" y="9067"/>
                      <a:pt x="3849" y="9067"/>
                    </a:cubicBezTo>
                    <a:cubicBezTo>
                      <a:pt x="4877" y="9067"/>
                      <a:pt x="5726" y="8741"/>
                      <a:pt x="6576" y="8150"/>
                    </a:cubicBezTo>
                    <a:lnTo>
                      <a:pt x="6576" y="8150"/>
                    </a:lnTo>
                    <a:cubicBezTo>
                      <a:pt x="6388" y="8502"/>
                      <a:pt x="6125" y="8803"/>
                      <a:pt x="5798" y="9041"/>
                    </a:cubicBezTo>
                    <a:cubicBezTo>
                      <a:pt x="6903" y="8941"/>
                      <a:pt x="7969" y="8690"/>
                      <a:pt x="8810" y="8150"/>
                    </a:cubicBezTo>
                    <a:cubicBezTo>
                      <a:pt x="11006" y="6782"/>
                      <a:pt x="11608" y="4072"/>
                      <a:pt x="10328" y="2026"/>
                    </a:cubicBezTo>
                    <a:cubicBezTo>
                      <a:pt x="9510" y="719"/>
                      <a:pt x="8091" y="1"/>
                      <a:pt x="6614" y="1"/>
                    </a:cubicBezTo>
                    <a:close/>
                  </a:path>
                </a:pathLst>
              </a:custGeom>
              <a:solidFill>
                <a:srgbClr val="F8E4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787;p16">
                <a:extLst>
                  <a:ext uri="{FF2B5EF4-FFF2-40B4-BE49-F238E27FC236}">
                    <a16:creationId xmlns:a16="http://schemas.microsoft.com/office/drawing/2014/main" id="{3FD71BAB-E7CC-201E-E0F3-A75B103B72AA}"/>
                  </a:ext>
                </a:extLst>
              </p:cNvPr>
              <p:cNvSpPr/>
              <p:nvPr/>
            </p:nvSpPr>
            <p:spPr>
              <a:xfrm>
                <a:off x="6143503" y="3483145"/>
                <a:ext cx="273024" cy="214078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5729" extrusionOk="0">
                    <a:moveTo>
                      <a:pt x="4154" y="0"/>
                    </a:moveTo>
                    <a:cubicBezTo>
                      <a:pt x="3629" y="0"/>
                      <a:pt x="3097" y="148"/>
                      <a:pt x="2623" y="458"/>
                    </a:cubicBezTo>
                    <a:cubicBezTo>
                      <a:pt x="2096" y="784"/>
                      <a:pt x="1657" y="1324"/>
                      <a:pt x="1293" y="1938"/>
                    </a:cubicBezTo>
                    <a:cubicBezTo>
                      <a:pt x="1519" y="1813"/>
                      <a:pt x="1757" y="1750"/>
                      <a:pt x="2008" y="1738"/>
                    </a:cubicBezTo>
                    <a:lnTo>
                      <a:pt x="2008" y="1738"/>
                    </a:lnTo>
                    <a:cubicBezTo>
                      <a:pt x="1444" y="2026"/>
                      <a:pt x="992" y="2491"/>
                      <a:pt x="728" y="3068"/>
                    </a:cubicBezTo>
                    <a:cubicBezTo>
                      <a:pt x="415" y="3808"/>
                      <a:pt x="176" y="4574"/>
                      <a:pt x="0" y="5364"/>
                    </a:cubicBezTo>
                    <a:cubicBezTo>
                      <a:pt x="791" y="5552"/>
                      <a:pt x="1594" y="5678"/>
                      <a:pt x="2397" y="5728"/>
                    </a:cubicBezTo>
                    <a:cubicBezTo>
                      <a:pt x="3025" y="5728"/>
                      <a:pt x="3640" y="5527"/>
                      <a:pt x="4154" y="5151"/>
                    </a:cubicBezTo>
                    <a:lnTo>
                      <a:pt x="4154" y="5151"/>
                    </a:lnTo>
                    <a:cubicBezTo>
                      <a:pt x="4029" y="5364"/>
                      <a:pt x="3866" y="5552"/>
                      <a:pt x="3665" y="5703"/>
                    </a:cubicBezTo>
                    <a:cubicBezTo>
                      <a:pt x="4330" y="5678"/>
                      <a:pt x="4982" y="5477"/>
                      <a:pt x="5560" y="5151"/>
                    </a:cubicBezTo>
                    <a:cubicBezTo>
                      <a:pt x="6940" y="4285"/>
                      <a:pt x="7329" y="2578"/>
                      <a:pt x="6513" y="1286"/>
                    </a:cubicBezTo>
                    <a:cubicBezTo>
                      <a:pt x="5978" y="455"/>
                      <a:pt x="5076" y="0"/>
                      <a:pt x="4154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788;p16">
                <a:extLst>
                  <a:ext uri="{FF2B5EF4-FFF2-40B4-BE49-F238E27FC236}">
                    <a16:creationId xmlns:a16="http://schemas.microsoft.com/office/drawing/2014/main" id="{23BCE180-D447-3DD5-8896-2522B6628F8B}"/>
                  </a:ext>
                </a:extLst>
              </p:cNvPr>
              <p:cNvSpPr/>
              <p:nvPr/>
            </p:nvSpPr>
            <p:spPr>
              <a:xfrm>
                <a:off x="6179037" y="3513338"/>
                <a:ext cx="202887" cy="153879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4118" extrusionOk="0">
                    <a:moveTo>
                      <a:pt x="3203" y="0"/>
                    </a:moveTo>
                    <a:cubicBezTo>
                      <a:pt x="2818" y="0"/>
                      <a:pt x="2425" y="106"/>
                      <a:pt x="2071" y="327"/>
                    </a:cubicBezTo>
                    <a:cubicBezTo>
                      <a:pt x="1958" y="390"/>
                      <a:pt x="1857" y="478"/>
                      <a:pt x="1757" y="566"/>
                    </a:cubicBezTo>
                    <a:cubicBezTo>
                      <a:pt x="1782" y="616"/>
                      <a:pt x="1795" y="654"/>
                      <a:pt x="1807" y="704"/>
                    </a:cubicBezTo>
                    <a:cubicBezTo>
                      <a:pt x="1908" y="1055"/>
                      <a:pt x="1757" y="1432"/>
                      <a:pt x="1431" y="1620"/>
                    </a:cubicBezTo>
                    <a:cubicBezTo>
                      <a:pt x="1017" y="1833"/>
                      <a:pt x="690" y="2172"/>
                      <a:pt x="490" y="2586"/>
                    </a:cubicBezTo>
                    <a:cubicBezTo>
                      <a:pt x="315" y="3023"/>
                      <a:pt x="153" y="3485"/>
                      <a:pt x="27" y="3946"/>
                    </a:cubicBezTo>
                    <a:lnTo>
                      <a:pt x="27" y="3946"/>
                    </a:lnTo>
                    <a:cubicBezTo>
                      <a:pt x="18" y="3945"/>
                      <a:pt x="9" y="3943"/>
                      <a:pt x="0" y="3941"/>
                    </a:cubicBezTo>
                    <a:lnTo>
                      <a:pt x="0" y="3941"/>
                    </a:lnTo>
                    <a:lnTo>
                      <a:pt x="25" y="3954"/>
                    </a:lnTo>
                    <a:cubicBezTo>
                      <a:pt x="26" y="3951"/>
                      <a:pt x="27" y="3949"/>
                      <a:pt x="27" y="3946"/>
                    </a:cubicBezTo>
                    <a:lnTo>
                      <a:pt x="27" y="3946"/>
                    </a:lnTo>
                    <a:cubicBezTo>
                      <a:pt x="496" y="4032"/>
                      <a:pt x="976" y="4092"/>
                      <a:pt x="1443" y="4117"/>
                    </a:cubicBezTo>
                    <a:cubicBezTo>
                      <a:pt x="1908" y="4117"/>
                      <a:pt x="2359" y="3966"/>
                      <a:pt x="2723" y="3690"/>
                    </a:cubicBezTo>
                    <a:cubicBezTo>
                      <a:pt x="2860" y="3594"/>
                      <a:pt x="3019" y="3546"/>
                      <a:pt x="3179" y="3546"/>
                    </a:cubicBezTo>
                    <a:cubicBezTo>
                      <a:pt x="3371" y="3546"/>
                      <a:pt x="3564" y="3616"/>
                      <a:pt x="3715" y="3753"/>
                    </a:cubicBezTo>
                    <a:cubicBezTo>
                      <a:pt x="3740" y="3778"/>
                      <a:pt x="3777" y="3816"/>
                      <a:pt x="3803" y="3854"/>
                    </a:cubicBezTo>
                    <a:cubicBezTo>
                      <a:pt x="3928" y="3803"/>
                      <a:pt x="4041" y="3741"/>
                      <a:pt x="4166" y="3665"/>
                    </a:cubicBezTo>
                    <a:cubicBezTo>
                      <a:pt x="5145" y="3050"/>
                      <a:pt x="5446" y="1821"/>
                      <a:pt x="4869" y="905"/>
                    </a:cubicBezTo>
                    <a:cubicBezTo>
                      <a:pt x="4504" y="317"/>
                      <a:pt x="3866" y="0"/>
                      <a:pt x="3203" y="0"/>
                    </a:cubicBezTo>
                    <a:close/>
                  </a:path>
                </a:pathLst>
              </a:custGeom>
              <a:solidFill>
                <a:srgbClr val="CC61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789;p16">
                <a:extLst>
                  <a:ext uri="{FF2B5EF4-FFF2-40B4-BE49-F238E27FC236}">
                    <a16:creationId xmlns:a16="http://schemas.microsoft.com/office/drawing/2014/main" id="{37D32E26-3B61-728F-CDB4-7A39C85D3AB2}"/>
                  </a:ext>
                </a:extLst>
              </p:cNvPr>
              <p:cNvSpPr/>
              <p:nvPr/>
            </p:nvSpPr>
            <p:spPr>
              <a:xfrm>
                <a:off x="6257555" y="3235772"/>
                <a:ext cx="423057" cy="474567"/>
              </a:xfrm>
              <a:custGeom>
                <a:avLst/>
                <a:gdLst/>
                <a:ahLst/>
                <a:cxnLst/>
                <a:rect l="l" t="t" r="r" b="b"/>
                <a:pathLst>
                  <a:path w="11358" h="12700" extrusionOk="0">
                    <a:moveTo>
                      <a:pt x="5283" y="0"/>
                    </a:moveTo>
                    <a:lnTo>
                      <a:pt x="527" y="2974"/>
                    </a:lnTo>
                    <a:lnTo>
                      <a:pt x="1042" y="3815"/>
                    </a:lnTo>
                    <a:lnTo>
                      <a:pt x="0" y="4467"/>
                    </a:lnTo>
                    <a:lnTo>
                      <a:pt x="5033" y="12524"/>
                    </a:lnTo>
                    <a:lnTo>
                      <a:pt x="6087" y="11871"/>
                    </a:lnTo>
                    <a:lnTo>
                      <a:pt x="6601" y="12700"/>
                    </a:lnTo>
                    <a:lnTo>
                      <a:pt x="11357" y="9725"/>
                    </a:lnTo>
                    <a:lnTo>
                      <a:pt x="5283" y="0"/>
                    </a:ln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790;p16">
                <a:extLst>
                  <a:ext uri="{FF2B5EF4-FFF2-40B4-BE49-F238E27FC236}">
                    <a16:creationId xmlns:a16="http://schemas.microsoft.com/office/drawing/2014/main" id="{BA33CB9E-68A9-0842-F48D-C2962191B0AB}"/>
                  </a:ext>
                </a:extLst>
              </p:cNvPr>
              <p:cNvSpPr/>
              <p:nvPr/>
            </p:nvSpPr>
            <p:spPr>
              <a:xfrm>
                <a:off x="6460889" y="3566362"/>
                <a:ext cx="411808" cy="360634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9651" extrusionOk="0">
                    <a:moveTo>
                      <a:pt x="10930" y="0"/>
                    </a:moveTo>
                    <a:lnTo>
                      <a:pt x="4995" y="3162"/>
                    </a:lnTo>
                    <a:cubicBezTo>
                      <a:pt x="4995" y="3162"/>
                      <a:pt x="5346" y="5133"/>
                      <a:pt x="5296" y="5245"/>
                    </a:cubicBezTo>
                    <a:cubicBezTo>
                      <a:pt x="5220" y="5484"/>
                      <a:pt x="4970" y="5634"/>
                      <a:pt x="4769" y="5773"/>
                    </a:cubicBezTo>
                    <a:cubicBezTo>
                      <a:pt x="4518" y="5948"/>
                      <a:pt x="0" y="9198"/>
                      <a:pt x="0" y="9198"/>
                    </a:cubicBezTo>
                    <a:cubicBezTo>
                      <a:pt x="75" y="9526"/>
                      <a:pt x="387" y="9650"/>
                      <a:pt x="828" y="9650"/>
                    </a:cubicBezTo>
                    <a:cubicBezTo>
                      <a:pt x="1131" y="9650"/>
                      <a:pt x="1494" y="9591"/>
                      <a:pt x="1883" y="9500"/>
                    </a:cubicBezTo>
                    <a:cubicBezTo>
                      <a:pt x="2861" y="9261"/>
                      <a:pt x="10428" y="7454"/>
                      <a:pt x="10466" y="7454"/>
                    </a:cubicBezTo>
                    <a:cubicBezTo>
                      <a:pt x="10617" y="7416"/>
                      <a:pt x="11006" y="7103"/>
                      <a:pt x="11018" y="6588"/>
                    </a:cubicBezTo>
                    <a:cubicBezTo>
                      <a:pt x="11056" y="4706"/>
                      <a:pt x="10930" y="0"/>
                      <a:pt x="10930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791;p16">
                <a:extLst>
                  <a:ext uri="{FF2B5EF4-FFF2-40B4-BE49-F238E27FC236}">
                    <a16:creationId xmlns:a16="http://schemas.microsoft.com/office/drawing/2014/main" id="{2EC1054F-1018-5566-CD94-46B641D60194}"/>
                  </a:ext>
                </a:extLst>
              </p:cNvPr>
              <p:cNvSpPr/>
              <p:nvPr/>
            </p:nvSpPr>
            <p:spPr>
              <a:xfrm>
                <a:off x="6063123" y="2967212"/>
                <a:ext cx="502953" cy="330964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8857" extrusionOk="0">
                    <a:moveTo>
                      <a:pt x="7191" y="0"/>
                    </a:moveTo>
                    <a:cubicBezTo>
                      <a:pt x="6894" y="0"/>
                      <a:pt x="6658" y="132"/>
                      <a:pt x="6588" y="210"/>
                    </a:cubicBezTo>
                    <a:cubicBezTo>
                      <a:pt x="6563" y="235"/>
                      <a:pt x="1631" y="6258"/>
                      <a:pt x="991" y="7037"/>
                    </a:cubicBezTo>
                    <a:cubicBezTo>
                      <a:pt x="364" y="7789"/>
                      <a:pt x="0" y="8505"/>
                      <a:pt x="439" y="8856"/>
                    </a:cubicBezTo>
                    <a:cubicBezTo>
                      <a:pt x="439" y="8856"/>
                      <a:pt x="5333" y="6221"/>
                      <a:pt x="5622" y="6058"/>
                    </a:cubicBezTo>
                    <a:cubicBezTo>
                      <a:pt x="5808" y="5953"/>
                      <a:pt x="6026" y="5817"/>
                      <a:pt x="6256" y="5817"/>
                    </a:cubicBezTo>
                    <a:cubicBezTo>
                      <a:pt x="6275" y="5817"/>
                      <a:pt x="6293" y="5817"/>
                      <a:pt x="6312" y="5819"/>
                    </a:cubicBezTo>
                    <a:cubicBezTo>
                      <a:pt x="6438" y="5832"/>
                      <a:pt x="8056" y="6999"/>
                      <a:pt x="8056" y="6999"/>
                    </a:cubicBezTo>
                    <a:lnTo>
                      <a:pt x="13503" y="3059"/>
                    </a:lnTo>
                    <a:cubicBezTo>
                      <a:pt x="13503" y="3059"/>
                      <a:pt x="9324" y="888"/>
                      <a:pt x="7617" y="97"/>
                    </a:cubicBezTo>
                    <a:cubicBezTo>
                      <a:pt x="7469" y="27"/>
                      <a:pt x="7324" y="0"/>
                      <a:pt x="7191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792;p16">
                <a:extLst>
                  <a:ext uri="{FF2B5EF4-FFF2-40B4-BE49-F238E27FC236}">
                    <a16:creationId xmlns:a16="http://schemas.microsoft.com/office/drawing/2014/main" id="{BBCA76B3-61C9-AF97-2A5B-2E8F6700B13E}"/>
                  </a:ext>
                </a:extLst>
              </p:cNvPr>
              <p:cNvSpPr/>
              <p:nvPr/>
            </p:nvSpPr>
            <p:spPr>
              <a:xfrm>
                <a:off x="6298676" y="2921324"/>
                <a:ext cx="1023673" cy="812444"/>
              </a:xfrm>
              <a:custGeom>
                <a:avLst/>
                <a:gdLst/>
                <a:ahLst/>
                <a:cxnLst/>
                <a:rect l="l" t="t" r="r" b="b"/>
                <a:pathLst>
                  <a:path w="27483" h="21742" extrusionOk="0">
                    <a:moveTo>
                      <a:pt x="19904" y="1"/>
                    </a:moveTo>
                    <a:cubicBezTo>
                      <a:pt x="15682" y="1"/>
                      <a:pt x="9918" y="1600"/>
                      <a:pt x="5183" y="4563"/>
                    </a:cubicBezTo>
                    <a:cubicBezTo>
                      <a:pt x="3050" y="5893"/>
                      <a:pt x="1331" y="7323"/>
                      <a:pt x="1" y="8766"/>
                    </a:cubicBezTo>
                    <a:lnTo>
                      <a:pt x="8120" y="21742"/>
                    </a:lnTo>
                    <a:cubicBezTo>
                      <a:pt x="10002" y="21177"/>
                      <a:pt x="12048" y="20249"/>
                      <a:pt x="14168" y="18918"/>
                    </a:cubicBezTo>
                    <a:cubicBezTo>
                      <a:pt x="21848" y="14112"/>
                      <a:pt x="27483" y="5303"/>
                      <a:pt x="25375" y="1915"/>
                    </a:cubicBezTo>
                    <a:cubicBezTo>
                      <a:pt x="24561" y="620"/>
                      <a:pt x="22531" y="1"/>
                      <a:pt x="19904" y="1"/>
                    </a:cubicBezTo>
                    <a:close/>
                  </a:path>
                </a:pathLst>
              </a:custGeom>
              <a:solidFill>
                <a:srgbClr val="70C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793;p16">
                <a:extLst>
                  <a:ext uri="{FF2B5EF4-FFF2-40B4-BE49-F238E27FC236}">
                    <a16:creationId xmlns:a16="http://schemas.microsoft.com/office/drawing/2014/main" id="{79D60BDB-3A07-1748-5AF1-195DDDE77549}"/>
                  </a:ext>
                </a:extLst>
              </p:cNvPr>
              <p:cNvSpPr/>
              <p:nvPr/>
            </p:nvSpPr>
            <p:spPr>
              <a:xfrm>
                <a:off x="7019452" y="2921287"/>
                <a:ext cx="256635" cy="305143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8166" extrusionOk="0">
                    <a:moveTo>
                      <a:pt x="534" y="0"/>
                    </a:moveTo>
                    <a:cubicBezTo>
                      <a:pt x="359" y="0"/>
                      <a:pt x="181" y="3"/>
                      <a:pt x="0" y="8"/>
                    </a:cubicBezTo>
                    <a:cubicBezTo>
                      <a:pt x="502" y="1552"/>
                      <a:pt x="1205" y="3020"/>
                      <a:pt x="2071" y="4400"/>
                    </a:cubicBezTo>
                    <a:cubicBezTo>
                      <a:pt x="2924" y="5768"/>
                      <a:pt x="3940" y="7036"/>
                      <a:pt x="5107" y="8165"/>
                    </a:cubicBezTo>
                    <a:cubicBezTo>
                      <a:pt x="6450" y="5593"/>
                      <a:pt x="6889" y="3296"/>
                      <a:pt x="6024" y="1916"/>
                    </a:cubicBezTo>
                    <a:cubicBezTo>
                      <a:pt x="5212" y="621"/>
                      <a:pt x="3175" y="0"/>
                      <a:pt x="534" y="0"/>
                    </a:cubicBezTo>
                    <a:close/>
                  </a:path>
                </a:pathLst>
              </a:custGeom>
              <a:solidFill>
                <a:srgbClr val="57A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794;p16">
                <a:extLst>
                  <a:ext uri="{FF2B5EF4-FFF2-40B4-BE49-F238E27FC236}">
                    <a16:creationId xmlns:a16="http://schemas.microsoft.com/office/drawing/2014/main" id="{5714D22F-4463-AB57-4306-9FAAB39903F4}"/>
                  </a:ext>
                </a:extLst>
              </p:cNvPr>
              <p:cNvSpPr/>
              <p:nvPr/>
            </p:nvSpPr>
            <p:spPr>
              <a:xfrm>
                <a:off x="6594570" y="3087909"/>
                <a:ext cx="388901" cy="382494"/>
              </a:xfrm>
              <a:custGeom>
                <a:avLst/>
                <a:gdLst/>
                <a:ahLst/>
                <a:cxnLst/>
                <a:rect l="l" t="t" r="r" b="b"/>
                <a:pathLst>
                  <a:path w="10441" h="10236" extrusionOk="0">
                    <a:moveTo>
                      <a:pt x="5223" y="1"/>
                    </a:moveTo>
                    <a:cubicBezTo>
                      <a:pt x="2482" y="1"/>
                      <a:pt x="211" y="2162"/>
                      <a:pt x="101" y="4923"/>
                    </a:cubicBezTo>
                    <a:cubicBezTo>
                      <a:pt x="0" y="7747"/>
                      <a:pt x="2196" y="10131"/>
                      <a:pt x="5020" y="10232"/>
                    </a:cubicBezTo>
                    <a:cubicBezTo>
                      <a:pt x="5089" y="10234"/>
                      <a:pt x="5158" y="10236"/>
                      <a:pt x="5227" y="10236"/>
                    </a:cubicBezTo>
                    <a:cubicBezTo>
                      <a:pt x="7959" y="10236"/>
                      <a:pt x="10230" y="8067"/>
                      <a:pt x="10328" y="5312"/>
                    </a:cubicBezTo>
                    <a:cubicBezTo>
                      <a:pt x="10441" y="2489"/>
                      <a:pt x="8232" y="117"/>
                      <a:pt x="5409" y="4"/>
                    </a:cubicBezTo>
                    <a:cubicBezTo>
                      <a:pt x="5346" y="2"/>
                      <a:pt x="5284" y="1"/>
                      <a:pt x="5223" y="1"/>
                    </a:cubicBezTo>
                    <a:close/>
                  </a:path>
                </a:pathLst>
              </a:custGeom>
              <a:solidFill>
                <a:srgbClr val="2A4D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795;p16">
                <a:extLst>
                  <a:ext uri="{FF2B5EF4-FFF2-40B4-BE49-F238E27FC236}">
                    <a16:creationId xmlns:a16="http://schemas.microsoft.com/office/drawing/2014/main" id="{F0281B35-05AC-86FA-9EAF-798A9AEB3213}"/>
                  </a:ext>
                </a:extLst>
              </p:cNvPr>
              <p:cNvSpPr/>
              <p:nvPr/>
            </p:nvSpPr>
            <p:spPr>
              <a:xfrm>
                <a:off x="6645048" y="3139782"/>
                <a:ext cx="287960" cy="278724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7459" extrusionOk="0">
                    <a:moveTo>
                      <a:pt x="3857" y="0"/>
                    </a:moveTo>
                    <a:cubicBezTo>
                      <a:pt x="3773" y="0"/>
                      <a:pt x="3688" y="3"/>
                      <a:pt x="3602" y="9"/>
                    </a:cubicBezTo>
                    <a:cubicBezTo>
                      <a:pt x="1556" y="159"/>
                      <a:pt x="0" y="1941"/>
                      <a:pt x="151" y="3987"/>
                    </a:cubicBezTo>
                    <a:cubicBezTo>
                      <a:pt x="283" y="5959"/>
                      <a:pt x="1925" y="7459"/>
                      <a:pt x="3873" y="7459"/>
                    </a:cubicBezTo>
                    <a:cubicBezTo>
                      <a:pt x="3958" y="7459"/>
                      <a:pt x="4043" y="7456"/>
                      <a:pt x="4129" y="7450"/>
                    </a:cubicBezTo>
                    <a:cubicBezTo>
                      <a:pt x="6174" y="7300"/>
                      <a:pt x="7730" y="5518"/>
                      <a:pt x="7580" y="3472"/>
                    </a:cubicBezTo>
                    <a:cubicBezTo>
                      <a:pt x="7448" y="1500"/>
                      <a:pt x="5805" y="0"/>
                      <a:pt x="3857" y="0"/>
                    </a:cubicBezTo>
                    <a:close/>
                  </a:path>
                </a:pathLst>
              </a:custGeom>
              <a:solidFill>
                <a:srgbClr val="EA9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84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11-Bài đọc 3-Nếu chúng mình có phép lạ</Template>
  <TotalTime>55</TotalTime>
  <Words>731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UTM Avo</vt:lpstr>
      <vt:lpstr>Calibri</vt:lpstr>
      <vt:lpstr>Bebas Neue</vt:lpstr>
      <vt:lpstr>Lato</vt:lpstr>
      <vt:lpstr>Arial</vt:lpstr>
      <vt:lpstr>Oxygen</vt:lpstr>
      <vt:lpstr>Calibri Light</vt:lpstr>
      <vt:lpstr>Pompiere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OnePercent</cp:lastModifiedBy>
  <cp:revision>9</cp:revision>
  <dcterms:created xsi:type="dcterms:W3CDTF">2023-10-28T04:26:51Z</dcterms:created>
  <dcterms:modified xsi:type="dcterms:W3CDTF">2023-11-03T03:57:28Z</dcterms:modified>
</cp:coreProperties>
</file>