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68" r:id="rId5"/>
    <p:sldId id="259" r:id="rId6"/>
    <p:sldId id="319" r:id="rId7"/>
    <p:sldId id="318" r:id="rId8"/>
    <p:sldId id="317" r:id="rId9"/>
    <p:sldId id="316" r:id="rId10"/>
    <p:sldId id="315" r:id="rId11"/>
    <p:sldId id="314" r:id="rId12"/>
    <p:sldId id="312" r:id="rId13"/>
    <p:sldId id="311" r:id="rId14"/>
    <p:sldId id="310" r:id="rId15"/>
    <p:sldId id="309" r:id="rId16"/>
    <p:sldId id="308" r:id="rId17"/>
    <p:sldId id="307" r:id="rId18"/>
    <p:sldId id="306" r:id="rId19"/>
    <p:sldId id="305" r:id="rId20"/>
    <p:sldId id="304" r:id="rId21"/>
    <p:sldId id="303" r:id="rId22"/>
    <p:sldId id="302" r:id="rId23"/>
    <p:sldId id="301" r:id="rId24"/>
    <p:sldId id="300" r:id="rId25"/>
    <p:sldId id="299" r:id="rId26"/>
    <p:sldId id="298" r:id="rId27"/>
    <p:sldId id="297" r:id="rId28"/>
    <p:sldId id="296" r:id="rId29"/>
    <p:sldId id="295" r:id="rId30"/>
    <p:sldId id="343" r:id="rId31"/>
    <p:sldId id="342" r:id="rId32"/>
    <p:sldId id="341" r:id="rId33"/>
    <p:sldId id="340" r:id="rId34"/>
    <p:sldId id="339" r:id="rId35"/>
    <p:sldId id="338" r:id="rId36"/>
    <p:sldId id="337" r:id="rId37"/>
    <p:sldId id="345" r:id="rId38"/>
    <p:sldId id="335" r:id="rId39"/>
    <p:sldId id="334" r:id="rId40"/>
    <p:sldId id="333" r:id="rId41"/>
    <p:sldId id="261" r:id="rId42"/>
    <p:sldId id="262" r:id="rId43"/>
    <p:sldId id="263" r:id="rId44"/>
    <p:sldId id="264" r:id="rId45"/>
    <p:sldId id="344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UTM Avo" panose="02040603050506020204" pitchFamily="18" charset="0"/>
      <p:regular r:id="rId52"/>
      <p:bold r:id="rId53"/>
      <p:italic r:id="rId54"/>
      <p:boldItalic r:id="rId55"/>
    </p:embeddedFont>
  </p:embeddedFontLst>
  <p:custDataLst>
    <p:tags r:id="rId5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jZQ81T5waDqzELZ/VgXxDdjY6H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716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customschemas.google.com/relationships/presentationmetadata" Target="meta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0690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6225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0029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7923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9006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167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5661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1780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8300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39359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6743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900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6582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66123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40672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7910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43546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7204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6510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7893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72433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0451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45110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11783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3379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6555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93241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47491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00028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0381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196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21644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" name="Google Shape;1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9067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8357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4822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8721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BE56E981-9A95-BE31-E0DB-93D562B978FD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1"/>
          <p:cNvSpPr txBox="1"/>
          <p:nvPr/>
        </p:nvSpPr>
        <p:spPr>
          <a:xfrm>
            <a:off x="0" y="-27349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Arial"/>
                <a:ea typeface="Arial"/>
                <a:cs typeface="Arial"/>
                <a:sym typeface="Arial"/>
              </a:rPr>
              <a:t>www.9slide.vn</a:t>
            </a:r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8.png"/><Relationship Id="rId5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4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cong-nghe-4/1/394/26/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5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2.png"/><Relationship Id="rId9" Type="http://schemas.openxmlformats.org/officeDocument/2006/relationships/image" Target="../media/image5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58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12.png"/><Relationship Id="rId9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2.png"/><Relationship Id="rId9" Type="http://schemas.openxmlformats.org/officeDocument/2006/relationships/image" Target="../media/image6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68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69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24.png"/><Relationship Id="rId11" Type="http://schemas.openxmlformats.org/officeDocument/2006/relationships/image" Target="../media/image74.png"/><Relationship Id="rId5" Type="http://schemas.openxmlformats.org/officeDocument/2006/relationships/image" Target="../media/image23.png"/><Relationship Id="rId10" Type="http://schemas.openxmlformats.org/officeDocument/2006/relationships/image" Target="../media/image73.png"/><Relationship Id="rId4" Type="http://schemas.openxmlformats.org/officeDocument/2006/relationships/image" Target="../media/image12.png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6" Type="http://schemas.openxmlformats.org/officeDocument/2006/relationships/hyperlink" Target="https://youtu.be/wHQmEkxxjHk" TargetMode="External"/><Relationship Id="rId5" Type="http://schemas.openxmlformats.org/officeDocument/2006/relationships/image" Target="../media/image77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12.png"/><Relationship Id="rId9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10" Type="http://schemas.openxmlformats.org/officeDocument/2006/relationships/image" Target="../media/image39.svg"/><Relationship Id="rId4" Type="http://schemas.openxmlformats.org/officeDocument/2006/relationships/image" Target="../media/image12.png"/><Relationship Id="rId9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cong-nghe-4/1/394/33/" TargetMode="Externa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9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9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6" Type="http://schemas.microsoft.com/office/2007/relationships/hdphoto" Target="../media/hdphoto1.wdp"/><Relationship Id="rId5" Type="http://schemas.openxmlformats.org/officeDocument/2006/relationships/image" Target="../media/image93.png"/><Relationship Id="rId4" Type="http://schemas.openxmlformats.org/officeDocument/2006/relationships/hyperlink" Target="https://www.facebook.com/groups/hoc10donghanhcunggiaovientieuhoc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hyperlink" Target="https://hoc10.vn/doc-sach/cong-nghe-4/1/394/26/" TargetMode="Externa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11" Type="http://schemas.openxmlformats.org/officeDocument/2006/relationships/hyperlink" Target="https://youtu.be/qO0OcKBQNSM" TargetMode="External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/>
          <p:nvPr/>
        </p:nvSpPr>
        <p:spPr>
          <a:xfrm>
            <a:off x="9510944" y="195308"/>
            <a:ext cx="26810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Công nghệ 4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1798520" y="3520928"/>
            <a:ext cx="935126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Chủ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đề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1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Công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nghệ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đời</a:t>
            </a:r>
            <a:r>
              <a:rPr lang="en-US" sz="52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sống</a:t>
            </a:r>
            <a:endParaRPr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6: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Trồng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và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chăm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sóc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hoa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trong</a:t>
            </a:r>
            <a:r>
              <a:rPr lang="en-US" sz="52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2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chậu</a:t>
            </a:r>
            <a:endParaRPr sz="52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1550342" y="4334600"/>
            <a:ext cx="3645854" cy="2371584"/>
          </a:xfrm>
          <a:custGeom>
            <a:avLst/>
            <a:gdLst/>
            <a:ahLst/>
            <a:cxnLst/>
            <a:rect l="l" t="t" r="r" b="b"/>
            <a:pathLst>
              <a:path w="7222794" h="4552040">
                <a:moveTo>
                  <a:pt x="0" y="0"/>
                </a:moveTo>
                <a:lnTo>
                  <a:pt x="7222794" y="0"/>
                </a:lnTo>
                <a:lnTo>
                  <a:pt x="7222794" y="4552040"/>
                </a:lnTo>
                <a:lnTo>
                  <a:pt x="0" y="4552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8"/>
          <p:cNvSpPr/>
          <p:nvPr/>
        </p:nvSpPr>
        <p:spPr>
          <a:xfrm>
            <a:off x="7104815" y="4334600"/>
            <a:ext cx="3809629" cy="2371584"/>
          </a:xfrm>
          <a:custGeom>
            <a:avLst/>
            <a:gdLst/>
            <a:ahLst/>
            <a:cxnLst/>
            <a:rect l="l" t="t" r="r" b="b"/>
            <a:pathLst>
              <a:path w="7547249" h="4552040">
                <a:moveTo>
                  <a:pt x="0" y="0"/>
                </a:moveTo>
                <a:lnTo>
                  <a:pt x="7547249" y="0"/>
                </a:lnTo>
                <a:lnTo>
                  <a:pt x="7547249" y="4552040"/>
                </a:lnTo>
                <a:lnTo>
                  <a:pt x="0" y="455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1224098" y="2574626"/>
            <a:ext cx="3911642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3" lvl="1" indent="-287882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xẻng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tạo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hốc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giữa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5cm.</a:t>
            </a:r>
          </a:p>
        </p:txBody>
      </p:sp>
      <p:sp>
        <p:nvSpPr>
          <p:cNvPr id="7" name="TextBox 10"/>
          <p:cNvSpPr txBox="1"/>
          <p:nvPr/>
        </p:nvSpPr>
        <p:spPr>
          <a:xfrm>
            <a:off x="6805986" y="2574626"/>
            <a:ext cx="3899705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3" lvl="1" indent="-287882" algn="just">
              <a:lnSpc>
                <a:spcPct val="150000"/>
              </a:lnSpc>
              <a:buFont typeface="Arial"/>
              <a:buChar char="•"/>
            </a:pPr>
            <a:r>
              <a:rPr lang="en-US" sz="2200">
                <a:latin typeface="UTM Avo" panose="02040603050506020204" pitchFamily="18" charset="0"/>
                <a:cs typeface="Arial" panose="020B0604020202020204" pitchFamily="34" charset="0"/>
              </a:rPr>
              <a:t>Đặt cây con hoa cúc chuồn đứng thẳng vào giữa hốc.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AEB33B2-56C5-6924-4FFA-FA62B5058246}"/>
              </a:ext>
            </a:extLst>
          </p:cNvPr>
          <p:cNvSpPr/>
          <p:nvPr/>
        </p:nvSpPr>
        <p:spPr>
          <a:xfrm>
            <a:off x="2330245" y="1670557"/>
            <a:ext cx="8192729" cy="606586"/>
          </a:xfrm>
          <a:custGeom>
            <a:avLst/>
            <a:gdLst/>
            <a:ahLst/>
            <a:cxnLst/>
            <a:rect l="l" t="t" r="r" b="b"/>
            <a:pathLst>
              <a:path w="4274726" h="306644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82317"/>
                </a:lnTo>
                <a:cubicBezTo>
                  <a:pt x="4274726" y="288769"/>
                  <a:pt x="4272163" y="294956"/>
                  <a:pt x="4267601" y="299518"/>
                </a:cubicBezTo>
                <a:cubicBezTo>
                  <a:pt x="4263039" y="304081"/>
                  <a:pt x="4256851" y="306644"/>
                  <a:pt x="4250399" y="306644"/>
                </a:cubicBezTo>
                <a:lnTo>
                  <a:pt x="24327" y="306644"/>
                </a:lnTo>
                <a:cubicBezTo>
                  <a:pt x="10891" y="306644"/>
                  <a:pt x="0" y="295752"/>
                  <a:pt x="0" y="282317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5A843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thao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endParaRPr lang="en-US" sz="2200" b="1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433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1798445" y="4228086"/>
            <a:ext cx="3313703" cy="2486905"/>
          </a:xfrm>
          <a:custGeom>
            <a:avLst/>
            <a:gdLst/>
            <a:ahLst/>
            <a:cxnLst/>
            <a:rect l="l" t="t" r="r" b="b"/>
            <a:pathLst>
              <a:path w="6957196" h="4552040">
                <a:moveTo>
                  <a:pt x="0" y="0"/>
                </a:moveTo>
                <a:lnTo>
                  <a:pt x="6957196" y="0"/>
                </a:lnTo>
                <a:lnTo>
                  <a:pt x="6957196" y="4552040"/>
                </a:lnTo>
                <a:lnTo>
                  <a:pt x="0" y="45520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8"/>
          <p:cNvSpPr/>
          <p:nvPr/>
        </p:nvSpPr>
        <p:spPr>
          <a:xfrm>
            <a:off x="7432861" y="4228086"/>
            <a:ext cx="3420150" cy="2486905"/>
          </a:xfrm>
          <a:custGeom>
            <a:avLst/>
            <a:gdLst/>
            <a:ahLst/>
            <a:cxnLst/>
            <a:rect l="l" t="t" r="r" b="b"/>
            <a:pathLst>
              <a:path w="7180683" h="4552040">
                <a:moveTo>
                  <a:pt x="0" y="0"/>
                </a:moveTo>
                <a:lnTo>
                  <a:pt x="7180683" y="0"/>
                </a:lnTo>
                <a:lnTo>
                  <a:pt x="7180683" y="4552040"/>
                </a:lnTo>
                <a:lnTo>
                  <a:pt x="0" y="455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855407" y="2632233"/>
            <a:ext cx="4822724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3" lvl="1" indent="-287882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Lấp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vừa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kín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gốc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rễ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ấn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nhẹ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xung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quanh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gốc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chắc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chắn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10"/>
          <p:cNvSpPr txBox="1"/>
          <p:nvPr/>
        </p:nvSpPr>
        <p:spPr>
          <a:xfrm>
            <a:off x="7001864" y="2632233"/>
            <a:ext cx="365287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3" lvl="1" indent="-287882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ẩm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xung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quanh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gốc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4B21F5F-AD5D-4B69-C0E6-D786F531EB8A}"/>
              </a:ext>
            </a:extLst>
          </p:cNvPr>
          <p:cNvSpPr/>
          <p:nvPr/>
        </p:nvSpPr>
        <p:spPr>
          <a:xfrm>
            <a:off x="2753031" y="1734002"/>
            <a:ext cx="7730613" cy="636082"/>
          </a:xfrm>
          <a:custGeom>
            <a:avLst/>
            <a:gdLst/>
            <a:ahLst/>
            <a:cxnLst/>
            <a:rect l="l" t="t" r="r" b="b"/>
            <a:pathLst>
              <a:path w="4274726" h="306644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82317"/>
                </a:lnTo>
                <a:cubicBezTo>
                  <a:pt x="4274726" y="288769"/>
                  <a:pt x="4272163" y="294956"/>
                  <a:pt x="4267601" y="299518"/>
                </a:cubicBezTo>
                <a:cubicBezTo>
                  <a:pt x="4263039" y="304081"/>
                  <a:pt x="4256851" y="306644"/>
                  <a:pt x="4250399" y="306644"/>
                </a:cubicBezTo>
                <a:lnTo>
                  <a:pt x="24327" y="306644"/>
                </a:lnTo>
                <a:cubicBezTo>
                  <a:pt x="10891" y="306644"/>
                  <a:pt x="0" y="295752"/>
                  <a:pt x="0" y="282317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5A843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thao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endParaRPr lang="en-US" sz="2200" b="1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6089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552980" y="2571933"/>
            <a:ext cx="7573083" cy="653220"/>
          </a:xfrm>
          <a:custGeom>
            <a:avLst/>
            <a:gdLst/>
            <a:ahLst/>
            <a:cxnLst/>
            <a:rect l="l" t="t" r="r" b="b"/>
            <a:pathLst>
              <a:path w="3864692" h="302075">
                <a:moveTo>
                  <a:pt x="26908" y="0"/>
                </a:moveTo>
                <a:lnTo>
                  <a:pt x="3837785" y="0"/>
                </a:lnTo>
                <a:cubicBezTo>
                  <a:pt x="3844921" y="0"/>
                  <a:pt x="3851765" y="2835"/>
                  <a:pt x="3856811" y="7881"/>
                </a:cubicBezTo>
                <a:cubicBezTo>
                  <a:pt x="3861857" y="12927"/>
                  <a:pt x="3864692" y="19771"/>
                  <a:pt x="3864692" y="26908"/>
                </a:cubicBezTo>
                <a:lnTo>
                  <a:pt x="3864692" y="275167"/>
                </a:lnTo>
                <a:cubicBezTo>
                  <a:pt x="3864692" y="290028"/>
                  <a:pt x="3852645" y="302075"/>
                  <a:pt x="3837785" y="302075"/>
                </a:cubicBezTo>
                <a:lnTo>
                  <a:pt x="26908" y="302075"/>
                </a:lnTo>
                <a:cubicBezTo>
                  <a:pt x="19771" y="302075"/>
                  <a:pt x="12927" y="299240"/>
                  <a:pt x="7881" y="294194"/>
                </a:cubicBezTo>
                <a:cubicBezTo>
                  <a:pt x="2835" y="289148"/>
                  <a:pt x="0" y="282304"/>
                  <a:pt x="0" y="275167"/>
                </a:cubicBezTo>
                <a:lnTo>
                  <a:pt x="0" y="26908"/>
                </a:lnTo>
                <a:cubicBezTo>
                  <a:pt x="0" y="12047"/>
                  <a:pt x="12047" y="0"/>
                  <a:pt x="26908" y="0"/>
                </a:cubicBezTo>
                <a:close/>
              </a:path>
            </a:pathLst>
          </a:custGeom>
          <a:solidFill>
            <a:srgbClr val="CE527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sỏi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dăm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xuống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đáy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Freeform 7"/>
          <p:cNvSpPr/>
          <p:nvPr/>
        </p:nvSpPr>
        <p:spPr>
          <a:xfrm>
            <a:off x="7472806" y="2613067"/>
            <a:ext cx="4719194" cy="3566168"/>
          </a:xfrm>
          <a:custGeom>
            <a:avLst/>
            <a:gdLst/>
            <a:ahLst/>
            <a:cxnLst/>
            <a:rect l="l" t="t" r="r" b="b"/>
            <a:pathLst>
              <a:path w="9144000" h="6518331">
                <a:moveTo>
                  <a:pt x="0" y="0"/>
                </a:moveTo>
                <a:lnTo>
                  <a:pt x="9144000" y="0"/>
                </a:lnTo>
                <a:lnTo>
                  <a:pt x="9144000" y="6518331"/>
                </a:lnTo>
                <a:lnTo>
                  <a:pt x="0" y="65183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9132" b="-11148"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4744596" y="1243931"/>
            <a:ext cx="403827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THẢO LUẬN NHÓM BỐN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855407" y="3618271"/>
            <a:ext cx="556647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3338" lvl="1" indent="-316668" algn="just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sỏi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dăm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xuống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đáy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rơi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ngoài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lỗ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thoát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đáy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dễ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thoát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3478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810925" y="7110156"/>
            <a:ext cx="11455924" cy="0"/>
          </a:xfrm>
          <a:prstGeom prst="line">
            <a:avLst/>
          </a:prstGeom>
          <a:ln w="19050" cap="flat">
            <a:solidFill>
              <a:srgbClr val="2B571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853142" y="3036856"/>
            <a:ext cx="5275418" cy="3357238"/>
          </a:xfrm>
          <a:custGeom>
            <a:avLst/>
            <a:gdLst/>
            <a:ahLst/>
            <a:cxnLst/>
            <a:rect l="l" t="t" r="r" b="b"/>
            <a:pathLst>
              <a:path w="8470796" h="6593455">
                <a:moveTo>
                  <a:pt x="0" y="0"/>
                </a:moveTo>
                <a:lnTo>
                  <a:pt x="8470796" y="0"/>
                </a:lnTo>
                <a:lnTo>
                  <a:pt x="8470796" y="6593455"/>
                </a:lnTo>
                <a:lnTo>
                  <a:pt x="0" y="65934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rcRect/>
            <a:stretch>
              <a:fillRect l="-10329" t="-5495" r="-15075"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B2B7E2-8A81-D50B-656A-08522BF672C3}"/>
              </a:ext>
            </a:extLst>
          </p:cNvPr>
          <p:cNvGrpSpPr/>
          <p:nvPr/>
        </p:nvGrpSpPr>
        <p:grpSpPr>
          <a:xfrm>
            <a:off x="1063440" y="3131965"/>
            <a:ext cx="3538057" cy="2317446"/>
            <a:chOff x="1231204" y="3424562"/>
            <a:chExt cx="6204593" cy="5347058"/>
          </a:xfrm>
        </p:grpSpPr>
        <p:sp>
          <p:nvSpPr>
            <p:cNvPr id="6" name="Freeform 5"/>
            <p:cNvSpPr/>
            <p:nvPr/>
          </p:nvSpPr>
          <p:spPr>
            <a:xfrm>
              <a:off x="1231204" y="3605436"/>
              <a:ext cx="6204593" cy="5166184"/>
            </a:xfrm>
            <a:custGeom>
              <a:avLst/>
              <a:gdLst/>
              <a:ahLst/>
              <a:cxnLst/>
              <a:rect l="l" t="t" r="r" b="b"/>
              <a:pathLst>
                <a:path w="5802282" h="5166184">
                  <a:moveTo>
                    <a:pt x="0" y="0"/>
                  </a:moveTo>
                  <a:lnTo>
                    <a:pt x="5802282" y="0"/>
                  </a:lnTo>
                  <a:lnTo>
                    <a:pt x="5802282" y="5166184"/>
                  </a:lnTo>
                  <a:lnTo>
                    <a:pt x="0" y="5166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76439" y="3424562"/>
              <a:ext cx="3812087" cy="3653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sao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cung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cấp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đầy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ánh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sáng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661943" y="1593385"/>
            <a:ext cx="9072645" cy="1036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“Cung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cấp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ánh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” ở tr.28 SGK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2844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0" y="902927"/>
            <a:ext cx="12076580" cy="5955073"/>
          </a:xfrm>
          <a:custGeom>
            <a:avLst/>
            <a:gdLst/>
            <a:ahLst/>
            <a:cxnLst/>
            <a:rect l="l" t="t" r="r" b="b"/>
            <a:pathLst>
              <a:path w="24153160" h="11402146">
                <a:moveTo>
                  <a:pt x="0" y="0"/>
                </a:moveTo>
                <a:lnTo>
                  <a:pt x="24153160" y="0"/>
                </a:lnTo>
                <a:lnTo>
                  <a:pt x="24153160" y="11402146"/>
                </a:lnTo>
                <a:lnTo>
                  <a:pt x="0" y="114021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450290" y="1881786"/>
            <a:ext cx="2143591" cy="138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sao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cung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cấp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đầy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8690504" y="1391263"/>
            <a:ext cx="3033111" cy="138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cung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cấp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đầy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ánh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phát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triển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khoẻ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mạnh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5692877" y="1163757"/>
            <a:ext cx="2557529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3520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6661810" y="2275698"/>
            <a:ext cx="5415487" cy="4664088"/>
          </a:xfrm>
          <a:custGeom>
            <a:avLst/>
            <a:gdLst/>
            <a:ahLst/>
            <a:cxnLst/>
            <a:rect l="l" t="t" r="r" b="b"/>
            <a:pathLst>
              <a:path w="8123230" h="6996132">
                <a:moveTo>
                  <a:pt x="0" y="0"/>
                </a:moveTo>
                <a:lnTo>
                  <a:pt x="8123230" y="0"/>
                </a:lnTo>
                <a:lnTo>
                  <a:pt x="8123230" y="6996131"/>
                </a:lnTo>
                <a:lnTo>
                  <a:pt x="0" y="69961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38308" y="1485841"/>
            <a:ext cx="9712029" cy="98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“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” ở tr.28 SGK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3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Freeform 7"/>
          <p:cNvSpPr/>
          <p:nvPr/>
        </p:nvSpPr>
        <p:spPr>
          <a:xfrm>
            <a:off x="1249817" y="2812026"/>
            <a:ext cx="4280375" cy="1287716"/>
          </a:xfrm>
          <a:custGeom>
            <a:avLst/>
            <a:gdLst/>
            <a:ahLst/>
            <a:cxnLst/>
            <a:rect l="l" t="t" r="r" b="b"/>
            <a:pathLst>
              <a:path w="1691012" h="623347">
                <a:moveTo>
                  <a:pt x="36174" y="0"/>
                </a:moveTo>
                <a:lnTo>
                  <a:pt x="1654838" y="0"/>
                </a:lnTo>
                <a:cubicBezTo>
                  <a:pt x="1674817" y="0"/>
                  <a:pt x="1691012" y="16196"/>
                  <a:pt x="1691012" y="36174"/>
                </a:cubicBezTo>
                <a:lnTo>
                  <a:pt x="1691012" y="587173"/>
                </a:lnTo>
                <a:cubicBezTo>
                  <a:pt x="1691012" y="596767"/>
                  <a:pt x="1687201" y="605968"/>
                  <a:pt x="1680417" y="612752"/>
                </a:cubicBezTo>
                <a:cubicBezTo>
                  <a:pt x="1673633" y="619536"/>
                  <a:pt x="1664432" y="623347"/>
                  <a:pt x="1654838" y="623347"/>
                </a:cubicBezTo>
                <a:lnTo>
                  <a:pt x="36174" y="623347"/>
                </a:lnTo>
                <a:cubicBezTo>
                  <a:pt x="16196" y="623347"/>
                  <a:pt x="0" y="607152"/>
                  <a:pt x="0" y="587173"/>
                </a:cubicBezTo>
                <a:lnTo>
                  <a:pt x="0" y="36174"/>
                </a:lnTo>
                <a:cubicBezTo>
                  <a:pt x="0" y="16196"/>
                  <a:pt x="16196" y="0"/>
                  <a:pt x="36174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Freeform 10"/>
          <p:cNvSpPr/>
          <p:nvPr/>
        </p:nvSpPr>
        <p:spPr>
          <a:xfrm>
            <a:off x="1249817" y="4607742"/>
            <a:ext cx="4280375" cy="1287716"/>
          </a:xfrm>
          <a:custGeom>
            <a:avLst/>
            <a:gdLst/>
            <a:ahLst/>
            <a:cxnLst/>
            <a:rect l="l" t="t" r="r" b="b"/>
            <a:pathLst>
              <a:path w="1691012" h="623347">
                <a:moveTo>
                  <a:pt x="36174" y="0"/>
                </a:moveTo>
                <a:lnTo>
                  <a:pt x="1654838" y="0"/>
                </a:lnTo>
                <a:cubicBezTo>
                  <a:pt x="1674817" y="0"/>
                  <a:pt x="1691012" y="16196"/>
                  <a:pt x="1691012" y="36174"/>
                </a:cubicBezTo>
                <a:lnTo>
                  <a:pt x="1691012" y="587173"/>
                </a:lnTo>
                <a:cubicBezTo>
                  <a:pt x="1691012" y="596767"/>
                  <a:pt x="1687201" y="605968"/>
                  <a:pt x="1680417" y="612752"/>
                </a:cubicBezTo>
                <a:cubicBezTo>
                  <a:pt x="1673633" y="619536"/>
                  <a:pt x="1664432" y="623347"/>
                  <a:pt x="1654838" y="623347"/>
                </a:cubicBezTo>
                <a:lnTo>
                  <a:pt x="36174" y="623347"/>
                </a:lnTo>
                <a:cubicBezTo>
                  <a:pt x="16196" y="623347"/>
                  <a:pt x="0" y="607152"/>
                  <a:pt x="0" y="587173"/>
                </a:cubicBezTo>
                <a:lnTo>
                  <a:pt x="0" y="36174"/>
                </a:lnTo>
                <a:cubicBezTo>
                  <a:pt x="0" y="16196"/>
                  <a:pt x="16196" y="0"/>
                  <a:pt x="36174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AutoShape 12"/>
          <p:cNvSpPr/>
          <p:nvPr/>
        </p:nvSpPr>
        <p:spPr>
          <a:xfrm>
            <a:off x="3390005" y="4099742"/>
            <a:ext cx="0" cy="508000"/>
          </a:xfrm>
          <a:prstGeom prst="line">
            <a:avLst/>
          </a:prstGeom>
          <a:ln w="38100" cap="flat">
            <a:solidFill>
              <a:srgbClr val="CE527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>
              <a:lnSpc>
                <a:spcPct val="150000"/>
              </a:lnSpc>
            </a:pP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913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3519948" y="1570199"/>
            <a:ext cx="6258345" cy="931462"/>
          </a:xfrm>
          <a:custGeom>
            <a:avLst/>
            <a:gdLst/>
            <a:ahLst/>
            <a:cxnLst/>
            <a:rect l="l" t="t" r="r" b="b"/>
            <a:pathLst>
              <a:path w="2870713" h="367985">
                <a:moveTo>
                  <a:pt x="21309" y="0"/>
                </a:moveTo>
                <a:lnTo>
                  <a:pt x="2849404" y="0"/>
                </a:lnTo>
                <a:cubicBezTo>
                  <a:pt x="2855056" y="0"/>
                  <a:pt x="2860476" y="2245"/>
                  <a:pt x="2864472" y="6241"/>
                </a:cubicBezTo>
                <a:cubicBezTo>
                  <a:pt x="2868468" y="10237"/>
                  <a:pt x="2870713" y="15657"/>
                  <a:pt x="2870713" y="21309"/>
                </a:cubicBezTo>
                <a:lnTo>
                  <a:pt x="2870713" y="346676"/>
                </a:lnTo>
                <a:cubicBezTo>
                  <a:pt x="2870713" y="352328"/>
                  <a:pt x="2868468" y="357748"/>
                  <a:pt x="2864472" y="361744"/>
                </a:cubicBezTo>
                <a:cubicBezTo>
                  <a:pt x="2860476" y="365740"/>
                  <a:pt x="2855056" y="367985"/>
                  <a:pt x="2849404" y="367985"/>
                </a:cubicBezTo>
                <a:lnTo>
                  <a:pt x="21309" y="367985"/>
                </a:lnTo>
                <a:cubicBezTo>
                  <a:pt x="15657" y="367985"/>
                  <a:pt x="10237" y="365740"/>
                  <a:pt x="6241" y="361744"/>
                </a:cubicBezTo>
                <a:cubicBezTo>
                  <a:pt x="2245" y="357748"/>
                  <a:pt x="0" y="352328"/>
                  <a:pt x="0" y="346676"/>
                </a:cubicBezTo>
                <a:lnTo>
                  <a:pt x="0" y="21309"/>
                </a:lnTo>
                <a:cubicBezTo>
                  <a:pt x="0" y="15657"/>
                  <a:pt x="2245" y="10237"/>
                  <a:pt x="6241" y="6241"/>
                </a:cubicBezTo>
                <a:cubicBezTo>
                  <a:pt x="10237" y="2245"/>
                  <a:pt x="15657" y="0"/>
                  <a:pt x="21309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CE527C"/>
            </a:solidFill>
            <a:prstDash val="solid"/>
            <a:round/>
          </a:ln>
        </p:spPr>
        <p:txBody>
          <a:bodyPr bIns="16800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Freeform 8"/>
          <p:cNvSpPr/>
          <p:nvPr/>
        </p:nvSpPr>
        <p:spPr>
          <a:xfrm>
            <a:off x="3336216" y="5395550"/>
            <a:ext cx="7062161" cy="1198948"/>
          </a:xfrm>
          <a:custGeom>
            <a:avLst/>
            <a:gdLst/>
            <a:ahLst/>
            <a:cxnLst/>
            <a:rect l="l" t="t" r="r" b="b"/>
            <a:pathLst>
              <a:path w="3239424" h="583466">
                <a:moveTo>
                  <a:pt x="18883" y="0"/>
                </a:moveTo>
                <a:lnTo>
                  <a:pt x="3220541" y="0"/>
                </a:lnTo>
                <a:cubicBezTo>
                  <a:pt x="3225549" y="0"/>
                  <a:pt x="3230352" y="1989"/>
                  <a:pt x="3233893" y="5531"/>
                </a:cubicBezTo>
                <a:cubicBezTo>
                  <a:pt x="3237435" y="9072"/>
                  <a:pt x="3239424" y="13875"/>
                  <a:pt x="3239424" y="18883"/>
                </a:cubicBezTo>
                <a:lnTo>
                  <a:pt x="3239424" y="564583"/>
                </a:lnTo>
                <a:cubicBezTo>
                  <a:pt x="3239424" y="575012"/>
                  <a:pt x="3230970" y="583466"/>
                  <a:pt x="3220541" y="583466"/>
                </a:cubicBezTo>
                <a:lnTo>
                  <a:pt x="18883" y="583466"/>
                </a:lnTo>
                <a:cubicBezTo>
                  <a:pt x="13875" y="583466"/>
                  <a:pt x="9072" y="581477"/>
                  <a:pt x="5531" y="577936"/>
                </a:cubicBezTo>
                <a:cubicBezTo>
                  <a:pt x="1989" y="574394"/>
                  <a:pt x="0" y="569591"/>
                  <a:pt x="0" y="564583"/>
                </a:cubicBezTo>
                <a:lnTo>
                  <a:pt x="0" y="18883"/>
                </a:lnTo>
                <a:cubicBezTo>
                  <a:pt x="0" y="8454"/>
                  <a:pt x="8454" y="0"/>
                  <a:pt x="18883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nhàng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ẩm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sớm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muộn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Freeform 10"/>
          <p:cNvSpPr/>
          <p:nvPr/>
        </p:nvSpPr>
        <p:spPr>
          <a:xfrm>
            <a:off x="5278119" y="2608184"/>
            <a:ext cx="3381535" cy="2574320"/>
          </a:xfrm>
          <a:custGeom>
            <a:avLst/>
            <a:gdLst/>
            <a:ahLst/>
            <a:cxnLst/>
            <a:rect l="l" t="t" r="r" b="b"/>
            <a:pathLst>
              <a:path w="7732452" h="5229070">
                <a:moveTo>
                  <a:pt x="0" y="0"/>
                </a:moveTo>
                <a:lnTo>
                  <a:pt x="7732452" y="0"/>
                </a:lnTo>
                <a:lnTo>
                  <a:pt x="7732452" y="5229071"/>
                </a:lnTo>
                <a:lnTo>
                  <a:pt x="0" y="5229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anchor="ctr"/>
          <a:lstStyle/>
          <a:p>
            <a:pPr algn="ctr">
              <a:lnSpc>
                <a:spcPct val="150000"/>
              </a:lnSpc>
            </a:pP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1"/>
          <p:cNvSpPr txBox="1"/>
          <p:nvPr/>
        </p:nvSpPr>
        <p:spPr>
          <a:xfrm>
            <a:off x="1256726" y="1758931"/>
            <a:ext cx="1762333" cy="553998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2771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4B9E804-B55B-5858-B154-F013C25E1F2B}"/>
              </a:ext>
            </a:extLst>
          </p:cNvPr>
          <p:cNvGrpSpPr/>
          <p:nvPr/>
        </p:nvGrpSpPr>
        <p:grpSpPr>
          <a:xfrm>
            <a:off x="1002890" y="2300748"/>
            <a:ext cx="3028746" cy="2418606"/>
            <a:chOff x="1181340" y="3049341"/>
            <a:chExt cx="4866113" cy="4332646"/>
          </a:xfrm>
        </p:grpSpPr>
        <p:sp>
          <p:nvSpPr>
            <p:cNvPr id="6" name="Freeform 4"/>
            <p:cNvSpPr/>
            <p:nvPr/>
          </p:nvSpPr>
          <p:spPr>
            <a:xfrm>
              <a:off x="1181340" y="3049341"/>
              <a:ext cx="4866113" cy="4332646"/>
            </a:xfrm>
            <a:custGeom>
              <a:avLst/>
              <a:gdLst/>
              <a:ahLst/>
              <a:cxnLst/>
              <a:rect l="l" t="t" r="r" b="b"/>
              <a:pathLst>
                <a:path w="4866113" h="4332646">
                  <a:moveTo>
                    <a:pt x="0" y="0"/>
                  </a:moveTo>
                  <a:lnTo>
                    <a:pt x="4866113" y="0"/>
                  </a:lnTo>
                  <a:lnTo>
                    <a:pt x="4866113" y="4332646"/>
                  </a:lnTo>
                  <a:lnTo>
                    <a:pt x="0" y="4332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00200" y="3238500"/>
              <a:ext cx="4285050" cy="2375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sao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tưới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nhẹ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nhàng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400" dirty="0"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711924" y="1313676"/>
            <a:ext cx="511191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HOẠT ĐỘNG THEO NHÓM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E381C0-562D-9490-7555-D473D4078A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4348" y="2066619"/>
            <a:ext cx="5901273" cy="4354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062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448977" y="3243885"/>
            <a:ext cx="5174949" cy="3328590"/>
          </a:xfrm>
          <a:custGeom>
            <a:avLst/>
            <a:gdLst/>
            <a:ahLst/>
            <a:cxnLst/>
            <a:rect l="l" t="t" r="r" b="b"/>
            <a:pathLst>
              <a:path w="8589718" h="6032476">
                <a:moveTo>
                  <a:pt x="0" y="0"/>
                </a:moveTo>
                <a:lnTo>
                  <a:pt x="8589717" y="0"/>
                </a:lnTo>
                <a:lnTo>
                  <a:pt x="8589717" y="6032476"/>
                </a:lnTo>
                <a:lnTo>
                  <a:pt x="0" y="6032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023" t="-24074" r="-29691"/>
            </a:stretch>
          </a:blipFill>
        </p:spPr>
        <p:txBody>
          <a:bodyPr/>
          <a:lstStyle/>
          <a:p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53285" y="622300"/>
            <a:ext cx="6541965" cy="628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  <a:spcBef>
                <a:spcPct val="0"/>
              </a:spcBef>
            </a:pP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endParaRPr lang="en-US" sz="23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D8035B-C13D-39B5-7A1E-814E252D0D01}"/>
              </a:ext>
            </a:extLst>
          </p:cNvPr>
          <p:cNvGrpSpPr/>
          <p:nvPr/>
        </p:nvGrpSpPr>
        <p:grpSpPr>
          <a:xfrm>
            <a:off x="7646341" y="1155566"/>
            <a:ext cx="4545659" cy="2500150"/>
            <a:chOff x="12340623" y="820223"/>
            <a:chExt cx="5436921" cy="5413237"/>
          </a:xfrm>
        </p:grpSpPr>
        <p:sp>
          <p:nvSpPr>
            <p:cNvPr id="7" name="Freeform 6"/>
            <p:cNvSpPr/>
            <p:nvPr/>
          </p:nvSpPr>
          <p:spPr>
            <a:xfrm flipH="1">
              <a:off x="12340623" y="820223"/>
              <a:ext cx="5436921" cy="5413237"/>
            </a:xfrm>
            <a:custGeom>
              <a:avLst/>
              <a:gdLst/>
              <a:ahLst/>
              <a:cxnLst/>
              <a:rect l="l" t="t" r="r" b="b"/>
              <a:pathLst>
                <a:path w="5436921" h="4840877">
                  <a:moveTo>
                    <a:pt x="5436921" y="0"/>
                  </a:moveTo>
                  <a:lnTo>
                    <a:pt x="0" y="0"/>
                  </a:lnTo>
                  <a:lnTo>
                    <a:pt x="0" y="4840877"/>
                  </a:lnTo>
                  <a:lnTo>
                    <a:pt x="5436921" y="4840877"/>
                  </a:lnTo>
                  <a:lnTo>
                    <a:pt x="5436921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642569" y="919539"/>
              <a:ext cx="4778876" cy="3072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tưới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nhẹ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nhàng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tránh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nhanh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tàn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nhanh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rụng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75739B-B414-8CA4-6188-253702C020B5}"/>
              </a:ext>
            </a:extLst>
          </p:cNvPr>
          <p:cNvGrpSpPr/>
          <p:nvPr/>
        </p:nvGrpSpPr>
        <p:grpSpPr>
          <a:xfrm>
            <a:off x="167150" y="1701361"/>
            <a:ext cx="4068422" cy="2001070"/>
            <a:chOff x="779320" y="1028700"/>
            <a:chExt cx="4866113" cy="4332646"/>
          </a:xfrm>
        </p:grpSpPr>
        <p:sp>
          <p:nvSpPr>
            <p:cNvPr id="10" name="Freeform 8"/>
            <p:cNvSpPr/>
            <p:nvPr/>
          </p:nvSpPr>
          <p:spPr>
            <a:xfrm>
              <a:off x="779320" y="1028700"/>
              <a:ext cx="4866113" cy="4332646"/>
            </a:xfrm>
            <a:custGeom>
              <a:avLst/>
              <a:gdLst/>
              <a:ahLst/>
              <a:cxnLst/>
              <a:rect l="l" t="t" r="r" b="b"/>
              <a:pathLst>
                <a:path w="4866113" h="4332646">
                  <a:moveTo>
                    <a:pt x="0" y="0"/>
                  </a:moveTo>
                  <a:lnTo>
                    <a:pt x="4866112" y="0"/>
                  </a:lnTo>
                  <a:lnTo>
                    <a:pt x="4866112" y="4332646"/>
                  </a:lnTo>
                  <a:lnTo>
                    <a:pt x="0" y="4332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9"/>
            <p:cNvSpPr txBox="1"/>
            <p:nvPr/>
          </p:nvSpPr>
          <p:spPr>
            <a:xfrm>
              <a:off x="1123453" y="1271964"/>
              <a:ext cx="4285050" cy="2276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sao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tưới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nhẹ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nhàng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300" dirty="0"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43923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>
          <a:xfrm>
            <a:off x="6245400" y="3315336"/>
            <a:ext cx="5395056" cy="3437170"/>
          </a:xfrm>
          <a:custGeom>
            <a:avLst/>
            <a:gdLst/>
            <a:ahLst/>
            <a:cxnLst/>
            <a:rect l="l" t="t" r="r" b="b"/>
            <a:pathLst>
              <a:path w="7400764" h="4550403">
                <a:moveTo>
                  <a:pt x="0" y="0"/>
                </a:moveTo>
                <a:lnTo>
                  <a:pt x="7400763" y="0"/>
                </a:lnTo>
                <a:lnTo>
                  <a:pt x="7400763" y="4550403"/>
                </a:lnTo>
                <a:lnTo>
                  <a:pt x="0" y="4550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42994"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8896715-17DB-F966-EF1B-38A0E63E6296}"/>
              </a:ext>
            </a:extLst>
          </p:cNvPr>
          <p:cNvGrpSpPr/>
          <p:nvPr/>
        </p:nvGrpSpPr>
        <p:grpSpPr>
          <a:xfrm>
            <a:off x="750731" y="2983560"/>
            <a:ext cx="4596025" cy="3437170"/>
            <a:chOff x="1181340" y="3049341"/>
            <a:chExt cx="6568104" cy="6132723"/>
          </a:xfrm>
        </p:grpSpPr>
        <p:sp>
          <p:nvSpPr>
            <p:cNvPr id="7" name="Freeform 4"/>
            <p:cNvSpPr/>
            <p:nvPr/>
          </p:nvSpPr>
          <p:spPr>
            <a:xfrm>
              <a:off x="1181340" y="3049341"/>
              <a:ext cx="6568104" cy="6132723"/>
            </a:xfrm>
            <a:custGeom>
              <a:avLst/>
              <a:gdLst/>
              <a:ahLst/>
              <a:cxnLst/>
              <a:rect l="l" t="t" r="r" b="b"/>
              <a:pathLst>
                <a:path w="6104405" h="5435185">
                  <a:moveTo>
                    <a:pt x="0" y="0"/>
                  </a:moveTo>
                  <a:lnTo>
                    <a:pt x="6104405" y="0"/>
                  </a:lnTo>
                  <a:lnTo>
                    <a:pt x="6104405" y="5435185"/>
                  </a:lnTo>
                  <a:lnTo>
                    <a:pt x="0" y="5435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 sz="2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61800" y="3291291"/>
              <a:ext cx="4807184" cy="34735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Mô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tả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công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việc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bón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phân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cúc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chuồn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trồng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6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87537" y="1465043"/>
            <a:ext cx="11252919" cy="112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</a:p>
          <a:p>
            <a:pPr algn="ctr">
              <a:lnSpc>
                <a:spcPct val="150000"/>
              </a:lnSpc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“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Bón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” ở tr.29 SGK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600" dirty="0">
                <a:latin typeface="UTM Avo" panose="02040603050506020204" pitchFamily="18" charset="0"/>
                <a:cs typeface="Arial" panose="020B0604020202020204" pitchFamily="34" charset="0"/>
              </a:rPr>
              <a:t>yêu cầu</a:t>
            </a:r>
            <a:endParaRPr lang="en-US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806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841B4458-AB60-433F-191F-ECDCDC4EF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252" y="2950275"/>
            <a:ext cx="3346994" cy="15911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>
            <a:off x="776749" y="2354408"/>
            <a:ext cx="4197274" cy="2720126"/>
          </a:xfrm>
          <a:custGeom>
            <a:avLst/>
            <a:gdLst/>
            <a:ahLst/>
            <a:cxnLst/>
            <a:rect l="l" t="t" r="r" b="b"/>
            <a:pathLst>
              <a:path w="7960252" h="5365935">
                <a:moveTo>
                  <a:pt x="0" y="0"/>
                </a:moveTo>
                <a:lnTo>
                  <a:pt x="7960252" y="0"/>
                </a:lnTo>
                <a:lnTo>
                  <a:pt x="7960252" y="5365934"/>
                </a:lnTo>
                <a:lnTo>
                  <a:pt x="0" y="5365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30" b="-43866"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5"/>
          <p:cNvSpPr/>
          <p:nvPr/>
        </p:nvSpPr>
        <p:spPr>
          <a:xfrm>
            <a:off x="7131823" y="4137873"/>
            <a:ext cx="4670172" cy="2720127"/>
          </a:xfrm>
          <a:custGeom>
            <a:avLst/>
            <a:gdLst/>
            <a:ahLst/>
            <a:cxnLst/>
            <a:rect l="l" t="t" r="r" b="b"/>
            <a:pathLst>
              <a:path w="8486219" h="5276126">
                <a:moveTo>
                  <a:pt x="0" y="0"/>
                </a:moveTo>
                <a:lnTo>
                  <a:pt x="8486219" y="0"/>
                </a:lnTo>
                <a:lnTo>
                  <a:pt x="8486219" y="5276126"/>
                </a:lnTo>
                <a:lnTo>
                  <a:pt x="0" y="52761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952" t="-7946" r="-4200" b="-46410"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7144346" y="4843702"/>
            <a:ext cx="104134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rgbClr val="FEF3F5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589937" y="5235808"/>
            <a:ext cx="5003518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thìa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cà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phê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bón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rắc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xung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quanh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gốc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rắc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gốc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kẻo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chết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6926870" y="2323262"/>
            <a:ext cx="508007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xẻng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trộn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bón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phía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lấp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kín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bón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bón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lần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. Khi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ngừng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bón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7" name="Freeform 10"/>
          <p:cNvSpPr/>
          <p:nvPr/>
        </p:nvSpPr>
        <p:spPr>
          <a:xfrm>
            <a:off x="1795888" y="1571927"/>
            <a:ext cx="9660453" cy="677462"/>
          </a:xfrm>
          <a:custGeom>
            <a:avLst/>
            <a:gdLst/>
            <a:ahLst/>
            <a:cxnLst/>
            <a:rect l="l" t="t" r="r" b="b"/>
            <a:pathLst>
              <a:path w="4421779" h="314378">
                <a:moveTo>
                  <a:pt x="13834" y="0"/>
                </a:moveTo>
                <a:lnTo>
                  <a:pt x="4407945" y="0"/>
                </a:lnTo>
                <a:cubicBezTo>
                  <a:pt x="4415585" y="0"/>
                  <a:pt x="4421779" y="6194"/>
                  <a:pt x="4421779" y="13834"/>
                </a:cubicBezTo>
                <a:lnTo>
                  <a:pt x="4421779" y="300544"/>
                </a:lnTo>
                <a:cubicBezTo>
                  <a:pt x="4421779" y="308184"/>
                  <a:pt x="4415585" y="314378"/>
                  <a:pt x="4407945" y="314378"/>
                </a:cubicBezTo>
                <a:lnTo>
                  <a:pt x="13834" y="314378"/>
                </a:lnTo>
                <a:cubicBezTo>
                  <a:pt x="10165" y="314378"/>
                  <a:pt x="6646" y="312920"/>
                  <a:pt x="4052" y="310326"/>
                </a:cubicBezTo>
                <a:cubicBezTo>
                  <a:pt x="1458" y="307732"/>
                  <a:pt x="0" y="304213"/>
                  <a:pt x="0" y="300544"/>
                </a:cubicBezTo>
                <a:lnTo>
                  <a:pt x="0" y="13834"/>
                </a:lnTo>
                <a:cubicBezTo>
                  <a:pt x="0" y="6194"/>
                  <a:pt x="6194" y="0"/>
                  <a:pt x="13834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CE527C"/>
            </a:solidFill>
            <a:prstDash val="solid"/>
            <a:round/>
          </a:ln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bón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endParaRPr lang="en-US" sz="20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2086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483954" y="2301653"/>
            <a:ext cx="6298574" cy="3946599"/>
          </a:xfrm>
          <a:custGeom>
            <a:avLst/>
            <a:gdLst/>
            <a:ahLst/>
            <a:cxnLst/>
            <a:rect l="l" t="t" r="r" b="b"/>
            <a:pathLst>
              <a:path w="9233445" h="8343677">
                <a:moveTo>
                  <a:pt x="0" y="0"/>
                </a:moveTo>
                <a:lnTo>
                  <a:pt x="9233445" y="0"/>
                </a:lnTo>
                <a:lnTo>
                  <a:pt x="9233445" y="8343677"/>
                </a:lnTo>
                <a:lnTo>
                  <a:pt x="0" y="83436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6"/>
          <p:cNvSpPr/>
          <p:nvPr/>
        </p:nvSpPr>
        <p:spPr>
          <a:xfrm>
            <a:off x="1150375" y="2507226"/>
            <a:ext cx="4476524" cy="1431057"/>
          </a:xfrm>
          <a:custGeom>
            <a:avLst/>
            <a:gdLst/>
            <a:ahLst/>
            <a:cxnLst/>
            <a:rect l="l" t="t" r="r" b="b"/>
            <a:pathLst>
              <a:path w="1728368" h="796829">
                <a:moveTo>
                  <a:pt x="1704773" y="0"/>
                </a:moveTo>
                <a:lnTo>
                  <a:pt x="23595" y="0"/>
                </a:lnTo>
                <a:cubicBezTo>
                  <a:pt x="10564" y="0"/>
                  <a:pt x="0" y="10564"/>
                  <a:pt x="0" y="23595"/>
                </a:cubicBezTo>
                <a:lnTo>
                  <a:pt x="0" y="595017"/>
                </a:lnTo>
                <a:cubicBezTo>
                  <a:pt x="0" y="601275"/>
                  <a:pt x="2486" y="607276"/>
                  <a:pt x="6911" y="611701"/>
                </a:cubicBezTo>
                <a:cubicBezTo>
                  <a:pt x="11336" y="616126"/>
                  <a:pt x="17337" y="618612"/>
                  <a:pt x="23595" y="618612"/>
                </a:cubicBezTo>
                <a:lnTo>
                  <a:pt x="133885" y="618612"/>
                </a:lnTo>
                <a:cubicBezTo>
                  <a:pt x="140143" y="618612"/>
                  <a:pt x="146144" y="621098"/>
                  <a:pt x="150569" y="625522"/>
                </a:cubicBezTo>
                <a:cubicBezTo>
                  <a:pt x="154994" y="629947"/>
                  <a:pt x="157480" y="635949"/>
                  <a:pt x="157480" y="642206"/>
                </a:cubicBezTo>
                <a:lnTo>
                  <a:pt x="157480" y="782977"/>
                </a:lnTo>
                <a:cubicBezTo>
                  <a:pt x="157480" y="787756"/>
                  <a:pt x="160064" y="792163"/>
                  <a:pt x="164235" y="794496"/>
                </a:cubicBezTo>
                <a:cubicBezTo>
                  <a:pt x="168406" y="796829"/>
                  <a:pt x="173513" y="796725"/>
                  <a:pt x="177586" y="794224"/>
                </a:cubicBezTo>
                <a:lnTo>
                  <a:pt x="443444" y="630959"/>
                </a:lnTo>
                <a:cubicBezTo>
                  <a:pt x="456591" y="622885"/>
                  <a:pt x="471717" y="618612"/>
                  <a:pt x="487145" y="618612"/>
                </a:cubicBezTo>
                <a:lnTo>
                  <a:pt x="1704773" y="618612"/>
                </a:lnTo>
                <a:cubicBezTo>
                  <a:pt x="1717804" y="618612"/>
                  <a:pt x="1728368" y="608048"/>
                  <a:pt x="1728368" y="595017"/>
                </a:cubicBezTo>
                <a:lnTo>
                  <a:pt x="1728368" y="23595"/>
                </a:lnTo>
                <a:cubicBezTo>
                  <a:pt x="1728368" y="17337"/>
                  <a:pt x="1725882" y="11336"/>
                  <a:pt x="1721457" y="6911"/>
                </a:cubicBezTo>
                <a:cubicBezTo>
                  <a:pt x="1717032" y="2486"/>
                  <a:pt x="1711031" y="0"/>
                  <a:pt x="1704773" y="0"/>
                </a:cubicBezTo>
                <a:close/>
              </a:path>
            </a:pathLst>
          </a:custGeom>
          <a:solidFill>
            <a:srgbClr val="5A843F"/>
          </a:solidFill>
          <a:ln cap="sq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Vì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nên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bón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gốc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545298" y="1728385"/>
            <a:ext cx="5721772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HOẠT ĐỘNG THEO NHÓM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1166384" y="4418842"/>
            <a:ext cx="387769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5" lvl="1" indent="-287882" algn="just">
              <a:lnSpc>
                <a:spcPct val="150000"/>
              </a:lnSpc>
              <a:buFont typeface="Arial"/>
              <a:buChar char="•"/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Bón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dễ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thối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nồng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muối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037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1381521" y="1750142"/>
            <a:ext cx="8743335" cy="1012723"/>
          </a:xfrm>
          <a:custGeom>
            <a:avLst/>
            <a:gdLst/>
            <a:ahLst/>
            <a:cxnLst/>
            <a:rect l="l" t="t" r="r" b="b"/>
            <a:pathLst>
              <a:path w="4274726" h="509505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485178"/>
                </a:lnTo>
                <a:cubicBezTo>
                  <a:pt x="4274726" y="498614"/>
                  <a:pt x="4263834" y="509505"/>
                  <a:pt x="4250399" y="509505"/>
                </a:cubicBezTo>
                <a:lnTo>
                  <a:pt x="24327" y="509505"/>
                </a:lnTo>
                <a:cubicBezTo>
                  <a:pt x="10891" y="509505"/>
                  <a:pt x="0" y="498614"/>
                  <a:pt x="0" y="485178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E527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bIns="168000" anchor="ctr"/>
          <a:lstStyle/>
          <a:p>
            <a:pPr algn="ctr">
              <a:lnSpc>
                <a:spcPct val="150000"/>
              </a:lnSpc>
            </a:pP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“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Cắt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tỉa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 ở tr.29 SGK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300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300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845574" y="3820921"/>
            <a:ext cx="3921192" cy="2570736"/>
          </a:xfrm>
          <a:custGeom>
            <a:avLst/>
            <a:gdLst/>
            <a:ahLst/>
            <a:cxnLst/>
            <a:rect l="l" t="t" r="r" b="b"/>
            <a:pathLst>
              <a:path w="7279065" h="4780064">
                <a:moveTo>
                  <a:pt x="0" y="0"/>
                </a:moveTo>
                <a:lnTo>
                  <a:pt x="7279065" y="0"/>
                </a:lnTo>
                <a:lnTo>
                  <a:pt x="7279065" y="4780065"/>
                </a:lnTo>
                <a:lnTo>
                  <a:pt x="0" y="4780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8"/>
          <p:cNvSpPr/>
          <p:nvPr/>
        </p:nvSpPr>
        <p:spPr>
          <a:xfrm>
            <a:off x="6777179" y="3820921"/>
            <a:ext cx="3957277" cy="2570736"/>
          </a:xfrm>
          <a:custGeom>
            <a:avLst/>
            <a:gdLst/>
            <a:ahLst/>
            <a:cxnLst/>
            <a:rect l="l" t="t" r="r" b="b"/>
            <a:pathLst>
              <a:path w="7346050" h="4780064">
                <a:moveTo>
                  <a:pt x="0" y="0"/>
                </a:moveTo>
                <a:lnTo>
                  <a:pt x="7346050" y="0"/>
                </a:lnTo>
                <a:lnTo>
                  <a:pt x="7346050" y="4780065"/>
                </a:lnTo>
                <a:lnTo>
                  <a:pt x="0" y="4780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397589" y="2877037"/>
            <a:ext cx="10336867" cy="530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3338" lvl="1" indent="-316668" algn="just">
              <a:lnSpc>
                <a:spcPct val="150000"/>
              </a:lnSpc>
              <a:buFont typeface="Arial"/>
              <a:buChar char="•"/>
            </a:pP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Mô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cắt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tỉa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525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1819233" y="1537853"/>
            <a:ext cx="9107129" cy="592061"/>
          </a:xfrm>
          <a:custGeom>
            <a:avLst/>
            <a:gdLst/>
            <a:ahLst/>
            <a:cxnLst/>
            <a:rect l="l" t="t" r="r" b="b"/>
            <a:pathLst>
              <a:path w="4274726" h="297741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73414"/>
                </a:lnTo>
                <a:cubicBezTo>
                  <a:pt x="4274726" y="279866"/>
                  <a:pt x="4272163" y="286054"/>
                  <a:pt x="4267601" y="290616"/>
                </a:cubicBezTo>
                <a:cubicBezTo>
                  <a:pt x="4263039" y="295178"/>
                  <a:pt x="4256851" y="297741"/>
                  <a:pt x="4250399" y="297741"/>
                </a:cubicBezTo>
                <a:lnTo>
                  <a:pt x="24327" y="297741"/>
                </a:lnTo>
                <a:cubicBezTo>
                  <a:pt x="10891" y="297741"/>
                  <a:pt x="0" y="286850"/>
                  <a:pt x="0" y="273414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E527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cắt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tỉa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endParaRPr lang="en-US" sz="2200" b="1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1622321" y="4168877"/>
            <a:ext cx="3729375" cy="2579942"/>
          </a:xfrm>
          <a:custGeom>
            <a:avLst/>
            <a:gdLst/>
            <a:ahLst/>
            <a:cxnLst/>
            <a:rect l="l" t="t" r="r" b="b"/>
            <a:pathLst>
              <a:path w="7279065" h="4780064">
                <a:moveTo>
                  <a:pt x="0" y="0"/>
                </a:moveTo>
                <a:lnTo>
                  <a:pt x="7279065" y="0"/>
                </a:lnTo>
                <a:lnTo>
                  <a:pt x="7279065" y="4780065"/>
                </a:lnTo>
                <a:lnTo>
                  <a:pt x="0" y="47800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ctr"/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8"/>
          <p:cNvSpPr/>
          <p:nvPr/>
        </p:nvSpPr>
        <p:spPr>
          <a:xfrm>
            <a:off x="7545355" y="4196765"/>
            <a:ext cx="3729375" cy="2579942"/>
          </a:xfrm>
          <a:custGeom>
            <a:avLst/>
            <a:gdLst/>
            <a:ahLst/>
            <a:cxnLst/>
            <a:rect l="l" t="t" r="r" b="b"/>
            <a:pathLst>
              <a:path w="7346050" h="4780064">
                <a:moveTo>
                  <a:pt x="0" y="0"/>
                </a:moveTo>
                <a:lnTo>
                  <a:pt x="7346050" y="0"/>
                </a:lnTo>
                <a:lnTo>
                  <a:pt x="7346050" y="4780065"/>
                </a:lnTo>
                <a:lnTo>
                  <a:pt x="0" y="4780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ctr"/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427436" y="2129914"/>
            <a:ext cx="5111073" cy="1959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3" lvl="1" indent="-287882" algn="just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Khi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cao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khoảng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20 cm – 25 cm,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cắt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bỏ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ngọn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10"/>
          <p:cNvSpPr txBox="1"/>
          <p:nvPr/>
        </p:nvSpPr>
        <p:spPr>
          <a:xfrm>
            <a:off x="6372798" y="2189193"/>
            <a:ext cx="5133401" cy="1451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3" lvl="1" indent="-287882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Cắt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tỉa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bỏ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cành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đã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tàn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héo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cành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mọc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chen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chúc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nhau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5045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1242020" y="2293708"/>
            <a:ext cx="4374931" cy="2016973"/>
          </a:xfrm>
          <a:custGeom>
            <a:avLst/>
            <a:gdLst/>
            <a:ahLst/>
            <a:cxnLst/>
            <a:rect l="l" t="t" r="r" b="b"/>
            <a:pathLst>
              <a:path w="1728368" h="796829">
                <a:moveTo>
                  <a:pt x="1704773" y="0"/>
                </a:moveTo>
                <a:lnTo>
                  <a:pt x="23595" y="0"/>
                </a:lnTo>
                <a:cubicBezTo>
                  <a:pt x="10564" y="0"/>
                  <a:pt x="0" y="10564"/>
                  <a:pt x="0" y="23595"/>
                </a:cubicBezTo>
                <a:lnTo>
                  <a:pt x="0" y="595017"/>
                </a:lnTo>
                <a:cubicBezTo>
                  <a:pt x="0" y="601275"/>
                  <a:pt x="2486" y="607276"/>
                  <a:pt x="6911" y="611701"/>
                </a:cubicBezTo>
                <a:cubicBezTo>
                  <a:pt x="11336" y="616126"/>
                  <a:pt x="17337" y="618612"/>
                  <a:pt x="23595" y="618612"/>
                </a:cubicBezTo>
                <a:lnTo>
                  <a:pt x="133885" y="618612"/>
                </a:lnTo>
                <a:cubicBezTo>
                  <a:pt x="140143" y="618612"/>
                  <a:pt x="146144" y="621098"/>
                  <a:pt x="150569" y="625522"/>
                </a:cubicBezTo>
                <a:cubicBezTo>
                  <a:pt x="154994" y="629947"/>
                  <a:pt x="157480" y="635949"/>
                  <a:pt x="157480" y="642206"/>
                </a:cubicBezTo>
                <a:lnTo>
                  <a:pt x="157480" y="782977"/>
                </a:lnTo>
                <a:cubicBezTo>
                  <a:pt x="157480" y="787756"/>
                  <a:pt x="160064" y="792163"/>
                  <a:pt x="164235" y="794496"/>
                </a:cubicBezTo>
                <a:cubicBezTo>
                  <a:pt x="168406" y="796829"/>
                  <a:pt x="173513" y="796725"/>
                  <a:pt x="177586" y="794224"/>
                </a:cubicBezTo>
                <a:lnTo>
                  <a:pt x="443444" y="630959"/>
                </a:lnTo>
                <a:cubicBezTo>
                  <a:pt x="456591" y="622885"/>
                  <a:pt x="471717" y="618612"/>
                  <a:pt x="487145" y="618612"/>
                </a:cubicBezTo>
                <a:lnTo>
                  <a:pt x="1704773" y="618612"/>
                </a:lnTo>
                <a:cubicBezTo>
                  <a:pt x="1717804" y="618612"/>
                  <a:pt x="1728368" y="608048"/>
                  <a:pt x="1728368" y="595017"/>
                </a:cubicBezTo>
                <a:lnTo>
                  <a:pt x="1728368" y="23595"/>
                </a:lnTo>
                <a:cubicBezTo>
                  <a:pt x="1728368" y="17337"/>
                  <a:pt x="1725882" y="11336"/>
                  <a:pt x="1721457" y="6911"/>
                </a:cubicBezTo>
                <a:cubicBezTo>
                  <a:pt x="1717032" y="2486"/>
                  <a:pt x="1711031" y="0"/>
                  <a:pt x="1704773" y="0"/>
                </a:cubicBezTo>
                <a:close/>
              </a:path>
            </a:pathLst>
          </a:custGeom>
          <a:solidFill>
            <a:srgbClr val="5A843F"/>
          </a:solidFill>
          <a:ln cap="sq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Cắt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tỉa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Freeform 7"/>
          <p:cNvSpPr/>
          <p:nvPr/>
        </p:nvSpPr>
        <p:spPr>
          <a:xfrm>
            <a:off x="6709527" y="1630544"/>
            <a:ext cx="4786726" cy="5092262"/>
          </a:xfrm>
          <a:custGeom>
            <a:avLst/>
            <a:gdLst/>
            <a:ahLst/>
            <a:cxnLst/>
            <a:rect l="l" t="t" r="r" b="b"/>
            <a:pathLst>
              <a:path w="7180089" h="7638393">
                <a:moveTo>
                  <a:pt x="0" y="0"/>
                </a:moveTo>
                <a:lnTo>
                  <a:pt x="7180090" y="0"/>
                </a:lnTo>
                <a:lnTo>
                  <a:pt x="7180090" y="7638393"/>
                </a:lnTo>
                <a:lnTo>
                  <a:pt x="0" y="7638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710443" y="1484146"/>
            <a:ext cx="5451104" cy="484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HOẠT ĐỘNG THEO NHÓM</a:t>
            </a:r>
          </a:p>
        </p:txBody>
      </p:sp>
      <p:sp>
        <p:nvSpPr>
          <p:cNvPr id="7" name="TextBox 9"/>
          <p:cNvSpPr txBox="1"/>
          <p:nvPr/>
        </p:nvSpPr>
        <p:spPr>
          <a:xfrm>
            <a:off x="825191" y="4436806"/>
            <a:ext cx="5208589" cy="1959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5" lvl="1" indent="-287882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Cắt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tỉa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kích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nhánh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;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dáng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đẹp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;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khoẻ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1776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3795252" y="1602658"/>
            <a:ext cx="6466254" cy="2293897"/>
          </a:xfrm>
          <a:custGeom>
            <a:avLst/>
            <a:gdLst/>
            <a:ahLst/>
            <a:cxnLst/>
            <a:rect l="l" t="t" r="r" b="b"/>
            <a:pathLst>
              <a:path w="13617391" h="5123543">
                <a:moveTo>
                  <a:pt x="0" y="0"/>
                </a:moveTo>
                <a:lnTo>
                  <a:pt x="13617390" y="0"/>
                </a:lnTo>
                <a:lnTo>
                  <a:pt x="13617390" y="5123543"/>
                </a:lnTo>
                <a:lnTo>
                  <a:pt x="0" y="51235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48465" y="3750167"/>
            <a:ext cx="2030349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0"/>
              </a:lnSpc>
              <a:spcBef>
                <a:spcPct val="0"/>
              </a:spcBef>
            </a:pP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4782" y="4275952"/>
            <a:ext cx="1051573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3" lvl="1" indent="-287882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Muốn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nhánh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bấm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ngọn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nhánh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2 – 3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đổi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gần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gốc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nhánh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marL="575763" lvl="1" indent="-287882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bắt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tàn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bắt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vàng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úa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cần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tỉa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bỏ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càng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sớm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càng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tốt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3922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1573161" y="1544364"/>
            <a:ext cx="8420094" cy="1303738"/>
          </a:xfrm>
          <a:custGeom>
            <a:avLst/>
            <a:gdLst/>
            <a:ahLst/>
            <a:cxnLst/>
            <a:rect l="l" t="t" r="r" b="b"/>
            <a:pathLst>
              <a:path w="4313134" h="515057">
                <a:moveTo>
                  <a:pt x="24110" y="0"/>
                </a:moveTo>
                <a:lnTo>
                  <a:pt x="4289024" y="0"/>
                </a:lnTo>
                <a:cubicBezTo>
                  <a:pt x="4295418" y="0"/>
                  <a:pt x="4301551" y="2540"/>
                  <a:pt x="4306072" y="7062"/>
                </a:cubicBezTo>
                <a:cubicBezTo>
                  <a:pt x="4310594" y="11583"/>
                  <a:pt x="4313134" y="17716"/>
                  <a:pt x="4313134" y="24110"/>
                </a:cubicBezTo>
                <a:lnTo>
                  <a:pt x="4313134" y="490947"/>
                </a:lnTo>
                <a:cubicBezTo>
                  <a:pt x="4313134" y="497341"/>
                  <a:pt x="4310594" y="503474"/>
                  <a:pt x="4306072" y="507995"/>
                </a:cubicBezTo>
                <a:cubicBezTo>
                  <a:pt x="4301551" y="512517"/>
                  <a:pt x="4295418" y="515057"/>
                  <a:pt x="4289024" y="515057"/>
                </a:cubicBezTo>
                <a:lnTo>
                  <a:pt x="24110" y="515057"/>
                </a:lnTo>
                <a:cubicBezTo>
                  <a:pt x="10794" y="515057"/>
                  <a:pt x="0" y="504263"/>
                  <a:pt x="0" y="490947"/>
                </a:cubicBezTo>
                <a:lnTo>
                  <a:pt x="0" y="24110"/>
                </a:lnTo>
                <a:cubicBezTo>
                  <a:pt x="0" y="17716"/>
                  <a:pt x="2540" y="11583"/>
                  <a:pt x="7062" y="7062"/>
                </a:cubicBezTo>
                <a:cubicBezTo>
                  <a:pt x="11583" y="2540"/>
                  <a:pt x="17716" y="0"/>
                  <a:pt x="24110" y="0"/>
                </a:cubicBezTo>
                <a:close/>
              </a:path>
            </a:pathLst>
          </a:custGeom>
          <a:solidFill>
            <a:srgbClr val="DB838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bIns="168000" anchor="ctr"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“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Bắt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 ở tr.30 SGK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200" b="1" dirty="0">
              <a:solidFill>
                <a:sysClr val="windowText" lastClr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3669668" y="3002245"/>
            <a:ext cx="3505739" cy="2514046"/>
          </a:xfrm>
          <a:custGeom>
            <a:avLst/>
            <a:gdLst/>
            <a:ahLst/>
            <a:cxnLst/>
            <a:rect l="l" t="t" r="r" b="b"/>
            <a:pathLst>
              <a:path w="7449548" h="5285507">
                <a:moveTo>
                  <a:pt x="0" y="0"/>
                </a:moveTo>
                <a:lnTo>
                  <a:pt x="7449548" y="0"/>
                </a:lnTo>
                <a:lnTo>
                  <a:pt x="7449548" y="5285507"/>
                </a:lnTo>
                <a:lnTo>
                  <a:pt x="0" y="52855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475757" y="5516291"/>
            <a:ext cx="9893559" cy="507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Mô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bắt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930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7826478" y="970645"/>
            <a:ext cx="3149862" cy="609600"/>
          </a:xfrm>
          <a:custGeom>
            <a:avLst/>
            <a:gdLst/>
            <a:ahLst/>
            <a:cxnLst/>
            <a:rect l="l" t="t" r="r" b="b"/>
            <a:pathLst>
              <a:path w="1981225" h="515057">
                <a:moveTo>
                  <a:pt x="52488" y="0"/>
                </a:moveTo>
                <a:lnTo>
                  <a:pt x="1928737" y="0"/>
                </a:lnTo>
                <a:cubicBezTo>
                  <a:pt x="1957725" y="0"/>
                  <a:pt x="1981225" y="23500"/>
                  <a:pt x="1981225" y="52488"/>
                </a:cubicBezTo>
                <a:lnTo>
                  <a:pt x="1981225" y="462569"/>
                </a:lnTo>
                <a:cubicBezTo>
                  <a:pt x="1981225" y="476490"/>
                  <a:pt x="1975695" y="489840"/>
                  <a:pt x="1965852" y="499684"/>
                </a:cubicBezTo>
                <a:cubicBezTo>
                  <a:pt x="1956008" y="509527"/>
                  <a:pt x="1942658" y="515057"/>
                  <a:pt x="1928737" y="515057"/>
                </a:cubicBezTo>
                <a:lnTo>
                  <a:pt x="52488" y="515057"/>
                </a:lnTo>
                <a:cubicBezTo>
                  <a:pt x="38567" y="515057"/>
                  <a:pt x="25217" y="509527"/>
                  <a:pt x="15373" y="499684"/>
                </a:cubicBezTo>
                <a:cubicBezTo>
                  <a:pt x="5530" y="489840"/>
                  <a:pt x="0" y="476490"/>
                  <a:pt x="0" y="462569"/>
                </a:cubicBezTo>
                <a:lnTo>
                  <a:pt x="0" y="52488"/>
                </a:lnTo>
                <a:cubicBezTo>
                  <a:pt x="0" y="38567"/>
                  <a:pt x="5530" y="25217"/>
                  <a:pt x="15373" y="15373"/>
                </a:cubicBezTo>
                <a:cubicBezTo>
                  <a:pt x="25217" y="5530"/>
                  <a:pt x="38567" y="0"/>
                  <a:pt x="52488" y="0"/>
                </a:cubicBezTo>
                <a:close/>
              </a:path>
            </a:pathLst>
          </a:custGeom>
          <a:solidFill>
            <a:srgbClr val="DB838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bIns="240000" anchor="ctr"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bắt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endParaRPr lang="en-US" sz="2200" b="1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6878237" y="2260699"/>
            <a:ext cx="5046344" cy="3534914"/>
          </a:xfrm>
          <a:custGeom>
            <a:avLst/>
            <a:gdLst/>
            <a:ahLst/>
            <a:cxnLst/>
            <a:rect l="l" t="t" r="r" b="b"/>
            <a:pathLst>
              <a:path w="7449548" h="5285507">
                <a:moveTo>
                  <a:pt x="0" y="0"/>
                </a:moveTo>
                <a:lnTo>
                  <a:pt x="7449548" y="0"/>
                </a:lnTo>
                <a:lnTo>
                  <a:pt x="7449548" y="5285507"/>
                </a:lnTo>
                <a:lnTo>
                  <a:pt x="0" y="52855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1073989" y="3312231"/>
            <a:ext cx="5159816" cy="828132"/>
          </a:xfrm>
          <a:custGeom>
            <a:avLst/>
            <a:gdLst/>
            <a:ahLst/>
            <a:cxnLst/>
            <a:rect l="l" t="t" r="r" b="b"/>
            <a:pathLst>
              <a:path w="2006138" h="321978">
                <a:moveTo>
                  <a:pt x="51836" y="0"/>
                </a:moveTo>
                <a:lnTo>
                  <a:pt x="1954302" y="0"/>
                </a:lnTo>
                <a:cubicBezTo>
                  <a:pt x="1982931" y="0"/>
                  <a:pt x="2006138" y="23208"/>
                  <a:pt x="2006138" y="51836"/>
                </a:cubicBezTo>
                <a:lnTo>
                  <a:pt x="2006138" y="270142"/>
                </a:lnTo>
                <a:cubicBezTo>
                  <a:pt x="2006138" y="298770"/>
                  <a:pt x="1982931" y="321978"/>
                  <a:pt x="1954302" y="321978"/>
                </a:cubicBezTo>
                <a:lnTo>
                  <a:pt x="51836" y="321978"/>
                </a:lnTo>
                <a:cubicBezTo>
                  <a:pt x="23208" y="321978"/>
                  <a:pt x="0" y="298770"/>
                  <a:pt x="0" y="270142"/>
                </a:cubicBezTo>
                <a:lnTo>
                  <a:pt x="0" y="51836"/>
                </a:lnTo>
                <a:cubicBezTo>
                  <a:pt x="0" y="23208"/>
                  <a:pt x="23208" y="0"/>
                  <a:pt x="51836" y="0"/>
                </a:cubicBezTo>
                <a:close/>
              </a:path>
            </a:pathLst>
          </a:custGeom>
          <a:solidFill>
            <a:srgbClr val="F5B6B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bIns="24000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latin typeface="UTM Avo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sz="2000" b="1" dirty="0">
                <a:latin typeface="UTM Avo" panose="02040603050506020204" pitchFamily="18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7" name="TextBox 11"/>
          <p:cNvSpPr txBox="1"/>
          <p:nvPr/>
        </p:nvSpPr>
        <p:spPr>
          <a:xfrm>
            <a:off x="557190" y="1917887"/>
            <a:ext cx="5676615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3" lvl="1" indent="-287882" algn="just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kiểm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từng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cành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8" name="Group 12"/>
          <p:cNvGrpSpPr/>
          <p:nvPr/>
        </p:nvGrpSpPr>
        <p:grpSpPr>
          <a:xfrm>
            <a:off x="696407" y="4298736"/>
            <a:ext cx="5696874" cy="857992"/>
            <a:chOff x="0" y="-161925"/>
            <a:chExt cx="11213168" cy="1688787"/>
          </a:xfrm>
        </p:grpSpPr>
        <p:sp>
          <p:nvSpPr>
            <p:cNvPr id="9" name="Freeform 13"/>
            <p:cNvSpPr/>
            <p:nvPr/>
          </p:nvSpPr>
          <p:spPr>
            <a:xfrm>
              <a:off x="0" y="0"/>
              <a:ext cx="1476283" cy="1476283"/>
            </a:xfrm>
            <a:custGeom>
              <a:avLst/>
              <a:gdLst/>
              <a:ahLst/>
              <a:cxnLst/>
              <a:rect l="l" t="t" r="r" b="b"/>
              <a:pathLst>
                <a:path w="1476283" h="1476283">
                  <a:moveTo>
                    <a:pt x="0" y="0"/>
                  </a:moveTo>
                  <a:lnTo>
                    <a:pt x="1476283" y="0"/>
                  </a:lnTo>
                  <a:lnTo>
                    <a:pt x="1476283" y="1476283"/>
                  </a:lnTo>
                  <a:lnTo>
                    <a:pt x="0" y="1476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14"/>
            <p:cNvSpPr txBox="1"/>
            <p:nvPr/>
          </p:nvSpPr>
          <p:spPr>
            <a:xfrm>
              <a:off x="1887308" y="-161925"/>
              <a:ext cx="9325860" cy="1688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sâu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thấy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xuất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sâu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gây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hại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1" name="Group 15"/>
          <p:cNvGrpSpPr/>
          <p:nvPr/>
        </p:nvGrpSpPr>
        <p:grpSpPr>
          <a:xfrm>
            <a:off x="696407" y="5350343"/>
            <a:ext cx="5603224" cy="1319657"/>
            <a:chOff x="0" y="-152400"/>
            <a:chExt cx="11206448" cy="2639316"/>
          </a:xfrm>
        </p:grpSpPr>
        <p:sp>
          <p:nvSpPr>
            <p:cNvPr id="12" name="Freeform 16"/>
            <p:cNvSpPr/>
            <p:nvPr/>
          </p:nvSpPr>
          <p:spPr>
            <a:xfrm>
              <a:off x="0" y="0"/>
              <a:ext cx="1476283" cy="1476283"/>
            </a:xfrm>
            <a:custGeom>
              <a:avLst/>
              <a:gdLst/>
              <a:ahLst/>
              <a:cxnLst/>
              <a:rect l="l" t="t" r="r" b="b"/>
              <a:pathLst>
                <a:path w="1476283" h="1476283">
                  <a:moveTo>
                    <a:pt x="0" y="0"/>
                  </a:moveTo>
                  <a:lnTo>
                    <a:pt x="1476283" y="0"/>
                  </a:lnTo>
                  <a:lnTo>
                    <a:pt x="1476283" y="1476283"/>
                  </a:lnTo>
                  <a:lnTo>
                    <a:pt x="0" y="14762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7"/>
            <p:cNvSpPr txBox="1"/>
            <p:nvPr/>
          </p:nvSpPr>
          <p:spPr>
            <a:xfrm>
              <a:off x="1880588" y="-152400"/>
              <a:ext cx="9325860" cy="2639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sử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dụng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thuốc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trừ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sâu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gây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nguy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hiểm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môi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1541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0310882" y="2893192"/>
            <a:ext cx="2008609" cy="3672098"/>
          </a:xfrm>
          <a:custGeom>
            <a:avLst/>
            <a:gdLst/>
            <a:ahLst/>
            <a:cxnLst/>
            <a:rect l="l" t="t" r="r" b="b"/>
            <a:pathLst>
              <a:path w="4151508" h="7926507">
                <a:moveTo>
                  <a:pt x="0" y="0"/>
                </a:moveTo>
                <a:lnTo>
                  <a:pt x="4151508" y="0"/>
                </a:lnTo>
                <a:lnTo>
                  <a:pt x="4151508" y="7926507"/>
                </a:lnTo>
                <a:lnTo>
                  <a:pt x="0" y="79265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816076" y="3315810"/>
            <a:ext cx="2008609" cy="3672098"/>
          </a:xfrm>
          <a:custGeom>
            <a:avLst/>
            <a:gdLst/>
            <a:ahLst/>
            <a:cxnLst/>
            <a:rect l="l" t="t" r="r" b="b"/>
            <a:pathLst>
              <a:path w="4151508" h="7926507">
                <a:moveTo>
                  <a:pt x="4151509" y="0"/>
                </a:moveTo>
                <a:lnTo>
                  <a:pt x="0" y="0"/>
                </a:lnTo>
                <a:lnTo>
                  <a:pt x="0" y="7926508"/>
                </a:lnTo>
                <a:lnTo>
                  <a:pt x="4151509" y="7926508"/>
                </a:lnTo>
                <a:lnTo>
                  <a:pt x="41515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7"/>
          <p:cNvSpPr/>
          <p:nvPr/>
        </p:nvSpPr>
        <p:spPr>
          <a:xfrm>
            <a:off x="3326870" y="1976284"/>
            <a:ext cx="6249749" cy="1339526"/>
          </a:xfrm>
          <a:custGeom>
            <a:avLst/>
            <a:gdLst/>
            <a:ahLst/>
            <a:cxnLst/>
            <a:rect l="l" t="t" r="r" b="b"/>
            <a:pathLst>
              <a:path w="2198192" h="750516">
                <a:moveTo>
                  <a:pt x="27828" y="0"/>
                </a:moveTo>
                <a:lnTo>
                  <a:pt x="2170364" y="0"/>
                </a:lnTo>
                <a:cubicBezTo>
                  <a:pt x="2185733" y="0"/>
                  <a:pt x="2198192" y="12459"/>
                  <a:pt x="2198192" y="27828"/>
                </a:cubicBezTo>
                <a:lnTo>
                  <a:pt x="2198192" y="722689"/>
                </a:lnTo>
                <a:cubicBezTo>
                  <a:pt x="2198192" y="738058"/>
                  <a:pt x="2185733" y="750516"/>
                  <a:pt x="2170364" y="750516"/>
                </a:cubicBezTo>
                <a:lnTo>
                  <a:pt x="27828" y="750516"/>
                </a:lnTo>
                <a:cubicBezTo>
                  <a:pt x="12459" y="750516"/>
                  <a:pt x="0" y="738058"/>
                  <a:pt x="0" y="722689"/>
                </a:cubicBezTo>
                <a:lnTo>
                  <a:pt x="0" y="27828"/>
                </a:lnTo>
                <a:cubicBezTo>
                  <a:pt x="0" y="12459"/>
                  <a:pt x="12459" y="0"/>
                  <a:pt x="27828" y="0"/>
                </a:cubicBezTo>
                <a:close/>
              </a:path>
            </a:pathLst>
          </a:custGeom>
          <a:solidFill>
            <a:srgbClr val="5A843F"/>
          </a:solidFill>
          <a:ln cap="rnd">
            <a:noFill/>
            <a:prstDash val="solid"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tIns="0" bIns="12000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lớp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000" b="1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3353128" y="1262594"/>
            <a:ext cx="5955331" cy="48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2B571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8" name="Freeform 11"/>
          <p:cNvSpPr/>
          <p:nvPr/>
        </p:nvSpPr>
        <p:spPr>
          <a:xfrm>
            <a:off x="3312456" y="3666162"/>
            <a:ext cx="6249749" cy="1158765"/>
          </a:xfrm>
          <a:custGeom>
            <a:avLst/>
            <a:gdLst/>
            <a:ahLst/>
            <a:cxnLst/>
            <a:rect l="l" t="t" r="r" b="b"/>
            <a:pathLst>
              <a:path w="2198192" h="457784">
                <a:moveTo>
                  <a:pt x="27828" y="0"/>
                </a:moveTo>
                <a:lnTo>
                  <a:pt x="2170364" y="0"/>
                </a:lnTo>
                <a:cubicBezTo>
                  <a:pt x="2185733" y="0"/>
                  <a:pt x="2198192" y="12459"/>
                  <a:pt x="2198192" y="27828"/>
                </a:cubicBezTo>
                <a:lnTo>
                  <a:pt x="2198192" y="429956"/>
                </a:lnTo>
                <a:cubicBezTo>
                  <a:pt x="2198192" y="437337"/>
                  <a:pt x="2195260" y="444415"/>
                  <a:pt x="2190041" y="449633"/>
                </a:cubicBezTo>
                <a:cubicBezTo>
                  <a:pt x="2184822" y="454852"/>
                  <a:pt x="2177744" y="457784"/>
                  <a:pt x="2170364" y="457784"/>
                </a:cubicBezTo>
                <a:lnTo>
                  <a:pt x="27828" y="457784"/>
                </a:lnTo>
                <a:cubicBezTo>
                  <a:pt x="12459" y="457784"/>
                  <a:pt x="0" y="445325"/>
                  <a:pt x="0" y="429956"/>
                </a:cubicBezTo>
                <a:lnTo>
                  <a:pt x="0" y="27828"/>
                </a:lnTo>
                <a:cubicBezTo>
                  <a:pt x="0" y="12459"/>
                  <a:pt x="12459" y="0"/>
                  <a:pt x="27828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50723E"/>
            </a:solidFill>
            <a:prstDash val="solid"/>
            <a:round/>
          </a:ln>
        </p:spPr>
        <p:txBody>
          <a:bodyPr tIns="576000" bIns="12000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vừa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kín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gốc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rễ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miệng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2 cm – 3 cm.</a:t>
            </a:r>
          </a:p>
          <a:p>
            <a:pPr algn="ctr">
              <a:lnSpc>
                <a:spcPct val="150000"/>
              </a:lnSpc>
            </a:pP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AutoShape 13"/>
          <p:cNvSpPr/>
          <p:nvPr/>
        </p:nvSpPr>
        <p:spPr>
          <a:xfrm>
            <a:off x="6096000" y="3315810"/>
            <a:ext cx="0" cy="350353"/>
          </a:xfrm>
          <a:prstGeom prst="line">
            <a:avLst/>
          </a:prstGeom>
          <a:ln w="38100" cap="flat">
            <a:solidFill>
              <a:srgbClr val="50723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5"/>
          <p:cNvSpPr/>
          <p:nvPr/>
        </p:nvSpPr>
        <p:spPr>
          <a:xfrm>
            <a:off x="3353128" y="5175279"/>
            <a:ext cx="6249749" cy="545338"/>
          </a:xfrm>
          <a:custGeom>
            <a:avLst/>
            <a:gdLst/>
            <a:ahLst/>
            <a:cxnLst/>
            <a:rect l="l" t="t" r="r" b="b"/>
            <a:pathLst>
              <a:path w="2198192" h="215442">
                <a:moveTo>
                  <a:pt x="27828" y="0"/>
                </a:moveTo>
                <a:lnTo>
                  <a:pt x="2170364" y="0"/>
                </a:lnTo>
                <a:cubicBezTo>
                  <a:pt x="2185733" y="0"/>
                  <a:pt x="2198192" y="12459"/>
                  <a:pt x="2198192" y="27828"/>
                </a:cubicBezTo>
                <a:lnTo>
                  <a:pt x="2198192" y="187614"/>
                </a:lnTo>
                <a:cubicBezTo>
                  <a:pt x="2198192" y="202983"/>
                  <a:pt x="2185733" y="215442"/>
                  <a:pt x="2170364" y="215442"/>
                </a:cubicBezTo>
                <a:lnTo>
                  <a:pt x="27828" y="215442"/>
                </a:lnTo>
                <a:cubicBezTo>
                  <a:pt x="12459" y="215442"/>
                  <a:pt x="0" y="202983"/>
                  <a:pt x="0" y="187614"/>
                </a:cubicBezTo>
                <a:lnTo>
                  <a:pt x="0" y="27828"/>
                </a:lnTo>
                <a:cubicBezTo>
                  <a:pt x="0" y="12459"/>
                  <a:pt x="12459" y="0"/>
                  <a:pt x="27828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50723E"/>
            </a:solidFill>
            <a:prstDash val="solid"/>
            <a:round/>
          </a:ln>
        </p:spPr>
        <p:txBody>
          <a:bodyPr tIns="0" bIns="12000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chắc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chắn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Freeform 18"/>
          <p:cNvSpPr/>
          <p:nvPr/>
        </p:nvSpPr>
        <p:spPr>
          <a:xfrm>
            <a:off x="3326870" y="6070970"/>
            <a:ext cx="6249749" cy="545338"/>
          </a:xfrm>
          <a:custGeom>
            <a:avLst/>
            <a:gdLst/>
            <a:ahLst/>
            <a:cxnLst/>
            <a:rect l="l" t="t" r="r" b="b"/>
            <a:pathLst>
              <a:path w="2198192" h="215442">
                <a:moveTo>
                  <a:pt x="27828" y="0"/>
                </a:moveTo>
                <a:lnTo>
                  <a:pt x="2170364" y="0"/>
                </a:lnTo>
                <a:cubicBezTo>
                  <a:pt x="2185733" y="0"/>
                  <a:pt x="2198192" y="12459"/>
                  <a:pt x="2198192" y="27828"/>
                </a:cubicBezTo>
                <a:lnTo>
                  <a:pt x="2198192" y="187614"/>
                </a:lnTo>
                <a:cubicBezTo>
                  <a:pt x="2198192" y="202983"/>
                  <a:pt x="2185733" y="215442"/>
                  <a:pt x="2170364" y="215442"/>
                </a:cubicBezTo>
                <a:lnTo>
                  <a:pt x="27828" y="215442"/>
                </a:lnTo>
                <a:cubicBezTo>
                  <a:pt x="12459" y="215442"/>
                  <a:pt x="0" y="202983"/>
                  <a:pt x="0" y="187614"/>
                </a:cubicBezTo>
                <a:lnTo>
                  <a:pt x="0" y="27828"/>
                </a:lnTo>
                <a:cubicBezTo>
                  <a:pt x="0" y="12459"/>
                  <a:pt x="12459" y="0"/>
                  <a:pt x="27828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50723E"/>
            </a:solidFill>
            <a:prstDash val="solid"/>
            <a:round/>
          </a:ln>
        </p:spPr>
        <p:txBody>
          <a:bodyPr tIns="0" bIns="12000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ấm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AutoShape 13">
            <a:extLst>
              <a:ext uri="{FF2B5EF4-FFF2-40B4-BE49-F238E27FC236}">
                <a16:creationId xmlns:a16="http://schemas.microsoft.com/office/drawing/2014/main" id="{BB49EF89-703B-93EB-F729-0F2A1101D708}"/>
              </a:ext>
            </a:extLst>
          </p:cNvPr>
          <p:cNvSpPr/>
          <p:nvPr/>
        </p:nvSpPr>
        <p:spPr>
          <a:xfrm>
            <a:off x="6096000" y="4824926"/>
            <a:ext cx="0" cy="350353"/>
          </a:xfrm>
          <a:prstGeom prst="line">
            <a:avLst/>
          </a:prstGeom>
          <a:ln w="38100" cap="flat">
            <a:solidFill>
              <a:srgbClr val="50723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13">
            <a:extLst>
              <a:ext uri="{FF2B5EF4-FFF2-40B4-BE49-F238E27FC236}">
                <a16:creationId xmlns:a16="http://schemas.microsoft.com/office/drawing/2014/main" id="{3165FD1B-D326-1B51-C4ED-FC014F638660}"/>
              </a:ext>
            </a:extLst>
          </p:cNvPr>
          <p:cNvSpPr/>
          <p:nvPr/>
        </p:nvSpPr>
        <p:spPr>
          <a:xfrm>
            <a:off x="6096000" y="5720617"/>
            <a:ext cx="0" cy="350353"/>
          </a:xfrm>
          <a:prstGeom prst="line">
            <a:avLst/>
          </a:prstGeom>
          <a:ln w="38100" cap="flat">
            <a:solidFill>
              <a:srgbClr val="50723E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150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638106" y="1573161"/>
            <a:ext cx="10994218" cy="1077927"/>
          </a:xfrm>
          <a:custGeom>
            <a:avLst/>
            <a:gdLst/>
            <a:ahLst/>
            <a:cxnLst/>
            <a:rect l="l" t="t" r="r" b="b"/>
            <a:pathLst>
              <a:path w="4343395" h="515057">
                <a:moveTo>
                  <a:pt x="23942" y="0"/>
                </a:moveTo>
                <a:lnTo>
                  <a:pt x="4319452" y="0"/>
                </a:lnTo>
                <a:cubicBezTo>
                  <a:pt x="4332675" y="0"/>
                  <a:pt x="4343395" y="10719"/>
                  <a:pt x="4343395" y="23942"/>
                </a:cubicBezTo>
                <a:lnTo>
                  <a:pt x="4343395" y="491115"/>
                </a:lnTo>
                <a:cubicBezTo>
                  <a:pt x="4343395" y="497465"/>
                  <a:pt x="4340872" y="503555"/>
                  <a:pt x="4336382" y="508045"/>
                </a:cubicBezTo>
                <a:cubicBezTo>
                  <a:pt x="4331892" y="512535"/>
                  <a:pt x="4325802" y="515057"/>
                  <a:pt x="4319452" y="515057"/>
                </a:cubicBezTo>
                <a:lnTo>
                  <a:pt x="23942" y="515057"/>
                </a:lnTo>
                <a:cubicBezTo>
                  <a:pt x="10719" y="515057"/>
                  <a:pt x="0" y="504338"/>
                  <a:pt x="0" y="491115"/>
                </a:cubicBezTo>
                <a:lnTo>
                  <a:pt x="0" y="23942"/>
                </a:lnTo>
                <a:cubicBezTo>
                  <a:pt x="0" y="10719"/>
                  <a:pt x="10719" y="0"/>
                  <a:pt x="23942" y="0"/>
                </a:cubicBezTo>
                <a:close/>
              </a:path>
            </a:pathLst>
          </a:custGeom>
          <a:solidFill>
            <a:srgbClr val="F2AC0E"/>
          </a:solidFill>
        </p:spPr>
        <p:txBody>
          <a:bodyPr bIns="120000" anchor="ctr"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giới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thiệu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phiếu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264878-1F78-0643-D993-280CBCD8E4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5591"/>
              </p:ext>
            </p:extLst>
          </p:nvPr>
        </p:nvGraphicFramePr>
        <p:xfrm>
          <a:off x="638106" y="2843545"/>
          <a:ext cx="10994218" cy="372548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5979278">
                  <a:extLst>
                    <a:ext uri="{9D8B030D-6E8A-4147-A177-3AD203B41FA5}">
                      <a16:colId xmlns:a16="http://schemas.microsoft.com/office/drawing/2014/main" val="810918291"/>
                    </a:ext>
                  </a:extLst>
                </a:gridCol>
                <a:gridCol w="1384971">
                  <a:extLst>
                    <a:ext uri="{9D8B030D-6E8A-4147-A177-3AD203B41FA5}">
                      <a16:colId xmlns:a16="http://schemas.microsoft.com/office/drawing/2014/main" val="63155011"/>
                    </a:ext>
                  </a:extLst>
                </a:gridCol>
                <a:gridCol w="1898432">
                  <a:extLst>
                    <a:ext uri="{9D8B030D-6E8A-4147-A177-3AD203B41FA5}">
                      <a16:colId xmlns:a16="http://schemas.microsoft.com/office/drawing/2014/main" val="763200847"/>
                    </a:ext>
                  </a:extLst>
                </a:gridCol>
                <a:gridCol w="1731537">
                  <a:extLst>
                    <a:ext uri="{9D8B030D-6E8A-4147-A177-3AD203B41FA5}">
                      <a16:colId xmlns:a16="http://schemas.microsoft.com/office/drawing/2014/main" val="2878420206"/>
                    </a:ext>
                  </a:extLst>
                </a:gridCol>
              </a:tblGrid>
              <a:tr h="486588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Tiêu chí</a:t>
                      </a:r>
                      <a:endParaRPr lang="vi-VN" sz="23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622" marR="49622" marT="24811" marB="24811" anchor="ctr">
                    <a:solidFill>
                      <a:srgbClr val="FDF9E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300" b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Đánh giá</a:t>
                      </a:r>
                      <a:endParaRPr lang="vi-VN" sz="23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622" marR="49622" marT="24811" marB="24811" anchor="ctr">
                    <a:solidFill>
                      <a:srgbClr val="FDF9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1609"/>
                  </a:ext>
                </a:extLst>
              </a:tr>
              <a:tr h="486588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vi-VN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4433" marR="74433" marT="37217" marB="37217" anchor="ctr">
                    <a:solidFill>
                      <a:srgbClr val="FDF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 </a:t>
                      </a:r>
                      <a:endParaRPr lang="vi-VN" sz="23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622" marR="49622" marT="24811" marB="24811" anchor="ctr">
                    <a:solidFill>
                      <a:srgbClr val="FDF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 </a:t>
                      </a:r>
                      <a:endParaRPr lang="vi-VN" sz="23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622" marR="49622" marT="24811" marB="24811" anchor="ctr">
                    <a:solidFill>
                      <a:srgbClr val="FDF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3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*** </a:t>
                      </a:r>
                      <a:endParaRPr lang="vi-VN" sz="23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622" marR="49622" marT="24811" marB="24811" anchor="ctr">
                    <a:solidFill>
                      <a:srgbClr val="FDF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041150"/>
                  </a:ext>
                </a:extLst>
              </a:tr>
              <a:tr h="10071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vừa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đủ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kín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gốc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rễ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miệng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chậu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2 cm – 3 cm.</a:t>
                      </a:r>
                    </a:p>
                  </a:txBody>
                  <a:tcPr marL="240000" marR="240000" marT="24811" marB="24811" anchor="ctr">
                    <a:solidFill>
                      <a:srgbClr val="FDF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622" marR="49622" marT="24811" marB="24811" anchor="ctr">
                    <a:solidFill>
                      <a:srgbClr val="FDF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622" marR="49622" marT="24811" marB="24811" anchor="ctr">
                    <a:solidFill>
                      <a:srgbClr val="FDF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622" marR="49622" marT="24811" marB="24811" anchor="ctr">
                    <a:solidFill>
                      <a:srgbClr val="FDF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556904"/>
                  </a:ext>
                </a:extLst>
              </a:tr>
              <a:tr h="7828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chắc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chắn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240000" marR="240000" marT="24811" marB="24811" anchor="ctr">
                    <a:solidFill>
                      <a:srgbClr val="FDF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622" marR="49622" marT="24811" marB="24811" anchor="ctr">
                    <a:solidFill>
                      <a:srgbClr val="FDF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622" marR="49622" marT="24811" marB="24811" anchor="ctr">
                    <a:solidFill>
                      <a:srgbClr val="FDF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622" marR="49622" marT="24811" marB="24811" anchor="ctr">
                    <a:solidFill>
                      <a:srgbClr val="FDF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937414"/>
                  </a:ext>
                </a:extLst>
              </a:tr>
              <a:tr h="8863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đủ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ấm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240000" marR="240000" marT="24811" marB="24811" anchor="ctr">
                    <a:solidFill>
                      <a:srgbClr val="FDF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622" marR="49622" marT="24811" marB="24811" anchor="ctr">
                    <a:solidFill>
                      <a:srgbClr val="FDF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622" marR="49622" marT="24811" marB="24811" anchor="ctr">
                    <a:solidFill>
                      <a:srgbClr val="FDF9E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vi-VN" sz="2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9622" marR="49622" marT="24811" marB="24811" anchor="ctr">
                    <a:solidFill>
                      <a:srgbClr val="FDF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887522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20879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5120968" y="2521154"/>
            <a:ext cx="6105832" cy="2846989"/>
          </a:xfrm>
          <a:custGeom>
            <a:avLst/>
            <a:gdLst/>
            <a:ahLst/>
            <a:cxnLst/>
            <a:rect l="l" t="t" r="r" b="b"/>
            <a:pathLst>
              <a:path w="1740825" h="1267470">
                <a:moveTo>
                  <a:pt x="35139" y="0"/>
                </a:moveTo>
                <a:lnTo>
                  <a:pt x="1705686" y="0"/>
                </a:lnTo>
                <a:cubicBezTo>
                  <a:pt x="1725092" y="0"/>
                  <a:pt x="1740825" y="15732"/>
                  <a:pt x="1740825" y="35139"/>
                </a:cubicBezTo>
                <a:lnTo>
                  <a:pt x="1740825" y="1232331"/>
                </a:lnTo>
                <a:cubicBezTo>
                  <a:pt x="1740825" y="1251737"/>
                  <a:pt x="1725092" y="1267470"/>
                  <a:pt x="1705686" y="1267470"/>
                </a:cubicBezTo>
                <a:lnTo>
                  <a:pt x="35139" y="1267470"/>
                </a:lnTo>
                <a:cubicBezTo>
                  <a:pt x="15732" y="1267470"/>
                  <a:pt x="0" y="1251737"/>
                  <a:pt x="0" y="1232331"/>
                </a:cubicBezTo>
                <a:lnTo>
                  <a:pt x="0" y="35139"/>
                </a:lnTo>
                <a:cubicBezTo>
                  <a:pt x="0" y="15732"/>
                  <a:pt x="15732" y="0"/>
                  <a:pt x="35139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6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Để</a:t>
            </a:r>
            <a:r>
              <a:rPr lang="en-US" sz="26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chăm</a:t>
            </a:r>
            <a:r>
              <a:rPr lang="en-US" sz="26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sóc</a:t>
            </a:r>
            <a:r>
              <a:rPr lang="en-US" sz="26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sz="26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hoa</a:t>
            </a:r>
            <a:r>
              <a:rPr lang="en-US" sz="26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6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chậu</a:t>
            </a:r>
            <a:r>
              <a:rPr lang="en-US" sz="26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6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6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cần</a:t>
            </a:r>
            <a:r>
              <a:rPr lang="en-US" sz="26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26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những</a:t>
            </a:r>
            <a:r>
              <a:rPr lang="en-US" sz="26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sz="26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việc</a:t>
            </a:r>
            <a:r>
              <a:rPr lang="en-US" sz="26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6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Freeform 7"/>
          <p:cNvSpPr/>
          <p:nvPr/>
        </p:nvSpPr>
        <p:spPr>
          <a:xfrm>
            <a:off x="875069" y="2526889"/>
            <a:ext cx="3413711" cy="3262297"/>
          </a:xfrm>
          <a:custGeom>
            <a:avLst/>
            <a:gdLst/>
            <a:ahLst/>
            <a:cxnLst/>
            <a:rect l="l" t="t" r="r" b="b"/>
            <a:pathLst>
              <a:path w="8044434" h="8229600">
                <a:moveTo>
                  <a:pt x="0" y="0"/>
                </a:moveTo>
                <a:lnTo>
                  <a:pt x="8044434" y="0"/>
                </a:lnTo>
                <a:lnTo>
                  <a:pt x="80444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buClrTx/>
            </a:pPr>
            <a:endParaRPr lang="vi-VN" sz="26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 rot="-5400000" flipV="1">
            <a:off x="5998445" y="4260512"/>
            <a:ext cx="5194973" cy="2"/>
          </a:xfrm>
          <a:prstGeom prst="line">
            <a:avLst/>
          </a:prstGeom>
          <a:ln w="19050" cap="flat">
            <a:solidFill>
              <a:srgbClr val="2B571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892613" y="5751314"/>
            <a:ext cx="1551452" cy="1315579"/>
          </a:xfrm>
          <a:custGeom>
            <a:avLst/>
            <a:gdLst/>
            <a:ahLst/>
            <a:cxnLst/>
            <a:rect l="l" t="t" r="r" b="b"/>
            <a:pathLst>
              <a:path w="2668306" h="2827344">
                <a:moveTo>
                  <a:pt x="0" y="0"/>
                </a:moveTo>
                <a:lnTo>
                  <a:pt x="2668306" y="0"/>
                </a:lnTo>
                <a:lnTo>
                  <a:pt x="2668306" y="2827344"/>
                </a:lnTo>
                <a:lnTo>
                  <a:pt x="0" y="28273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57665" y="1619585"/>
            <a:ext cx="775284" cy="788096"/>
          </a:xfrm>
          <a:custGeom>
            <a:avLst/>
            <a:gdLst/>
            <a:ahLst/>
            <a:cxnLst/>
            <a:rect l="l" t="t" r="r" b="b"/>
            <a:pathLst>
              <a:path w="1967449" h="2649762">
                <a:moveTo>
                  <a:pt x="1967448" y="0"/>
                </a:moveTo>
                <a:lnTo>
                  <a:pt x="0" y="0"/>
                </a:lnTo>
                <a:lnTo>
                  <a:pt x="0" y="2649763"/>
                </a:lnTo>
                <a:lnTo>
                  <a:pt x="1967448" y="2649763"/>
                </a:lnTo>
                <a:lnTo>
                  <a:pt x="1967448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8"/>
          <p:cNvSpPr/>
          <p:nvPr/>
        </p:nvSpPr>
        <p:spPr>
          <a:xfrm>
            <a:off x="9391858" y="1558878"/>
            <a:ext cx="2343680" cy="1682019"/>
          </a:xfrm>
          <a:custGeom>
            <a:avLst/>
            <a:gdLst/>
            <a:ahLst/>
            <a:cxnLst/>
            <a:rect l="l" t="t" r="r" b="b"/>
            <a:pathLst>
              <a:path w="4867488" h="3564258">
                <a:moveTo>
                  <a:pt x="0" y="0"/>
                </a:moveTo>
                <a:lnTo>
                  <a:pt x="4867489" y="0"/>
                </a:lnTo>
                <a:lnTo>
                  <a:pt x="4867489" y="3564258"/>
                </a:lnTo>
                <a:lnTo>
                  <a:pt x="0" y="35642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9"/>
          <p:cNvSpPr/>
          <p:nvPr/>
        </p:nvSpPr>
        <p:spPr>
          <a:xfrm>
            <a:off x="9444065" y="3301605"/>
            <a:ext cx="2343679" cy="1682016"/>
          </a:xfrm>
          <a:custGeom>
            <a:avLst/>
            <a:gdLst/>
            <a:ahLst/>
            <a:cxnLst/>
            <a:rect l="l" t="t" r="r" b="b"/>
            <a:pathLst>
              <a:path w="4867488" h="4006453">
                <a:moveTo>
                  <a:pt x="0" y="0"/>
                </a:moveTo>
                <a:lnTo>
                  <a:pt x="4867489" y="0"/>
                </a:lnTo>
                <a:lnTo>
                  <a:pt x="4867489" y="4006452"/>
                </a:lnTo>
                <a:lnTo>
                  <a:pt x="0" y="4006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10"/>
          <p:cNvSpPr/>
          <p:nvPr/>
        </p:nvSpPr>
        <p:spPr>
          <a:xfrm>
            <a:off x="9444065" y="5024843"/>
            <a:ext cx="2291473" cy="1745542"/>
          </a:xfrm>
          <a:custGeom>
            <a:avLst/>
            <a:gdLst/>
            <a:ahLst/>
            <a:cxnLst/>
            <a:rect l="l" t="t" r="r" b="b"/>
            <a:pathLst>
              <a:path w="4844665" h="3582212">
                <a:moveTo>
                  <a:pt x="0" y="0"/>
                </a:moveTo>
                <a:lnTo>
                  <a:pt x="4844666" y="0"/>
                </a:lnTo>
                <a:lnTo>
                  <a:pt x="4844666" y="3582212"/>
                </a:lnTo>
                <a:lnTo>
                  <a:pt x="0" y="3582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773722-56B0-C73C-9B2B-D4892A2D1303}"/>
              </a:ext>
            </a:extLst>
          </p:cNvPr>
          <p:cNvGrpSpPr/>
          <p:nvPr/>
        </p:nvGrpSpPr>
        <p:grpSpPr>
          <a:xfrm>
            <a:off x="511282" y="2407681"/>
            <a:ext cx="7340935" cy="2586000"/>
            <a:chOff x="1202120" y="2095502"/>
            <a:chExt cx="7789477" cy="451181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Freeform 7"/>
            <p:cNvSpPr/>
            <p:nvPr/>
          </p:nvSpPr>
          <p:spPr>
            <a:xfrm>
              <a:off x="1202120" y="2095502"/>
              <a:ext cx="7789477" cy="4162080"/>
            </a:xfrm>
            <a:custGeom>
              <a:avLst/>
              <a:gdLst/>
              <a:ahLst/>
              <a:cxnLst/>
              <a:rect l="l" t="t" r="r" b="b"/>
              <a:pathLst>
                <a:path w="5018049" h="4114800">
                  <a:moveTo>
                    <a:pt x="0" y="0"/>
                  </a:moveTo>
                  <a:lnTo>
                    <a:pt x="5018048" y="0"/>
                  </a:lnTo>
                  <a:lnTo>
                    <a:pt x="501804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44531" y="3178250"/>
              <a:ext cx="7020924" cy="34290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ảnh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3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thao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tác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chuẩn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mười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trồng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ở tr.31 SGK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yêu</a:t>
              </a:r>
              <a:r>
                <a:rPr lang="en-US" sz="22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endParaRPr lang="en-US" sz="22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37506" y="1817855"/>
            <a:ext cx="5234537" cy="4553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0"/>
              </a:lnSpc>
              <a:spcBef>
                <a:spcPct val="0"/>
              </a:spcBef>
            </a:pPr>
            <a:r>
              <a:rPr lang="en-US" sz="2200" b="1">
                <a:latin typeface="UTM Avo" panose="02040603050506020204" pitchFamily="18" charset="0"/>
                <a:cs typeface="Arial" panose="020B0604020202020204" pitchFamily="34" charset="0"/>
              </a:rPr>
              <a:t>Thảo luận nhóm đôi</a:t>
            </a:r>
            <a:endParaRPr lang="en-US" sz="2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605" y="5262570"/>
            <a:ext cx="7007103" cy="943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90" lvl="1" indent="-259095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Mô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tả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từng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thao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trình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8BC10DC2-D55A-5052-9C27-BAC0A0158F7F}"/>
              </a:ext>
            </a:extLst>
          </p:cNvPr>
          <p:cNvSpPr txBox="1"/>
          <p:nvPr/>
        </p:nvSpPr>
        <p:spPr>
          <a:xfrm>
            <a:off x="3555534" y="992147"/>
            <a:ext cx="10510022" cy="461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2B571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Trồng và chăm sóc cây hoa mười giờ trong chậu</a:t>
            </a:r>
            <a:endParaRPr lang="en-US" sz="2300" b="1" dirty="0">
              <a:solidFill>
                <a:srgbClr val="2B571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637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  <p:bldP spid="14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855089" y="1626327"/>
            <a:ext cx="9880748" cy="776191"/>
          </a:xfrm>
          <a:custGeom>
            <a:avLst/>
            <a:gdLst/>
            <a:ahLst/>
            <a:cxnLst/>
            <a:rect l="l" t="t" r="r" b="b"/>
            <a:pathLst>
              <a:path w="4545659" h="306644">
                <a:moveTo>
                  <a:pt x="22877" y="0"/>
                </a:moveTo>
                <a:lnTo>
                  <a:pt x="4522782" y="0"/>
                </a:lnTo>
                <a:cubicBezTo>
                  <a:pt x="4528850" y="0"/>
                  <a:pt x="4534669" y="2410"/>
                  <a:pt x="4538959" y="6700"/>
                </a:cubicBezTo>
                <a:cubicBezTo>
                  <a:pt x="4543249" y="10991"/>
                  <a:pt x="4545659" y="16810"/>
                  <a:pt x="4545659" y="22877"/>
                </a:cubicBezTo>
                <a:lnTo>
                  <a:pt x="4545659" y="283767"/>
                </a:lnTo>
                <a:cubicBezTo>
                  <a:pt x="4545659" y="289834"/>
                  <a:pt x="4543249" y="295653"/>
                  <a:pt x="4538959" y="299943"/>
                </a:cubicBezTo>
                <a:cubicBezTo>
                  <a:pt x="4534669" y="304233"/>
                  <a:pt x="4528850" y="306644"/>
                  <a:pt x="4522782" y="306644"/>
                </a:cubicBezTo>
                <a:lnTo>
                  <a:pt x="22877" y="306644"/>
                </a:lnTo>
                <a:cubicBezTo>
                  <a:pt x="16810" y="306644"/>
                  <a:pt x="10991" y="304233"/>
                  <a:pt x="6700" y="299943"/>
                </a:cubicBezTo>
                <a:cubicBezTo>
                  <a:pt x="2410" y="295653"/>
                  <a:pt x="0" y="289834"/>
                  <a:pt x="0" y="283767"/>
                </a:cubicBezTo>
                <a:lnTo>
                  <a:pt x="0" y="22877"/>
                </a:lnTo>
                <a:cubicBezTo>
                  <a:pt x="0" y="16810"/>
                  <a:pt x="2410" y="10991"/>
                  <a:pt x="6700" y="6700"/>
                </a:cubicBezTo>
                <a:cubicBezTo>
                  <a:pt x="10991" y="2410"/>
                  <a:pt x="16810" y="0"/>
                  <a:pt x="22877" y="0"/>
                </a:cubicBezTo>
                <a:close/>
              </a:path>
            </a:pathLst>
          </a:custGeom>
          <a:solidFill>
            <a:srgbClr val="5A843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bước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endParaRPr lang="en-US" sz="2300" b="1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816077" y="2635045"/>
            <a:ext cx="3448234" cy="2606504"/>
          </a:xfrm>
          <a:custGeom>
            <a:avLst/>
            <a:gdLst/>
            <a:ahLst/>
            <a:cxnLst/>
            <a:rect l="l" t="t" r="r" b="b"/>
            <a:pathLst>
              <a:path w="5811225" h="4255316">
                <a:moveTo>
                  <a:pt x="0" y="0"/>
                </a:moveTo>
                <a:lnTo>
                  <a:pt x="5811225" y="0"/>
                </a:lnTo>
                <a:lnTo>
                  <a:pt x="5811225" y="4255316"/>
                </a:lnTo>
                <a:lnTo>
                  <a:pt x="0" y="4255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ctr"/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8"/>
          <p:cNvSpPr/>
          <p:nvPr/>
        </p:nvSpPr>
        <p:spPr>
          <a:xfrm>
            <a:off x="4838105" y="2635045"/>
            <a:ext cx="3067650" cy="2606504"/>
          </a:xfrm>
          <a:custGeom>
            <a:avLst/>
            <a:gdLst/>
            <a:ahLst/>
            <a:cxnLst/>
            <a:rect l="l" t="t" r="r" b="b"/>
            <a:pathLst>
              <a:path w="5169836" h="4255316">
                <a:moveTo>
                  <a:pt x="0" y="0"/>
                </a:moveTo>
                <a:lnTo>
                  <a:pt x="5169836" y="0"/>
                </a:lnTo>
                <a:lnTo>
                  <a:pt x="5169836" y="4255316"/>
                </a:lnTo>
                <a:lnTo>
                  <a:pt x="0" y="4255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ctr"/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9"/>
          <p:cNvSpPr/>
          <p:nvPr/>
        </p:nvSpPr>
        <p:spPr>
          <a:xfrm>
            <a:off x="8524399" y="2635045"/>
            <a:ext cx="3414864" cy="2606504"/>
          </a:xfrm>
          <a:custGeom>
            <a:avLst/>
            <a:gdLst/>
            <a:ahLst/>
            <a:cxnLst/>
            <a:rect l="l" t="t" r="r" b="b"/>
            <a:pathLst>
              <a:path w="5754987" h="4255316">
                <a:moveTo>
                  <a:pt x="0" y="0"/>
                </a:moveTo>
                <a:lnTo>
                  <a:pt x="5754987" y="0"/>
                </a:lnTo>
                <a:lnTo>
                  <a:pt x="5754987" y="4255316"/>
                </a:lnTo>
                <a:lnTo>
                  <a:pt x="0" y="42553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algn="ctr"/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0"/>
          <p:cNvSpPr/>
          <p:nvPr/>
        </p:nvSpPr>
        <p:spPr>
          <a:xfrm>
            <a:off x="3944536" y="4742316"/>
            <a:ext cx="729679" cy="753233"/>
          </a:xfrm>
          <a:custGeom>
            <a:avLst/>
            <a:gdLst/>
            <a:ahLst/>
            <a:cxnLst/>
            <a:rect l="l" t="t" r="r" b="b"/>
            <a:pathLst>
              <a:path w="1229710" h="1229710">
                <a:moveTo>
                  <a:pt x="0" y="0"/>
                </a:moveTo>
                <a:lnTo>
                  <a:pt x="1229710" y="0"/>
                </a:lnTo>
                <a:lnTo>
                  <a:pt x="1229710" y="1229710"/>
                </a:lnTo>
                <a:lnTo>
                  <a:pt x="0" y="12297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417890" y="5706602"/>
            <a:ext cx="8840429" cy="900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3" lvl="1" indent="-287882">
              <a:lnSpc>
                <a:spcPct val="150000"/>
              </a:lnSpc>
              <a:buFont typeface="Arial"/>
              <a:buChar char="•"/>
            </a:pP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Đoạn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cành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tách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đem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giâm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)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ẩm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sẽ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rễ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con.</a:t>
            </a:r>
          </a:p>
        </p:txBody>
      </p:sp>
      <p:sp>
        <p:nvSpPr>
          <p:cNvPr id="10" name="Freeform 12"/>
          <p:cNvSpPr/>
          <p:nvPr/>
        </p:nvSpPr>
        <p:spPr>
          <a:xfrm>
            <a:off x="7585980" y="4742316"/>
            <a:ext cx="729679" cy="753233"/>
          </a:xfrm>
          <a:custGeom>
            <a:avLst/>
            <a:gdLst/>
            <a:ahLst/>
            <a:cxnLst/>
            <a:rect l="l" t="t" r="r" b="b"/>
            <a:pathLst>
              <a:path w="1229710" h="1229710">
                <a:moveTo>
                  <a:pt x="0" y="0"/>
                </a:moveTo>
                <a:lnTo>
                  <a:pt x="1229711" y="0"/>
                </a:lnTo>
                <a:lnTo>
                  <a:pt x="1229711" y="1229710"/>
                </a:lnTo>
                <a:lnTo>
                  <a:pt x="0" y="12297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26073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963561" y="1808667"/>
            <a:ext cx="10560782" cy="1229501"/>
          </a:xfrm>
          <a:custGeom>
            <a:avLst/>
            <a:gdLst/>
            <a:ahLst/>
            <a:cxnLst/>
            <a:rect l="l" t="t" r="r" b="b"/>
            <a:pathLst>
              <a:path w="3926976" h="571112">
                <a:moveTo>
                  <a:pt x="26481" y="0"/>
                </a:moveTo>
                <a:lnTo>
                  <a:pt x="3900495" y="0"/>
                </a:lnTo>
                <a:cubicBezTo>
                  <a:pt x="3907518" y="0"/>
                  <a:pt x="3914254" y="2790"/>
                  <a:pt x="3919220" y="7756"/>
                </a:cubicBezTo>
                <a:cubicBezTo>
                  <a:pt x="3924186" y="12722"/>
                  <a:pt x="3926976" y="19458"/>
                  <a:pt x="3926976" y="26481"/>
                </a:cubicBezTo>
                <a:lnTo>
                  <a:pt x="3926976" y="544631"/>
                </a:lnTo>
                <a:cubicBezTo>
                  <a:pt x="3926976" y="559256"/>
                  <a:pt x="3915120" y="571112"/>
                  <a:pt x="3900495" y="571112"/>
                </a:cubicBezTo>
                <a:lnTo>
                  <a:pt x="26481" y="571112"/>
                </a:lnTo>
                <a:cubicBezTo>
                  <a:pt x="19458" y="571112"/>
                  <a:pt x="12722" y="568322"/>
                  <a:pt x="7756" y="563356"/>
                </a:cubicBezTo>
                <a:cubicBezTo>
                  <a:pt x="2790" y="558390"/>
                  <a:pt x="0" y="551654"/>
                  <a:pt x="0" y="544631"/>
                </a:cubicBezTo>
                <a:lnTo>
                  <a:pt x="0" y="26481"/>
                </a:lnTo>
                <a:cubicBezTo>
                  <a:pt x="0" y="11856"/>
                  <a:pt x="11856" y="0"/>
                  <a:pt x="26481" y="0"/>
                </a:cubicBezTo>
                <a:close/>
              </a:path>
            </a:pathLst>
          </a:custGeom>
          <a:solidFill>
            <a:srgbClr val="E58D7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liệu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cụ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200" b="1" dirty="0">
                <a:solidFill>
                  <a:sysClr val="windowText" lastClr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Freeform 7"/>
          <p:cNvSpPr/>
          <p:nvPr/>
        </p:nvSpPr>
        <p:spPr>
          <a:xfrm>
            <a:off x="2780847" y="3294756"/>
            <a:ext cx="6926209" cy="3262237"/>
          </a:xfrm>
          <a:custGeom>
            <a:avLst/>
            <a:gdLst/>
            <a:ahLst/>
            <a:cxnLst/>
            <a:rect l="l" t="t" r="r" b="b"/>
            <a:pathLst>
              <a:path w="11959095" h="5859957">
                <a:moveTo>
                  <a:pt x="0" y="0"/>
                </a:moveTo>
                <a:lnTo>
                  <a:pt x="11959094" y="0"/>
                </a:lnTo>
                <a:lnTo>
                  <a:pt x="11959094" y="5859957"/>
                </a:lnTo>
                <a:lnTo>
                  <a:pt x="0" y="58599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3669767" y="1096698"/>
            <a:ext cx="5125060" cy="45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0"/>
              </a:lnSpc>
              <a:spcBef>
                <a:spcPct val="0"/>
              </a:spcBef>
            </a:pPr>
            <a:r>
              <a:rPr lang="en-US" sz="2200" b="1" dirty="0">
                <a:latin typeface="UTM Avo" panose="02040603050506020204" pitchFamily="18" charset="0"/>
                <a:cs typeface="Arial" panose="020B0604020202020204" pitchFamily="34" charset="0"/>
              </a:rPr>
              <a:t>THẢO LUẬN NHÓM BỐN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0163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6"/>
          <p:cNvSpPr txBox="1"/>
          <p:nvPr/>
        </p:nvSpPr>
        <p:spPr>
          <a:xfrm>
            <a:off x="689747" y="1791469"/>
            <a:ext cx="3886450" cy="1451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liệu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cụ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8D58253-B609-CA0C-FD9B-63F88E1F7560}"/>
              </a:ext>
            </a:extLst>
          </p:cNvPr>
          <p:cNvSpPr/>
          <p:nvPr/>
        </p:nvSpPr>
        <p:spPr>
          <a:xfrm>
            <a:off x="4668466" y="3030268"/>
            <a:ext cx="1694793" cy="638503"/>
          </a:xfrm>
          <a:custGeom>
            <a:avLst/>
            <a:gdLst/>
            <a:ahLst/>
            <a:cxnLst/>
            <a:rect l="l" t="t" r="r" b="b"/>
            <a:pathLst>
              <a:path w="669548" h="252248">
                <a:moveTo>
                  <a:pt x="91361" y="0"/>
                </a:moveTo>
                <a:lnTo>
                  <a:pt x="578187" y="0"/>
                </a:lnTo>
                <a:cubicBezTo>
                  <a:pt x="602417" y="0"/>
                  <a:pt x="625655" y="9626"/>
                  <a:pt x="642789" y="26759"/>
                </a:cubicBezTo>
                <a:cubicBezTo>
                  <a:pt x="659922" y="43893"/>
                  <a:pt x="669548" y="67131"/>
                  <a:pt x="669548" y="91361"/>
                </a:cubicBezTo>
                <a:lnTo>
                  <a:pt x="669548" y="160887"/>
                </a:lnTo>
                <a:cubicBezTo>
                  <a:pt x="669548" y="211344"/>
                  <a:pt x="628644" y="252248"/>
                  <a:pt x="578187" y="252248"/>
                </a:cubicBezTo>
                <a:lnTo>
                  <a:pt x="91361" y="252248"/>
                </a:lnTo>
                <a:cubicBezTo>
                  <a:pt x="40904" y="252248"/>
                  <a:pt x="0" y="211344"/>
                  <a:pt x="0" y="160887"/>
                </a:cubicBezTo>
                <a:lnTo>
                  <a:pt x="0" y="91361"/>
                </a:lnTo>
                <a:cubicBezTo>
                  <a:pt x="0" y="40904"/>
                  <a:pt x="40904" y="0"/>
                  <a:pt x="91361" y="0"/>
                </a:cubicBezTo>
                <a:close/>
              </a:path>
            </a:pathLst>
          </a:custGeom>
          <a:solidFill>
            <a:srgbClr val="FFFFFF"/>
          </a:solidFill>
          <a:ln w="635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73AB15F3-741B-9363-6517-A8AC10BF6FC4}"/>
              </a:ext>
            </a:extLst>
          </p:cNvPr>
          <p:cNvSpPr/>
          <p:nvPr/>
        </p:nvSpPr>
        <p:spPr>
          <a:xfrm>
            <a:off x="4576197" y="835083"/>
            <a:ext cx="1879331" cy="2195185"/>
          </a:xfrm>
          <a:custGeom>
            <a:avLst/>
            <a:gdLst/>
            <a:ahLst/>
            <a:cxnLst/>
            <a:rect l="l" t="t" r="r" b="b"/>
            <a:pathLst>
              <a:path w="2818996" h="3292777">
                <a:moveTo>
                  <a:pt x="0" y="0"/>
                </a:moveTo>
                <a:lnTo>
                  <a:pt x="2818996" y="0"/>
                </a:lnTo>
                <a:lnTo>
                  <a:pt x="2818996" y="3292777"/>
                </a:lnTo>
                <a:lnTo>
                  <a:pt x="0" y="32927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373EA7E-922E-20C7-DD01-F139AC38D321}"/>
              </a:ext>
            </a:extLst>
          </p:cNvPr>
          <p:cNvSpPr/>
          <p:nvPr/>
        </p:nvSpPr>
        <p:spPr>
          <a:xfrm>
            <a:off x="6738215" y="835083"/>
            <a:ext cx="2354256" cy="2195185"/>
          </a:xfrm>
          <a:custGeom>
            <a:avLst/>
            <a:gdLst/>
            <a:ahLst/>
            <a:cxnLst/>
            <a:rect l="l" t="t" r="r" b="b"/>
            <a:pathLst>
              <a:path w="3531384" h="3292777">
                <a:moveTo>
                  <a:pt x="0" y="0"/>
                </a:moveTo>
                <a:lnTo>
                  <a:pt x="3531384" y="0"/>
                </a:lnTo>
                <a:lnTo>
                  <a:pt x="3531384" y="3292777"/>
                </a:lnTo>
                <a:lnTo>
                  <a:pt x="0" y="32927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C72FC4E8-68F2-6AAA-B442-D41128C611A4}"/>
              </a:ext>
            </a:extLst>
          </p:cNvPr>
          <p:cNvSpPr/>
          <p:nvPr/>
        </p:nvSpPr>
        <p:spPr>
          <a:xfrm>
            <a:off x="9372629" y="835083"/>
            <a:ext cx="2533719" cy="2195185"/>
          </a:xfrm>
          <a:custGeom>
            <a:avLst/>
            <a:gdLst/>
            <a:ahLst/>
            <a:cxnLst/>
            <a:rect l="l" t="t" r="r" b="b"/>
            <a:pathLst>
              <a:path w="3800579" h="3292777">
                <a:moveTo>
                  <a:pt x="0" y="0"/>
                </a:moveTo>
                <a:lnTo>
                  <a:pt x="3800579" y="0"/>
                </a:lnTo>
                <a:lnTo>
                  <a:pt x="3800579" y="3292777"/>
                </a:lnTo>
                <a:lnTo>
                  <a:pt x="0" y="32927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C7A07F32-150C-BA81-5E47-9FAC87431CEC}"/>
              </a:ext>
            </a:extLst>
          </p:cNvPr>
          <p:cNvSpPr/>
          <p:nvPr/>
        </p:nvSpPr>
        <p:spPr>
          <a:xfrm>
            <a:off x="6701316" y="3039874"/>
            <a:ext cx="2428054" cy="638503"/>
          </a:xfrm>
          <a:custGeom>
            <a:avLst/>
            <a:gdLst/>
            <a:ahLst/>
            <a:cxnLst/>
            <a:rect l="l" t="t" r="r" b="b"/>
            <a:pathLst>
              <a:path w="959231" h="252248">
                <a:moveTo>
                  <a:pt x="63771" y="0"/>
                </a:moveTo>
                <a:lnTo>
                  <a:pt x="895461" y="0"/>
                </a:lnTo>
                <a:cubicBezTo>
                  <a:pt x="912374" y="0"/>
                  <a:pt x="928594" y="6719"/>
                  <a:pt x="940553" y="18678"/>
                </a:cubicBezTo>
                <a:cubicBezTo>
                  <a:pt x="952512" y="30637"/>
                  <a:pt x="959231" y="46858"/>
                  <a:pt x="959231" y="63771"/>
                </a:cubicBezTo>
                <a:lnTo>
                  <a:pt x="959231" y="188478"/>
                </a:lnTo>
                <a:cubicBezTo>
                  <a:pt x="959231" y="223697"/>
                  <a:pt x="930680" y="252248"/>
                  <a:pt x="895461" y="252248"/>
                </a:cubicBezTo>
                <a:lnTo>
                  <a:pt x="63771" y="252248"/>
                </a:lnTo>
                <a:cubicBezTo>
                  <a:pt x="28551" y="252248"/>
                  <a:pt x="0" y="223697"/>
                  <a:pt x="0" y="188478"/>
                </a:cubicBezTo>
                <a:lnTo>
                  <a:pt x="0" y="63771"/>
                </a:lnTo>
                <a:cubicBezTo>
                  <a:pt x="0" y="28551"/>
                  <a:pt x="28551" y="0"/>
                  <a:pt x="63771" y="0"/>
                </a:cubicBezTo>
                <a:close/>
              </a:path>
            </a:pathLst>
          </a:custGeom>
          <a:solidFill>
            <a:srgbClr val="FFFFFF"/>
          </a:solidFill>
          <a:ln w="635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đĩa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lót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4DF5C472-A05E-84F2-9B76-1900528C14D1}"/>
              </a:ext>
            </a:extLst>
          </p:cNvPr>
          <p:cNvSpPr/>
          <p:nvPr/>
        </p:nvSpPr>
        <p:spPr>
          <a:xfrm>
            <a:off x="9792092" y="3030268"/>
            <a:ext cx="1694793" cy="638503"/>
          </a:xfrm>
          <a:custGeom>
            <a:avLst/>
            <a:gdLst/>
            <a:ahLst/>
            <a:cxnLst/>
            <a:rect l="l" t="t" r="r" b="b"/>
            <a:pathLst>
              <a:path w="669548" h="252248">
                <a:moveTo>
                  <a:pt x="91361" y="0"/>
                </a:moveTo>
                <a:lnTo>
                  <a:pt x="578187" y="0"/>
                </a:lnTo>
                <a:cubicBezTo>
                  <a:pt x="602417" y="0"/>
                  <a:pt x="625655" y="9626"/>
                  <a:pt x="642789" y="26759"/>
                </a:cubicBezTo>
                <a:cubicBezTo>
                  <a:pt x="659922" y="43893"/>
                  <a:pt x="669548" y="67131"/>
                  <a:pt x="669548" y="91361"/>
                </a:cubicBezTo>
                <a:lnTo>
                  <a:pt x="669548" y="160887"/>
                </a:lnTo>
                <a:cubicBezTo>
                  <a:pt x="669548" y="211344"/>
                  <a:pt x="628644" y="252248"/>
                  <a:pt x="578187" y="252248"/>
                </a:cubicBezTo>
                <a:lnTo>
                  <a:pt x="91361" y="252248"/>
                </a:lnTo>
                <a:cubicBezTo>
                  <a:pt x="40904" y="252248"/>
                  <a:pt x="0" y="211344"/>
                  <a:pt x="0" y="160887"/>
                </a:cubicBezTo>
                <a:lnTo>
                  <a:pt x="0" y="91361"/>
                </a:lnTo>
                <a:cubicBezTo>
                  <a:pt x="0" y="40904"/>
                  <a:pt x="40904" y="0"/>
                  <a:pt x="91361" y="0"/>
                </a:cubicBezTo>
                <a:close/>
              </a:path>
            </a:pathLst>
          </a:custGeom>
          <a:solidFill>
            <a:srgbClr val="FFFFFF"/>
          </a:solidFill>
          <a:ln w="635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Sỏi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dăm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E18217C-A1F6-C1D9-E19E-CC16C6A30660}"/>
              </a:ext>
            </a:extLst>
          </p:cNvPr>
          <p:cNvSpPr/>
          <p:nvPr/>
        </p:nvSpPr>
        <p:spPr>
          <a:xfrm>
            <a:off x="847671" y="3889415"/>
            <a:ext cx="2655380" cy="2195185"/>
          </a:xfrm>
          <a:custGeom>
            <a:avLst/>
            <a:gdLst/>
            <a:ahLst/>
            <a:cxnLst/>
            <a:rect l="l" t="t" r="r" b="b"/>
            <a:pathLst>
              <a:path w="3983070" h="3292777">
                <a:moveTo>
                  <a:pt x="0" y="0"/>
                </a:moveTo>
                <a:lnTo>
                  <a:pt x="3983070" y="0"/>
                </a:lnTo>
                <a:lnTo>
                  <a:pt x="3983070" y="3292777"/>
                </a:lnTo>
                <a:lnTo>
                  <a:pt x="0" y="32927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9F64566-1EE1-F05C-EB6B-B0331B4FA100}"/>
              </a:ext>
            </a:extLst>
          </p:cNvPr>
          <p:cNvSpPr/>
          <p:nvPr/>
        </p:nvSpPr>
        <p:spPr>
          <a:xfrm>
            <a:off x="3689008" y="3893559"/>
            <a:ext cx="1808277" cy="2194662"/>
          </a:xfrm>
          <a:custGeom>
            <a:avLst/>
            <a:gdLst/>
            <a:ahLst/>
            <a:cxnLst/>
            <a:rect l="l" t="t" r="r" b="b"/>
            <a:pathLst>
              <a:path w="2712416" h="3291993">
                <a:moveTo>
                  <a:pt x="0" y="0"/>
                </a:moveTo>
                <a:lnTo>
                  <a:pt x="2712416" y="0"/>
                </a:lnTo>
                <a:lnTo>
                  <a:pt x="2712416" y="3291992"/>
                </a:lnTo>
                <a:lnTo>
                  <a:pt x="0" y="32919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646E200-C509-C451-099D-FB8AF7E2C5C7}"/>
              </a:ext>
            </a:extLst>
          </p:cNvPr>
          <p:cNvSpPr/>
          <p:nvPr/>
        </p:nvSpPr>
        <p:spPr>
          <a:xfrm>
            <a:off x="5688080" y="3911830"/>
            <a:ext cx="2026473" cy="2176391"/>
          </a:xfrm>
          <a:custGeom>
            <a:avLst/>
            <a:gdLst/>
            <a:ahLst/>
            <a:cxnLst/>
            <a:rect l="l" t="t" r="r" b="b"/>
            <a:pathLst>
              <a:path w="3039710" h="3264586">
                <a:moveTo>
                  <a:pt x="0" y="0"/>
                </a:moveTo>
                <a:lnTo>
                  <a:pt x="3039710" y="0"/>
                </a:lnTo>
                <a:lnTo>
                  <a:pt x="3039710" y="3264586"/>
                </a:lnTo>
                <a:lnTo>
                  <a:pt x="0" y="32645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18C4F24-5EB2-84C7-F3DB-6C11B74E1803}"/>
              </a:ext>
            </a:extLst>
          </p:cNvPr>
          <p:cNvSpPr/>
          <p:nvPr/>
        </p:nvSpPr>
        <p:spPr>
          <a:xfrm>
            <a:off x="7985147" y="3893559"/>
            <a:ext cx="1838352" cy="2194662"/>
          </a:xfrm>
          <a:custGeom>
            <a:avLst/>
            <a:gdLst/>
            <a:ahLst/>
            <a:cxnLst/>
            <a:rect l="l" t="t" r="r" b="b"/>
            <a:pathLst>
              <a:path w="2757528" h="3291993">
                <a:moveTo>
                  <a:pt x="0" y="0"/>
                </a:moveTo>
                <a:lnTo>
                  <a:pt x="2757528" y="0"/>
                </a:lnTo>
                <a:lnTo>
                  <a:pt x="2757528" y="3291992"/>
                </a:lnTo>
                <a:lnTo>
                  <a:pt x="0" y="32919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3C27D376-8AA4-5071-4740-C50C3DF3CC2A}"/>
              </a:ext>
            </a:extLst>
          </p:cNvPr>
          <p:cNvSpPr/>
          <p:nvPr/>
        </p:nvSpPr>
        <p:spPr>
          <a:xfrm>
            <a:off x="10111320" y="3893559"/>
            <a:ext cx="1692581" cy="2194662"/>
          </a:xfrm>
          <a:custGeom>
            <a:avLst/>
            <a:gdLst/>
            <a:ahLst/>
            <a:cxnLst/>
            <a:rect l="l" t="t" r="r" b="b"/>
            <a:pathLst>
              <a:path w="2538872" h="3291993">
                <a:moveTo>
                  <a:pt x="0" y="0"/>
                </a:moveTo>
                <a:lnTo>
                  <a:pt x="2538871" y="0"/>
                </a:lnTo>
                <a:lnTo>
                  <a:pt x="2538871" y="3291992"/>
                </a:lnTo>
                <a:lnTo>
                  <a:pt x="0" y="32919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EDF9B87C-3924-3A0A-9CF2-40FA11DB9A88}"/>
              </a:ext>
            </a:extLst>
          </p:cNvPr>
          <p:cNvSpPr/>
          <p:nvPr/>
        </p:nvSpPr>
        <p:spPr>
          <a:xfrm>
            <a:off x="1327965" y="6084600"/>
            <a:ext cx="1694793" cy="638503"/>
          </a:xfrm>
          <a:custGeom>
            <a:avLst/>
            <a:gdLst/>
            <a:ahLst/>
            <a:cxnLst/>
            <a:rect l="l" t="t" r="r" b="b"/>
            <a:pathLst>
              <a:path w="669548" h="252248">
                <a:moveTo>
                  <a:pt x="91361" y="0"/>
                </a:moveTo>
                <a:lnTo>
                  <a:pt x="578187" y="0"/>
                </a:lnTo>
                <a:cubicBezTo>
                  <a:pt x="602417" y="0"/>
                  <a:pt x="625655" y="9626"/>
                  <a:pt x="642789" y="26759"/>
                </a:cubicBezTo>
                <a:cubicBezTo>
                  <a:pt x="659922" y="43893"/>
                  <a:pt x="669548" y="67131"/>
                  <a:pt x="669548" y="91361"/>
                </a:cubicBezTo>
                <a:lnTo>
                  <a:pt x="669548" y="160887"/>
                </a:lnTo>
                <a:cubicBezTo>
                  <a:pt x="669548" y="211344"/>
                  <a:pt x="628644" y="252248"/>
                  <a:pt x="578187" y="252248"/>
                </a:cubicBezTo>
                <a:lnTo>
                  <a:pt x="91361" y="252248"/>
                </a:lnTo>
                <a:cubicBezTo>
                  <a:pt x="40904" y="252248"/>
                  <a:pt x="0" y="211344"/>
                  <a:pt x="0" y="160887"/>
                </a:cubicBezTo>
                <a:lnTo>
                  <a:pt x="0" y="91361"/>
                </a:lnTo>
                <a:cubicBezTo>
                  <a:pt x="0" y="40904"/>
                  <a:pt x="40904" y="0"/>
                  <a:pt x="91361" y="0"/>
                </a:cubicBezTo>
                <a:close/>
              </a:path>
            </a:pathLst>
          </a:custGeom>
          <a:solidFill>
            <a:srgbClr val="FFFFFF"/>
          </a:solidFill>
          <a:ln w="635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Freeform 29">
            <a:extLst>
              <a:ext uri="{FF2B5EF4-FFF2-40B4-BE49-F238E27FC236}">
                <a16:creationId xmlns:a16="http://schemas.microsoft.com/office/drawing/2014/main" id="{40C451DB-C95E-DCBF-76DF-778216163737}"/>
              </a:ext>
            </a:extLst>
          </p:cNvPr>
          <p:cNvSpPr/>
          <p:nvPr/>
        </p:nvSpPr>
        <p:spPr>
          <a:xfrm>
            <a:off x="3745750" y="6107958"/>
            <a:ext cx="1694793" cy="638503"/>
          </a:xfrm>
          <a:custGeom>
            <a:avLst/>
            <a:gdLst/>
            <a:ahLst/>
            <a:cxnLst/>
            <a:rect l="l" t="t" r="r" b="b"/>
            <a:pathLst>
              <a:path w="669548" h="252248">
                <a:moveTo>
                  <a:pt x="91361" y="0"/>
                </a:moveTo>
                <a:lnTo>
                  <a:pt x="578187" y="0"/>
                </a:lnTo>
                <a:cubicBezTo>
                  <a:pt x="602417" y="0"/>
                  <a:pt x="625655" y="9626"/>
                  <a:pt x="642789" y="26759"/>
                </a:cubicBezTo>
                <a:cubicBezTo>
                  <a:pt x="659922" y="43893"/>
                  <a:pt x="669548" y="67131"/>
                  <a:pt x="669548" y="91361"/>
                </a:cubicBezTo>
                <a:lnTo>
                  <a:pt x="669548" y="160887"/>
                </a:lnTo>
                <a:cubicBezTo>
                  <a:pt x="669548" y="211344"/>
                  <a:pt x="628644" y="252248"/>
                  <a:pt x="578187" y="252248"/>
                </a:cubicBezTo>
                <a:lnTo>
                  <a:pt x="91361" y="252248"/>
                </a:lnTo>
                <a:cubicBezTo>
                  <a:pt x="40904" y="252248"/>
                  <a:pt x="0" y="211344"/>
                  <a:pt x="0" y="160887"/>
                </a:cubicBezTo>
                <a:lnTo>
                  <a:pt x="0" y="91361"/>
                </a:lnTo>
                <a:cubicBezTo>
                  <a:pt x="0" y="40904"/>
                  <a:pt x="40904" y="0"/>
                  <a:pt x="91361" y="0"/>
                </a:cubicBezTo>
                <a:close/>
              </a:path>
            </a:pathLst>
          </a:custGeom>
          <a:solidFill>
            <a:srgbClr val="FFFFFF"/>
          </a:solidFill>
          <a:ln w="635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Xẻng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Freeform 32">
            <a:extLst>
              <a:ext uri="{FF2B5EF4-FFF2-40B4-BE49-F238E27FC236}">
                <a16:creationId xmlns:a16="http://schemas.microsoft.com/office/drawing/2014/main" id="{F6C53BAE-A36B-D324-061B-6DB2DAF276E7}"/>
              </a:ext>
            </a:extLst>
          </p:cNvPr>
          <p:cNvSpPr/>
          <p:nvPr/>
        </p:nvSpPr>
        <p:spPr>
          <a:xfrm>
            <a:off x="5593789" y="6088221"/>
            <a:ext cx="2215055" cy="638503"/>
          </a:xfrm>
          <a:custGeom>
            <a:avLst/>
            <a:gdLst/>
            <a:ahLst/>
            <a:cxnLst/>
            <a:rect l="l" t="t" r="r" b="b"/>
            <a:pathLst>
              <a:path w="843304" h="252248">
                <a:moveTo>
                  <a:pt x="72537" y="0"/>
                </a:moveTo>
                <a:lnTo>
                  <a:pt x="770767" y="0"/>
                </a:lnTo>
                <a:cubicBezTo>
                  <a:pt x="790005" y="0"/>
                  <a:pt x="808455" y="7642"/>
                  <a:pt x="822058" y="21246"/>
                </a:cubicBezTo>
                <a:cubicBezTo>
                  <a:pt x="835662" y="34849"/>
                  <a:pt x="843304" y="53299"/>
                  <a:pt x="843304" y="72537"/>
                </a:cubicBezTo>
                <a:lnTo>
                  <a:pt x="843304" y="179711"/>
                </a:lnTo>
                <a:cubicBezTo>
                  <a:pt x="843304" y="198949"/>
                  <a:pt x="835662" y="217399"/>
                  <a:pt x="822058" y="231003"/>
                </a:cubicBezTo>
                <a:cubicBezTo>
                  <a:pt x="808455" y="244606"/>
                  <a:pt x="790005" y="252248"/>
                  <a:pt x="770767" y="252248"/>
                </a:cubicBezTo>
                <a:lnTo>
                  <a:pt x="72537" y="252248"/>
                </a:lnTo>
                <a:cubicBezTo>
                  <a:pt x="53299" y="252248"/>
                  <a:pt x="34849" y="244606"/>
                  <a:pt x="21246" y="231003"/>
                </a:cubicBezTo>
                <a:cubicBezTo>
                  <a:pt x="7642" y="217399"/>
                  <a:pt x="0" y="198949"/>
                  <a:pt x="0" y="179711"/>
                </a:cubicBezTo>
                <a:lnTo>
                  <a:pt x="0" y="72537"/>
                </a:lnTo>
                <a:cubicBezTo>
                  <a:pt x="0" y="53299"/>
                  <a:pt x="7642" y="34849"/>
                  <a:pt x="21246" y="21246"/>
                </a:cubicBezTo>
                <a:cubicBezTo>
                  <a:pt x="34849" y="7642"/>
                  <a:pt x="53299" y="0"/>
                  <a:pt x="72537" y="0"/>
                </a:cubicBezTo>
                <a:close/>
              </a:path>
            </a:pathLst>
          </a:custGeom>
          <a:solidFill>
            <a:srgbClr val="FFFFFF"/>
          </a:solidFill>
          <a:ln w="635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Bình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Freeform 35">
            <a:extLst>
              <a:ext uri="{FF2B5EF4-FFF2-40B4-BE49-F238E27FC236}">
                <a16:creationId xmlns:a16="http://schemas.microsoft.com/office/drawing/2014/main" id="{67250599-86FF-15B9-29E1-48ABF66E6585}"/>
              </a:ext>
            </a:extLst>
          </p:cNvPr>
          <p:cNvSpPr/>
          <p:nvPr/>
        </p:nvSpPr>
        <p:spPr>
          <a:xfrm>
            <a:off x="8048660" y="6107958"/>
            <a:ext cx="1694793" cy="638503"/>
          </a:xfrm>
          <a:custGeom>
            <a:avLst/>
            <a:gdLst/>
            <a:ahLst/>
            <a:cxnLst/>
            <a:rect l="l" t="t" r="r" b="b"/>
            <a:pathLst>
              <a:path w="669548" h="252248">
                <a:moveTo>
                  <a:pt x="91361" y="0"/>
                </a:moveTo>
                <a:lnTo>
                  <a:pt x="578187" y="0"/>
                </a:lnTo>
                <a:cubicBezTo>
                  <a:pt x="602417" y="0"/>
                  <a:pt x="625655" y="9626"/>
                  <a:pt x="642789" y="26759"/>
                </a:cubicBezTo>
                <a:cubicBezTo>
                  <a:pt x="659922" y="43893"/>
                  <a:pt x="669548" y="67131"/>
                  <a:pt x="669548" y="91361"/>
                </a:cubicBezTo>
                <a:lnTo>
                  <a:pt x="669548" y="160887"/>
                </a:lnTo>
                <a:cubicBezTo>
                  <a:pt x="669548" y="211344"/>
                  <a:pt x="628644" y="252248"/>
                  <a:pt x="578187" y="252248"/>
                </a:cubicBezTo>
                <a:lnTo>
                  <a:pt x="91361" y="252248"/>
                </a:lnTo>
                <a:cubicBezTo>
                  <a:pt x="40904" y="252248"/>
                  <a:pt x="0" y="211344"/>
                  <a:pt x="0" y="160887"/>
                </a:cubicBezTo>
                <a:lnTo>
                  <a:pt x="0" y="91361"/>
                </a:lnTo>
                <a:cubicBezTo>
                  <a:pt x="0" y="40904"/>
                  <a:pt x="40904" y="0"/>
                  <a:pt x="91361" y="0"/>
                </a:cubicBezTo>
                <a:close/>
              </a:path>
            </a:pathLst>
          </a:custGeom>
          <a:solidFill>
            <a:srgbClr val="FFFFFF"/>
          </a:solidFill>
          <a:ln w="635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Găng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Freeform 38">
            <a:extLst>
              <a:ext uri="{FF2B5EF4-FFF2-40B4-BE49-F238E27FC236}">
                <a16:creationId xmlns:a16="http://schemas.microsoft.com/office/drawing/2014/main" id="{98314550-93C7-A31D-977E-ADBCA9093D52}"/>
              </a:ext>
            </a:extLst>
          </p:cNvPr>
          <p:cNvSpPr/>
          <p:nvPr/>
        </p:nvSpPr>
        <p:spPr>
          <a:xfrm>
            <a:off x="9850083" y="6107958"/>
            <a:ext cx="2215055" cy="638503"/>
          </a:xfrm>
          <a:custGeom>
            <a:avLst/>
            <a:gdLst/>
            <a:ahLst/>
            <a:cxnLst/>
            <a:rect l="l" t="t" r="r" b="b"/>
            <a:pathLst>
              <a:path w="875084" h="252248">
                <a:moveTo>
                  <a:pt x="69903" y="0"/>
                </a:moveTo>
                <a:lnTo>
                  <a:pt x="805181" y="0"/>
                </a:lnTo>
                <a:cubicBezTo>
                  <a:pt x="843787" y="0"/>
                  <a:pt x="875084" y="31297"/>
                  <a:pt x="875084" y="69903"/>
                </a:cubicBezTo>
                <a:lnTo>
                  <a:pt x="875084" y="182346"/>
                </a:lnTo>
                <a:cubicBezTo>
                  <a:pt x="875084" y="220952"/>
                  <a:pt x="843787" y="252248"/>
                  <a:pt x="805181" y="252248"/>
                </a:cubicBezTo>
                <a:lnTo>
                  <a:pt x="69903" y="252248"/>
                </a:lnTo>
                <a:cubicBezTo>
                  <a:pt x="51363" y="252248"/>
                  <a:pt x="33583" y="244884"/>
                  <a:pt x="20474" y="231774"/>
                </a:cubicBezTo>
                <a:cubicBezTo>
                  <a:pt x="7365" y="218665"/>
                  <a:pt x="0" y="200885"/>
                  <a:pt x="0" y="182346"/>
                </a:cubicBezTo>
                <a:lnTo>
                  <a:pt x="0" y="69903"/>
                </a:lnTo>
                <a:cubicBezTo>
                  <a:pt x="0" y="31297"/>
                  <a:pt x="31297" y="0"/>
                  <a:pt x="69903" y="0"/>
                </a:cubicBezTo>
                <a:close/>
              </a:path>
            </a:pathLst>
          </a:custGeom>
          <a:solidFill>
            <a:srgbClr val="FFFFFF"/>
          </a:solidFill>
          <a:ln w="635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Kéo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cắt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cành</a:t>
            </a:r>
            <a:endParaRPr lang="en-US" sz="22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8092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7600335" y="2052098"/>
            <a:ext cx="4229837" cy="4412612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2539" y="1746725"/>
            <a:ext cx="4245973" cy="61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6"/>
              </a:lnSpc>
            </a:pPr>
            <a:r>
              <a:rPr lang="en-US" sz="2600" b="1" dirty="0">
                <a:solidFill>
                  <a:srgbClr val="2B571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8940" y="4491831"/>
            <a:ext cx="5502539" cy="1451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86" lvl="1" indent="-259093" algn="just">
              <a:lnSpc>
                <a:spcPct val="150000"/>
              </a:lnSpc>
              <a:buFont typeface="Arial"/>
              <a:buChar char="•"/>
            </a:pP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chuẩn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đầy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Freeform 8"/>
          <p:cNvSpPr/>
          <p:nvPr/>
        </p:nvSpPr>
        <p:spPr>
          <a:xfrm>
            <a:off x="684580" y="2614732"/>
            <a:ext cx="5814543" cy="1643672"/>
          </a:xfrm>
          <a:custGeom>
            <a:avLst/>
            <a:gdLst/>
            <a:ahLst/>
            <a:cxnLst/>
            <a:rect l="l" t="t" r="r" b="b"/>
            <a:pathLst>
              <a:path w="1930372" h="976190">
                <a:moveTo>
                  <a:pt x="31689" y="0"/>
                </a:moveTo>
                <a:lnTo>
                  <a:pt x="1898684" y="0"/>
                </a:lnTo>
                <a:cubicBezTo>
                  <a:pt x="1916185" y="0"/>
                  <a:pt x="1930372" y="14187"/>
                  <a:pt x="1930372" y="31689"/>
                </a:cubicBezTo>
                <a:lnTo>
                  <a:pt x="1930372" y="944502"/>
                </a:lnTo>
                <a:cubicBezTo>
                  <a:pt x="1930372" y="962003"/>
                  <a:pt x="1916185" y="976190"/>
                  <a:pt x="1898684" y="976190"/>
                </a:cubicBezTo>
                <a:lnTo>
                  <a:pt x="31689" y="976190"/>
                </a:lnTo>
                <a:cubicBezTo>
                  <a:pt x="14187" y="976190"/>
                  <a:pt x="0" y="962003"/>
                  <a:pt x="0" y="944502"/>
                </a:cubicBezTo>
                <a:lnTo>
                  <a:pt x="0" y="31689"/>
                </a:lnTo>
                <a:cubicBezTo>
                  <a:pt x="0" y="14187"/>
                  <a:pt x="14187" y="0"/>
                  <a:pt x="31689" y="0"/>
                </a:cubicBezTo>
                <a:close/>
              </a:path>
            </a:pathLst>
          </a:custGeom>
          <a:solidFill>
            <a:srgbClr val="5A843F"/>
          </a:solidFill>
          <a:ln cap="rnd">
            <a:noFill/>
            <a:prstDash val="solid"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thao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tr.31, 32 SGK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200" b="1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81400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2366231" y="1544111"/>
            <a:ext cx="8038158" cy="619433"/>
          </a:xfrm>
          <a:custGeom>
            <a:avLst/>
            <a:gdLst/>
            <a:ahLst/>
            <a:cxnLst/>
            <a:rect l="l" t="t" r="r" b="b"/>
            <a:pathLst>
              <a:path w="4274726" h="340899">
                <a:moveTo>
                  <a:pt x="14310" y="0"/>
                </a:moveTo>
                <a:lnTo>
                  <a:pt x="4260416" y="0"/>
                </a:lnTo>
                <a:cubicBezTo>
                  <a:pt x="4264211" y="0"/>
                  <a:pt x="4267851" y="1508"/>
                  <a:pt x="4270535" y="4191"/>
                </a:cubicBezTo>
                <a:cubicBezTo>
                  <a:pt x="4273218" y="6875"/>
                  <a:pt x="4274726" y="10515"/>
                  <a:pt x="4274726" y="14310"/>
                </a:cubicBezTo>
                <a:lnTo>
                  <a:pt x="4274726" y="326589"/>
                </a:lnTo>
                <a:cubicBezTo>
                  <a:pt x="4274726" y="330384"/>
                  <a:pt x="4273218" y="334024"/>
                  <a:pt x="4270535" y="336707"/>
                </a:cubicBezTo>
                <a:cubicBezTo>
                  <a:pt x="4267851" y="339391"/>
                  <a:pt x="4264211" y="340899"/>
                  <a:pt x="4260416" y="340899"/>
                </a:cubicBezTo>
                <a:lnTo>
                  <a:pt x="14310" y="340899"/>
                </a:lnTo>
                <a:cubicBezTo>
                  <a:pt x="10515" y="340899"/>
                  <a:pt x="6875" y="339391"/>
                  <a:pt x="4191" y="336707"/>
                </a:cubicBezTo>
                <a:cubicBezTo>
                  <a:pt x="1508" y="334024"/>
                  <a:pt x="0" y="330384"/>
                  <a:pt x="0" y="326589"/>
                </a:cubicBezTo>
                <a:lnTo>
                  <a:pt x="0" y="14310"/>
                </a:lnTo>
                <a:cubicBezTo>
                  <a:pt x="0" y="10515"/>
                  <a:pt x="1508" y="6875"/>
                  <a:pt x="4191" y="4191"/>
                </a:cubicBezTo>
                <a:cubicBezTo>
                  <a:pt x="6875" y="1508"/>
                  <a:pt x="10515" y="0"/>
                  <a:pt x="14310" y="0"/>
                </a:cubicBezTo>
                <a:close/>
              </a:path>
            </a:pathLst>
          </a:custGeom>
          <a:solidFill>
            <a:srgbClr val="5A843F"/>
          </a:solidFill>
          <a:ln cap="rnd">
            <a:noFill/>
            <a:prstDash val="solid"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thao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300" b="1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665563" y="2381397"/>
            <a:ext cx="2167338" cy="1250552"/>
          </a:xfrm>
          <a:custGeom>
            <a:avLst/>
            <a:gdLst/>
            <a:ahLst/>
            <a:cxnLst/>
            <a:rect l="l" t="t" r="r" b="b"/>
            <a:pathLst>
              <a:path w="3921929" h="2267223">
                <a:moveTo>
                  <a:pt x="0" y="0"/>
                </a:moveTo>
                <a:lnTo>
                  <a:pt x="3921929" y="0"/>
                </a:lnTo>
                <a:lnTo>
                  <a:pt x="3921929" y="2267223"/>
                </a:lnTo>
                <a:lnTo>
                  <a:pt x="0" y="22672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8"/>
          <p:cNvSpPr/>
          <p:nvPr/>
        </p:nvSpPr>
        <p:spPr>
          <a:xfrm>
            <a:off x="3507256" y="2381397"/>
            <a:ext cx="2250233" cy="1250552"/>
          </a:xfrm>
          <a:custGeom>
            <a:avLst/>
            <a:gdLst/>
            <a:ahLst/>
            <a:cxnLst/>
            <a:rect l="l" t="t" r="r" b="b"/>
            <a:pathLst>
              <a:path w="4071932" h="2267223">
                <a:moveTo>
                  <a:pt x="0" y="0"/>
                </a:moveTo>
                <a:lnTo>
                  <a:pt x="4071932" y="0"/>
                </a:lnTo>
                <a:lnTo>
                  <a:pt x="4071932" y="2267223"/>
                </a:lnTo>
                <a:lnTo>
                  <a:pt x="0" y="22672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9"/>
          <p:cNvSpPr/>
          <p:nvPr/>
        </p:nvSpPr>
        <p:spPr>
          <a:xfrm>
            <a:off x="6242296" y="2381397"/>
            <a:ext cx="1331769" cy="1250552"/>
          </a:xfrm>
          <a:custGeom>
            <a:avLst/>
            <a:gdLst/>
            <a:ahLst/>
            <a:cxnLst/>
            <a:rect l="l" t="t" r="r" b="b"/>
            <a:pathLst>
              <a:path w="2409915" h="2267223">
                <a:moveTo>
                  <a:pt x="0" y="0"/>
                </a:moveTo>
                <a:lnTo>
                  <a:pt x="2409914" y="0"/>
                </a:lnTo>
                <a:lnTo>
                  <a:pt x="2409914" y="2267223"/>
                </a:lnTo>
                <a:lnTo>
                  <a:pt x="0" y="2267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0"/>
          <p:cNvSpPr/>
          <p:nvPr/>
        </p:nvSpPr>
        <p:spPr>
          <a:xfrm>
            <a:off x="8107918" y="2381397"/>
            <a:ext cx="1575965" cy="1250552"/>
          </a:xfrm>
          <a:custGeom>
            <a:avLst/>
            <a:gdLst/>
            <a:ahLst/>
            <a:cxnLst/>
            <a:rect l="l" t="t" r="r" b="b"/>
            <a:pathLst>
              <a:path w="2851803" h="2267223">
                <a:moveTo>
                  <a:pt x="0" y="0"/>
                </a:moveTo>
                <a:lnTo>
                  <a:pt x="2851803" y="0"/>
                </a:lnTo>
                <a:lnTo>
                  <a:pt x="2851803" y="2267223"/>
                </a:lnTo>
                <a:lnTo>
                  <a:pt x="0" y="22672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11"/>
          <p:cNvSpPr/>
          <p:nvPr/>
        </p:nvSpPr>
        <p:spPr>
          <a:xfrm>
            <a:off x="10275045" y="2381397"/>
            <a:ext cx="1853655" cy="1250552"/>
          </a:xfrm>
          <a:custGeom>
            <a:avLst/>
            <a:gdLst/>
            <a:ahLst/>
            <a:cxnLst/>
            <a:rect l="l" t="t" r="r" b="b"/>
            <a:pathLst>
              <a:path w="3354300" h="2267223">
                <a:moveTo>
                  <a:pt x="0" y="0"/>
                </a:moveTo>
                <a:lnTo>
                  <a:pt x="3354300" y="0"/>
                </a:lnTo>
                <a:lnTo>
                  <a:pt x="3354300" y="2267223"/>
                </a:lnTo>
                <a:lnTo>
                  <a:pt x="0" y="22672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4483"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2"/>
          <p:cNvSpPr/>
          <p:nvPr/>
        </p:nvSpPr>
        <p:spPr>
          <a:xfrm>
            <a:off x="1122116" y="3849802"/>
            <a:ext cx="2175372" cy="1705302"/>
          </a:xfrm>
          <a:custGeom>
            <a:avLst/>
            <a:gdLst/>
            <a:ahLst/>
            <a:cxnLst/>
            <a:rect l="l" t="t" r="r" b="b"/>
            <a:pathLst>
              <a:path w="3936467" h="3091675">
                <a:moveTo>
                  <a:pt x="0" y="0"/>
                </a:moveTo>
                <a:lnTo>
                  <a:pt x="3936467" y="0"/>
                </a:lnTo>
                <a:lnTo>
                  <a:pt x="3936467" y="3091675"/>
                </a:lnTo>
                <a:lnTo>
                  <a:pt x="0" y="30916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2243"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3"/>
          <p:cNvSpPr/>
          <p:nvPr/>
        </p:nvSpPr>
        <p:spPr>
          <a:xfrm>
            <a:off x="3908308" y="3826151"/>
            <a:ext cx="2171731" cy="1728953"/>
          </a:xfrm>
          <a:custGeom>
            <a:avLst/>
            <a:gdLst/>
            <a:ahLst/>
            <a:cxnLst/>
            <a:rect l="l" t="t" r="r" b="b"/>
            <a:pathLst>
              <a:path w="3929877" h="3134554">
                <a:moveTo>
                  <a:pt x="0" y="0"/>
                </a:moveTo>
                <a:lnTo>
                  <a:pt x="3929877" y="0"/>
                </a:lnTo>
                <a:lnTo>
                  <a:pt x="3929877" y="3134554"/>
                </a:lnTo>
                <a:lnTo>
                  <a:pt x="0" y="31345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10849"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4"/>
          <p:cNvSpPr/>
          <p:nvPr/>
        </p:nvSpPr>
        <p:spPr>
          <a:xfrm>
            <a:off x="6680509" y="3826151"/>
            <a:ext cx="2121579" cy="1728953"/>
          </a:xfrm>
          <a:custGeom>
            <a:avLst/>
            <a:gdLst/>
            <a:ahLst/>
            <a:cxnLst/>
            <a:rect l="l" t="t" r="r" b="b"/>
            <a:pathLst>
              <a:path w="3839124" h="3134554">
                <a:moveTo>
                  <a:pt x="0" y="0"/>
                </a:moveTo>
                <a:lnTo>
                  <a:pt x="3839125" y="0"/>
                </a:lnTo>
                <a:lnTo>
                  <a:pt x="3839125" y="3134554"/>
                </a:lnTo>
                <a:lnTo>
                  <a:pt x="0" y="31345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12076"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5"/>
          <p:cNvSpPr/>
          <p:nvPr/>
        </p:nvSpPr>
        <p:spPr>
          <a:xfrm>
            <a:off x="9406200" y="3826151"/>
            <a:ext cx="2139214" cy="1728953"/>
          </a:xfrm>
          <a:custGeom>
            <a:avLst/>
            <a:gdLst/>
            <a:ahLst/>
            <a:cxnLst/>
            <a:rect l="l" t="t" r="r" b="b"/>
            <a:pathLst>
              <a:path w="3871036" h="3134554">
                <a:moveTo>
                  <a:pt x="0" y="0"/>
                </a:moveTo>
                <a:lnTo>
                  <a:pt x="3871036" y="0"/>
                </a:lnTo>
                <a:lnTo>
                  <a:pt x="3871036" y="3134554"/>
                </a:lnTo>
                <a:lnTo>
                  <a:pt x="0" y="31345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12076"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133761" y="5798118"/>
            <a:ext cx="11593782" cy="986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90" lvl="1" indent="-259095" algn="just">
              <a:lnSpc>
                <a:spcPct val="150000"/>
              </a:lnSpc>
              <a:buFont typeface="Arial"/>
              <a:buChar char="•"/>
            </a:pPr>
            <a:r>
              <a:rPr lang="en-US" sz="2300" b="1" dirty="0" err="1">
                <a:latin typeface="UTM Avo" panose="02040603050506020204" pitchFamily="18" charset="0"/>
                <a:cs typeface="Arial" panose="020B0604020202020204" pitchFamily="34" charset="0"/>
              </a:rPr>
              <a:t>Lưu</a:t>
            </a:r>
            <a:r>
              <a:rPr lang="en-US" sz="2300" b="1" dirty="0">
                <a:latin typeface="UTM Avo" panose="02040603050506020204" pitchFamily="18" charset="0"/>
                <a:cs typeface="Arial" panose="020B0604020202020204" pitchFamily="34" charset="0"/>
              </a:rPr>
              <a:t> ý: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thao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đối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0631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3692014" y="978361"/>
            <a:ext cx="6717890" cy="690164"/>
          </a:xfrm>
          <a:custGeom>
            <a:avLst/>
            <a:gdLst/>
            <a:ahLst/>
            <a:cxnLst/>
            <a:rect l="l" t="t" r="r" b="b"/>
            <a:pathLst>
              <a:path w="4274726" h="291072">
                <a:moveTo>
                  <a:pt x="14310" y="0"/>
                </a:moveTo>
                <a:lnTo>
                  <a:pt x="4260416" y="0"/>
                </a:lnTo>
                <a:cubicBezTo>
                  <a:pt x="4264211" y="0"/>
                  <a:pt x="4267851" y="1508"/>
                  <a:pt x="4270535" y="4191"/>
                </a:cubicBezTo>
                <a:cubicBezTo>
                  <a:pt x="4273218" y="6875"/>
                  <a:pt x="4274726" y="10515"/>
                  <a:pt x="4274726" y="14310"/>
                </a:cubicBezTo>
                <a:lnTo>
                  <a:pt x="4274726" y="276762"/>
                </a:lnTo>
                <a:cubicBezTo>
                  <a:pt x="4274726" y="280557"/>
                  <a:pt x="4273218" y="284197"/>
                  <a:pt x="4270535" y="286880"/>
                </a:cubicBezTo>
                <a:cubicBezTo>
                  <a:pt x="4267851" y="289564"/>
                  <a:pt x="4264211" y="291072"/>
                  <a:pt x="4260416" y="291072"/>
                </a:cubicBezTo>
                <a:lnTo>
                  <a:pt x="14310" y="291072"/>
                </a:lnTo>
                <a:cubicBezTo>
                  <a:pt x="10515" y="291072"/>
                  <a:pt x="6875" y="289564"/>
                  <a:pt x="4191" y="286880"/>
                </a:cubicBezTo>
                <a:cubicBezTo>
                  <a:pt x="1508" y="284197"/>
                  <a:pt x="0" y="280557"/>
                  <a:pt x="0" y="276762"/>
                </a:cubicBezTo>
                <a:lnTo>
                  <a:pt x="0" y="14310"/>
                </a:lnTo>
                <a:cubicBezTo>
                  <a:pt x="0" y="10515"/>
                  <a:pt x="1508" y="6875"/>
                  <a:pt x="4191" y="4191"/>
                </a:cubicBezTo>
                <a:cubicBezTo>
                  <a:pt x="6875" y="1508"/>
                  <a:pt x="10515" y="0"/>
                  <a:pt x="14310" y="0"/>
                </a:cubicBezTo>
                <a:close/>
              </a:path>
            </a:pathLst>
          </a:custGeom>
          <a:solidFill>
            <a:srgbClr val="5A843F"/>
          </a:solidFill>
          <a:ln cap="rnd">
            <a:noFill/>
            <a:prstDash val="solid"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thao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200" b="1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599767" y="4338712"/>
            <a:ext cx="2821312" cy="1771654"/>
          </a:xfrm>
          <a:custGeom>
            <a:avLst/>
            <a:gdLst/>
            <a:ahLst/>
            <a:cxnLst/>
            <a:rect l="l" t="t" r="r" b="b"/>
            <a:pathLst>
              <a:path w="4907476" h="2836956">
                <a:moveTo>
                  <a:pt x="0" y="0"/>
                </a:moveTo>
                <a:lnTo>
                  <a:pt x="4907476" y="0"/>
                </a:lnTo>
                <a:lnTo>
                  <a:pt x="4907476" y="2836956"/>
                </a:lnTo>
                <a:lnTo>
                  <a:pt x="0" y="2836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8"/>
          <p:cNvSpPr/>
          <p:nvPr/>
        </p:nvSpPr>
        <p:spPr>
          <a:xfrm>
            <a:off x="4122257" y="4339024"/>
            <a:ext cx="2928702" cy="1771342"/>
          </a:xfrm>
          <a:custGeom>
            <a:avLst/>
            <a:gdLst/>
            <a:ahLst/>
            <a:cxnLst/>
            <a:rect l="l" t="t" r="r" b="b"/>
            <a:pathLst>
              <a:path w="5094275" h="2836456">
                <a:moveTo>
                  <a:pt x="0" y="0"/>
                </a:moveTo>
                <a:lnTo>
                  <a:pt x="5094275" y="0"/>
                </a:lnTo>
                <a:lnTo>
                  <a:pt x="5094275" y="2836456"/>
                </a:lnTo>
                <a:lnTo>
                  <a:pt x="0" y="2836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9"/>
          <p:cNvSpPr/>
          <p:nvPr/>
        </p:nvSpPr>
        <p:spPr>
          <a:xfrm>
            <a:off x="7529082" y="4339024"/>
            <a:ext cx="1733311" cy="1771342"/>
          </a:xfrm>
          <a:custGeom>
            <a:avLst/>
            <a:gdLst/>
            <a:ahLst/>
            <a:cxnLst/>
            <a:rect l="l" t="t" r="r" b="b"/>
            <a:pathLst>
              <a:path w="3014974" h="2836456">
                <a:moveTo>
                  <a:pt x="0" y="0"/>
                </a:moveTo>
                <a:lnTo>
                  <a:pt x="3014975" y="0"/>
                </a:lnTo>
                <a:lnTo>
                  <a:pt x="3014975" y="2836456"/>
                </a:lnTo>
                <a:lnTo>
                  <a:pt x="0" y="28364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0"/>
          <p:cNvSpPr/>
          <p:nvPr/>
        </p:nvSpPr>
        <p:spPr>
          <a:xfrm>
            <a:off x="9824287" y="4339024"/>
            <a:ext cx="2051135" cy="1771342"/>
          </a:xfrm>
          <a:custGeom>
            <a:avLst/>
            <a:gdLst/>
            <a:ahLst/>
            <a:cxnLst/>
            <a:rect l="l" t="t" r="r" b="b"/>
            <a:pathLst>
              <a:path w="3567807" h="2836456">
                <a:moveTo>
                  <a:pt x="0" y="0"/>
                </a:moveTo>
                <a:lnTo>
                  <a:pt x="3567807" y="0"/>
                </a:lnTo>
                <a:lnTo>
                  <a:pt x="3567807" y="2836456"/>
                </a:lnTo>
                <a:lnTo>
                  <a:pt x="0" y="28364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152333" y="2342691"/>
            <a:ext cx="3062267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88" lvl="1" indent="-259094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xẻng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xúc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sỏi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dăm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đổ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xuống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đáy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12"/>
          <p:cNvSpPr txBox="1"/>
          <p:nvPr/>
        </p:nvSpPr>
        <p:spPr>
          <a:xfrm>
            <a:off x="3657680" y="2432346"/>
            <a:ext cx="306226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88" lvl="1" indent="-259094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xẻng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xúc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đổ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miệng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000">
                <a:latin typeface="UTM Avo" panose="02040603050506020204" pitchFamily="18" charset="0"/>
                <a:cs typeface="Arial" panose="020B0604020202020204" pitchFamily="34" charset="0"/>
              </a:rPr>
              <a:t> 2 cm - 3 cm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3"/>
          <p:cNvSpPr txBox="1"/>
          <p:nvPr/>
        </p:nvSpPr>
        <p:spPr>
          <a:xfrm>
            <a:off x="6890134" y="2427799"/>
            <a:ext cx="257849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88" lvl="1" indent="-259094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đứng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thẳng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giữa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hốc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4"/>
          <p:cNvSpPr txBox="1"/>
          <p:nvPr/>
        </p:nvSpPr>
        <p:spPr>
          <a:xfrm>
            <a:off x="9341051" y="2363545"/>
            <a:ext cx="2724367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88" lvl="1" indent="-259094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nước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ẩm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xung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quanh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gốc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4458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3692014" y="978361"/>
            <a:ext cx="6717890" cy="690164"/>
          </a:xfrm>
          <a:custGeom>
            <a:avLst/>
            <a:gdLst/>
            <a:ahLst/>
            <a:cxnLst/>
            <a:rect l="l" t="t" r="r" b="b"/>
            <a:pathLst>
              <a:path w="4274726" h="291072">
                <a:moveTo>
                  <a:pt x="14310" y="0"/>
                </a:moveTo>
                <a:lnTo>
                  <a:pt x="4260416" y="0"/>
                </a:lnTo>
                <a:cubicBezTo>
                  <a:pt x="4264211" y="0"/>
                  <a:pt x="4267851" y="1508"/>
                  <a:pt x="4270535" y="4191"/>
                </a:cubicBezTo>
                <a:cubicBezTo>
                  <a:pt x="4273218" y="6875"/>
                  <a:pt x="4274726" y="10515"/>
                  <a:pt x="4274726" y="14310"/>
                </a:cubicBezTo>
                <a:lnTo>
                  <a:pt x="4274726" y="276762"/>
                </a:lnTo>
                <a:cubicBezTo>
                  <a:pt x="4274726" y="280557"/>
                  <a:pt x="4273218" y="284197"/>
                  <a:pt x="4270535" y="286880"/>
                </a:cubicBezTo>
                <a:cubicBezTo>
                  <a:pt x="4267851" y="289564"/>
                  <a:pt x="4264211" y="291072"/>
                  <a:pt x="4260416" y="291072"/>
                </a:cubicBezTo>
                <a:lnTo>
                  <a:pt x="14310" y="291072"/>
                </a:lnTo>
                <a:cubicBezTo>
                  <a:pt x="10515" y="291072"/>
                  <a:pt x="6875" y="289564"/>
                  <a:pt x="4191" y="286880"/>
                </a:cubicBezTo>
                <a:cubicBezTo>
                  <a:pt x="1508" y="284197"/>
                  <a:pt x="0" y="280557"/>
                  <a:pt x="0" y="276762"/>
                </a:cubicBezTo>
                <a:lnTo>
                  <a:pt x="0" y="14310"/>
                </a:lnTo>
                <a:cubicBezTo>
                  <a:pt x="0" y="10515"/>
                  <a:pt x="1508" y="6875"/>
                  <a:pt x="4191" y="4191"/>
                </a:cubicBezTo>
                <a:cubicBezTo>
                  <a:pt x="6875" y="1508"/>
                  <a:pt x="10515" y="0"/>
                  <a:pt x="14310" y="0"/>
                </a:cubicBezTo>
                <a:close/>
              </a:path>
            </a:pathLst>
          </a:custGeom>
          <a:solidFill>
            <a:srgbClr val="5A843F"/>
          </a:solidFill>
          <a:ln cap="rnd">
            <a:noFill/>
            <a:prstDash val="solid"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thao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200" b="1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FB8670-19BB-8B3B-2DD5-F76758EAE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101" y="2764373"/>
            <a:ext cx="8563803" cy="2702978"/>
          </a:xfrm>
          <a:prstGeom prst="rect">
            <a:avLst/>
          </a:prstGeom>
        </p:spPr>
      </p:pic>
      <p:pic>
        <p:nvPicPr>
          <p:cNvPr id="3" name="Picture 2">
            <a:hlinkClick r:id="rId6"/>
            <a:extLst>
              <a:ext uri="{FF2B5EF4-FFF2-40B4-BE49-F238E27FC236}">
                <a16:creationId xmlns:a16="http://schemas.microsoft.com/office/drawing/2014/main" id="{9214DEE0-925A-B702-F44B-0A288BC4E3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27" t="2581" r="2462" b="4173"/>
          <a:stretch/>
        </p:blipFill>
        <p:spPr>
          <a:xfrm>
            <a:off x="1454402" y="1943100"/>
            <a:ext cx="9347200" cy="4640408"/>
          </a:xfrm>
          <a:prstGeom prst="roundRect">
            <a:avLst>
              <a:gd name="adj" fmla="val 8222"/>
            </a:avLst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533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2780540" y="1647868"/>
            <a:ext cx="6839710" cy="662801"/>
          </a:xfrm>
          <a:custGeom>
            <a:avLst/>
            <a:gdLst/>
            <a:ahLst/>
            <a:cxnLst/>
            <a:rect l="l" t="t" r="r" b="b"/>
            <a:pathLst>
              <a:path w="4274726" h="340899">
                <a:moveTo>
                  <a:pt x="14310" y="0"/>
                </a:moveTo>
                <a:lnTo>
                  <a:pt x="4260416" y="0"/>
                </a:lnTo>
                <a:cubicBezTo>
                  <a:pt x="4264211" y="0"/>
                  <a:pt x="4267851" y="1508"/>
                  <a:pt x="4270535" y="4191"/>
                </a:cubicBezTo>
                <a:cubicBezTo>
                  <a:pt x="4273218" y="6875"/>
                  <a:pt x="4274726" y="10515"/>
                  <a:pt x="4274726" y="14310"/>
                </a:cubicBezTo>
                <a:lnTo>
                  <a:pt x="4274726" y="326589"/>
                </a:lnTo>
                <a:cubicBezTo>
                  <a:pt x="4274726" y="330384"/>
                  <a:pt x="4273218" y="334024"/>
                  <a:pt x="4270535" y="336707"/>
                </a:cubicBezTo>
                <a:cubicBezTo>
                  <a:pt x="4267851" y="339391"/>
                  <a:pt x="4264211" y="340899"/>
                  <a:pt x="4260416" y="340899"/>
                </a:cubicBezTo>
                <a:lnTo>
                  <a:pt x="14310" y="340899"/>
                </a:lnTo>
                <a:cubicBezTo>
                  <a:pt x="10515" y="340899"/>
                  <a:pt x="6875" y="339391"/>
                  <a:pt x="4191" y="336707"/>
                </a:cubicBezTo>
                <a:cubicBezTo>
                  <a:pt x="1508" y="334024"/>
                  <a:pt x="0" y="330384"/>
                  <a:pt x="0" y="326589"/>
                </a:cubicBezTo>
                <a:lnTo>
                  <a:pt x="0" y="14310"/>
                </a:lnTo>
                <a:cubicBezTo>
                  <a:pt x="0" y="10515"/>
                  <a:pt x="1508" y="6875"/>
                  <a:pt x="4191" y="4191"/>
                </a:cubicBezTo>
                <a:cubicBezTo>
                  <a:pt x="6875" y="1508"/>
                  <a:pt x="10515" y="0"/>
                  <a:pt x="14310" y="0"/>
                </a:cubicBezTo>
                <a:close/>
              </a:path>
            </a:pathLst>
          </a:custGeom>
          <a:solidFill>
            <a:srgbClr val="5A843F"/>
          </a:solidFill>
          <a:ln cap="rnd">
            <a:noFill/>
            <a:prstDash val="solid"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thao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23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300" b="1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981373" y="2463924"/>
            <a:ext cx="2756192" cy="1569660"/>
          </a:xfrm>
          <a:custGeom>
            <a:avLst/>
            <a:gdLst/>
            <a:ahLst/>
            <a:cxnLst/>
            <a:rect l="l" t="t" r="r" b="b"/>
            <a:pathLst>
              <a:path w="4535045" h="3065306">
                <a:moveTo>
                  <a:pt x="0" y="0"/>
                </a:moveTo>
                <a:lnTo>
                  <a:pt x="4535045" y="0"/>
                </a:lnTo>
                <a:lnTo>
                  <a:pt x="4535045" y="3065306"/>
                </a:lnTo>
                <a:lnTo>
                  <a:pt x="0" y="3065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483"/>
            </a:stretch>
          </a:blipFill>
        </p:spPr>
        <p:txBody>
          <a:bodyPr/>
          <a:lstStyle/>
          <a:p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8"/>
          <p:cNvSpPr/>
          <p:nvPr/>
        </p:nvSpPr>
        <p:spPr>
          <a:xfrm>
            <a:off x="4884991" y="2468000"/>
            <a:ext cx="2392403" cy="1583164"/>
          </a:xfrm>
          <a:custGeom>
            <a:avLst/>
            <a:gdLst/>
            <a:ahLst/>
            <a:cxnLst/>
            <a:rect l="l" t="t" r="r" b="b"/>
            <a:pathLst>
              <a:path w="3936467" h="3091675">
                <a:moveTo>
                  <a:pt x="0" y="0"/>
                </a:moveTo>
                <a:lnTo>
                  <a:pt x="3936468" y="0"/>
                </a:lnTo>
                <a:lnTo>
                  <a:pt x="3936468" y="3091675"/>
                </a:lnTo>
                <a:lnTo>
                  <a:pt x="0" y="3091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2243"/>
            </a:stretch>
          </a:blipFill>
        </p:spPr>
        <p:txBody>
          <a:bodyPr/>
          <a:lstStyle/>
          <a:p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9"/>
          <p:cNvSpPr/>
          <p:nvPr/>
        </p:nvSpPr>
        <p:spPr>
          <a:xfrm>
            <a:off x="8426051" y="2474629"/>
            <a:ext cx="2388399" cy="1605121"/>
          </a:xfrm>
          <a:custGeom>
            <a:avLst/>
            <a:gdLst/>
            <a:ahLst/>
            <a:cxnLst/>
            <a:rect l="l" t="t" r="r" b="b"/>
            <a:pathLst>
              <a:path w="3929877" h="3134554">
                <a:moveTo>
                  <a:pt x="0" y="0"/>
                </a:moveTo>
                <a:lnTo>
                  <a:pt x="3929878" y="0"/>
                </a:lnTo>
                <a:lnTo>
                  <a:pt x="3929878" y="3134554"/>
                </a:lnTo>
                <a:lnTo>
                  <a:pt x="0" y="31345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0849"/>
            </a:stretch>
          </a:blipFill>
        </p:spPr>
        <p:txBody>
          <a:bodyPr/>
          <a:lstStyle/>
          <a:p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0"/>
          <p:cNvSpPr/>
          <p:nvPr/>
        </p:nvSpPr>
        <p:spPr>
          <a:xfrm>
            <a:off x="2651526" y="4761149"/>
            <a:ext cx="2200119" cy="1513540"/>
          </a:xfrm>
          <a:custGeom>
            <a:avLst/>
            <a:gdLst/>
            <a:ahLst/>
            <a:cxnLst/>
            <a:rect l="l" t="t" r="r" b="b"/>
            <a:pathLst>
              <a:path w="3620081" h="2955711">
                <a:moveTo>
                  <a:pt x="0" y="0"/>
                </a:moveTo>
                <a:lnTo>
                  <a:pt x="3620081" y="0"/>
                </a:lnTo>
                <a:lnTo>
                  <a:pt x="3620081" y="2955711"/>
                </a:lnTo>
                <a:lnTo>
                  <a:pt x="0" y="29557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12076"/>
            </a:stretch>
          </a:blipFill>
        </p:spPr>
        <p:txBody>
          <a:bodyPr/>
          <a:lstStyle/>
          <a:p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11"/>
          <p:cNvSpPr/>
          <p:nvPr/>
        </p:nvSpPr>
        <p:spPr>
          <a:xfrm>
            <a:off x="6015930" y="4755259"/>
            <a:ext cx="2189812" cy="1494030"/>
          </a:xfrm>
          <a:custGeom>
            <a:avLst/>
            <a:gdLst/>
            <a:ahLst/>
            <a:cxnLst/>
            <a:rect l="l" t="t" r="r" b="b"/>
            <a:pathLst>
              <a:path w="3603121" h="2917611">
                <a:moveTo>
                  <a:pt x="0" y="0"/>
                </a:moveTo>
                <a:lnTo>
                  <a:pt x="3603120" y="0"/>
                </a:lnTo>
                <a:lnTo>
                  <a:pt x="3603120" y="2917611"/>
                </a:lnTo>
                <a:lnTo>
                  <a:pt x="0" y="29176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12076"/>
            </a:stretch>
          </a:blipFill>
        </p:spPr>
        <p:txBody>
          <a:bodyPr/>
          <a:lstStyle/>
          <a:p>
            <a:endParaRPr lang="vi-VN" sz="2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927133" y="4158220"/>
            <a:ext cx="288193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300">
                <a:latin typeface="UTM Avo" panose="02040603050506020204" pitchFamily="18" charset="0"/>
                <a:cs typeface="Arial" panose="020B0604020202020204" pitchFamily="34" charset="0"/>
              </a:rPr>
              <a:t>Cung cấp ánh sáng</a:t>
            </a:r>
          </a:p>
        </p:txBody>
      </p:sp>
      <p:sp>
        <p:nvSpPr>
          <p:cNvPr id="11" name="TextBox 13"/>
          <p:cNvSpPr txBox="1"/>
          <p:nvPr/>
        </p:nvSpPr>
        <p:spPr>
          <a:xfrm>
            <a:off x="4666489" y="4129634"/>
            <a:ext cx="288193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300">
                <a:latin typeface="UTM Avo" panose="02040603050506020204" pitchFamily="18" charset="0"/>
                <a:cs typeface="Arial" panose="020B0604020202020204" pitchFamily="34" charset="0"/>
              </a:rPr>
              <a:t>Tưới nước</a:t>
            </a:r>
          </a:p>
        </p:txBody>
      </p:sp>
      <p:sp>
        <p:nvSpPr>
          <p:cNvPr id="12" name="TextBox 14"/>
          <p:cNvSpPr txBox="1"/>
          <p:nvPr/>
        </p:nvSpPr>
        <p:spPr>
          <a:xfrm>
            <a:off x="8205742" y="4158220"/>
            <a:ext cx="288193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300">
                <a:latin typeface="UTM Avo" panose="02040603050506020204" pitchFamily="18" charset="0"/>
                <a:cs typeface="Arial" panose="020B0604020202020204" pitchFamily="34" charset="0"/>
              </a:rPr>
              <a:t>Bón phân</a:t>
            </a:r>
          </a:p>
        </p:txBody>
      </p:sp>
      <p:sp>
        <p:nvSpPr>
          <p:cNvPr id="13" name="TextBox 15"/>
          <p:cNvSpPr txBox="1"/>
          <p:nvPr/>
        </p:nvSpPr>
        <p:spPr>
          <a:xfrm>
            <a:off x="2346201" y="6396335"/>
            <a:ext cx="288193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300">
                <a:latin typeface="UTM Avo" panose="02040603050506020204" pitchFamily="18" charset="0"/>
                <a:cs typeface="Arial" panose="020B0604020202020204" pitchFamily="34" charset="0"/>
              </a:rPr>
              <a:t>Cắt tỉa</a:t>
            </a:r>
          </a:p>
        </p:txBody>
      </p:sp>
      <p:sp>
        <p:nvSpPr>
          <p:cNvPr id="14" name="TextBox 16"/>
          <p:cNvSpPr txBox="1"/>
          <p:nvPr/>
        </p:nvSpPr>
        <p:spPr>
          <a:xfrm>
            <a:off x="5795256" y="6384663"/>
            <a:ext cx="288193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300">
                <a:latin typeface="UTM Avo" panose="02040603050506020204" pitchFamily="18" charset="0"/>
                <a:cs typeface="Arial" panose="020B0604020202020204" pitchFamily="34" charset="0"/>
              </a:rPr>
              <a:t>Bắt sâu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5514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2461349" y="1625546"/>
            <a:ext cx="7779223" cy="533958"/>
          </a:xfrm>
          <a:custGeom>
            <a:avLst/>
            <a:gdLst/>
            <a:ahLst/>
            <a:cxnLst/>
            <a:rect l="l" t="t" r="r" b="b"/>
            <a:pathLst>
              <a:path w="4313134" h="396718">
                <a:moveTo>
                  <a:pt x="24110" y="0"/>
                </a:moveTo>
                <a:lnTo>
                  <a:pt x="4289024" y="0"/>
                </a:lnTo>
                <a:cubicBezTo>
                  <a:pt x="4295418" y="0"/>
                  <a:pt x="4301551" y="2540"/>
                  <a:pt x="4306072" y="7062"/>
                </a:cubicBezTo>
                <a:cubicBezTo>
                  <a:pt x="4310594" y="11583"/>
                  <a:pt x="4313134" y="17716"/>
                  <a:pt x="4313134" y="24110"/>
                </a:cubicBezTo>
                <a:lnTo>
                  <a:pt x="4313134" y="372608"/>
                </a:lnTo>
                <a:cubicBezTo>
                  <a:pt x="4313134" y="385924"/>
                  <a:pt x="4302340" y="396718"/>
                  <a:pt x="4289024" y="396718"/>
                </a:cubicBezTo>
                <a:lnTo>
                  <a:pt x="24110" y="396718"/>
                </a:lnTo>
                <a:cubicBezTo>
                  <a:pt x="17716" y="396718"/>
                  <a:pt x="11583" y="394178"/>
                  <a:pt x="7062" y="389657"/>
                </a:cubicBezTo>
                <a:cubicBezTo>
                  <a:pt x="2540" y="385135"/>
                  <a:pt x="0" y="379003"/>
                  <a:pt x="0" y="372608"/>
                </a:cubicBezTo>
                <a:lnTo>
                  <a:pt x="0" y="24110"/>
                </a:lnTo>
                <a:cubicBezTo>
                  <a:pt x="0" y="17716"/>
                  <a:pt x="2540" y="11583"/>
                  <a:pt x="7062" y="7062"/>
                </a:cubicBezTo>
                <a:cubicBezTo>
                  <a:pt x="11583" y="2540"/>
                  <a:pt x="17716" y="0"/>
                  <a:pt x="24110" y="0"/>
                </a:cubicBezTo>
                <a:close/>
              </a:path>
            </a:pathLst>
          </a:custGeom>
          <a:solidFill>
            <a:srgbClr val="DB838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bIns="168000" anchor="ctr"/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tin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“Em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0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?” tr.33 SGK</a:t>
            </a:r>
          </a:p>
        </p:txBody>
      </p:sp>
      <p:sp>
        <p:nvSpPr>
          <p:cNvPr id="5" name="Freeform 8"/>
          <p:cNvSpPr/>
          <p:nvPr/>
        </p:nvSpPr>
        <p:spPr>
          <a:xfrm>
            <a:off x="442452" y="2723537"/>
            <a:ext cx="5690504" cy="2678467"/>
          </a:xfrm>
          <a:custGeom>
            <a:avLst/>
            <a:gdLst/>
            <a:ahLst/>
            <a:cxnLst/>
            <a:rect l="l" t="t" r="r" b="b"/>
            <a:pathLst>
              <a:path w="2081827" h="1296912">
                <a:moveTo>
                  <a:pt x="49951" y="0"/>
                </a:moveTo>
                <a:lnTo>
                  <a:pt x="2031875" y="0"/>
                </a:lnTo>
                <a:cubicBezTo>
                  <a:pt x="2059463" y="0"/>
                  <a:pt x="2081827" y="22364"/>
                  <a:pt x="2081827" y="49951"/>
                </a:cubicBezTo>
                <a:lnTo>
                  <a:pt x="2081827" y="1246961"/>
                </a:lnTo>
                <a:cubicBezTo>
                  <a:pt x="2081827" y="1260209"/>
                  <a:pt x="2076564" y="1272914"/>
                  <a:pt x="2067196" y="1282282"/>
                </a:cubicBezTo>
                <a:cubicBezTo>
                  <a:pt x="2057829" y="1291650"/>
                  <a:pt x="2045123" y="1296912"/>
                  <a:pt x="2031875" y="1296912"/>
                </a:cubicBezTo>
                <a:lnTo>
                  <a:pt x="49951" y="1296912"/>
                </a:lnTo>
                <a:cubicBezTo>
                  <a:pt x="36703" y="1296912"/>
                  <a:pt x="23998" y="1291650"/>
                  <a:pt x="14630" y="1282282"/>
                </a:cubicBezTo>
                <a:cubicBezTo>
                  <a:pt x="5263" y="1272914"/>
                  <a:pt x="0" y="1260209"/>
                  <a:pt x="0" y="1246961"/>
                </a:cubicBezTo>
                <a:lnTo>
                  <a:pt x="0" y="49951"/>
                </a:lnTo>
                <a:cubicBezTo>
                  <a:pt x="0" y="36703"/>
                  <a:pt x="5263" y="23998"/>
                  <a:pt x="14630" y="14630"/>
                </a:cubicBezTo>
                <a:cubicBezTo>
                  <a:pt x="23998" y="5263"/>
                  <a:pt x="36703" y="0"/>
                  <a:pt x="49951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E58D7B"/>
            </a:solidFill>
            <a:prstDash val="solid"/>
            <a:round/>
          </a:ln>
        </p:spPr>
        <p:txBody>
          <a:bodyPr lIns="24000" tIns="120000" rIns="240000" bIns="0"/>
          <a:lstStyle/>
          <a:p>
            <a:pPr marL="518190" lvl="1" indent="-259095" algn="just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gây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hại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xanh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sâu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xám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rệp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bọ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trĩ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ốc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sên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chuột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,... </a:t>
            </a:r>
          </a:p>
          <a:p>
            <a:pPr marL="518190" lvl="1" indent="-259095" algn="just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Ngoài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ra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nuôi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đình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gây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hại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AutoShape 10"/>
          <p:cNvSpPr/>
          <p:nvPr/>
        </p:nvSpPr>
        <p:spPr>
          <a:xfrm flipH="1">
            <a:off x="3398247" y="2296540"/>
            <a:ext cx="2768722" cy="283598"/>
          </a:xfrm>
          <a:prstGeom prst="line">
            <a:avLst/>
          </a:prstGeom>
          <a:ln w="38100" cap="rnd">
            <a:solidFill>
              <a:srgbClr val="E58D7B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2"/>
          <p:cNvSpPr/>
          <p:nvPr/>
        </p:nvSpPr>
        <p:spPr>
          <a:xfrm>
            <a:off x="6215297" y="2723534"/>
            <a:ext cx="5565656" cy="2678465"/>
          </a:xfrm>
          <a:custGeom>
            <a:avLst/>
            <a:gdLst/>
            <a:ahLst/>
            <a:cxnLst/>
            <a:rect l="l" t="t" r="r" b="b"/>
            <a:pathLst>
              <a:path w="2087320" h="1296912">
                <a:moveTo>
                  <a:pt x="49820" y="0"/>
                </a:moveTo>
                <a:lnTo>
                  <a:pt x="2037500" y="0"/>
                </a:lnTo>
                <a:cubicBezTo>
                  <a:pt x="2050713" y="0"/>
                  <a:pt x="2063385" y="5249"/>
                  <a:pt x="2072728" y="14592"/>
                </a:cubicBezTo>
                <a:cubicBezTo>
                  <a:pt x="2082071" y="23935"/>
                  <a:pt x="2087320" y="36607"/>
                  <a:pt x="2087320" y="49820"/>
                </a:cubicBezTo>
                <a:lnTo>
                  <a:pt x="2087320" y="1247092"/>
                </a:lnTo>
                <a:cubicBezTo>
                  <a:pt x="2087320" y="1274607"/>
                  <a:pt x="2065015" y="1296912"/>
                  <a:pt x="2037500" y="1296912"/>
                </a:cubicBezTo>
                <a:lnTo>
                  <a:pt x="49820" y="1296912"/>
                </a:lnTo>
                <a:cubicBezTo>
                  <a:pt x="22305" y="1296912"/>
                  <a:pt x="0" y="1274607"/>
                  <a:pt x="0" y="1247092"/>
                </a:cubicBezTo>
                <a:lnTo>
                  <a:pt x="0" y="49820"/>
                </a:lnTo>
                <a:cubicBezTo>
                  <a:pt x="0" y="22305"/>
                  <a:pt x="22305" y="0"/>
                  <a:pt x="4982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E58D7B"/>
            </a:solidFill>
            <a:prstDash val="solid"/>
            <a:round/>
          </a:ln>
        </p:spPr>
        <p:txBody>
          <a:bodyPr lIns="120000" rIns="24000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Hoa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đặt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ở:</a:t>
            </a:r>
          </a:p>
          <a:p>
            <a:pPr marL="518190" lvl="1" indent="-259095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Trong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sân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vườn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sàn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bàn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518190" lvl="1" indent="-259095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Treo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giàn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ban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công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cửa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sổ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marL="518190" lvl="1" indent="-259095" algn="just">
              <a:lnSpc>
                <a:spcPct val="150000"/>
              </a:lnSpc>
              <a:buFont typeface="Arial"/>
              <a:buChar char="•"/>
            </a:pP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rào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8" name="AutoShape 14"/>
          <p:cNvSpPr/>
          <p:nvPr/>
        </p:nvSpPr>
        <p:spPr>
          <a:xfrm>
            <a:off x="6215297" y="2296540"/>
            <a:ext cx="2768722" cy="283598"/>
          </a:xfrm>
          <a:prstGeom prst="line">
            <a:avLst/>
          </a:prstGeom>
          <a:ln w="38100" cap="rnd">
            <a:solidFill>
              <a:srgbClr val="E58D7B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15"/>
          <p:cNvSpPr/>
          <p:nvPr/>
        </p:nvSpPr>
        <p:spPr>
          <a:xfrm>
            <a:off x="3775587" y="5545395"/>
            <a:ext cx="3802215" cy="1125808"/>
          </a:xfrm>
          <a:custGeom>
            <a:avLst/>
            <a:gdLst/>
            <a:ahLst/>
            <a:cxnLst/>
            <a:rect l="l" t="t" r="r" b="b"/>
            <a:pathLst>
              <a:path w="7315200" h="2761488">
                <a:moveTo>
                  <a:pt x="0" y="0"/>
                </a:moveTo>
                <a:lnTo>
                  <a:pt x="7315200" y="0"/>
                </a:lnTo>
                <a:lnTo>
                  <a:pt x="7315200" y="2761488"/>
                </a:lnTo>
                <a:lnTo>
                  <a:pt x="0" y="27614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86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2625213" y="1533832"/>
            <a:ext cx="7449050" cy="566116"/>
          </a:xfrm>
          <a:custGeom>
            <a:avLst/>
            <a:gdLst/>
            <a:ahLst/>
            <a:cxnLst/>
            <a:rect l="l" t="t" r="r" b="b"/>
            <a:pathLst>
              <a:path w="2980267" h="360905">
                <a:moveTo>
                  <a:pt x="20525" y="0"/>
                </a:moveTo>
                <a:lnTo>
                  <a:pt x="2959741" y="0"/>
                </a:lnTo>
                <a:cubicBezTo>
                  <a:pt x="2971077" y="0"/>
                  <a:pt x="2980267" y="9189"/>
                  <a:pt x="2980267" y="20525"/>
                </a:cubicBezTo>
                <a:lnTo>
                  <a:pt x="2980267" y="340380"/>
                </a:lnTo>
                <a:cubicBezTo>
                  <a:pt x="2980267" y="351716"/>
                  <a:pt x="2971077" y="360905"/>
                  <a:pt x="2959741" y="360905"/>
                </a:cubicBezTo>
                <a:lnTo>
                  <a:pt x="20525" y="360905"/>
                </a:lnTo>
                <a:cubicBezTo>
                  <a:pt x="15082" y="360905"/>
                  <a:pt x="9861" y="358743"/>
                  <a:pt x="6012" y="354894"/>
                </a:cubicBezTo>
                <a:cubicBezTo>
                  <a:pt x="2162" y="351044"/>
                  <a:pt x="0" y="345824"/>
                  <a:pt x="0" y="340380"/>
                </a:cubicBezTo>
                <a:lnTo>
                  <a:pt x="0" y="20525"/>
                </a:lnTo>
                <a:cubicBezTo>
                  <a:pt x="0" y="9189"/>
                  <a:pt x="9189" y="0"/>
                  <a:pt x="20525" y="0"/>
                </a:cubicBezTo>
                <a:close/>
              </a:path>
            </a:pathLst>
          </a:custGeom>
          <a:solidFill>
            <a:srgbClr val="CE527C"/>
          </a:solidFill>
          <a:ln cap="rnd">
            <a:noFill/>
            <a:prstDash val="solid"/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400" b="1" kern="1200" dirty="0" err="1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b="1" kern="1200" dirty="0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sz="2400" b="1" kern="1200" dirty="0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việc</a:t>
            </a:r>
            <a:r>
              <a:rPr lang="en-US" sz="2400" b="1" kern="1200" dirty="0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chăm</a:t>
            </a:r>
            <a:r>
              <a:rPr lang="en-US" sz="2400" b="1" kern="1200" dirty="0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sóc</a:t>
            </a:r>
            <a:r>
              <a:rPr lang="en-US" sz="2400" b="1" kern="1200" dirty="0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hoa</a:t>
            </a:r>
            <a:r>
              <a:rPr lang="en-US" sz="2400" b="1" kern="1200" dirty="0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400" b="1" kern="1200" dirty="0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chậu</a:t>
            </a:r>
            <a:endParaRPr lang="en-US" sz="2400" b="1" kern="1200" dirty="0">
              <a:solidFill>
                <a:srgbClr val="FFFFFF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reeform 8"/>
          <p:cNvSpPr/>
          <p:nvPr/>
        </p:nvSpPr>
        <p:spPr>
          <a:xfrm>
            <a:off x="533320" y="2801140"/>
            <a:ext cx="2140534" cy="977782"/>
          </a:xfrm>
          <a:custGeom>
            <a:avLst/>
            <a:gdLst/>
            <a:ahLst/>
            <a:cxnLst/>
            <a:rect l="l" t="t" r="r" b="b"/>
            <a:pathLst>
              <a:path w="856399" h="623347">
                <a:moveTo>
                  <a:pt x="71428" y="0"/>
                </a:moveTo>
                <a:lnTo>
                  <a:pt x="784971" y="0"/>
                </a:lnTo>
                <a:cubicBezTo>
                  <a:pt x="824419" y="0"/>
                  <a:pt x="856399" y="31979"/>
                  <a:pt x="856399" y="71428"/>
                </a:cubicBezTo>
                <a:lnTo>
                  <a:pt x="856399" y="551919"/>
                </a:lnTo>
                <a:cubicBezTo>
                  <a:pt x="856399" y="570863"/>
                  <a:pt x="848873" y="589031"/>
                  <a:pt x="835478" y="602427"/>
                </a:cubicBezTo>
                <a:cubicBezTo>
                  <a:pt x="822082" y="615822"/>
                  <a:pt x="803914" y="623347"/>
                  <a:pt x="784971" y="623347"/>
                </a:cubicBezTo>
                <a:lnTo>
                  <a:pt x="71428" y="623347"/>
                </a:lnTo>
                <a:cubicBezTo>
                  <a:pt x="31979" y="623347"/>
                  <a:pt x="0" y="591368"/>
                  <a:pt x="0" y="551919"/>
                </a:cubicBezTo>
                <a:lnTo>
                  <a:pt x="0" y="71428"/>
                </a:lnTo>
                <a:cubicBezTo>
                  <a:pt x="0" y="31979"/>
                  <a:pt x="31979" y="0"/>
                  <a:pt x="71428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3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Cung </a:t>
            </a:r>
            <a:r>
              <a:rPr lang="en-US" sz="23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cấp</a:t>
            </a:r>
            <a:r>
              <a:rPr lang="en-US" sz="23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ánh</a:t>
            </a:r>
            <a:r>
              <a:rPr lang="en-US" sz="23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sáng</a:t>
            </a:r>
            <a:endParaRPr lang="en-US" sz="2300" kern="1200" dirty="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AutoShape 10"/>
          <p:cNvSpPr/>
          <p:nvPr/>
        </p:nvSpPr>
        <p:spPr>
          <a:xfrm flipH="1">
            <a:off x="1660218" y="2293142"/>
            <a:ext cx="4642143" cy="314804"/>
          </a:xfrm>
          <a:prstGeom prst="line">
            <a:avLst/>
          </a:prstGeom>
          <a:ln w="38100" cap="flat">
            <a:solidFill>
              <a:srgbClr val="CE527C"/>
            </a:solidFill>
            <a:prstDash val="solid"/>
            <a:headEnd type="none" w="sm" len="sm"/>
            <a:tailEnd type="arrow" w="med" len="sm"/>
          </a:ln>
        </p:spPr>
        <p:txBody>
          <a:bodyPr anchor="ctr"/>
          <a:lstStyle/>
          <a:p>
            <a:pPr algn="ctr" defTabSz="609630">
              <a:lnSpc>
                <a:spcPct val="150000"/>
              </a:lnSpc>
              <a:buClrTx/>
            </a:pPr>
            <a:endParaRPr lang="vi-VN" sz="24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reeform 12"/>
          <p:cNvSpPr/>
          <p:nvPr/>
        </p:nvSpPr>
        <p:spPr>
          <a:xfrm>
            <a:off x="2933620" y="2801140"/>
            <a:ext cx="2140534" cy="977782"/>
          </a:xfrm>
          <a:custGeom>
            <a:avLst/>
            <a:gdLst/>
            <a:ahLst/>
            <a:cxnLst/>
            <a:rect l="l" t="t" r="r" b="b"/>
            <a:pathLst>
              <a:path w="856399" h="623347">
                <a:moveTo>
                  <a:pt x="71428" y="0"/>
                </a:moveTo>
                <a:lnTo>
                  <a:pt x="784971" y="0"/>
                </a:lnTo>
                <a:cubicBezTo>
                  <a:pt x="824419" y="0"/>
                  <a:pt x="856399" y="31979"/>
                  <a:pt x="856399" y="71428"/>
                </a:cubicBezTo>
                <a:lnTo>
                  <a:pt x="856399" y="551919"/>
                </a:lnTo>
                <a:cubicBezTo>
                  <a:pt x="856399" y="570863"/>
                  <a:pt x="848873" y="589031"/>
                  <a:pt x="835478" y="602427"/>
                </a:cubicBezTo>
                <a:cubicBezTo>
                  <a:pt x="822082" y="615822"/>
                  <a:pt x="803914" y="623347"/>
                  <a:pt x="784971" y="623347"/>
                </a:cubicBezTo>
                <a:lnTo>
                  <a:pt x="71428" y="623347"/>
                </a:lnTo>
                <a:cubicBezTo>
                  <a:pt x="31979" y="623347"/>
                  <a:pt x="0" y="591368"/>
                  <a:pt x="0" y="551919"/>
                </a:cubicBezTo>
                <a:lnTo>
                  <a:pt x="0" y="71428"/>
                </a:lnTo>
                <a:cubicBezTo>
                  <a:pt x="0" y="31979"/>
                  <a:pt x="31979" y="0"/>
                  <a:pt x="71428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3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Tưới</a:t>
            </a:r>
            <a:r>
              <a:rPr lang="en-US" sz="23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nước</a:t>
            </a:r>
            <a:endParaRPr lang="en-US" sz="2300" kern="1200" dirty="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AutoShape 14"/>
          <p:cNvSpPr/>
          <p:nvPr/>
        </p:nvSpPr>
        <p:spPr>
          <a:xfrm flipH="1">
            <a:off x="4030373" y="2293142"/>
            <a:ext cx="2271990" cy="314804"/>
          </a:xfrm>
          <a:prstGeom prst="line">
            <a:avLst/>
          </a:prstGeom>
          <a:ln w="38100" cap="flat">
            <a:solidFill>
              <a:srgbClr val="CE527C"/>
            </a:solidFill>
            <a:prstDash val="solid"/>
            <a:headEnd type="none" w="sm" len="sm"/>
            <a:tailEnd type="arrow" w="med" len="sm"/>
          </a:ln>
        </p:spPr>
        <p:txBody>
          <a:bodyPr anchor="ctr"/>
          <a:lstStyle/>
          <a:p>
            <a:pPr algn="ctr" defTabSz="609630">
              <a:lnSpc>
                <a:spcPct val="150000"/>
              </a:lnSpc>
              <a:buClrTx/>
            </a:pPr>
            <a:endParaRPr lang="vi-VN" sz="24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reeform 16"/>
          <p:cNvSpPr/>
          <p:nvPr/>
        </p:nvSpPr>
        <p:spPr>
          <a:xfrm>
            <a:off x="5334150" y="2801140"/>
            <a:ext cx="1969289" cy="977782"/>
          </a:xfrm>
          <a:custGeom>
            <a:avLst/>
            <a:gdLst/>
            <a:ahLst/>
            <a:cxnLst/>
            <a:rect l="l" t="t" r="r" b="b"/>
            <a:pathLst>
              <a:path w="787887" h="623347">
                <a:moveTo>
                  <a:pt x="77639" y="0"/>
                </a:moveTo>
                <a:lnTo>
                  <a:pt x="710248" y="0"/>
                </a:lnTo>
                <a:cubicBezTo>
                  <a:pt x="730839" y="0"/>
                  <a:pt x="750587" y="8180"/>
                  <a:pt x="765147" y="22740"/>
                </a:cubicBezTo>
                <a:cubicBezTo>
                  <a:pt x="779707" y="37300"/>
                  <a:pt x="787887" y="57048"/>
                  <a:pt x="787887" y="77639"/>
                </a:cubicBezTo>
                <a:lnTo>
                  <a:pt x="787887" y="545708"/>
                </a:lnTo>
                <a:cubicBezTo>
                  <a:pt x="787887" y="566299"/>
                  <a:pt x="779707" y="586047"/>
                  <a:pt x="765147" y="600607"/>
                </a:cubicBezTo>
                <a:cubicBezTo>
                  <a:pt x="750587" y="615168"/>
                  <a:pt x="730839" y="623347"/>
                  <a:pt x="710248" y="623347"/>
                </a:cubicBezTo>
                <a:lnTo>
                  <a:pt x="77639" y="623347"/>
                </a:lnTo>
                <a:cubicBezTo>
                  <a:pt x="57048" y="623347"/>
                  <a:pt x="37300" y="615168"/>
                  <a:pt x="22740" y="600607"/>
                </a:cubicBezTo>
                <a:cubicBezTo>
                  <a:pt x="8180" y="586047"/>
                  <a:pt x="0" y="566299"/>
                  <a:pt x="0" y="545708"/>
                </a:cubicBezTo>
                <a:lnTo>
                  <a:pt x="0" y="77639"/>
                </a:lnTo>
                <a:cubicBezTo>
                  <a:pt x="0" y="57048"/>
                  <a:pt x="8180" y="37300"/>
                  <a:pt x="22740" y="22740"/>
                </a:cubicBezTo>
                <a:cubicBezTo>
                  <a:pt x="37300" y="8180"/>
                  <a:pt x="57048" y="0"/>
                  <a:pt x="77639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3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Bón</a:t>
            </a:r>
            <a:r>
              <a:rPr lang="en-US" sz="23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phân</a:t>
            </a:r>
            <a:endParaRPr lang="en-US" sz="2300" kern="1200" dirty="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AutoShape 18"/>
          <p:cNvSpPr/>
          <p:nvPr/>
        </p:nvSpPr>
        <p:spPr>
          <a:xfrm>
            <a:off x="6302554" y="2293142"/>
            <a:ext cx="14919" cy="314804"/>
          </a:xfrm>
          <a:prstGeom prst="line">
            <a:avLst/>
          </a:prstGeom>
          <a:ln w="38100" cap="flat">
            <a:solidFill>
              <a:srgbClr val="CE527C"/>
            </a:solidFill>
            <a:prstDash val="solid"/>
            <a:headEnd type="none" w="sm" len="sm"/>
            <a:tailEnd type="arrow" w="med" len="sm"/>
          </a:ln>
        </p:spPr>
        <p:txBody>
          <a:bodyPr anchor="ctr"/>
          <a:lstStyle/>
          <a:p>
            <a:pPr algn="ctr" defTabSz="609630">
              <a:lnSpc>
                <a:spcPct val="150000"/>
              </a:lnSpc>
              <a:buClrTx/>
            </a:pPr>
            <a:endParaRPr lang="vi-VN" sz="24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 20"/>
          <p:cNvSpPr/>
          <p:nvPr/>
        </p:nvSpPr>
        <p:spPr>
          <a:xfrm>
            <a:off x="7643888" y="2801140"/>
            <a:ext cx="1761073" cy="977782"/>
          </a:xfrm>
          <a:custGeom>
            <a:avLst/>
            <a:gdLst/>
            <a:ahLst/>
            <a:cxnLst/>
            <a:rect l="l" t="t" r="r" b="b"/>
            <a:pathLst>
              <a:path w="704582" h="623347">
                <a:moveTo>
                  <a:pt x="86818" y="0"/>
                </a:moveTo>
                <a:lnTo>
                  <a:pt x="617764" y="0"/>
                </a:lnTo>
                <a:cubicBezTo>
                  <a:pt x="665712" y="0"/>
                  <a:pt x="704582" y="38870"/>
                  <a:pt x="704582" y="86818"/>
                </a:cubicBezTo>
                <a:lnTo>
                  <a:pt x="704582" y="536529"/>
                </a:lnTo>
                <a:cubicBezTo>
                  <a:pt x="704582" y="559555"/>
                  <a:pt x="695435" y="581637"/>
                  <a:pt x="679154" y="597919"/>
                </a:cubicBezTo>
                <a:cubicBezTo>
                  <a:pt x="662872" y="614200"/>
                  <a:pt x="640790" y="623347"/>
                  <a:pt x="617764" y="623347"/>
                </a:cubicBezTo>
                <a:lnTo>
                  <a:pt x="86818" y="623347"/>
                </a:lnTo>
                <a:cubicBezTo>
                  <a:pt x="38870" y="623347"/>
                  <a:pt x="0" y="584477"/>
                  <a:pt x="0" y="536529"/>
                </a:cubicBezTo>
                <a:lnTo>
                  <a:pt x="0" y="86818"/>
                </a:lnTo>
                <a:cubicBezTo>
                  <a:pt x="0" y="38870"/>
                  <a:pt x="38870" y="0"/>
                  <a:pt x="86818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300" kern="120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Cắt tỉa</a:t>
            </a:r>
            <a:endParaRPr lang="en-US" sz="2300" kern="1200" dirty="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AutoShape 22"/>
          <p:cNvSpPr/>
          <p:nvPr/>
        </p:nvSpPr>
        <p:spPr>
          <a:xfrm>
            <a:off x="6330272" y="2293142"/>
            <a:ext cx="2194153" cy="314804"/>
          </a:xfrm>
          <a:prstGeom prst="line">
            <a:avLst/>
          </a:prstGeom>
          <a:ln w="38100" cap="flat">
            <a:solidFill>
              <a:srgbClr val="CE527C"/>
            </a:solidFill>
            <a:prstDash val="solid"/>
            <a:headEnd type="none" w="sm" len="sm"/>
            <a:tailEnd type="arrow" w="med" len="sm"/>
          </a:ln>
        </p:spPr>
        <p:txBody>
          <a:bodyPr anchor="ctr"/>
          <a:lstStyle/>
          <a:p>
            <a:pPr algn="ctr" defTabSz="609630">
              <a:lnSpc>
                <a:spcPct val="150000"/>
              </a:lnSpc>
              <a:buClrTx/>
            </a:pPr>
            <a:endParaRPr lang="vi-VN" sz="24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reeform 24"/>
          <p:cNvSpPr/>
          <p:nvPr/>
        </p:nvSpPr>
        <p:spPr>
          <a:xfrm>
            <a:off x="9741695" y="2801140"/>
            <a:ext cx="2140534" cy="977782"/>
          </a:xfrm>
          <a:custGeom>
            <a:avLst/>
            <a:gdLst/>
            <a:ahLst/>
            <a:cxnLst/>
            <a:rect l="l" t="t" r="r" b="b"/>
            <a:pathLst>
              <a:path w="856399" h="623347">
                <a:moveTo>
                  <a:pt x="71428" y="0"/>
                </a:moveTo>
                <a:lnTo>
                  <a:pt x="784971" y="0"/>
                </a:lnTo>
                <a:cubicBezTo>
                  <a:pt x="824419" y="0"/>
                  <a:pt x="856399" y="31979"/>
                  <a:pt x="856399" y="71428"/>
                </a:cubicBezTo>
                <a:lnTo>
                  <a:pt x="856399" y="551919"/>
                </a:lnTo>
                <a:cubicBezTo>
                  <a:pt x="856399" y="570863"/>
                  <a:pt x="848873" y="589031"/>
                  <a:pt x="835478" y="602427"/>
                </a:cubicBezTo>
                <a:cubicBezTo>
                  <a:pt x="822082" y="615822"/>
                  <a:pt x="803914" y="623347"/>
                  <a:pt x="784971" y="623347"/>
                </a:cubicBezTo>
                <a:lnTo>
                  <a:pt x="71428" y="623347"/>
                </a:lnTo>
                <a:cubicBezTo>
                  <a:pt x="31979" y="623347"/>
                  <a:pt x="0" y="591368"/>
                  <a:pt x="0" y="551919"/>
                </a:cubicBezTo>
                <a:lnTo>
                  <a:pt x="0" y="71428"/>
                </a:lnTo>
                <a:cubicBezTo>
                  <a:pt x="0" y="31979"/>
                  <a:pt x="31979" y="0"/>
                  <a:pt x="71428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 defTabSz="609630">
              <a:lnSpc>
                <a:spcPct val="150000"/>
              </a:lnSpc>
              <a:buClrTx/>
            </a:pPr>
            <a:r>
              <a:rPr lang="en-US" sz="23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Bắt</a:t>
            </a:r>
            <a:r>
              <a:rPr lang="en-US" sz="23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sâu</a:t>
            </a:r>
            <a:r>
              <a:rPr lang="en-US" sz="23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cho</a:t>
            </a:r>
            <a:r>
              <a:rPr lang="en-US" sz="23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cây</a:t>
            </a:r>
            <a:r>
              <a:rPr lang="en-US" sz="2300" kern="1200" dirty="0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300" kern="1200" dirty="0" err="1"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hoa</a:t>
            </a:r>
            <a:endParaRPr lang="en-US" sz="2300" kern="1200" dirty="0"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AutoShape 26"/>
          <p:cNvSpPr/>
          <p:nvPr/>
        </p:nvSpPr>
        <p:spPr>
          <a:xfrm>
            <a:off x="6358974" y="2293142"/>
            <a:ext cx="4450576" cy="314804"/>
          </a:xfrm>
          <a:prstGeom prst="line">
            <a:avLst/>
          </a:prstGeom>
          <a:ln w="38100" cap="flat">
            <a:solidFill>
              <a:srgbClr val="CE527C"/>
            </a:solidFill>
            <a:prstDash val="solid"/>
            <a:headEnd type="none" w="sm" len="sm"/>
            <a:tailEnd type="arrow" w="med" len="sm"/>
          </a:ln>
        </p:spPr>
        <p:txBody>
          <a:bodyPr anchor="ctr"/>
          <a:lstStyle/>
          <a:p>
            <a:pPr algn="ctr" defTabSz="609630">
              <a:lnSpc>
                <a:spcPct val="150000"/>
              </a:lnSpc>
              <a:buClrTx/>
            </a:pPr>
            <a:endParaRPr lang="vi-VN" sz="2400" kern="120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27"/>
          <p:cNvGrpSpPr>
            <a:grpSpLocks noChangeAspect="1"/>
          </p:cNvGrpSpPr>
          <p:nvPr/>
        </p:nvGrpSpPr>
        <p:grpSpPr>
          <a:xfrm>
            <a:off x="533320" y="4217131"/>
            <a:ext cx="2140532" cy="2090987"/>
            <a:chOff x="0" y="0"/>
            <a:chExt cx="4828540" cy="4716780"/>
          </a:xfrm>
        </p:grpSpPr>
        <p:sp>
          <p:nvSpPr>
            <p:cNvPr id="16" name="Freeform 2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74876" r="-11346"/>
              </a:stretch>
            </a:blipFill>
          </p:spPr>
          <p:txBody>
            <a:bodyPr anchor="ctr"/>
            <a:lstStyle/>
            <a:p>
              <a:pPr algn="ctr" defTabSz="609630">
                <a:lnSpc>
                  <a:spcPct val="150000"/>
                </a:lnSpc>
                <a:buClrTx/>
              </a:pPr>
              <a:endParaRPr lang="vi-VN" sz="24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29"/>
          <p:cNvGrpSpPr>
            <a:grpSpLocks noChangeAspect="1"/>
          </p:cNvGrpSpPr>
          <p:nvPr/>
        </p:nvGrpSpPr>
        <p:grpSpPr>
          <a:xfrm>
            <a:off x="2883914" y="4217131"/>
            <a:ext cx="2140532" cy="2090987"/>
            <a:chOff x="0" y="0"/>
            <a:chExt cx="4828540" cy="4716780"/>
          </a:xfrm>
        </p:grpSpPr>
        <p:sp>
          <p:nvSpPr>
            <p:cNvPr id="18" name="Freeform 3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23225" r="-23225"/>
              </a:stretch>
            </a:blipFill>
          </p:spPr>
          <p:txBody>
            <a:bodyPr anchor="ctr"/>
            <a:lstStyle/>
            <a:p>
              <a:pPr algn="ctr" defTabSz="609630">
                <a:lnSpc>
                  <a:spcPct val="150000"/>
                </a:lnSpc>
                <a:buClrTx/>
              </a:pPr>
              <a:endParaRPr lang="vi-VN" sz="24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31"/>
          <p:cNvGrpSpPr>
            <a:grpSpLocks noChangeAspect="1"/>
          </p:cNvGrpSpPr>
          <p:nvPr/>
        </p:nvGrpSpPr>
        <p:grpSpPr>
          <a:xfrm>
            <a:off x="5234509" y="4217131"/>
            <a:ext cx="2140532" cy="2090987"/>
            <a:chOff x="0" y="0"/>
            <a:chExt cx="4828540" cy="4716780"/>
          </a:xfrm>
        </p:grpSpPr>
        <p:sp>
          <p:nvSpPr>
            <p:cNvPr id="20" name="Freeform 3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72507" r="-14351"/>
              </a:stretch>
            </a:blipFill>
          </p:spPr>
          <p:txBody>
            <a:bodyPr anchor="ctr"/>
            <a:lstStyle/>
            <a:p>
              <a:pPr algn="ctr" defTabSz="609630">
                <a:lnSpc>
                  <a:spcPct val="150000"/>
                </a:lnSpc>
                <a:buClrTx/>
              </a:pPr>
              <a:endParaRPr lang="vi-VN" sz="24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33"/>
          <p:cNvGrpSpPr>
            <a:grpSpLocks noChangeAspect="1"/>
          </p:cNvGrpSpPr>
          <p:nvPr/>
        </p:nvGrpSpPr>
        <p:grpSpPr>
          <a:xfrm>
            <a:off x="7585104" y="4217131"/>
            <a:ext cx="2140532" cy="2090987"/>
            <a:chOff x="0" y="0"/>
            <a:chExt cx="4828540" cy="4716780"/>
          </a:xfrm>
        </p:grpSpPr>
        <p:sp>
          <p:nvSpPr>
            <p:cNvPr id="22" name="Freeform 3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11369" r="-11369"/>
              </a:stretch>
            </a:blipFill>
          </p:spPr>
          <p:txBody>
            <a:bodyPr anchor="ctr"/>
            <a:lstStyle/>
            <a:p>
              <a:pPr algn="ctr" defTabSz="609630">
                <a:lnSpc>
                  <a:spcPct val="150000"/>
                </a:lnSpc>
                <a:buClrTx/>
              </a:pPr>
              <a:endParaRPr lang="vi-VN" sz="24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35"/>
          <p:cNvGrpSpPr>
            <a:grpSpLocks noChangeAspect="1"/>
          </p:cNvGrpSpPr>
          <p:nvPr/>
        </p:nvGrpSpPr>
        <p:grpSpPr>
          <a:xfrm>
            <a:off x="9935698" y="4217131"/>
            <a:ext cx="2140532" cy="2090987"/>
            <a:chOff x="0" y="0"/>
            <a:chExt cx="4828540" cy="4716780"/>
          </a:xfrm>
        </p:grpSpPr>
        <p:sp>
          <p:nvSpPr>
            <p:cNvPr id="24" name="Freeform 36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33968" r="-25244"/>
              </a:stretch>
            </a:blipFill>
          </p:spPr>
          <p:txBody>
            <a:bodyPr anchor="ctr"/>
            <a:lstStyle/>
            <a:p>
              <a:pPr algn="ctr" defTabSz="609630">
                <a:lnSpc>
                  <a:spcPct val="150000"/>
                </a:lnSpc>
                <a:buClrTx/>
              </a:pPr>
              <a:endParaRPr lang="vi-VN" sz="2400" kern="12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75917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288921" y="892746"/>
            <a:ext cx="2291016" cy="543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  <a:spcBef>
                <a:spcPct val="0"/>
              </a:spcBef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endParaRPr lang="en-US" sz="2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9"/>
          <p:cNvSpPr/>
          <p:nvPr/>
        </p:nvSpPr>
        <p:spPr>
          <a:xfrm>
            <a:off x="5555226" y="3787066"/>
            <a:ext cx="1865835" cy="2926011"/>
          </a:xfrm>
          <a:custGeom>
            <a:avLst/>
            <a:gdLst/>
            <a:ahLst/>
            <a:cxnLst/>
            <a:rect l="l" t="t" r="r" b="b"/>
            <a:pathLst>
              <a:path w="3975182" h="6958744">
                <a:moveTo>
                  <a:pt x="0" y="0"/>
                </a:moveTo>
                <a:lnTo>
                  <a:pt x="3975182" y="0"/>
                </a:lnTo>
                <a:lnTo>
                  <a:pt x="3975182" y="6958744"/>
                </a:lnTo>
                <a:lnTo>
                  <a:pt x="0" y="6958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7742F5-0968-FBA4-B4E3-3149A85A76B2}"/>
              </a:ext>
            </a:extLst>
          </p:cNvPr>
          <p:cNvGrpSpPr/>
          <p:nvPr/>
        </p:nvGrpSpPr>
        <p:grpSpPr>
          <a:xfrm>
            <a:off x="926481" y="4247186"/>
            <a:ext cx="3435905" cy="2465891"/>
            <a:chOff x="11777470" y="764402"/>
            <a:chExt cx="5436921" cy="4840877"/>
          </a:xfrm>
        </p:grpSpPr>
        <p:sp>
          <p:nvSpPr>
            <p:cNvPr id="7" name="Freeform 5"/>
            <p:cNvSpPr/>
            <p:nvPr/>
          </p:nvSpPr>
          <p:spPr>
            <a:xfrm>
              <a:off x="11777470" y="764402"/>
              <a:ext cx="5436921" cy="4840877"/>
            </a:xfrm>
            <a:custGeom>
              <a:avLst/>
              <a:gdLst/>
              <a:ahLst/>
              <a:cxnLst/>
              <a:rect l="l" t="t" r="r" b="b"/>
              <a:pathLst>
                <a:path w="5436921" h="4840877">
                  <a:moveTo>
                    <a:pt x="5436921" y="0"/>
                  </a:moveTo>
                  <a:lnTo>
                    <a:pt x="0" y="0"/>
                  </a:lnTo>
                  <a:lnTo>
                    <a:pt x="0" y="4840877"/>
                  </a:lnTo>
                  <a:lnTo>
                    <a:pt x="5436921" y="4840877"/>
                  </a:lnTo>
                  <a:lnTo>
                    <a:pt x="5436921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10"/>
            <p:cNvSpPr txBox="1"/>
            <p:nvPr/>
          </p:nvSpPr>
          <p:spPr>
            <a:xfrm>
              <a:off x="11994999" y="1148872"/>
              <a:ext cx="5106941" cy="23367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Cắt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tỉa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bông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lá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cành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tàn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héo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cành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mọc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chen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chúc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112B78A-4A58-EC74-06B9-9DEB546A8826}"/>
              </a:ext>
            </a:extLst>
          </p:cNvPr>
          <p:cNvGrpSpPr/>
          <p:nvPr/>
        </p:nvGrpSpPr>
        <p:grpSpPr>
          <a:xfrm>
            <a:off x="1358414" y="1749058"/>
            <a:ext cx="4493911" cy="2931023"/>
            <a:chOff x="771498" y="1018516"/>
            <a:chExt cx="7111093" cy="5115583"/>
          </a:xfrm>
        </p:grpSpPr>
        <p:sp>
          <p:nvSpPr>
            <p:cNvPr id="10" name="Freeform 6"/>
            <p:cNvSpPr/>
            <p:nvPr/>
          </p:nvSpPr>
          <p:spPr>
            <a:xfrm>
              <a:off x="771498" y="1018516"/>
              <a:ext cx="7111093" cy="5115583"/>
            </a:xfrm>
            <a:custGeom>
              <a:avLst/>
              <a:gdLst/>
              <a:ahLst/>
              <a:cxnLst/>
              <a:rect l="l" t="t" r="r" b="b"/>
              <a:pathLst>
                <a:path w="4866113" h="4332646">
                  <a:moveTo>
                    <a:pt x="0" y="0"/>
                  </a:moveTo>
                  <a:lnTo>
                    <a:pt x="4866113" y="0"/>
                  </a:lnTo>
                  <a:lnTo>
                    <a:pt x="4866113" y="4332646"/>
                  </a:lnTo>
                  <a:lnTo>
                    <a:pt x="0" y="4332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74565" y="1198400"/>
              <a:ext cx="6670738" cy="27699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Sau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khi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trồng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chậu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cung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cấp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ánh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sáng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tưới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hằng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tưới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nhẹ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nhàng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tưới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ẩm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31A2E0-E2C7-16CD-1A05-B25112A6ED77}"/>
              </a:ext>
            </a:extLst>
          </p:cNvPr>
          <p:cNvGrpSpPr/>
          <p:nvPr/>
        </p:nvGrpSpPr>
        <p:grpSpPr>
          <a:xfrm>
            <a:off x="8234130" y="4066100"/>
            <a:ext cx="2933352" cy="2367942"/>
            <a:chOff x="12175086" y="5661100"/>
            <a:chExt cx="4641690" cy="4132826"/>
          </a:xfrm>
        </p:grpSpPr>
        <p:sp>
          <p:nvSpPr>
            <p:cNvPr id="13" name="Freeform 7"/>
            <p:cNvSpPr/>
            <p:nvPr/>
          </p:nvSpPr>
          <p:spPr>
            <a:xfrm flipH="1">
              <a:off x="12175086" y="5661100"/>
              <a:ext cx="4641690" cy="4132826"/>
            </a:xfrm>
            <a:custGeom>
              <a:avLst/>
              <a:gdLst/>
              <a:ahLst/>
              <a:cxnLst/>
              <a:rect l="l" t="t" r="r" b="b"/>
              <a:pathLst>
                <a:path w="4641690" h="4132826">
                  <a:moveTo>
                    <a:pt x="4641690" y="0"/>
                  </a:moveTo>
                  <a:lnTo>
                    <a:pt x="0" y="0"/>
                  </a:lnTo>
                  <a:lnTo>
                    <a:pt x="0" y="4132826"/>
                  </a:lnTo>
                  <a:lnTo>
                    <a:pt x="4641690" y="4132826"/>
                  </a:lnTo>
                  <a:lnTo>
                    <a:pt x="464169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2"/>
            <p:cNvSpPr txBox="1"/>
            <p:nvPr/>
          </p:nvSpPr>
          <p:spPr>
            <a:xfrm>
              <a:off x="12425744" y="5945217"/>
              <a:ext cx="4140372" cy="1979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Bón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phân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định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kì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ngừng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bón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khi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ra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F40500-005E-FB7D-4CA4-82C16BA5415E}"/>
              </a:ext>
            </a:extLst>
          </p:cNvPr>
          <p:cNvGrpSpPr/>
          <p:nvPr/>
        </p:nvGrpSpPr>
        <p:grpSpPr>
          <a:xfrm flipH="1">
            <a:off x="7517114" y="1086707"/>
            <a:ext cx="3990878" cy="2795550"/>
            <a:chOff x="771498" y="5522155"/>
            <a:chExt cx="6315102" cy="4879139"/>
          </a:xfrm>
        </p:grpSpPr>
        <p:sp>
          <p:nvSpPr>
            <p:cNvPr id="16" name="Freeform 8"/>
            <p:cNvSpPr/>
            <p:nvPr/>
          </p:nvSpPr>
          <p:spPr>
            <a:xfrm>
              <a:off x="771498" y="5522155"/>
              <a:ext cx="6315102" cy="4879139"/>
            </a:xfrm>
            <a:custGeom>
              <a:avLst/>
              <a:gdLst/>
              <a:ahLst/>
              <a:cxnLst/>
              <a:rect l="l" t="t" r="r" b="b"/>
              <a:pathLst>
                <a:path w="4866113" h="4332646">
                  <a:moveTo>
                    <a:pt x="0" y="0"/>
                  </a:moveTo>
                  <a:lnTo>
                    <a:pt x="4866113" y="0"/>
                  </a:lnTo>
                  <a:lnTo>
                    <a:pt x="4866113" y="4332645"/>
                  </a:lnTo>
                  <a:lnTo>
                    <a:pt x="0" y="4332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3"/>
            <p:cNvSpPr txBox="1"/>
            <p:nvPr/>
          </p:nvSpPr>
          <p:spPr>
            <a:xfrm>
              <a:off x="1191122" y="5680653"/>
              <a:ext cx="5618265" cy="26719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Chú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ý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cần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bảo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vệ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hoa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khỏi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sự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phá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hoại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động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như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: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sâu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ốc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sên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vật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nuôi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gia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anose="020B0604020202020204" pitchFamily="34" charset="0"/>
                </a:rPr>
                <a:t>đình</a:t>
              </a:r>
              <a:r>
                <a:rPr lang="en-US" sz="2000" dirty="0">
                  <a:latin typeface="UTM Avo" panose="02040603050506020204" pitchFamily="18" charset="0"/>
                  <a:cs typeface="Arial" panose="020B0604020202020204" pitchFamily="34" charset="0"/>
                </a:rPr>
                <a:t>,...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6583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6583AB3D-9DD4-C56C-6EC8-BBBA74EDE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252" y="2950275"/>
            <a:ext cx="3346994" cy="15911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 noChangeAspect="1"/>
          </p:cNvGrpSpPr>
          <p:nvPr/>
        </p:nvGrpSpPr>
        <p:grpSpPr>
          <a:xfrm>
            <a:off x="863114" y="1725213"/>
            <a:ext cx="2211613" cy="1895204"/>
            <a:chOff x="0" y="0"/>
            <a:chExt cx="4828540" cy="471678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5"/>
              <a:stretch>
                <a:fillRect l="-16185" r="-30356"/>
              </a:stretch>
            </a:blipFill>
          </p:spPr>
          <p:txBody>
            <a:bodyPr/>
            <a:lstStyle/>
            <a:p>
              <a:endParaRPr lang="vi-VN" sz="2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Freeform 8"/>
          <p:cNvSpPr/>
          <p:nvPr/>
        </p:nvSpPr>
        <p:spPr>
          <a:xfrm>
            <a:off x="7145927" y="1838632"/>
            <a:ext cx="4332174" cy="4169317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240000" rIns="480000" anchor="ctr"/>
          <a:lstStyle/>
          <a:p>
            <a:pPr algn="ctr">
              <a:lnSpc>
                <a:spcPct val="150000"/>
              </a:lnSpc>
            </a:pP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lựa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chọn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liệu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cụ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phù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gia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đình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>
          <a:xfrm>
            <a:off x="3727485" y="1721235"/>
            <a:ext cx="2178441" cy="1866778"/>
            <a:chOff x="0" y="0"/>
            <a:chExt cx="4828540" cy="471678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" name="Freeform 10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46542"/>
              </a:stretch>
            </a:blipFill>
          </p:spPr>
          <p:txBody>
            <a:bodyPr/>
            <a:lstStyle/>
            <a:p>
              <a:endParaRPr lang="vi-VN" sz="2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11"/>
          <p:cNvGrpSpPr>
            <a:grpSpLocks noChangeAspect="1"/>
          </p:cNvGrpSpPr>
          <p:nvPr/>
        </p:nvGrpSpPr>
        <p:grpSpPr>
          <a:xfrm>
            <a:off x="869618" y="4280268"/>
            <a:ext cx="2205109" cy="1889631"/>
            <a:chOff x="0" y="0"/>
            <a:chExt cx="4828540" cy="471678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8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88344" b="-12191"/>
              </a:stretch>
            </a:blipFill>
          </p:spPr>
          <p:txBody>
            <a:bodyPr/>
            <a:lstStyle/>
            <a:p>
              <a:endParaRPr lang="vi-VN" sz="2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13"/>
          <p:cNvGrpSpPr>
            <a:grpSpLocks noChangeAspect="1"/>
          </p:cNvGrpSpPr>
          <p:nvPr/>
        </p:nvGrpSpPr>
        <p:grpSpPr>
          <a:xfrm>
            <a:off x="3727937" y="4280659"/>
            <a:ext cx="2208361" cy="1892417"/>
            <a:chOff x="0" y="0"/>
            <a:chExt cx="4828540" cy="471678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" name="Freeform 1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44727" r="-1540"/>
              </a:stretch>
            </a:blipFill>
          </p:spPr>
          <p:txBody>
            <a:bodyPr/>
            <a:lstStyle/>
            <a:p>
              <a:endParaRPr lang="vi-VN" sz="23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6"/>
          <p:cNvSpPr txBox="1"/>
          <p:nvPr/>
        </p:nvSpPr>
        <p:spPr>
          <a:xfrm>
            <a:off x="723151" y="3660620"/>
            <a:ext cx="2515419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Hoa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phong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lữ</a:t>
            </a:r>
            <a:endParaRPr lang="en-US" sz="23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3581470" y="3653015"/>
            <a:ext cx="2515419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00">
                <a:latin typeface="UTM Avo" panose="02040603050506020204" pitchFamily="18" charset="0"/>
                <a:cs typeface="Arial" panose="020B0604020202020204" pitchFamily="34" charset="0"/>
              </a:rPr>
              <a:t>Hoa đồng tiền</a:t>
            </a:r>
          </a:p>
        </p:txBody>
      </p:sp>
      <p:sp>
        <p:nvSpPr>
          <p:cNvPr id="14" name="TextBox 19"/>
          <p:cNvSpPr txBox="1"/>
          <p:nvPr/>
        </p:nvSpPr>
        <p:spPr>
          <a:xfrm>
            <a:off x="723151" y="6205673"/>
            <a:ext cx="2515419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00">
                <a:latin typeface="UTM Avo" panose="02040603050506020204" pitchFamily="18" charset="0"/>
                <a:cs typeface="Arial" panose="020B0604020202020204" pitchFamily="34" charset="0"/>
              </a:rPr>
              <a:t>Hoa cát tường</a:t>
            </a:r>
          </a:p>
        </p:txBody>
      </p:sp>
      <p:sp>
        <p:nvSpPr>
          <p:cNvPr id="15" name="TextBox 20"/>
          <p:cNvSpPr txBox="1"/>
          <p:nvPr/>
        </p:nvSpPr>
        <p:spPr>
          <a:xfrm>
            <a:off x="3581470" y="6257098"/>
            <a:ext cx="2515419" cy="384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300">
                <a:latin typeface="UTM Avo" panose="02040603050506020204" pitchFamily="18" charset="0"/>
                <a:cs typeface="Arial" panose="020B0604020202020204" pitchFamily="34" charset="0"/>
              </a:rPr>
              <a:t>Hoa cẩm tú cầu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  <p:bldP spid="14" grpId="0"/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"/>
          <p:cNvSpPr/>
          <p:nvPr/>
        </p:nvSpPr>
        <p:spPr>
          <a:xfrm>
            <a:off x="3617277" y="1184683"/>
            <a:ext cx="4957445" cy="66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Hướng dẫn về nhà</a:t>
            </a:r>
            <a:endParaRPr sz="3600" b="1" i="0" u="none" strike="noStrike" cap="none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6941" y="2517057"/>
            <a:ext cx="6558116" cy="1592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3336" lvl="1" indent="-316668" algn="just">
              <a:lnSpc>
                <a:spcPct val="150000"/>
              </a:lnSpc>
              <a:buFont typeface="Arial"/>
              <a:buChar char="•"/>
            </a:pP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3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3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23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3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phổ</a:t>
            </a:r>
            <a:r>
              <a:rPr lang="en-US" sz="23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biến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  <a:p>
            <a:pPr marL="633336" lvl="1" indent="-316668" algn="just">
              <a:lnSpc>
                <a:spcPct val="150000"/>
              </a:lnSpc>
              <a:buFont typeface="Arial"/>
              <a:buChar char="•"/>
            </a:pP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dirty="0" err="1"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300" i="1" dirty="0">
                <a:latin typeface="UTM Avo" panose="02040603050506020204" pitchFamily="18" charset="0"/>
                <a:cs typeface="Arial" panose="020B0604020202020204" pitchFamily="34" charset="0"/>
              </a:rPr>
              <a:t> 7 –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3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3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23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r>
              <a:rPr lang="en-US" sz="23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3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23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300" i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300" i="1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300" dirty="0">
                <a:latin typeface="UTM Avo" panose="02040603050506020204" pitchFamily="18" charset="0"/>
                <a:cs typeface="Arial" panose="020B0604020202020204" pitchFamily="34" charset="0"/>
              </a:rPr>
              <a:t> (SGK, tr.34).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 kết nối cộng đồng giáo viên và nhận thêm nhiều tài liệu giảng dạy,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mời quý thầy cô tham gia Group Facebook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8135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D04D1F01-53E1-CF59-49F4-34CE40515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252" y="2950275"/>
            <a:ext cx="3346994" cy="15911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1017269" y="2424247"/>
            <a:ext cx="9598191" cy="664199"/>
          </a:xfrm>
          <a:custGeom>
            <a:avLst/>
            <a:gdLst/>
            <a:ahLst/>
            <a:cxnLst/>
            <a:rect l="l" t="t" r="r" b="b"/>
            <a:pathLst>
              <a:path w="4313134" h="302075">
                <a:moveTo>
                  <a:pt x="24110" y="0"/>
                </a:moveTo>
                <a:lnTo>
                  <a:pt x="4289024" y="0"/>
                </a:lnTo>
                <a:cubicBezTo>
                  <a:pt x="4295418" y="0"/>
                  <a:pt x="4301551" y="2540"/>
                  <a:pt x="4306072" y="7062"/>
                </a:cubicBezTo>
                <a:cubicBezTo>
                  <a:pt x="4310594" y="11583"/>
                  <a:pt x="4313134" y="17716"/>
                  <a:pt x="4313134" y="24110"/>
                </a:cubicBezTo>
                <a:lnTo>
                  <a:pt x="4313134" y="277965"/>
                </a:lnTo>
                <a:cubicBezTo>
                  <a:pt x="4313134" y="291281"/>
                  <a:pt x="4302340" y="302075"/>
                  <a:pt x="4289024" y="302075"/>
                </a:cubicBezTo>
                <a:lnTo>
                  <a:pt x="24110" y="302075"/>
                </a:lnTo>
                <a:cubicBezTo>
                  <a:pt x="17716" y="302075"/>
                  <a:pt x="11583" y="299535"/>
                  <a:pt x="7062" y="295013"/>
                </a:cubicBezTo>
                <a:cubicBezTo>
                  <a:pt x="2540" y="290492"/>
                  <a:pt x="0" y="284359"/>
                  <a:pt x="0" y="277965"/>
                </a:cubicBezTo>
                <a:lnTo>
                  <a:pt x="0" y="24110"/>
                </a:lnTo>
                <a:cubicBezTo>
                  <a:pt x="0" y="17716"/>
                  <a:pt x="2540" y="11583"/>
                  <a:pt x="7062" y="7062"/>
                </a:cubicBezTo>
                <a:cubicBezTo>
                  <a:pt x="11583" y="2540"/>
                  <a:pt x="17716" y="0"/>
                  <a:pt x="24110" y="0"/>
                </a:cubicBezTo>
                <a:close/>
              </a:path>
            </a:pathLst>
          </a:custGeom>
          <a:solidFill>
            <a:srgbClr val="CE527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tr.26 SGK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cầu</a:t>
            </a:r>
            <a:endParaRPr lang="en-US" sz="2400" b="1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4915836" y="3378240"/>
            <a:ext cx="3216493" cy="2068037"/>
          </a:xfrm>
          <a:custGeom>
            <a:avLst/>
            <a:gdLst/>
            <a:ahLst/>
            <a:cxnLst/>
            <a:rect l="l" t="t" r="r" b="b"/>
            <a:pathLst>
              <a:path w="7819803" h="4750530">
                <a:moveTo>
                  <a:pt x="0" y="0"/>
                </a:moveTo>
                <a:lnTo>
                  <a:pt x="7819804" y="0"/>
                </a:lnTo>
                <a:lnTo>
                  <a:pt x="7819804" y="4750531"/>
                </a:lnTo>
                <a:lnTo>
                  <a:pt x="0" y="47505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476326" y="1714472"/>
            <a:ext cx="4228476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b="1">
                <a:latin typeface="UTM Avo" panose="02040603050506020204" pitchFamily="18" charset="0"/>
                <a:cs typeface="Arial" panose="020B0604020202020204" pitchFamily="34" charset="0"/>
              </a:rPr>
              <a:t>Thảo luận nhóm đôi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817044" y="5446277"/>
            <a:ext cx="10943156" cy="10295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sóc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95A7A3-3980-9CAB-6EFB-3FFE8E215DA7}"/>
              </a:ext>
            </a:extLst>
          </p:cNvPr>
          <p:cNvSpPr txBox="1"/>
          <p:nvPr/>
        </p:nvSpPr>
        <p:spPr>
          <a:xfrm>
            <a:off x="3368165" y="912365"/>
            <a:ext cx="874387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2B571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Trồng và chăm sóc cây hoa cúc chuồn trong chậu</a:t>
            </a:r>
            <a:endParaRPr lang="en-US" sz="2400" b="1" dirty="0">
              <a:solidFill>
                <a:srgbClr val="2B571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2296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1368586" y="3573844"/>
            <a:ext cx="1533828" cy="515676"/>
          </a:xfrm>
          <a:custGeom>
            <a:avLst/>
            <a:gdLst/>
            <a:ahLst/>
            <a:cxnLst/>
            <a:rect l="l" t="t" r="r" b="b"/>
            <a:pathLst>
              <a:path w="669548" h="252248">
                <a:moveTo>
                  <a:pt x="91361" y="0"/>
                </a:moveTo>
                <a:lnTo>
                  <a:pt x="578187" y="0"/>
                </a:lnTo>
                <a:cubicBezTo>
                  <a:pt x="602417" y="0"/>
                  <a:pt x="625655" y="9626"/>
                  <a:pt x="642789" y="26759"/>
                </a:cubicBezTo>
                <a:cubicBezTo>
                  <a:pt x="659922" y="43893"/>
                  <a:pt x="669548" y="67131"/>
                  <a:pt x="669548" y="91361"/>
                </a:cubicBezTo>
                <a:lnTo>
                  <a:pt x="669548" y="160887"/>
                </a:lnTo>
                <a:cubicBezTo>
                  <a:pt x="669548" y="211344"/>
                  <a:pt x="628644" y="252248"/>
                  <a:pt x="578187" y="252248"/>
                </a:cubicBezTo>
                <a:lnTo>
                  <a:pt x="91361" y="252248"/>
                </a:lnTo>
                <a:cubicBezTo>
                  <a:pt x="40904" y="252248"/>
                  <a:pt x="0" y="211344"/>
                  <a:pt x="0" y="160887"/>
                </a:cubicBezTo>
                <a:lnTo>
                  <a:pt x="0" y="91361"/>
                </a:lnTo>
                <a:cubicBezTo>
                  <a:pt x="0" y="40904"/>
                  <a:pt x="40904" y="0"/>
                  <a:pt x="91361" y="0"/>
                </a:cubicBezTo>
                <a:close/>
              </a:path>
            </a:pathLst>
          </a:custGeom>
          <a:solidFill>
            <a:srgbClr val="FFFFFF"/>
          </a:solidFill>
          <a:ln w="9525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con</a:t>
            </a:r>
          </a:p>
        </p:txBody>
      </p:sp>
      <p:sp>
        <p:nvSpPr>
          <p:cNvPr id="5" name="Freeform 7"/>
          <p:cNvSpPr/>
          <p:nvPr/>
        </p:nvSpPr>
        <p:spPr>
          <a:xfrm>
            <a:off x="1217464" y="1678113"/>
            <a:ext cx="1700839" cy="1772903"/>
          </a:xfrm>
          <a:custGeom>
            <a:avLst/>
            <a:gdLst/>
            <a:ahLst/>
            <a:cxnLst/>
            <a:rect l="l" t="t" r="r" b="b"/>
            <a:pathLst>
              <a:path w="2818996" h="3292777">
                <a:moveTo>
                  <a:pt x="0" y="0"/>
                </a:moveTo>
                <a:lnTo>
                  <a:pt x="2818996" y="0"/>
                </a:lnTo>
                <a:lnTo>
                  <a:pt x="2818996" y="3292777"/>
                </a:lnTo>
                <a:lnTo>
                  <a:pt x="0" y="32927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8"/>
          <p:cNvSpPr/>
          <p:nvPr/>
        </p:nvSpPr>
        <p:spPr>
          <a:xfrm>
            <a:off x="3424588" y="1678113"/>
            <a:ext cx="2130657" cy="1772903"/>
          </a:xfrm>
          <a:custGeom>
            <a:avLst/>
            <a:gdLst/>
            <a:ahLst/>
            <a:cxnLst/>
            <a:rect l="l" t="t" r="r" b="b"/>
            <a:pathLst>
              <a:path w="3531384" h="3292777">
                <a:moveTo>
                  <a:pt x="0" y="0"/>
                </a:moveTo>
                <a:lnTo>
                  <a:pt x="3531384" y="0"/>
                </a:lnTo>
                <a:lnTo>
                  <a:pt x="3531384" y="3292777"/>
                </a:lnTo>
                <a:lnTo>
                  <a:pt x="0" y="32927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9"/>
          <p:cNvSpPr/>
          <p:nvPr/>
        </p:nvSpPr>
        <p:spPr>
          <a:xfrm>
            <a:off x="6076048" y="1678113"/>
            <a:ext cx="2293075" cy="1772903"/>
          </a:xfrm>
          <a:custGeom>
            <a:avLst/>
            <a:gdLst/>
            <a:ahLst/>
            <a:cxnLst/>
            <a:rect l="l" t="t" r="r" b="b"/>
            <a:pathLst>
              <a:path w="3800579" h="3292777">
                <a:moveTo>
                  <a:pt x="0" y="0"/>
                </a:moveTo>
                <a:lnTo>
                  <a:pt x="3800579" y="0"/>
                </a:lnTo>
                <a:lnTo>
                  <a:pt x="3800579" y="3292777"/>
                </a:lnTo>
                <a:lnTo>
                  <a:pt x="0" y="32927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10"/>
          <p:cNvSpPr/>
          <p:nvPr/>
        </p:nvSpPr>
        <p:spPr>
          <a:xfrm>
            <a:off x="8901478" y="1678113"/>
            <a:ext cx="2403182" cy="1772903"/>
          </a:xfrm>
          <a:custGeom>
            <a:avLst/>
            <a:gdLst/>
            <a:ahLst/>
            <a:cxnLst/>
            <a:rect l="l" t="t" r="r" b="b"/>
            <a:pathLst>
              <a:path w="3983070" h="3292777">
                <a:moveTo>
                  <a:pt x="0" y="0"/>
                </a:moveTo>
                <a:lnTo>
                  <a:pt x="3983070" y="0"/>
                </a:lnTo>
                <a:lnTo>
                  <a:pt x="3983070" y="3292777"/>
                </a:lnTo>
                <a:lnTo>
                  <a:pt x="0" y="32927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11"/>
          <p:cNvSpPr/>
          <p:nvPr/>
        </p:nvSpPr>
        <p:spPr>
          <a:xfrm>
            <a:off x="1183611" y="4310991"/>
            <a:ext cx="1642783" cy="1762542"/>
          </a:xfrm>
          <a:custGeom>
            <a:avLst/>
            <a:gdLst/>
            <a:ahLst/>
            <a:cxnLst/>
            <a:rect l="l" t="t" r="r" b="b"/>
            <a:pathLst>
              <a:path w="2722773" h="3273534">
                <a:moveTo>
                  <a:pt x="0" y="0"/>
                </a:moveTo>
                <a:lnTo>
                  <a:pt x="2722773" y="0"/>
                </a:lnTo>
                <a:lnTo>
                  <a:pt x="2722773" y="3273534"/>
                </a:lnTo>
                <a:lnTo>
                  <a:pt x="0" y="32735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2"/>
          <p:cNvSpPr/>
          <p:nvPr/>
        </p:nvSpPr>
        <p:spPr>
          <a:xfrm>
            <a:off x="3350976" y="4301052"/>
            <a:ext cx="1636534" cy="1772481"/>
          </a:xfrm>
          <a:custGeom>
            <a:avLst/>
            <a:gdLst/>
            <a:ahLst/>
            <a:cxnLst/>
            <a:rect l="l" t="t" r="r" b="b"/>
            <a:pathLst>
              <a:path w="2712416" h="3291993">
                <a:moveTo>
                  <a:pt x="0" y="0"/>
                </a:moveTo>
                <a:lnTo>
                  <a:pt x="2712416" y="0"/>
                </a:lnTo>
                <a:lnTo>
                  <a:pt x="2712416" y="3291992"/>
                </a:lnTo>
                <a:lnTo>
                  <a:pt x="0" y="32919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3"/>
          <p:cNvSpPr/>
          <p:nvPr/>
        </p:nvSpPr>
        <p:spPr>
          <a:xfrm>
            <a:off x="5370771" y="4315810"/>
            <a:ext cx="1834006" cy="1757724"/>
          </a:xfrm>
          <a:custGeom>
            <a:avLst/>
            <a:gdLst/>
            <a:ahLst/>
            <a:cxnLst/>
            <a:rect l="l" t="t" r="r" b="b"/>
            <a:pathLst>
              <a:path w="3039710" h="3264586">
                <a:moveTo>
                  <a:pt x="0" y="0"/>
                </a:moveTo>
                <a:lnTo>
                  <a:pt x="3039710" y="0"/>
                </a:lnTo>
                <a:lnTo>
                  <a:pt x="3039710" y="3264586"/>
                </a:lnTo>
                <a:lnTo>
                  <a:pt x="0" y="3264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4"/>
          <p:cNvSpPr/>
          <p:nvPr/>
        </p:nvSpPr>
        <p:spPr>
          <a:xfrm>
            <a:off x="7649972" y="4301052"/>
            <a:ext cx="1663752" cy="1772481"/>
          </a:xfrm>
          <a:custGeom>
            <a:avLst/>
            <a:gdLst/>
            <a:ahLst/>
            <a:cxnLst/>
            <a:rect l="l" t="t" r="r" b="b"/>
            <a:pathLst>
              <a:path w="2757528" h="3291993">
                <a:moveTo>
                  <a:pt x="0" y="0"/>
                </a:moveTo>
                <a:lnTo>
                  <a:pt x="2757528" y="0"/>
                </a:lnTo>
                <a:lnTo>
                  <a:pt x="2757528" y="3291992"/>
                </a:lnTo>
                <a:lnTo>
                  <a:pt x="0" y="329199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5"/>
          <p:cNvSpPr/>
          <p:nvPr/>
        </p:nvSpPr>
        <p:spPr>
          <a:xfrm>
            <a:off x="9762299" y="4301052"/>
            <a:ext cx="1531826" cy="1772481"/>
          </a:xfrm>
          <a:custGeom>
            <a:avLst/>
            <a:gdLst/>
            <a:ahLst/>
            <a:cxnLst/>
            <a:rect l="l" t="t" r="r" b="b"/>
            <a:pathLst>
              <a:path w="2538872" h="3291993">
                <a:moveTo>
                  <a:pt x="0" y="0"/>
                </a:moveTo>
                <a:lnTo>
                  <a:pt x="2538871" y="0"/>
                </a:lnTo>
                <a:lnTo>
                  <a:pt x="2538871" y="3291992"/>
                </a:lnTo>
                <a:lnTo>
                  <a:pt x="0" y="329199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 anchor="ctr"/>
          <a:lstStyle/>
          <a:p>
            <a:pPr algn="ctr"/>
            <a:endParaRPr lang="vi-VN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7"/>
          <p:cNvSpPr/>
          <p:nvPr/>
        </p:nvSpPr>
        <p:spPr>
          <a:xfrm>
            <a:off x="3368450" y="3583450"/>
            <a:ext cx="2300075" cy="515676"/>
          </a:xfrm>
          <a:custGeom>
            <a:avLst/>
            <a:gdLst/>
            <a:ahLst/>
            <a:cxnLst/>
            <a:rect l="l" t="t" r="r" b="b"/>
            <a:pathLst>
              <a:path w="959231" h="252248">
                <a:moveTo>
                  <a:pt x="63771" y="0"/>
                </a:moveTo>
                <a:lnTo>
                  <a:pt x="895461" y="0"/>
                </a:lnTo>
                <a:cubicBezTo>
                  <a:pt x="912374" y="0"/>
                  <a:pt x="928594" y="6719"/>
                  <a:pt x="940553" y="18678"/>
                </a:cubicBezTo>
                <a:cubicBezTo>
                  <a:pt x="952512" y="30637"/>
                  <a:pt x="959231" y="46858"/>
                  <a:pt x="959231" y="63771"/>
                </a:cubicBezTo>
                <a:lnTo>
                  <a:pt x="959231" y="188478"/>
                </a:lnTo>
                <a:cubicBezTo>
                  <a:pt x="959231" y="223697"/>
                  <a:pt x="930680" y="252248"/>
                  <a:pt x="895461" y="252248"/>
                </a:cubicBezTo>
                <a:lnTo>
                  <a:pt x="63771" y="252248"/>
                </a:lnTo>
                <a:cubicBezTo>
                  <a:pt x="28551" y="252248"/>
                  <a:pt x="0" y="223697"/>
                  <a:pt x="0" y="188478"/>
                </a:cubicBezTo>
                <a:lnTo>
                  <a:pt x="0" y="63771"/>
                </a:lnTo>
                <a:cubicBezTo>
                  <a:pt x="0" y="28551"/>
                  <a:pt x="28551" y="0"/>
                  <a:pt x="63771" y="0"/>
                </a:cubicBezTo>
                <a:close/>
              </a:path>
            </a:pathLst>
          </a:custGeom>
          <a:solidFill>
            <a:srgbClr val="FFFFFF"/>
          </a:solidFill>
          <a:ln w="9525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đĩa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lót</a:t>
            </a:r>
            <a:endParaRPr lang="en-US" sz="21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Freeform 20"/>
          <p:cNvSpPr/>
          <p:nvPr/>
        </p:nvSpPr>
        <p:spPr>
          <a:xfrm>
            <a:off x="6492212" y="3573844"/>
            <a:ext cx="1533828" cy="515676"/>
          </a:xfrm>
          <a:custGeom>
            <a:avLst/>
            <a:gdLst/>
            <a:ahLst/>
            <a:cxnLst/>
            <a:rect l="l" t="t" r="r" b="b"/>
            <a:pathLst>
              <a:path w="669548" h="252248">
                <a:moveTo>
                  <a:pt x="91361" y="0"/>
                </a:moveTo>
                <a:lnTo>
                  <a:pt x="578187" y="0"/>
                </a:lnTo>
                <a:cubicBezTo>
                  <a:pt x="602417" y="0"/>
                  <a:pt x="625655" y="9626"/>
                  <a:pt x="642789" y="26759"/>
                </a:cubicBezTo>
                <a:cubicBezTo>
                  <a:pt x="659922" y="43893"/>
                  <a:pt x="669548" y="67131"/>
                  <a:pt x="669548" y="91361"/>
                </a:cubicBezTo>
                <a:lnTo>
                  <a:pt x="669548" y="160887"/>
                </a:lnTo>
                <a:cubicBezTo>
                  <a:pt x="669548" y="211344"/>
                  <a:pt x="628644" y="252248"/>
                  <a:pt x="578187" y="252248"/>
                </a:cubicBezTo>
                <a:lnTo>
                  <a:pt x="91361" y="252248"/>
                </a:lnTo>
                <a:cubicBezTo>
                  <a:pt x="40904" y="252248"/>
                  <a:pt x="0" y="211344"/>
                  <a:pt x="0" y="160887"/>
                </a:cubicBezTo>
                <a:lnTo>
                  <a:pt x="0" y="91361"/>
                </a:lnTo>
                <a:cubicBezTo>
                  <a:pt x="0" y="40904"/>
                  <a:pt x="40904" y="0"/>
                  <a:pt x="91361" y="0"/>
                </a:cubicBezTo>
                <a:close/>
              </a:path>
            </a:pathLst>
          </a:custGeom>
          <a:solidFill>
            <a:srgbClr val="FFFFFF"/>
          </a:solidFill>
          <a:ln w="9525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Sỏi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dăm</a:t>
            </a:r>
            <a:endParaRPr lang="en-US" sz="21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Freeform 23"/>
          <p:cNvSpPr/>
          <p:nvPr/>
        </p:nvSpPr>
        <p:spPr>
          <a:xfrm>
            <a:off x="9366919" y="3573844"/>
            <a:ext cx="1533828" cy="515676"/>
          </a:xfrm>
          <a:custGeom>
            <a:avLst/>
            <a:gdLst/>
            <a:ahLst/>
            <a:cxnLst/>
            <a:rect l="l" t="t" r="r" b="b"/>
            <a:pathLst>
              <a:path w="669548" h="252248">
                <a:moveTo>
                  <a:pt x="91361" y="0"/>
                </a:moveTo>
                <a:lnTo>
                  <a:pt x="578187" y="0"/>
                </a:lnTo>
                <a:cubicBezTo>
                  <a:pt x="602417" y="0"/>
                  <a:pt x="625655" y="9626"/>
                  <a:pt x="642789" y="26759"/>
                </a:cubicBezTo>
                <a:cubicBezTo>
                  <a:pt x="659922" y="43893"/>
                  <a:pt x="669548" y="67131"/>
                  <a:pt x="669548" y="91361"/>
                </a:cubicBezTo>
                <a:lnTo>
                  <a:pt x="669548" y="160887"/>
                </a:lnTo>
                <a:cubicBezTo>
                  <a:pt x="669548" y="211344"/>
                  <a:pt x="628644" y="252248"/>
                  <a:pt x="578187" y="252248"/>
                </a:cubicBezTo>
                <a:lnTo>
                  <a:pt x="91361" y="252248"/>
                </a:lnTo>
                <a:cubicBezTo>
                  <a:pt x="40904" y="252248"/>
                  <a:pt x="0" y="211344"/>
                  <a:pt x="0" y="160887"/>
                </a:cubicBezTo>
                <a:lnTo>
                  <a:pt x="0" y="91361"/>
                </a:lnTo>
                <a:cubicBezTo>
                  <a:pt x="0" y="40904"/>
                  <a:pt x="40904" y="0"/>
                  <a:pt x="91361" y="0"/>
                </a:cubicBezTo>
                <a:close/>
              </a:path>
            </a:pathLst>
          </a:custGeom>
          <a:solidFill>
            <a:srgbClr val="FFFFFF"/>
          </a:solidFill>
          <a:ln w="9525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endParaRPr lang="en-US" sz="21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Freeform 26"/>
          <p:cNvSpPr/>
          <p:nvPr/>
        </p:nvSpPr>
        <p:spPr>
          <a:xfrm>
            <a:off x="976239" y="6216098"/>
            <a:ext cx="2199574" cy="515676"/>
          </a:xfrm>
          <a:custGeom>
            <a:avLst/>
            <a:gdLst/>
            <a:ahLst/>
            <a:cxnLst/>
            <a:rect l="l" t="t" r="r" b="b"/>
            <a:pathLst>
              <a:path w="960160" h="252248">
                <a:moveTo>
                  <a:pt x="63709" y="0"/>
                </a:moveTo>
                <a:lnTo>
                  <a:pt x="896451" y="0"/>
                </a:lnTo>
                <a:cubicBezTo>
                  <a:pt x="913348" y="0"/>
                  <a:pt x="929552" y="6712"/>
                  <a:pt x="941500" y="18660"/>
                </a:cubicBezTo>
                <a:cubicBezTo>
                  <a:pt x="953448" y="30608"/>
                  <a:pt x="960160" y="46812"/>
                  <a:pt x="960160" y="63709"/>
                </a:cubicBezTo>
                <a:lnTo>
                  <a:pt x="960160" y="188539"/>
                </a:lnTo>
                <a:cubicBezTo>
                  <a:pt x="960160" y="223725"/>
                  <a:pt x="931636" y="252248"/>
                  <a:pt x="896451" y="252248"/>
                </a:cubicBezTo>
                <a:lnTo>
                  <a:pt x="63709" y="252248"/>
                </a:lnTo>
                <a:cubicBezTo>
                  <a:pt x="28523" y="252248"/>
                  <a:pt x="0" y="223725"/>
                  <a:pt x="0" y="188539"/>
                </a:cubicBezTo>
                <a:lnTo>
                  <a:pt x="0" y="63709"/>
                </a:lnTo>
                <a:cubicBezTo>
                  <a:pt x="0" y="28523"/>
                  <a:pt x="28523" y="0"/>
                  <a:pt x="63709" y="0"/>
                </a:cubicBezTo>
                <a:close/>
              </a:path>
            </a:pathLst>
          </a:custGeom>
          <a:solidFill>
            <a:srgbClr val="FFFFFF"/>
          </a:solidFill>
          <a:ln w="9525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bón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NPK</a:t>
            </a:r>
          </a:p>
        </p:txBody>
      </p:sp>
      <p:sp>
        <p:nvSpPr>
          <p:cNvPr id="18" name="Freeform 29"/>
          <p:cNvSpPr/>
          <p:nvPr/>
        </p:nvSpPr>
        <p:spPr>
          <a:xfrm>
            <a:off x="3473319" y="6216098"/>
            <a:ext cx="1533828" cy="515676"/>
          </a:xfrm>
          <a:custGeom>
            <a:avLst/>
            <a:gdLst/>
            <a:ahLst/>
            <a:cxnLst/>
            <a:rect l="l" t="t" r="r" b="b"/>
            <a:pathLst>
              <a:path w="669548" h="252248">
                <a:moveTo>
                  <a:pt x="91361" y="0"/>
                </a:moveTo>
                <a:lnTo>
                  <a:pt x="578187" y="0"/>
                </a:lnTo>
                <a:cubicBezTo>
                  <a:pt x="602417" y="0"/>
                  <a:pt x="625655" y="9626"/>
                  <a:pt x="642789" y="26759"/>
                </a:cubicBezTo>
                <a:cubicBezTo>
                  <a:pt x="659922" y="43893"/>
                  <a:pt x="669548" y="67131"/>
                  <a:pt x="669548" y="91361"/>
                </a:cubicBezTo>
                <a:lnTo>
                  <a:pt x="669548" y="160887"/>
                </a:lnTo>
                <a:cubicBezTo>
                  <a:pt x="669548" y="211344"/>
                  <a:pt x="628644" y="252248"/>
                  <a:pt x="578187" y="252248"/>
                </a:cubicBezTo>
                <a:lnTo>
                  <a:pt x="91361" y="252248"/>
                </a:lnTo>
                <a:cubicBezTo>
                  <a:pt x="40904" y="252248"/>
                  <a:pt x="0" y="211344"/>
                  <a:pt x="0" y="160887"/>
                </a:cubicBezTo>
                <a:lnTo>
                  <a:pt x="0" y="91361"/>
                </a:lnTo>
                <a:cubicBezTo>
                  <a:pt x="0" y="40904"/>
                  <a:pt x="40904" y="0"/>
                  <a:pt x="91361" y="0"/>
                </a:cubicBezTo>
                <a:close/>
              </a:path>
            </a:pathLst>
          </a:custGeom>
          <a:solidFill>
            <a:srgbClr val="FFFFFF"/>
          </a:solidFill>
          <a:ln w="9525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Xẻng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endParaRPr lang="en-US" sz="21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Freeform 32"/>
          <p:cNvSpPr/>
          <p:nvPr/>
        </p:nvSpPr>
        <p:spPr>
          <a:xfrm>
            <a:off x="5370771" y="6196361"/>
            <a:ext cx="2004677" cy="515676"/>
          </a:xfrm>
          <a:custGeom>
            <a:avLst/>
            <a:gdLst/>
            <a:ahLst/>
            <a:cxnLst/>
            <a:rect l="l" t="t" r="r" b="b"/>
            <a:pathLst>
              <a:path w="843304" h="252248">
                <a:moveTo>
                  <a:pt x="72537" y="0"/>
                </a:moveTo>
                <a:lnTo>
                  <a:pt x="770767" y="0"/>
                </a:lnTo>
                <a:cubicBezTo>
                  <a:pt x="790005" y="0"/>
                  <a:pt x="808455" y="7642"/>
                  <a:pt x="822058" y="21246"/>
                </a:cubicBezTo>
                <a:cubicBezTo>
                  <a:pt x="835662" y="34849"/>
                  <a:pt x="843304" y="53299"/>
                  <a:pt x="843304" y="72537"/>
                </a:cubicBezTo>
                <a:lnTo>
                  <a:pt x="843304" y="179711"/>
                </a:lnTo>
                <a:cubicBezTo>
                  <a:pt x="843304" y="198949"/>
                  <a:pt x="835662" y="217399"/>
                  <a:pt x="822058" y="231003"/>
                </a:cubicBezTo>
                <a:cubicBezTo>
                  <a:pt x="808455" y="244606"/>
                  <a:pt x="790005" y="252248"/>
                  <a:pt x="770767" y="252248"/>
                </a:cubicBezTo>
                <a:lnTo>
                  <a:pt x="72537" y="252248"/>
                </a:lnTo>
                <a:cubicBezTo>
                  <a:pt x="53299" y="252248"/>
                  <a:pt x="34849" y="244606"/>
                  <a:pt x="21246" y="231003"/>
                </a:cubicBezTo>
                <a:cubicBezTo>
                  <a:pt x="7642" y="217399"/>
                  <a:pt x="0" y="198949"/>
                  <a:pt x="0" y="179711"/>
                </a:cubicBezTo>
                <a:lnTo>
                  <a:pt x="0" y="72537"/>
                </a:lnTo>
                <a:cubicBezTo>
                  <a:pt x="0" y="53299"/>
                  <a:pt x="7642" y="34849"/>
                  <a:pt x="21246" y="21246"/>
                </a:cubicBezTo>
                <a:cubicBezTo>
                  <a:pt x="34849" y="7642"/>
                  <a:pt x="53299" y="0"/>
                  <a:pt x="72537" y="0"/>
                </a:cubicBezTo>
                <a:close/>
              </a:path>
            </a:pathLst>
          </a:custGeom>
          <a:solidFill>
            <a:srgbClr val="FFFFFF"/>
          </a:solidFill>
          <a:ln w="9525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Bình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tưới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endParaRPr lang="en-US" sz="21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Freeform 35"/>
          <p:cNvSpPr/>
          <p:nvPr/>
        </p:nvSpPr>
        <p:spPr>
          <a:xfrm>
            <a:off x="7699850" y="6216098"/>
            <a:ext cx="1533828" cy="515676"/>
          </a:xfrm>
          <a:custGeom>
            <a:avLst/>
            <a:gdLst/>
            <a:ahLst/>
            <a:cxnLst/>
            <a:rect l="l" t="t" r="r" b="b"/>
            <a:pathLst>
              <a:path w="669548" h="252248">
                <a:moveTo>
                  <a:pt x="91361" y="0"/>
                </a:moveTo>
                <a:lnTo>
                  <a:pt x="578187" y="0"/>
                </a:lnTo>
                <a:cubicBezTo>
                  <a:pt x="602417" y="0"/>
                  <a:pt x="625655" y="9626"/>
                  <a:pt x="642789" y="26759"/>
                </a:cubicBezTo>
                <a:cubicBezTo>
                  <a:pt x="659922" y="43893"/>
                  <a:pt x="669548" y="67131"/>
                  <a:pt x="669548" y="91361"/>
                </a:cubicBezTo>
                <a:lnTo>
                  <a:pt x="669548" y="160887"/>
                </a:lnTo>
                <a:cubicBezTo>
                  <a:pt x="669548" y="211344"/>
                  <a:pt x="628644" y="252248"/>
                  <a:pt x="578187" y="252248"/>
                </a:cubicBezTo>
                <a:lnTo>
                  <a:pt x="91361" y="252248"/>
                </a:lnTo>
                <a:cubicBezTo>
                  <a:pt x="40904" y="252248"/>
                  <a:pt x="0" y="211344"/>
                  <a:pt x="0" y="160887"/>
                </a:cubicBezTo>
                <a:lnTo>
                  <a:pt x="0" y="91361"/>
                </a:lnTo>
                <a:cubicBezTo>
                  <a:pt x="0" y="40904"/>
                  <a:pt x="40904" y="0"/>
                  <a:pt x="91361" y="0"/>
                </a:cubicBezTo>
                <a:close/>
              </a:path>
            </a:pathLst>
          </a:custGeom>
          <a:solidFill>
            <a:srgbClr val="FFFFFF"/>
          </a:solidFill>
          <a:ln w="9525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Găng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endParaRPr lang="en-US" sz="21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Freeform 38"/>
          <p:cNvSpPr/>
          <p:nvPr/>
        </p:nvSpPr>
        <p:spPr>
          <a:xfrm>
            <a:off x="9550685" y="6216098"/>
            <a:ext cx="2004677" cy="515676"/>
          </a:xfrm>
          <a:custGeom>
            <a:avLst/>
            <a:gdLst/>
            <a:ahLst/>
            <a:cxnLst/>
            <a:rect l="l" t="t" r="r" b="b"/>
            <a:pathLst>
              <a:path w="875084" h="252248">
                <a:moveTo>
                  <a:pt x="69903" y="0"/>
                </a:moveTo>
                <a:lnTo>
                  <a:pt x="805181" y="0"/>
                </a:lnTo>
                <a:cubicBezTo>
                  <a:pt x="843787" y="0"/>
                  <a:pt x="875084" y="31297"/>
                  <a:pt x="875084" y="69903"/>
                </a:cubicBezTo>
                <a:lnTo>
                  <a:pt x="875084" y="182346"/>
                </a:lnTo>
                <a:cubicBezTo>
                  <a:pt x="875084" y="220952"/>
                  <a:pt x="843787" y="252248"/>
                  <a:pt x="805181" y="252248"/>
                </a:cubicBezTo>
                <a:lnTo>
                  <a:pt x="69903" y="252248"/>
                </a:lnTo>
                <a:cubicBezTo>
                  <a:pt x="51363" y="252248"/>
                  <a:pt x="33583" y="244884"/>
                  <a:pt x="20474" y="231774"/>
                </a:cubicBezTo>
                <a:cubicBezTo>
                  <a:pt x="7365" y="218665"/>
                  <a:pt x="0" y="200885"/>
                  <a:pt x="0" y="182346"/>
                </a:cubicBezTo>
                <a:lnTo>
                  <a:pt x="0" y="69903"/>
                </a:lnTo>
                <a:cubicBezTo>
                  <a:pt x="0" y="31297"/>
                  <a:pt x="31297" y="0"/>
                  <a:pt x="69903" y="0"/>
                </a:cubicBezTo>
                <a:close/>
              </a:path>
            </a:pathLst>
          </a:custGeom>
          <a:solidFill>
            <a:srgbClr val="FFFFFF"/>
          </a:solidFill>
          <a:ln w="9525" cap="rnd">
            <a:solidFill>
              <a:srgbClr val="CE527C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Kéo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cắt</a:t>
            </a:r>
            <a:r>
              <a:rPr lang="en-US" sz="21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UTM Avo" panose="02040603050506020204" pitchFamily="18" charset="0"/>
                <a:cs typeface="Arial" panose="020B0604020202020204" pitchFamily="34" charset="0"/>
              </a:rPr>
              <a:t>cành</a:t>
            </a:r>
            <a:endParaRPr lang="en-US" sz="21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100E2-9BEB-F4F3-8D52-986427F4FB26}"/>
              </a:ext>
            </a:extLst>
          </p:cNvPr>
          <p:cNvSpPr txBox="1"/>
          <p:nvPr/>
        </p:nvSpPr>
        <p:spPr>
          <a:xfrm>
            <a:off x="3368165" y="912365"/>
            <a:ext cx="874387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2B571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Trồng và chăm sóc cây hoa cúc chuồn trong chậu</a:t>
            </a:r>
            <a:endParaRPr lang="en-US" sz="2400" b="1" dirty="0">
              <a:solidFill>
                <a:srgbClr val="2B571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9407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665999" y="2496457"/>
            <a:ext cx="5144866" cy="2286776"/>
          </a:xfrm>
          <a:custGeom>
            <a:avLst/>
            <a:gdLst/>
            <a:ahLst/>
            <a:cxnLst/>
            <a:rect l="l" t="t" r="r" b="b"/>
            <a:pathLst>
              <a:path w="2141075" h="1119553">
                <a:moveTo>
                  <a:pt x="48569" y="0"/>
                </a:moveTo>
                <a:lnTo>
                  <a:pt x="2092505" y="0"/>
                </a:lnTo>
                <a:cubicBezTo>
                  <a:pt x="2119329" y="0"/>
                  <a:pt x="2141075" y="21745"/>
                  <a:pt x="2141075" y="48569"/>
                </a:cubicBezTo>
                <a:lnTo>
                  <a:pt x="2141075" y="1070984"/>
                </a:lnTo>
                <a:cubicBezTo>
                  <a:pt x="2141075" y="1097808"/>
                  <a:pt x="2119329" y="1119553"/>
                  <a:pt x="2092505" y="1119553"/>
                </a:cubicBezTo>
                <a:lnTo>
                  <a:pt x="48569" y="1119553"/>
                </a:lnTo>
                <a:cubicBezTo>
                  <a:pt x="21745" y="1119553"/>
                  <a:pt x="0" y="1097808"/>
                  <a:pt x="0" y="1070984"/>
                </a:cubicBezTo>
                <a:lnTo>
                  <a:pt x="0" y="48569"/>
                </a:lnTo>
                <a:cubicBezTo>
                  <a:pt x="0" y="21745"/>
                  <a:pt x="21745" y="0"/>
                  <a:pt x="48569" y="0"/>
                </a:cubicBezTo>
                <a:close/>
              </a:path>
            </a:pathLst>
          </a:custGeom>
          <a:solidFill>
            <a:srgbClr val="5A843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ở tr.27 SGK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thao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400" b="1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oup 7"/>
          <p:cNvGrpSpPr/>
          <p:nvPr/>
        </p:nvGrpSpPr>
        <p:grpSpPr>
          <a:xfrm>
            <a:off x="6617110" y="1841462"/>
            <a:ext cx="4733951" cy="4579546"/>
            <a:chOff x="0" y="0"/>
            <a:chExt cx="10732363" cy="10434965"/>
          </a:xfrm>
        </p:grpSpPr>
        <p:sp>
          <p:nvSpPr>
            <p:cNvPr id="6" name="Freeform 8"/>
            <p:cNvSpPr/>
            <p:nvPr/>
          </p:nvSpPr>
          <p:spPr>
            <a:xfrm>
              <a:off x="0" y="0"/>
              <a:ext cx="5112158" cy="2955280"/>
            </a:xfrm>
            <a:custGeom>
              <a:avLst/>
              <a:gdLst/>
              <a:ahLst/>
              <a:cxnLst/>
              <a:rect l="l" t="t" r="r" b="b"/>
              <a:pathLst>
                <a:path w="5112158" h="2955280">
                  <a:moveTo>
                    <a:pt x="0" y="0"/>
                  </a:moveTo>
                  <a:lnTo>
                    <a:pt x="5112158" y="0"/>
                  </a:lnTo>
                  <a:lnTo>
                    <a:pt x="5112158" y="2955280"/>
                  </a:lnTo>
                  <a:lnTo>
                    <a:pt x="0" y="2955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 sz="2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 9"/>
            <p:cNvSpPr/>
            <p:nvPr/>
          </p:nvSpPr>
          <p:spPr>
            <a:xfrm>
              <a:off x="5424679" y="0"/>
              <a:ext cx="5307684" cy="2955280"/>
            </a:xfrm>
            <a:custGeom>
              <a:avLst/>
              <a:gdLst/>
              <a:ahLst/>
              <a:cxnLst/>
              <a:rect l="l" t="t" r="r" b="b"/>
              <a:pathLst>
                <a:path w="5307684" h="2955280">
                  <a:moveTo>
                    <a:pt x="0" y="0"/>
                  </a:moveTo>
                  <a:lnTo>
                    <a:pt x="5307684" y="0"/>
                  </a:lnTo>
                  <a:lnTo>
                    <a:pt x="5307684" y="2955280"/>
                  </a:lnTo>
                  <a:lnTo>
                    <a:pt x="0" y="2955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 sz="2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0"/>
            <p:cNvSpPr/>
            <p:nvPr/>
          </p:nvSpPr>
          <p:spPr>
            <a:xfrm>
              <a:off x="0" y="3391224"/>
              <a:ext cx="5112158" cy="3221849"/>
            </a:xfrm>
            <a:custGeom>
              <a:avLst/>
              <a:gdLst/>
              <a:ahLst/>
              <a:cxnLst/>
              <a:rect l="l" t="t" r="r" b="b"/>
              <a:pathLst>
                <a:path w="5112158" h="3221849">
                  <a:moveTo>
                    <a:pt x="0" y="0"/>
                  </a:moveTo>
                  <a:lnTo>
                    <a:pt x="5112158" y="0"/>
                  </a:lnTo>
                  <a:lnTo>
                    <a:pt x="5112158" y="3221849"/>
                  </a:lnTo>
                  <a:lnTo>
                    <a:pt x="0" y="32218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 sz="2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11"/>
            <p:cNvSpPr/>
            <p:nvPr/>
          </p:nvSpPr>
          <p:spPr>
            <a:xfrm>
              <a:off x="5424679" y="3411802"/>
              <a:ext cx="5307684" cy="3201271"/>
            </a:xfrm>
            <a:custGeom>
              <a:avLst/>
              <a:gdLst/>
              <a:ahLst/>
              <a:cxnLst/>
              <a:rect l="l" t="t" r="r" b="b"/>
              <a:pathLst>
                <a:path w="5307684" h="3201271">
                  <a:moveTo>
                    <a:pt x="0" y="0"/>
                  </a:moveTo>
                  <a:lnTo>
                    <a:pt x="5307684" y="0"/>
                  </a:lnTo>
                  <a:lnTo>
                    <a:pt x="5307684" y="3201271"/>
                  </a:lnTo>
                  <a:lnTo>
                    <a:pt x="0" y="32012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 sz="2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12"/>
            <p:cNvSpPr/>
            <p:nvPr/>
          </p:nvSpPr>
          <p:spPr>
            <a:xfrm>
              <a:off x="0" y="7044873"/>
              <a:ext cx="5112158" cy="3344846"/>
            </a:xfrm>
            <a:custGeom>
              <a:avLst/>
              <a:gdLst/>
              <a:ahLst/>
              <a:cxnLst/>
              <a:rect l="l" t="t" r="r" b="b"/>
              <a:pathLst>
                <a:path w="5112158" h="3344846">
                  <a:moveTo>
                    <a:pt x="0" y="0"/>
                  </a:moveTo>
                  <a:lnTo>
                    <a:pt x="5112158" y="0"/>
                  </a:lnTo>
                  <a:lnTo>
                    <a:pt x="5112158" y="3344846"/>
                  </a:lnTo>
                  <a:lnTo>
                    <a:pt x="0" y="3344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 sz="2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13"/>
            <p:cNvSpPr/>
            <p:nvPr/>
          </p:nvSpPr>
          <p:spPr>
            <a:xfrm>
              <a:off x="5424679" y="7070273"/>
              <a:ext cx="5307684" cy="3364692"/>
            </a:xfrm>
            <a:custGeom>
              <a:avLst/>
              <a:gdLst/>
              <a:ahLst/>
              <a:cxnLst/>
              <a:rect l="l" t="t" r="r" b="b"/>
              <a:pathLst>
                <a:path w="5307684" h="3364692">
                  <a:moveTo>
                    <a:pt x="0" y="0"/>
                  </a:moveTo>
                  <a:lnTo>
                    <a:pt x="5307684" y="0"/>
                  </a:lnTo>
                  <a:lnTo>
                    <a:pt x="5307684" y="3364692"/>
                  </a:lnTo>
                  <a:lnTo>
                    <a:pt x="0" y="33646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vi-VN" sz="2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4"/>
          <p:cNvSpPr txBox="1"/>
          <p:nvPr/>
        </p:nvSpPr>
        <p:spPr>
          <a:xfrm>
            <a:off x="1116894" y="1536808"/>
            <a:ext cx="4243076" cy="600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2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endParaRPr lang="en-US" sz="26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5"/>
          <p:cNvSpPr txBox="1"/>
          <p:nvPr/>
        </p:nvSpPr>
        <p:spPr>
          <a:xfrm>
            <a:off x="122464" y="5220679"/>
            <a:ext cx="5452428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33338" lvl="1" indent="-316668" algn="ctr">
              <a:lnSpc>
                <a:spcPct val="150000"/>
              </a:lnSpc>
              <a:buFont typeface="Arial"/>
              <a:buChar char="•"/>
            </a:pP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trình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tự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như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thế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EFC5C0-42A1-EDBB-37C8-091ABF0BF748}"/>
              </a:ext>
            </a:extLst>
          </p:cNvPr>
          <p:cNvSpPr txBox="1"/>
          <p:nvPr/>
        </p:nvSpPr>
        <p:spPr>
          <a:xfrm>
            <a:off x="3368165" y="912365"/>
            <a:ext cx="8743874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solidFill>
                  <a:srgbClr val="2B571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Trồng và chăm sóc cây hoa cúc chuồn trong chậu</a:t>
            </a:r>
            <a:endParaRPr lang="en-US" sz="2400" b="1" dirty="0">
              <a:solidFill>
                <a:srgbClr val="2B571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1"/>
            <a:extLst>
              <a:ext uri="{FF2B5EF4-FFF2-40B4-BE49-F238E27FC236}">
                <a16:creationId xmlns:a16="http://schemas.microsoft.com/office/drawing/2014/main" id="{1CBDAF3F-2122-49B5-8D54-443A7DC6095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649" t="3505" r="20200" b="3249"/>
          <a:stretch/>
        </p:blipFill>
        <p:spPr>
          <a:xfrm>
            <a:off x="6146457" y="1780600"/>
            <a:ext cx="5726862" cy="4640408"/>
          </a:xfrm>
          <a:prstGeom prst="roundRect">
            <a:avLst>
              <a:gd name="adj" fmla="val 8222"/>
            </a:avLst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7436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/>
          <p:nvPr/>
        </p:nvSpPr>
        <p:spPr>
          <a:xfrm>
            <a:off x="1766085" y="1572041"/>
            <a:ext cx="8894539" cy="688708"/>
          </a:xfrm>
          <a:custGeom>
            <a:avLst/>
            <a:gdLst/>
            <a:ahLst/>
            <a:cxnLst/>
            <a:rect l="l" t="t" r="r" b="b"/>
            <a:pathLst>
              <a:path w="4274726" h="306644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82317"/>
                </a:lnTo>
                <a:cubicBezTo>
                  <a:pt x="4274726" y="288769"/>
                  <a:pt x="4272163" y="294956"/>
                  <a:pt x="4267601" y="299518"/>
                </a:cubicBezTo>
                <a:cubicBezTo>
                  <a:pt x="4263039" y="304081"/>
                  <a:pt x="4256851" y="306644"/>
                  <a:pt x="4250399" y="306644"/>
                </a:cubicBezTo>
                <a:lnTo>
                  <a:pt x="24327" y="306644"/>
                </a:lnTo>
                <a:cubicBezTo>
                  <a:pt x="10891" y="306644"/>
                  <a:pt x="0" y="295752"/>
                  <a:pt x="0" y="282317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5A843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thao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tác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trồng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cúc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chuồn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200" b="1" dirty="0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endParaRPr lang="en-US" sz="2200" b="1" dirty="0">
              <a:solidFill>
                <a:srgbClr val="FFFFFF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7"/>
          <p:cNvSpPr/>
          <p:nvPr/>
        </p:nvSpPr>
        <p:spPr>
          <a:xfrm>
            <a:off x="1033184" y="4021393"/>
            <a:ext cx="4286833" cy="2674958"/>
          </a:xfrm>
          <a:custGeom>
            <a:avLst/>
            <a:gdLst/>
            <a:ahLst/>
            <a:cxnLst/>
            <a:rect l="l" t="t" r="r" b="b"/>
            <a:pathLst>
              <a:path w="7822537" h="4522119">
                <a:moveTo>
                  <a:pt x="0" y="0"/>
                </a:moveTo>
                <a:lnTo>
                  <a:pt x="7822537" y="0"/>
                </a:lnTo>
                <a:lnTo>
                  <a:pt x="7822537" y="4522119"/>
                </a:lnTo>
                <a:lnTo>
                  <a:pt x="0" y="45221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8"/>
          <p:cNvSpPr/>
          <p:nvPr/>
        </p:nvSpPr>
        <p:spPr>
          <a:xfrm>
            <a:off x="6683295" y="4003694"/>
            <a:ext cx="4480240" cy="2692658"/>
          </a:xfrm>
          <a:custGeom>
            <a:avLst/>
            <a:gdLst/>
            <a:ahLst/>
            <a:cxnLst/>
            <a:rect l="l" t="t" r="r" b="b"/>
            <a:pathLst>
              <a:path w="8175464" h="4552040">
                <a:moveTo>
                  <a:pt x="0" y="0"/>
                </a:moveTo>
                <a:lnTo>
                  <a:pt x="8175464" y="0"/>
                </a:lnTo>
                <a:lnTo>
                  <a:pt x="8175464" y="4552040"/>
                </a:lnTo>
                <a:lnTo>
                  <a:pt x="0" y="4552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50000"/>
              </a:lnSpc>
            </a:pPr>
            <a:endParaRPr lang="vi-VN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688258" y="2552078"/>
            <a:ext cx="4387364" cy="943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3" lvl="1" indent="-287882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xẻng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xúc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sỏi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dăm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đổ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xuống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đáy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10"/>
          <p:cNvSpPr txBox="1"/>
          <p:nvPr/>
        </p:nvSpPr>
        <p:spPr>
          <a:xfrm>
            <a:off x="6294756" y="2552078"/>
            <a:ext cx="4868779" cy="1451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3" lvl="1" indent="-287882" algn="just">
              <a:lnSpc>
                <a:spcPct val="150000"/>
              </a:lnSpc>
              <a:buFont typeface="Arial"/>
              <a:buChar char="•"/>
            </a:pP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xẻng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xúc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đổ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miệng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2200" dirty="0">
                <a:latin typeface="UTM Avo" panose="02040603050506020204" pitchFamily="18" charset="0"/>
                <a:cs typeface="Arial" panose="020B0604020202020204" pitchFamily="34" charset="0"/>
              </a:rPr>
              <a:t> 2cm - 3cm.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2147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45"/>
  <p:tag name="ARTICULATE_SLIDE_THUMBNAIL_REFRESH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225</TotalTime>
  <Words>1763</Words>
  <Application>Microsoft Office PowerPoint</Application>
  <PresentationFormat>Widescreen</PresentationFormat>
  <Paragraphs>180</Paragraphs>
  <Slides>45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Thuynt</cp:lastModifiedBy>
  <cp:revision>16</cp:revision>
  <dcterms:modified xsi:type="dcterms:W3CDTF">2023-11-15T03:49:21Z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