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7" r:id="rId5"/>
    <p:sldId id="258" r:id="rId6"/>
    <p:sldId id="279" r:id="rId7"/>
    <p:sldId id="259" r:id="rId8"/>
    <p:sldId id="280" r:id="rId9"/>
    <p:sldId id="284" r:id="rId10"/>
    <p:sldId id="285" r:id="rId11"/>
    <p:sldId id="261" r:id="rId12"/>
    <p:sldId id="262" r:id="rId13"/>
    <p:sldId id="282" r:id="rId14"/>
    <p:sldId id="263" r:id="rId15"/>
    <p:sldId id="264" r:id="rId16"/>
    <p:sldId id="265" r:id="rId17"/>
    <p:sldId id="266" r:id="rId18"/>
    <p:sldId id="27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Josefin Sans" pitchFamily="2" charset="0"/>
      <p:regular r:id="rId28"/>
      <p:bold r:id="rId29"/>
    </p:embeddedFont>
    <p:embeddedFont>
      <p:font typeface="Nunito Light" pitchFamily="2" charset="0"/>
      <p:regular r:id="rId30"/>
      <p:italic r:id="rId31"/>
    </p:embeddedFont>
    <p:embeddedFont>
      <p:font typeface="UTM Avo" panose="02040603050506020204" pitchFamily="18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aBWwIcrU9n4N1e5s1b0zNy0su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D"/>
    <a:srgbClr val="E6E6E6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508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179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2660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49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87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7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0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43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2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CB7BBCD-1B94-0ABF-54FA-C41F30EA839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8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puHfgXmvsl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puHfgXmvslU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1/1/390/78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 1</a:t>
            </a:r>
            <a:endParaRPr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0" y="3057741"/>
            <a:ext cx="122600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11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32: </a:t>
            </a: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Nhân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với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có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hai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chữ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 </a:t>
            </a:r>
            <a:r>
              <a:rPr lang="en-US" sz="53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3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53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75951" y="1589692"/>
            <a:ext cx="104648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BEE00-C475-B1A5-D0C4-00B429689A99}"/>
              </a:ext>
            </a:extLst>
          </p:cNvPr>
          <p:cNvSpPr txBox="1"/>
          <p:nvPr/>
        </p:nvSpPr>
        <p:spPr>
          <a:xfrm>
            <a:off x="812800" y="2357278"/>
            <a:ext cx="1271037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36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12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72</a:t>
            </a:r>
          </a:p>
          <a:p>
            <a:pPr algn="r">
              <a:lnSpc>
                <a:spcPct val="150000"/>
              </a:lnSpc>
            </a:pPr>
            <a:endParaRPr lang="en-VN" sz="25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500" b="1" dirty="0">
                <a:solidFill>
                  <a:schemeClr val="accent2"/>
                </a:solidFill>
                <a:latin typeface="UTM Avo" panose="02040603050506020204" pitchFamily="18" charset="0"/>
              </a:rPr>
              <a:t>432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4B306C-6E23-6C3B-C297-A957C619FFF4}"/>
                  </a:ext>
                </a:extLst>
              </p:cNvPr>
              <p:cNvSpPr txBox="1"/>
              <p:nvPr/>
            </p:nvSpPr>
            <p:spPr>
              <a:xfrm>
                <a:off x="1211661" y="2583040"/>
                <a:ext cx="310909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5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4B306C-6E23-6C3B-C297-A957C619FF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61" y="2583040"/>
                <a:ext cx="310909" cy="6694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C6F4AC0-D9D2-B24C-5B03-2902BDBE8384}"/>
              </a:ext>
            </a:extLst>
          </p:cNvPr>
          <p:cNvSpPr txBox="1"/>
          <p:nvPr/>
        </p:nvSpPr>
        <p:spPr>
          <a:xfrm>
            <a:off x="1151013" y="4009957"/>
            <a:ext cx="738584" cy="58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36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099B1DB-AD3D-A226-8973-043C194C35D5}"/>
              </a:ext>
            </a:extLst>
          </p:cNvPr>
          <p:cNvCxnSpPr>
            <a:cxnSpLocks/>
          </p:cNvCxnSpPr>
          <p:nvPr/>
        </p:nvCxnSpPr>
        <p:spPr>
          <a:xfrm>
            <a:off x="966697" y="3542043"/>
            <a:ext cx="1468478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5F7EC0-29A1-ED25-05BB-7872F741E3FC}"/>
              </a:ext>
            </a:extLst>
          </p:cNvPr>
          <p:cNvCxnSpPr>
            <a:cxnSpLocks/>
          </p:cNvCxnSpPr>
          <p:nvPr/>
        </p:nvCxnSpPr>
        <p:spPr>
          <a:xfrm>
            <a:off x="956749" y="4587793"/>
            <a:ext cx="1468478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23D8F1-06BB-2352-EC99-53ABEBAF4BDC}"/>
              </a:ext>
            </a:extLst>
          </p:cNvPr>
          <p:cNvSpPr txBox="1"/>
          <p:nvPr/>
        </p:nvSpPr>
        <p:spPr>
          <a:xfrm>
            <a:off x="2843984" y="2357278"/>
            <a:ext cx="1271037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24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49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216</a:t>
            </a:r>
          </a:p>
          <a:p>
            <a:pPr algn="r">
              <a:lnSpc>
                <a:spcPct val="150000"/>
              </a:lnSpc>
            </a:pPr>
            <a:endParaRPr lang="en-VN" sz="25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500" b="1">
                <a:solidFill>
                  <a:schemeClr val="accent2"/>
                </a:solidFill>
                <a:latin typeface="UTM Avo" panose="02040603050506020204" pitchFamily="18" charset="0"/>
              </a:rPr>
              <a:t>1176</a:t>
            </a:r>
            <a:endParaRPr lang="en-VN" sz="2500" b="1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5ED03-9CF0-EF6F-F8E0-E14DD131972F}"/>
                  </a:ext>
                </a:extLst>
              </p:cNvPr>
              <p:cNvSpPr txBox="1"/>
              <p:nvPr/>
            </p:nvSpPr>
            <p:spPr>
              <a:xfrm>
                <a:off x="3242845" y="2583040"/>
                <a:ext cx="310909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5ED03-9CF0-EF6F-F8E0-E14DD131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845" y="2583040"/>
                <a:ext cx="310909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CE9F37-5132-F3A9-F996-B410AB0214D5}"/>
              </a:ext>
            </a:extLst>
          </p:cNvPr>
          <p:cNvSpPr txBox="1"/>
          <p:nvPr/>
        </p:nvSpPr>
        <p:spPr>
          <a:xfrm>
            <a:off x="3208831" y="4009957"/>
            <a:ext cx="738584" cy="58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96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0BF83D-0295-31FB-EF0C-8A40A619115E}"/>
              </a:ext>
            </a:extLst>
          </p:cNvPr>
          <p:cNvCxnSpPr>
            <a:cxnSpLocks/>
          </p:cNvCxnSpPr>
          <p:nvPr/>
        </p:nvCxnSpPr>
        <p:spPr>
          <a:xfrm>
            <a:off x="2997881" y="3542043"/>
            <a:ext cx="1468478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6407B5D-653D-E5B7-D7E3-3C36C3CD0332}"/>
              </a:ext>
            </a:extLst>
          </p:cNvPr>
          <p:cNvCxnSpPr>
            <a:cxnSpLocks/>
          </p:cNvCxnSpPr>
          <p:nvPr/>
        </p:nvCxnSpPr>
        <p:spPr>
          <a:xfrm>
            <a:off x="2987933" y="4587793"/>
            <a:ext cx="1468478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BD4B712-3B53-A704-E23D-72BF4B4F84D0}"/>
              </a:ext>
            </a:extLst>
          </p:cNvPr>
          <p:cNvSpPr txBox="1"/>
          <p:nvPr/>
        </p:nvSpPr>
        <p:spPr>
          <a:xfrm>
            <a:off x="4825290" y="2357278"/>
            <a:ext cx="1271037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48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61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48</a:t>
            </a:r>
          </a:p>
          <a:p>
            <a:pPr algn="r">
              <a:lnSpc>
                <a:spcPct val="150000"/>
              </a:lnSpc>
            </a:pPr>
            <a:endParaRPr lang="en-VN" sz="25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500" b="1" dirty="0">
                <a:solidFill>
                  <a:schemeClr val="accent2"/>
                </a:solidFill>
                <a:latin typeface="UTM Avo" panose="02040603050506020204" pitchFamily="18" charset="0"/>
              </a:rPr>
              <a:t>2928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0F386-101D-3743-D77A-811B3036E16F}"/>
                  </a:ext>
                </a:extLst>
              </p:cNvPr>
              <p:cNvSpPr txBox="1"/>
              <p:nvPr/>
            </p:nvSpPr>
            <p:spPr>
              <a:xfrm>
                <a:off x="5224151" y="2583040"/>
                <a:ext cx="310909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E0F386-101D-3743-D77A-811B3036E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151" y="2583040"/>
                <a:ext cx="310909" cy="6694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FB1A535-C6ED-EF54-CF8D-EBFBCE56CCB8}"/>
              </a:ext>
            </a:extLst>
          </p:cNvPr>
          <p:cNvSpPr txBox="1"/>
          <p:nvPr/>
        </p:nvSpPr>
        <p:spPr>
          <a:xfrm>
            <a:off x="5199015" y="4009957"/>
            <a:ext cx="738584" cy="58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288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DBB759-6B8A-C74B-CC6E-C301ADEA8192}"/>
              </a:ext>
            </a:extLst>
          </p:cNvPr>
          <p:cNvCxnSpPr>
            <a:cxnSpLocks/>
          </p:cNvCxnSpPr>
          <p:nvPr/>
        </p:nvCxnSpPr>
        <p:spPr>
          <a:xfrm>
            <a:off x="4979187" y="3542043"/>
            <a:ext cx="1468478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2B619F-7273-260C-4C53-25551BCB5E4D}"/>
              </a:ext>
            </a:extLst>
          </p:cNvPr>
          <p:cNvCxnSpPr>
            <a:cxnSpLocks/>
          </p:cNvCxnSpPr>
          <p:nvPr/>
        </p:nvCxnSpPr>
        <p:spPr>
          <a:xfrm>
            <a:off x="4969239" y="4587793"/>
            <a:ext cx="1468478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509757C-DB39-02B6-3F18-0CD0C7873950}"/>
              </a:ext>
            </a:extLst>
          </p:cNvPr>
          <p:cNvSpPr txBox="1"/>
          <p:nvPr/>
        </p:nvSpPr>
        <p:spPr>
          <a:xfrm>
            <a:off x="6770772" y="2357278"/>
            <a:ext cx="1271037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75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43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225</a:t>
            </a:r>
          </a:p>
          <a:p>
            <a:pPr algn="r">
              <a:lnSpc>
                <a:spcPct val="150000"/>
              </a:lnSpc>
            </a:pPr>
            <a:endParaRPr lang="en-VN" sz="25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500" b="1" dirty="0">
                <a:solidFill>
                  <a:schemeClr val="accent2"/>
                </a:solidFill>
                <a:latin typeface="UTM Avo" panose="02040603050506020204" pitchFamily="18" charset="0"/>
              </a:rPr>
              <a:t>3225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089547-631F-C674-6D61-2DFDAFBE20F1}"/>
                  </a:ext>
                </a:extLst>
              </p:cNvPr>
              <p:cNvSpPr txBox="1"/>
              <p:nvPr/>
            </p:nvSpPr>
            <p:spPr>
              <a:xfrm>
                <a:off x="7169633" y="2583040"/>
                <a:ext cx="310909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089547-631F-C674-6D61-2DFDAFBE2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633" y="2583040"/>
                <a:ext cx="310909" cy="66941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AA8AFC06-770E-9DBC-B9AA-BE1D528641DE}"/>
              </a:ext>
            </a:extLst>
          </p:cNvPr>
          <p:cNvSpPr txBox="1"/>
          <p:nvPr/>
        </p:nvSpPr>
        <p:spPr>
          <a:xfrm>
            <a:off x="7126741" y="4009957"/>
            <a:ext cx="738584" cy="58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300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84C927-D6AF-2626-DC6E-67DD3DD0E0E0}"/>
              </a:ext>
            </a:extLst>
          </p:cNvPr>
          <p:cNvCxnSpPr>
            <a:cxnSpLocks/>
          </p:cNvCxnSpPr>
          <p:nvPr/>
        </p:nvCxnSpPr>
        <p:spPr>
          <a:xfrm>
            <a:off x="6924669" y="3542043"/>
            <a:ext cx="1468478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C503DA-FF7A-DE59-D03D-36407707B306}"/>
              </a:ext>
            </a:extLst>
          </p:cNvPr>
          <p:cNvCxnSpPr>
            <a:cxnSpLocks/>
          </p:cNvCxnSpPr>
          <p:nvPr/>
        </p:nvCxnSpPr>
        <p:spPr>
          <a:xfrm>
            <a:off x="6914721" y="4587793"/>
            <a:ext cx="1468478" cy="0"/>
          </a:xfrm>
          <a:prstGeom prst="line">
            <a:avLst/>
          </a:prstGeom>
          <a:ln w="28575">
            <a:solidFill>
              <a:schemeClr val="bg1">
                <a:lumMod val="1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10" grpId="0"/>
      <p:bldP spid="11" grpId="0"/>
      <p:bldP spid="15" grpId="0"/>
      <p:bldP spid="16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75950" y="1589692"/>
            <a:ext cx="341011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 tính rồi tính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505;p37">
                <a:extLst>
                  <a:ext uri="{FF2B5EF4-FFF2-40B4-BE49-F238E27FC236}">
                    <a16:creationId xmlns:a16="http://schemas.microsoft.com/office/drawing/2014/main" id="{8FA603C3-C135-DA0B-E9F9-0DC63A8635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5161" y="2456995"/>
                <a:ext cx="1641577" cy="490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600" b="0" i="0" u="none" strike="noStrike" cap="none">
                    <a:solidFill>
                      <a:schemeClr val="accent2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9pPr>
              </a:lstStyle>
              <a:p>
                <a:r>
                  <a:rPr lang="en-US" sz="25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369 </a:t>
                </a:r>
                <a14:m>
                  <m:oMath xmlns:m="http://schemas.openxmlformats.org/officeDocument/2006/math">
                    <m:r>
                      <a:rPr lang="en-VN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5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12</a:t>
                </a:r>
              </a:p>
            </p:txBody>
          </p:sp>
        </mc:Choice>
        <mc:Fallback xmlns="">
          <p:sp>
            <p:nvSpPr>
              <p:cNvPr id="4" name="Google Shape;505;p37">
                <a:extLst>
                  <a:ext uri="{FF2B5EF4-FFF2-40B4-BE49-F238E27FC236}">
                    <a16:creationId xmlns:a16="http://schemas.microsoft.com/office/drawing/2014/main" id="{8FA603C3-C135-DA0B-E9F9-0DC63A863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1" y="2456995"/>
                <a:ext cx="1641577" cy="490760"/>
              </a:xfrm>
              <a:prstGeom prst="rect">
                <a:avLst/>
              </a:prstGeom>
              <a:blipFill>
                <a:blip r:embed="rId4"/>
                <a:stretch>
                  <a:fillRect l="-4428" t="-7229" r="-3690" b="-25301"/>
                </a:stretch>
              </a:blip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505;p37">
                <a:extLst>
                  <a:ext uri="{FF2B5EF4-FFF2-40B4-BE49-F238E27FC236}">
                    <a16:creationId xmlns:a16="http://schemas.microsoft.com/office/drawing/2014/main" id="{A56AFCD4-ED6A-9EC7-28E6-048215735B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5013" y="2456995"/>
                <a:ext cx="1641577" cy="490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600" b="0" i="0" u="none" strike="noStrike" cap="none">
                    <a:solidFill>
                      <a:schemeClr val="accent2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9pPr>
              </a:lstStyle>
              <a:p>
                <a:r>
                  <a:rPr lang="en-US" sz="25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218 </a:t>
                </a:r>
                <a14:m>
                  <m:oMath xmlns:m="http://schemas.openxmlformats.org/officeDocument/2006/math">
                    <m:r>
                      <a:rPr lang="en-VN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5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34</a:t>
                </a:r>
              </a:p>
            </p:txBody>
          </p:sp>
        </mc:Choice>
        <mc:Fallback xmlns="">
          <p:sp>
            <p:nvSpPr>
              <p:cNvPr id="5" name="Google Shape;505;p37">
                <a:extLst>
                  <a:ext uri="{FF2B5EF4-FFF2-40B4-BE49-F238E27FC236}">
                    <a16:creationId xmlns:a16="http://schemas.microsoft.com/office/drawing/2014/main" id="{A56AFCD4-ED6A-9EC7-28E6-048215735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013" y="2456995"/>
                <a:ext cx="1641577" cy="490760"/>
              </a:xfrm>
              <a:prstGeom prst="rect">
                <a:avLst/>
              </a:prstGeom>
              <a:blipFill>
                <a:blip r:embed="rId5"/>
                <a:stretch>
                  <a:fillRect l="-4428" t="-7229" r="-3690" b="-25301"/>
                </a:stretch>
              </a:blip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505;p37">
                <a:extLst>
                  <a:ext uri="{FF2B5EF4-FFF2-40B4-BE49-F238E27FC236}">
                    <a16:creationId xmlns:a16="http://schemas.microsoft.com/office/drawing/2014/main" id="{D94F0F24-8ABA-8C60-4837-00AD4FDEA8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16881" y="2456995"/>
                <a:ext cx="1641577" cy="490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600" b="0" i="0" u="none" strike="noStrike" cap="none">
                    <a:solidFill>
                      <a:schemeClr val="accent2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9pPr>
              </a:lstStyle>
              <a:p>
                <a:r>
                  <a:rPr lang="en-US" sz="25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412 </a:t>
                </a:r>
                <a14:m>
                  <m:oMath xmlns:m="http://schemas.openxmlformats.org/officeDocument/2006/math">
                    <m:r>
                      <a:rPr lang="en-VN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5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21</a:t>
                </a:r>
              </a:p>
            </p:txBody>
          </p:sp>
        </mc:Choice>
        <mc:Fallback xmlns="">
          <p:sp>
            <p:nvSpPr>
              <p:cNvPr id="6" name="Google Shape;505;p37">
                <a:extLst>
                  <a:ext uri="{FF2B5EF4-FFF2-40B4-BE49-F238E27FC236}">
                    <a16:creationId xmlns:a16="http://schemas.microsoft.com/office/drawing/2014/main" id="{D94F0F24-8ABA-8C60-4837-00AD4FDEA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881" y="2456995"/>
                <a:ext cx="1641577" cy="490760"/>
              </a:xfrm>
              <a:prstGeom prst="rect">
                <a:avLst/>
              </a:prstGeom>
              <a:blipFill>
                <a:blip r:embed="rId6"/>
                <a:stretch>
                  <a:fillRect l="-4059" t="-7229" r="-4059" b="-25301"/>
                </a:stretch>
              </a:blip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505;p37">
                <a:extLst>
                  <a:ext uri="{FF2B5EF4-FFF2-40B4-BE49-F238E27FC236}">
                    <a16:creationId xmlns:a16="http://schemas.microsoft.com/office/drawing/2014/main" id="{2229B1A9-95B2-EF8B-464C-1902EDBE4E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6269" y="2437120"/>
                <a:ext cx="1641577" cy="490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600" b="0" i="0" u="none" strike="noStrike" cap="none">
                    <a:solidFill>
                      <a:schemeClr val="accent2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9pPr>
              </a:lstStyle>
              <a:p>
                <a:r>
                  <a:rPr lang="en-US" sz="25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785 </a:t>
                </a:r>
                <a14:m>
                  <m:oMath xmlns:m="http://schemas.openxmlformats.org/officeDocument/2006/math">
                    <m:r>
                      <a:rPr lang="en-VN" sz="25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5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23</a:t>
                </a:r>
              </a:p>
            </p:txBody>
          </p:sp>
        </mc:Choice>
        <mc:Fallback xmlns="">
          <p:sp>
            <p:nvSpPr>
              <p:cNvPr id="7" name="Google Shape;505;p37">
                <a:extLst>
                  <a:ext uri="{FF2B5EF4-FFF2-40B4-BE49-F238E27FC236}">
                    <a16:creationId xmlns:a16="http://schemas.microsoft.com/office/drawing/2014/main" id="{2229B1A9-95B2-EF8B-464C-1902EDBE4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269" y="2437120"/>
                <a:ext cx="1641577" cy="490760"/>
              </a:xfrm>
              <a:prstGeom prst="rect">
                <a:avLst/>
              </a:prstGeom>
              <a:blipFill>
                <a:blip r:embed="rId7"/>
                <a:stretch>
                  <a:fillRect l="-4428" t="-7317" r="-3690" b="-25610"/>
                </a:stretch>
              </a:blip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44B5248-5273-2BF4-184E-8C66E16B1D4A}"/>
              </a:ext>
            </a:extLst>
          </p:cNvPr>
          <p:cNvSpPr txBox="1"/>
          <p:nvPr/>
        </p:nvSpPr>
        <p:spPr>
          <a:xfrm>
            <a:off x="665709" y="2960876"/>
            <a:ext cx="1329297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369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12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738</a:t>
            </a:r>
          </a:p>
          <a:p>
            <a:pPr algn="r">
              <a:lnSpc>
                <a:spcPct val="150000"/>
              </a:lnSpc>
            </a:pPr>
            <a:endParaRPr lang="en-VN" sz="25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500" b="1" dirty="0">
                <a:solidFill>
                  <a:schemeClr val="accent2"/>
                </a:solidFill>
                <a:latin typeface="UTM Avo" panose="02040603050506020204" pitchFamily="18" charset="0"/>
              </a:rPr>
              <a:t>4428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9D1792-B671-60B9-5A2E-68C87140374C}"/>
                  </a:ext>
                </a:extLst>
              </p:cNvPr>
              <p:cNvSpPr txBox="1"/>
              <p:nvPr/>
            </p:nvSpPr>
            <p:spPr>
              <a:xfrm>
                <a:off x="979466" y="3202425"/>
                <a:ext cx="325160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9D1792-B671-60B9-5A2E-68C871403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466" y="3202425"/>
                <a:ext cx="325160" cy="6694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4359E36-10FA-6765-7A45-4C9F4A759073}"/>
              </a:ext>
            </a:extLst>
          </p:cNvPr>
          <p:cNvSpPr txBox="1"/>
          <p:nvPr/>
        </p:nvSpPr>
        <p:spPr>
          <a:xfrm>
            <a:off x="1039434" y="4613555"/>
            <a:ext cx="772438" cy="58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369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06770C-2BD7-8BB3-D7BE-FD54850E49FF}"/>
              </a:ext>
            </a:extLst>
          </p:cNvPr>
          <p:cNvCxnSpPr>
            <a:cxnSpLocks/>
          </p:cNvCxnSpPr>
          <p:nvPr/>
        </p:nvCxnSpPr>
        <p:spPr>
          <a:xfrm>
            <a:off x="819606" y="4145641"/>
            <a:ext cx="153578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87B5F6-05E8-7330-367F-4FD81391DF1F}"/>
              </a:ext>
            </a:extLst>
          </p:cNvPr>
          <p:cNvCxnSpPr>
            <a:cxnSpLocks/>
          </p:cNvCxnSpPr>
          <p:nvPr/>
        </p:nvCxnSpPr>
        <p:spPr>
          <a:xfrm>
            <a:off x="809658" y="5191391"/>
            <a:ext cx="153578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4F62C83-A4B1-B727-0B23-C37E82F3CB29}"/>
              </a:ext>
            </a:extLst>
          </p:cNvPr>
          <p:cNvSpPr txBox="1"/>
          <p:nvPr/>
        </p:nvSpPr>
        <p:spPr>
          <a:xfrm>
            <a:off x="2834779" y="2960876"/>
            <a:ext cx="1329297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218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34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872</a:t>
            </a:r>
          </a:p>
          <a:p>
            <a:pPr algn="r">
              <a:lnSpc>
                <a:spcPct val="150000"/>
              </a:lnSpc>
            </a:pPr>
            <a:endParaRPr lang="en-VN" sz="25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500" b="1" dirty="0">
                <a:solidFill>
                  <a:schemeClr val="accent2"/>
                </a:solidFill>
                <a:latin typeface="UTM Avo" panose="02040603050506020204" pitchFamily="18" charset="0"/>
              </a:rPr>
              <a:t>7412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EEEB89-D40A-E9DC-7E3C-5FB4CB6D6908}"/>
              </a:ext>
            </a:extLst>
          </p:cNvPr>
          <p:cNvSpPr txBox="1"/>
          <p:nvPr/>
        </p:nvSpPr>
        <p:spPr>
          <a:xfrm>
            <a:off x="3148536" y="3202425"/>
            <a:ext cx="325160" cy="596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>
                <a:latin typeface="Cambria Math" panose="02040503050406030204" pitchFamily="18" charset="0"/>
                <a:ea typeface="Cambria Math" panose="02040503050406030204" pitchFamily="18" charset="0"/>
              </a:rPr>
              <a:t>×</a:t>
            </a:r>
            <a:endParaRPr lang="en-VN" sz="25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FFD29F-E319-EE08-88AF-A8C26BCD3D24}"/>
              </a:ext>
            </a:extLst>
          </p:cNvPr>
          <p:cNvSpPr txBox="1"/>
          <p:nvPr/>
        </p:nvSpPr>
        <p:spPr>
          <a:xfrm>
            <a:off x="3208504" y="4613555"/>
            <a:ext cx="772438" cy="58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654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4A4FDF-8D0E-E84D-1820-1D983FD7CF83}"/>
              </a:ext>
            </a:extLst>
          </p:cNvPr>
          <p:cNvCxnSpPr>
            <a:cxnSpLocks/>
          </p:cNvCxnSpPr>
          <p:nvPr/>
        </p:nvCxnSpPr>
        <p:spPr>
          <a:xfrm>
            <a:off x="2988676" y="4145641"/>
            <a:ext cx="153578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85654C-AD6E-E5CF-1E96-9F79FE524D88}"/>
              </a:ext>
            </a:extLst>
          </p:cNvPr>
          <p:cNvCxnSpPr>
            <a:cxnSpLocks/>
          </p:cNvCxnSpPr>
          <p:nvPr/>
        </p:nvCxnSpPr>
        <p:spPr>
          <a:xfrm>
            <a:off x="2978728" y="5191391"/>
            <a:ext cx="153578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5BDDCB8-21E7-20D1-8C0E-335C8453B2FA}"/>
              </a:ext>
            </a:extLst>
          </p:cNvPr>
          <p:cNvSpPr txBox="1"/>
          <p:nvPr/>
        </p:nvSpPr>
        <p:spPr>
          <a:xfrm>
            <a:off x="4895987" y="2960876"/>
            <a:ext cx="1329297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412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21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412</a:t>
            </a:r>
          </a:p>
          <a:p>
            <a:pPr algn="r">
              <a:lnSpc>
                <a:spcPct val="150000"/>
              </a:lnSpc>
            </a:pPr>
            <a:endParaRPr lang="en-VN" sz="25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500" b="1" dirty="0">
                <a:solidFill>
                  <a:schemeClr val="accent2"/>
                </a:solidFill>
                <a:latin typeface="UTM Avo" panose="02040603050506020204" pitchFamily="18" charset="0"/>
              </a:rPr>
              <a:t>8652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D08605-3BF8-41AD-2380-77D615A8484A}"/>
                  </a:ext>
                </a:extLst>
              </p:cNvPr>
              <p:cNvSpPr txBox="1"/>
              <p:nvPr/>
            </p:nvSpPr>
            <p:spPr>
              <a:xfrm>
                <a:off x="5209744" y="3202425"/>
                <a:ext cx="325160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D08605-3BF8-41AD-2380-77D615A84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744" y="3202425"/>
                <a:ext cx="325160" cy="6694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28E39A0E-6D99-1F85-21FD-30765E01AB89}"/>
              </a:ext>
            </a:extLst>
          </p:cNvPr>
          <p:cNvSpPr txBox="1"/>
          <p:nvPr/>
        </p:nvSpPr>
        <p:spPr>
          <a:xfrm>
            <a:off x="5269712" y="4613555"/>
            <a:ext cx="772438" cy="58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824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E998AE-B204-4BED-DF18-44FFFA1749BB}"/>
              </a:ext>
            </a:extLst>
          </p:cNvPr>
          <p:cNvCxnSpPr>
            <a:cxnSpLocks/>
          </p:cNvCxnSpPr>
          <p:nvPr/>
        </p:nvCxnSpPr>
        <p:spPr>
          <a:xfrm>
            <a:off x="4978860" y="4145641"/>
            <a:ext cx="153578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431F0E-A50E-34C5-D03D-C0DBC91A2872}"/>
              </a:ext>
            </a:extLst>
          </p:cNvPr>
          <p:cNvCxnSpPr>
            <a:cxnSpLocks/>
          </p:cNvCxnSpPr>
          <p:nvPr/>
        </p:nvCxnSpPr>
        <p:spPr>
          <a:xfrm>
            <a:off x="4968912" y="5191391"/>
            <a:ext cx="153578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276E19-EBC2-4DCB-C20B-30567551DF95}"/>
              </a:ext>
            </a:extLst>
          </p:cNvPr>
          <p:cNvSpPr txBox="1"/>
          <p:nvPr/>
        </p:nvSpPr>
        <p:spPr>
          <a:xfrm>
            <a:off x="6908891" y="2941001"/>
            <a:ext cx="1329297" cy="2902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785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23</a:t>
            </a:r>
          </a:p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2355</a:t>
            </a:r>
          </a:p>
          <a:p>
            <a:pPr algn="r">
              <a:lnSpc>
                <a:spcPct val="150000"/>
              </a:lnSpc>
            </a:pPr>
            <a:endParaRPr lang="en-VN" sz="25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500" b="1" dirty="0">
                <a:solidFill>
                  <a:schemeClr val="accent2"/>
                </a:solidFill>
                <a:latin typeface="UTM Avo" panose="02040603050506020204" pitchFamily="18" charset="0"/>
              </a:rPr>
              <a:t>18055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2B63ED-3D89-BA57-FAB3-FAB58A506CB9}"/>
                  </a:ext>
                </a:extLst>
              </p:cNvPr>
              <p:cNvSpPr txBox="1"/>
              <p:nvPr/>
            </p:nvSpPr>
            <p:spPr>
              <a:xfrm>
                <a:off x="7222648" y="3182550"/>
                <a:ext cx="325160" cy="669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5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2B63ED-3D89-BA57-FAB3-FAB58A506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2648" y="3182550"/>
                <a:ext cx="325160" cy="6694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7239495-E311-74BB-32C1-1D5603719709}"/>
              </a:ext>
            </a:extLst>
          </p:cNvPr>
          <p:cNvSpPr txBox="1"/>
          <p:nvPr/>
        </p:nvSpPr>
        <p:spPr>
          <a:xfrm>
            <a:off x="7062788" y="4593680"/>
            <a:ext cx="1002342" cy="58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500" dirty="0">
                <a:latin typeface="UTM Avo" panose="02040603050506020204" pitchFamily="18" charset="0"/>
              </a:rPr>
              <a:t>1570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597021-FFEB-3587-5631-DDC0D25F7B2A}"/>
              </a:ext>
            </a:extLst>
          </p:cNvPr>
          <p:cNvCxnSpPr>
            <a:cxnSpLocks/>
          </p:cNvCxnSpPr>
          <p:nvPr/>
        </p:nvCxnSpPr>
        <p:spPr>
          <a:xfrm>
            <a:off x="7062788" y="4125766"/>
            <a:ext cx="153578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457315-5924-2946-A0D9-AA62BDD28A7A}"/>
              </a:ext>
            </a:extLst>
          </p:cNvPr>
          <p:cNvCxnSpPr>
            <a:cxnSpLocks/>
          </p:cNvCxnSpPr>
          <p:nvPr/>
        </p:nvCxnSpPr>
        <p:spPr>
          <a:xfrm>
            <a:off x="7052840" y="5171516"/>
            <a:ext cx="153578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9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500"/>
                            </p:stCondLst>
                            <p:childTnLst>
                              <p:par>
                                <p:cTn id="1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4" grpId="0"/>
      <p:bldP spid="15" grpId="0"/>
      <p:bldP spid="20" grpId="0"/>
      <p:bldP spid="21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473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biết thêm được điều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290E8D05-8556-80D8-12C2-F0E907257CF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58733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85921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3010726" y="2293873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Ôn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932814" y="2268310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8811" y="3358481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4399" y="3353609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extLst>
      <p:ext uri="{BB962C8B-B14F-4D97-AF65-F5344CB8AC3E}">
        <p14:creationId xmlns:p14="http://schemas.microsoft.com/office/powerpoint/2010/main" val="24753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4">
            <a:extLst>
              <a:ext uri="{FF2B5EF4-FFF2-40B4-BE49-F238E27FC236}">
                <a16:creationId xmlns:a16="http://schemas.microsoft.com/office/drawing/2014/main" id="{7ADD2EA3-B802-5159-DA2B-E6C03B11C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797" y="1595128"/>
            <a:ext cx="3664266" cy="655116"/>
          </a:xfrm>
        </p:spPr>
        <p:txBody>
          <a:bodyPr>
            <a:noAutofit/>
          </a:bodyPr>
          <a:lstStyle/>
          <a:p>
            <a:pPr algn="l"/>
            <a:r>
              <a:rPr lang="en-VN" sz="2800" b="1" dirty="0">
                <a:latin typeface="UTM Avo" panose="02040603050506020204" pitchFamily="18" charset="0"/>
                <a:cs typeface="Arial" panose="020B0604020202020204" pitchFamily="34" charset="0"/>
              </a:rPr>
              <a:t>Đặt tính rồi tính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896BC-37C0-848E-E02E-A8CE7B1FB0B0}"/>
                  </a:ext>
                </a:extLst>
              </p:cNvPr>
              <p:cNvSpPr txBox="1"/>
              <p:nvPr/>
            </p:nvSpPr>
            <p:spPr>
              <a:xfrm>
                <a:off x="4288063" y="2427329"/>
                <a:ext cx="2956127" cy="65793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anchor="t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2800" b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105 622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US" sz="2800" b="1">
                    <a:solidFill>
                      <a:schemeClr val="bg1"/>
                    </a:solidFill>
                    <a:latin typeface="UTM Avo" panose="02040603050506020204" pitchFamily="18" charset="0"/>
                  </a:rPr>
                  <a:t>5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0896BC-37C0-848E-E02E-A8CE7B1FB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063" y="2427329"/>
                <a:ext cx="2956127" cy="657937"/>
              </a:xfrm>
              <a:prstGeom prst="rect">
                <a:avLst/>
              </a:prstGeom>
              <a:blipFill>
                <a:blip r:embed="rId4"/>
                <a:stretch>
                  <a:fillRect b="-24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BD9AF66-453B-2299-A11F-FD2EDEA6B9B3}"/>
              </a:ext>
            </a:extLst>
          </p:cNvPr>
          <p:cNvSpPr txBox="1"/>
          <p:nvPr/>
        </p:nvSpPr>
        <p:spPr>
          <a:xfrm>
            <a:off x="4690627" y="3082445"/>
            <a:ext cx="2006200" cy="2467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105 622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algn="r">
              <a:lnSpc>
                <a:spcPct val="150000"/>
              </a:lnSpc>
              <a:spcAft>
                <a:spcPts val="1000"/>
              </a:spcAft>
            </a:pPr>
            <a:r>
              <a:rPr lang="en-US" sz="3200" b="1">
                <a:solidFill>
                  <a:schemeClr val="accent2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528 110</a:t>
            </a:r>
            <a:endParaRPr lang="en-VN" sz="3200" b="1" dirty="0">
              <a:solidFill>
                <a:schemeClr val="accent2"/>
              </a:solidFill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A67195-C67E-1430-6893-06856CE0FE4D}"/>
                  </a:ext>
                </a:extLst>
              </p:cNvPr>
              <p:cNvSpPr txBox="1"/>
              <p:nvPr/>
            </p:nvSpPr>
            <p:spPr>
              <a:xfrm>
                <a:off x="4690627" y="3824721"/>
                <a:ext cx="53863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200" dirty="0">
                    <a:effectLst/>
                    <a:latin typeface="UTM Avo" panose="0204060305050602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VN" sz="3200" dirty="0">
                  <a:effectLst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A67195-C67E-1430-6893-06856CE0F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27" y="3824721"/>
                <a:ext cx="53863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67139C-1B0E-DE9B-9802-192103CAAB64}"/>
              </a:ext>
            </a:extLst>
          </p:cNvPr>
          <p:cNvCxnSpPr>
            <a:cxnSpLocks/>
          </p:cNvCxnSpPr>
          <p:nvPr/>
        </p:nvCxnSpPr>
        <p:spPr>
          <a:xfrm>
            <a:off x="4886570" y="4833480"/>
            <a:ext cx="18102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40;p55">
            <a:extLst>
              <a:ext uri="{FF2B5EF4-FFF2-40B4-BE49-F238E27FC236}">
                <a16:creationId xmlns:a16="http://schemas.microsoft.com/office/drawing/2014/main" id="{D7BDB2E3-8D77-0074-DFE2-2CB3568E641B}"/>
              </a:ext>
            </a:extLst>
          </p:cNvPr>
          <p:cNvSpPr txBox="1">
            <a:spLocks/>
          </p:cNvSpPr>
          <p:nvPr/>
        </p:nvSpPr>
        <p:spPr>
          <a:xfrm>
            <a:off x="1096735" y="1612778"/>
            <a:ext cx="9707389" cy="13831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Arial" panose="020B0604020202020204" pitchFamily="34" charset="0"/>
              </a:rPr>
              <a:t>Tại bể bơi bơi có chiều dài 25m, một vận động viên đã b</a:t>
            </a:r>
            <a:r>
              <a:rPr lang="en-US" sz="2200" dirty="0">
                <a:latin typeface="UTM Avo" panose="02040603050506020204" pitchFamily="18" charset="0"/>
                <a:cs typeface="Arial" panose="020B0604020202020204" pitchFamily="34" charset="0"/>
              </a:rPr>
              <a:t>ơ</a:t>
            </a:r>
            <a:r>
              <a:rPr lang="vi-VN" sz="2200" dirty="0">
                <a:latin typeface="UTM Avo" panose="02040603050506020204" pitchFamily="18" charset="0"/>
                <a:cs typeface="Arial" panose="020B0604020202020204" pitchFamily="34" charset="0"/>
              </a:rPr>
              <a:t>i được</a:t>
            </a:r>
          </a:p>
          <a:p>
            <a:pPr>
              <a:lnSpc>
                <a:spcPct val="150000"/>
              </a:lnSpc>
            </a:pPr>
            <a:r>
              <a:rPr lang="vi-VN" sz="2200" dirty="0">
                <a:latin typeface="UTM Avo" panose="02040603050506020204" pitchFamily="18" charset="0"/>
                <a:cs typeface="Arial" panose="020B0604020202020204" pitchFamily="34" charset="0"/>
              </a:rPr>
              <a:t> 53 vòng dọc theo chiều dài của bể bơi. Hỏi vận động viên đó đã bơi được quãng đường dài bao nhiêu mét? </a:t>
            </a:r>
          </a:p>
          <a:p>
            <a:pPr algn="ctr">
              <a:lnSpc>
                <a:spcPct val="150000"/>
              </a:lnSpc>
            </a:pPr>
            <a:endParaRPr lang="vi-VN" sz="2000" dirty="0" err="1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EA77E-7F90-2052-7008-50A1EFEBE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36" t="33553" r="7455" b="26700"/>
          <a:stretch/>
        </p:blipFill>
        <p:spPr>
          <a:xfrm>
            <a:off x="1096735" y="3331029"/>
            <a:ext cx="9998529" cy="236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7DE2A58A-6617-E2F5-6B80-35AF1BD937D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549;p39">
            <a:extLst>
              <a:ext uri="{FF2B5EF4-FFF2-40B4-BE49-F238E27FC236}">
                <a16:creationId xmlns:a16="http://schemas.microsoft.com/office/drawing/2014/main" id="{701AA768-E72B-44C0-76FC-361FDF5FF676}"/>
              </a:ext>
            </a:extLst>
          </p:cNvPr>
          <p:cNvSpPr txBox="1">
            <a:spLocks/>
          </p:cNvSpPr>
          <p:nvPr/>
        </p:nvSpPr>
        <p:spPr>
          <a:xfrm>
            <a:off x="829882" y="1726577"/>
            <a:ext cx="2740981" cy="492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x 53 = ?</a:t>
            </a:r>
          </a:p>
          <a:p>
            <a:pPr marL="0" indent="0" algn="ctr">
              <a:buFont typeface="Nunito Light"/>
              <a:buNone/>
            </a:pPr>
            <a:endParaRPr lang="en-US" sz="24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9" name="Google Shape;549;p39">
            <a:extLst>
              <a:ext uri="{FF2B5EF4-FFF2-40B4-BE49-F238E27FC236}">
                <a16:creationId xmlns:a16="http://schemas.microsoft.com/office/drawing/2014/main" id="{8B922FEB-5F38-7244-1FEE-A2ABBC7AC465}"/>
              </a:ext>
            </a:extLst>
          </p:cNvPr>
          <p:cNvSpPr txBox="1">
            <a:spLocks/>
          </p:cNvSpPr>
          <p:nvPr/>
        </p:nvSpPr>
        <p:spPr>
          <a:xfrm>
            <a:off x="5641582" y="1314193"/>
            <a:ext cx="2607609" cy="904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88001B54-FE94-03E3-17E4-488D13DB1C35}"/>
              </a:ext>
            </a:extLst>
          </p:cNvPr>
          <p:cNvSpPr/>
          <p:nvPr/>
        </p:nvSpPr>
        <p:spPr>
          <a:xfrm>
            <a:off x="4311002" y="2513437"/>
            <a:ext cx="6129642" cy="4190250"/>
          </a:xfrm>
          <a:prstGeom prst="roundRect">
            <a:avLst>
              <a:gd name="adj" fmla="val 42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7AEC2B-5B33-9FB0-36E1-F674A1F23888}"/>
              </a:ext>
            </a:extLst>
          </p:cNvPr>
          <p:cNvSpPr txBox="1"/>
          <p:nvPr/>
        </p:nvSpPr>
        <p:spPr>
          <a:xfrm>
            <a:off x="4560942" y="2402957"/>
            <a:ext cx="6100675" cy="418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b="1" i="1" dirty="0">
                <a:latin typeface="UTM Avo" panose="02040603050506020204" pitchFamily="18" charset="0"/>
              </a:rPr>
              <a:t>Nhân theo thứ tự từ phải sang trái: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3 nhân 5 bằng 15, viết 5, nhớ 1;</a:t>
            </a:r>
          </a:p>
          <a:p>
            <a:pPr lvl="1">
              <a:lnSpc>
                <a:spcPct val="150000"/>
              </a:lnSpc>
            </a:pPr>
            <a:r>
              <a:rPr lang="en-VN" sz="2000" dirty="0">
                <a:latin typeface="UTM Avo" panose="02040603050506020204" pitchFamily="18" charset="0"/>
              </a:rPr>
              <a:t>    3 nhân 2 bằng 6, thêm 1 bằng 7, viết 7.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5 nhân 5 bằng 25, viết 5 ( dưới 7 ), nhớ 2;</a:t>
            </a:r>
          </a:p>
          <a:p>
            <a:pPr lvl="1">
              <a:lnSpc>
                <a:spcPct val="150000"/>
              </a:lnSpc>
            </a:pPr>
            <a:r>
              <a:rPr lang="en-VN" sz="2000" dirty="0">
                <a:latin typeface="UTM Avo" panose="02040603050506020204" pitchFamily="18" charset="0"/>
              </a:rPr>
              <a:t>    5 nhân 2 bằng 10, thêm 2 bằng 12, viết 12.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000" dirty="0">
                <a:latin typeface="UTM Avo" panose="02040603050506020204" pitchFamily="18" charset="0"/>
              </a:rPr>
              <a:t>Hạ 5;</a:t>
            </a:r>
          </a:p>
          <a:p>
            <a:pPr lvl="1">
              <a:lnSpc>
                <a:spcPct val="150000"/>
              </a:lnSpc>
            </a:pPr>
            <a:r>
              <a:rPr lang="en-VN" sz="2000" dirty="0">
                <a:latin typeface="UTM Avo" panose="02040603050506020204" pitchFamily="18" charset="0"/>
              </a:rPr>
              <a:t>    7 cộng 5 bằng 12, viết 2, nhớ 1;</a:t>
            </a:r>
          </a:p>
          <a:p>
            <a:pPr lvl="1">
              <a:lnSpc>
                <a:spcPct val="150000"/>
              </a:lnSpc>
            </a:pPr>
            <a:r>
              <a:rPr lang="en-VN" sz="2000" dirty="0">
                <a:latin typeface="UTM Avo" panose="02040603050506020204" pitchFamily="18" charset="0"/>
              </a:rPr>
              <a:t>    2 thêm 1 bằng 3, viết 3;</a:t>
            </a:r>
          </a:p>
          <a:p>
            <a:pPr lvl="1">
              <a:lnSpc>
                <a:spcPct val="150000"/>
              </a:lnSpc>
            </a:pPr>
            <a:r>
              <a:rPr lang="en-VN" sz="2000" dirty="0">
                <a:latin typeface="UTM Avo" panose="02040603050506020204" pitchFamily="18" charset="0"/>
              </a:rPr>
              <a:t>    Hạ 1.</a:t>
            </a:r>
          </a:p>
        </p:txBody>
      </p:sp>
      <p:sp>
        <p:nvSpPr>
          <p:cNvPr id="32" name="Google Shape;549;p39">
            <a:extLst>
              <a:ext uri="{FF2B5EF4-FFF2-40B4-BE49-F238E27FC236}">
                <a16:creationId xmlns:a16="http://schemas.microsoft.com/office/drawing/2014/main" id="{943C23E3-E361-C1C4-B3A0-077EC0FEB547}"/>
              </a:ext>
            </a:extLst>
          </p:cNvPr>
          <p:cNvSpPr txBox="1">
            <a:spLocks/>
          </p:cNvSpPr>
          <p:nvPr/>
        </p:nvSpPr>
        <p:spPr>
          <a:xfrm>
            <a:off x="1224989" y="2251435"/>
            <a:ext cx="1345009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25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53</a:t>
            </a:r>
          </a:p>
        </p:txBody>
      </p:sp>
      <p:sp>
        <p:nvSpPr>
          <p:cNvPr id="33" name="Google Shape;549;p39">
            <a:extLst>
              <a:ext uri="{FF2B5EF4-FFF2-40B4-BE49-F238E27FC236}">
                <a16:creationId xmlns:a16="http://schemas.microsoft.com/office/drawing/2014/main" id="{B39BAB1B-9223-7B12-F5FE-BA10316363DB}"/>
              </a:ext>
            </a:extLst>
          </p:cNvPr>
          <p:cNvSpPr txBox="1">
            <a:spLocks/>
          </p:cNvSpPr>
          <p:nvPr/>
        </p:nvSpPr>
        <p:spPr>
          <a:xfrm>
            <a:off x="116914" y="5875815"/>
            <a:ext cx="4099671" cy="492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25 x 53 = 1 325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8F063D-820E-D415-803E-0789DA403E2F}"/>
              </a:ext>
            </a:extLst>
          </p:cNvPr>
          <p:cNvCxnSpPr/>
          <p:nvPr/>
        </p:nvCxnSpPr>
        <p:spPr>
          <a:xfrm>
            <a:off x="1330577" y="3554051"/>
            <a:ext cx="1870745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320154-0814-1886-B434-7CCEF036F58C}"/>
              </a:ext>
            </a:extLst>
          </p:cNvPr>
          <p:cNvCxnSpPr/>
          <p:nvPr/>
        </p:nvCxnSpPr>
        <p:spPr>
          <a:xfrm>
            <a:off x="1237575" y="5065467"/>
            <a:ext cx="1870745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Google Shape;549;p39">
            <a:extLst>
              <a:ext uri="{FF2B5EF4-FFF2-40B4-BE49-F238E27FC236}">
                <a16:creationId xmlns:a16="http://schemas.microsoft.com/office/drawing/2014/main" id="{0AB62E74-32D6-1680-7AEA-651EDE348E59}"/>
              </a:ext>
            </a:extLst>
          </p:cNvPr>
          <p:cNvSpPr txBox="1">
            <a:spLocks/>
          </p:cNvSpPr>
          <p:nvPr/>
        </p:nvSpPr>
        <p:spPr>
          <a:xfrm>
            <a:off x="1451156" y="2513437"/>
            <a:ext cx="427426" cy="373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37" name="Google Shape;549;p39">
            <a:extLst>
              <a:ext uri="{FF2B5EF4-FFF2-40B4-BE49-F238E27FC236}">
                <a16:creationId xmlns:a16="http://schemas.microsoft.com/office/drawing/2014/main" id="{06F12F60-E434-8316-6450-7A2188AF5037}"/>
              </a:ext>
            </a:extLst>
          </p:cNvPr>
          <p:cNvSpPr txBox="1">
            <a:spLocks/>
          </p:cNvSpPr>
          <p:nvPr/>
        </p:nvSpPr>
        <p:spPr>
          <a:xfrm>
            <a:off x="2200373" y="5096975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8" name="Google Shape;549;p39">
            <a:extLst>
              <a:ext uri="{FF2B5EF4-FFF2-40B4-BE49-F238E27FC236}">
                <a16:creationId xmlns:a16="http://schemas.microsoft.com/office/drawing/2014/main" id="{9481D997-DD33-7CA7-945F-3A41AF63DD13}"/>
              </a:ext>
            </a:extLst>
          </p:cNvPr>
          <p:cNvSpPr txBox="1">
            <a:spLocks/>
          </p:cNvSpPr>
          <p:nvPr/>
        </p:nvSpPr>
        <p:spPr>
          <a:xfrm>
            <a:off x="1955086" y="5089354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9" name="Google Shape;549;p39">
            <a:extLst>
              <a:ext uri="{FF2B5EF4-FFF2-40B4-BE49-F238E27FC236}">
                <a16:creationId xmlns:a16="http://schemas.microsoft.com/office/drawing/2014/main" id="{57978CB7-FDC3-6D2E-1B3A-327EC400FF85}"/>
              </a:ext>
            </a:extLst>
          </p:cNvPr>
          <p:cNvSpPr txBox="1">
            <a:spLocks/>
          </p:cNvSpPr>
          <p:nvPr/>
        </p:nvSpPr>
        <p:spPr>
          <a:xfrm>
            <a:off x="1708113" y="5097374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0" name="Google Shape;549;p39">
            <a:extLst>
              <a:ext uri="{FF2B5EF4-FFF2-40B4-BE49-F238E27FC236}">
                <a16:creationId xmlns:a16="http://schemas.microsoft.com/office/drawing/2014/main" id="{29FBB49C-16DD-6ECB-245C-F9C41ED61724}"/>
              </a:ext>
            </a:extLst>
          </p:cNvPr>
          <p:cNvSpPr txBox="1">
            <a:spLocks/>
          </p:cNvSpPr>
          <p:nvPr/>
        </p:nvSpPr>
        <p:spPr>
          <a:xfrm>
            <a:off x="1512740" y="5091616"/>
            <a:ext cx="252590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1" name="Google Shape;549;p39">
            <a:extLst>
              <a:ext uri="{FF2B5EF4-FFF2-40B4-BE49-F238E27FC236}">
                <a16:creationId xmlns:a16="http://schemas.microsoft.com/office/drawing/2014/main" id="{4BBFA2F1-0CE4-B057-AE28-13C82B7A424C}"/>
              </a:ext>
            </a:extLst>
          </p:cNvPr>
          <p:cNvSpPr txBox="1">
            <a:spLocks/>
          </p:cNvSpPr>
          <p:nvPr/>
        </p:nvSpPr>
        <p:spPr>
          <a:xfrm>
            <a:off x="2156674" y="3632779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42" name="Google Shape;549;p39">
            <a:extLst>
              <a:ext uri="{FF2B5EF4-FFF2-40B4-BE49-F238E27FC236}">
                <a16:creationId xmlns:a16="http://schemas.microsoft.com/office/drawing/2014/main" id="{B38FFEBB-353F-D248-5060-2B2D47B70EF3}"/>
              </a:ext>
            </a:extLst>
          </p:cNvPr>
          <p:cNvSpPr txBox="1">
            <a:spLocks/>
          </p:cNvSpPr>
          <p:nvPr/>
        </p:nvSpPr>
        <p:spPr>
          <a:xfrm>
            <a:off x="1927103" y="3632778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43" name="Google Shape;549;p39">
            <a:extLst>
              <a:ext uri="{FF2B5EF4-FFF2-40B4-BE49-F238E27FC236}">
                <a16:creationId xmlns:a16="http://schemas.microsoft.com/office/drawing/2014/main" id="{3722DEA9-D320-EE2C-15AB-49434730EB48}"/>
              </a:ext>
            </a:extLst>
          </p:cNvPr>
          <p:cNvSpPr txBox="1">
            <a:spLocks/>
          </p:cNvSpPr>
          <p:nvPr/>
        </p:nvSpPr>
        <p:spPr>
          <a:xfrm>
            <a:off x="1958053" y="4356742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44" name="Google Shape;549;p39">
            <a:extLst>
              <a:ext uri="{FF2B5EF4-FFF2-40B4-BE49-F238E27FC236}">
                <a16:creationId xmlns:a16="http://schemas.microsoft.com/office/drawing/2014/main" id="{8A64F5F3-1287-5C34-69D8-9162C08EFF33}"/>
              </a:ext>
            </a:extLst>
          </p:cNvPr>
          <p:cNvSpPr txBox="1">
            <a:spLocks/>
          </p:cNvSpPr>
          <p:nvPr/>
        </p:nvSpPr>
        <p:spPr>
          <a:xfrm>
            <a:off x="1709550" y="4350056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2</a:t>
            </a:r>
          </a:p>
          <a:p>
            <a:pPr marL="0" indent="0" algn="r">
              <a:buNone/>
            </a:pPr>
            <a:endParaRPr lang="en-US" sz="3200" b="1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Google Shape;549;p39">
            <a:extLst>
              <a:ext uri="{FF2B5EF4-FFF2-40B4-BE49-F238E27FC236}">
                <a16:creationId xmlns:a16="http://schemas.microsoft.com/office/drawing/2014/main" id="{7713F9A2-0805-F408-27B0-2868E95361AA}"/>
              </a:ext>
            </a:extLst>
          </p:cNvPr>
          <p:cNvSpPr txBox="1">
            <a:spLocks/>
          </p:cNvSpPr>
          <p:nvPr/>
        </p:nvSpPr>
        <p:spPr>
          <a:xfrm>
            <a:off x="1485633" y="4350056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F35859C-0CAE-41BF-A278-CBFD9769BC5A}"/>
              </a:ext>
            </a:extLst>
          </p:cNvPr>
          <p:cNvGrpSpPr/>
          <p:nvPr/>
        </p:nvGrpSpPr>
        <p:grpSpPr>
          <a:xfrm>
            <a:off x="9543496" y="713259"/>
            <a:ext cx="2512380" cy="1800178"/>
            <a:chOff x="9944206" y="889125"/>
            <a:chExt cx="2031389" cy="1262410"/>
          </a:xfrm>
        </p:grpSpPr>
        <p:pic>
          <p:nvPicPr>
            <p:cNvPr id="48" name="Picture 2">
              <a:hlinkClick r:id="rId4"/>
              <a:extLst>
                <a:ext uri="{FF2B5EF4-FFF2-40B4-BE49-F238E27FC236}">
                  <a16:creationId xmlns:a16="http://schemas.microsoft.com/office/drawing/2014/main" id="{A3D69C6D-397B-29F6-E660-13D66408D8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4C33E34E-1B48-208A-E566-9341175F8CC7}"/>
                </a:ext>
              </a:extLst>
            </p:cNvPr>
            <p:cNvSpPr txBox="1"/>
            <p:nvPr/>
          </p:nvSpPr>
          <p:spPr>
            <a:xfrm>
              <a:off x="9944206" y="1713746"/>
              <a:ext cx="2031389" cy="4377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hướng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dẫn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99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3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549;p39">
            <a:extLst>
              <a:ext uri="{FF2B5EF4-FFF2-40B4-BE49-F238E27FC236}">
                <a16:creationId xmlns:a16="http://schemas.microsoft.com/office/drawing/2014/main" id="{701AA768-E72B-44C0-76FC-361FDF5FF676}"/>
              </a:ext>
            </a:extLst>
          </p:cNvPr>
          <p:cNvSpPr txBox="1">
            <a:spLocks/>
          </p:cNvSpPr>
          <p:nvPr/>
        </p:nvSpPr>
        <p:spPr>
          <a:xfrm>
            <a:off x="829882" y="1726577"/>
            <a:ext cx="2740981" cy="492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25 x 53 = ?</a:t>
            </a:r>
          </a:p>
          <a:p>
            <a:pPr marL="0" indent="0" algn="ctr">
              <a:buFont typeface="Nunito Light"/>
              <a:buNone/>
            </a:pPr>
            <a:endParaRPr lang="en-US" sz="24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11">
            <a:extLst>
              <a:ext uri="{FF2B5EF4-FFF2-40B4-BE49-F238E27FC236}">
                <a16:creationId xmlns:a16="http://schemas.microsoft.com/office/drawing/2014/main" id="{88001B54-FE94-03E3-17E4-488D13DB1C35}"/>
              </a:ext>
            </a:extLst>
          </p:cNvPr>
          <p:cNvSpPr/>
          <p:nvPr/>
        </p:nvSpPr>
        <p:spPr>
          <a:xfrm>
            <a:off x="4214251" y="2572229"/>
            <a:ext cx="6465009" cy="2538947"/>
          </a:xfrm>
          <a:prstGeom prst="roundRect">
            <a:avLst>
              <a:gd name="adj" fmla="val 42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7AEC2B-5B33-9FB0-36E1-F674A1F23888}"/>
              </a:ext>
            </a:extLst>
          </p:cNvPr>
          <p:cNvSpPr txBox="1"/>
          <p:nvPr/>
        </p:nvSpPr>
        <p:spPr>
          <a:xfrm>
            <a:off x="4307253" y="2611652"/>
            <a:ext cx="6369377" cy="2335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</a:rPr>
              <a:t>Trong cách tính trên: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UTM Avo" panose="02040603050506020204" pitchFamily="18" charset="0"/>
              </a:rPr>
              <a:t>75 gọi là tích riêng thứ nhất.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>
                <a:latin typeface="UTM Avo" panose="02040603050506020204" pitchFamily="18" charset="0"/>
              </a:rPr>
              <a:t>125 gọi là tích riêng thứ hai, được viết lùi sang bên trái một cột vì nó là 125 chục, nêu viết đầy đủ thì phải là 1 250 (tích của 50 và 25). </a:t>
            </a:r>
          </a:p>
        </p:txBody>
      </p:sp>
      <p:sp>
        <p:nvSpPr>
          <p:cNvPr id="32" name="Google Shape;549;p39">
            <a:extLst>
              <a:ext uri="{FF2B5EF4-FFF2-40B4-BE49-F238E27FC236}">
                <a16:creationId xmlns:a16="http://schemas.microsoft.com/office/drawing/2014/main" id="{943C23E3-E361-C1C4-B3A0-077EC0FEB547}"/>
              </a:ext>
            </a:extLst>
          </p:cNvPr>
          <p:cNvSpPr txBox="1">
            <a:spLocks/>
          </p:cNvSpPr>
          <p:nvPr/>
        </p:nvSpPr>
        <p:spPr>
          <a:xfrm>
            <a:off x="1224989" y="2251435"/>
            <a:ext cx="1345009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25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53</a:t>
            </a:r>
          </a:p>
        </p:txBody>
      </p:sp>
      <p:sp>
        <p:nvSpPr>
          <p:cNvPr id="33" name="Google Shape;549;p39">
            <a:extLst>
              <a:ext uri="{FF2B5EF4-FFF2-40B4-BE49-F238E27FC236}">
                <a16:creationId xmlns:a16="http://schemas.microsoft.com/office/drawing/2014/main" id="{B39BAB1B-9223-7B12-F5FE-BA10316363DB}"/>
              </a:ext>
            </a:extLst>
          </p:cNvPr>
          <p:cNvSpPr txBox="1">
            <a:spLocks/>
          </p:cNvSpPr>
          <p:nvPr/>
        </p:nvSpPr>
        <p:spPr>
          <a:xfrm>
            <a:off x="207582" y="5861471"/>
            <a:ext cx="4099671" cy="4922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 25 x 53 = 1 325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8F063D-820E-D415-803E-0789DA403E2F}"/>
              </a:ext>
            </a:extLst>
          </p:cNvPr>
          <p:cNvCxnSpPr/>
          <p:nvPr/>
        </p:nvCxnSpPr>
        <p:spPr>
          <a:xfrm>
            <a:off x="1330577" y="3554051"/>
            <a:ext cx="1870745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1320154-0814-1886-B434-7CCEF036F58C}"/>
              </a:ext>
            </a:extLst>
          </p:cNvPr>
          <p:cNvCxnSpPr/>
          <p:nvPr/>
        </p:nvCxnSpPr>
        <p:spPr>
          <a:xfrm>
            <a:off x="1237575" y="5065467"/>
            <a:ext cx="1870745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Google Shape;549;p39">
            <a:extLst>
              <a:ext uri="{FF2B5EF4-FFF2-40B4-BE49-F238E27FC236}">
                <a16:creationId xmlns:a16="http://schemas.microsoft.com/office/drawing/2014/main" id="{0AB62E74-32D6-1680-7AEA-651EDE348E59}"/>
              </a:ext>
            </a:extLst>
          </p:cNvPr>
          <p:cNvSpPr txBox="1">
            <a:spLocks/>
          </p:cNvSpPr>
          <p:nvPr/>
        </p:nvSpPr>
        <p:spPr>
          <a:xfrm>
            <a:off x="1451156" y="2513437"/>
            <a:ext cx="427426" cy="3732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x</a:t>
            </a:r>
          </a:p>
        </p:txBody>
      </p:sp>
      <p:sp>
        <p:nvSpPr>
          <p:cNvPr id="37" name="Google Shape;549;p39">
            <a:extLst>
              <a:ext uri="{FF2B5EF4-FFF2-40B4-BE49-F238E27FC236}">
                <a16:creationId xmlns:a16="http://schemas.microsoft.com/office/drawing/2014/main" id="{06F12F60-E434-8316-6450-7A2188AF5037}"/>
              </a:ext>
            </a:extLst>
          </p:cNvPr>
          <p:cNvSpPr txBox="1">
            <a:spLocks/>
          </p:cNvSpPr>
          <p:nvPr/>
        </p:nvSpPr>
        <p:spPr>
          <a:xfrm>
            <a:off x="2200373" y="5096975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8" name="Google Shape;549;p39">
            <a:extLst>
              <a:ext uri="{FF2B5EF4-FFF2-40B4-BE49-F238E27FC236}">
                <a16:creationId xmlns:a16="http://schemas.microsoft.com/office/drawing/2014/main" id="{9481D997-DD33-7CA7-945F-3A41AF63DD13}"/>
              </a:ext>
            </a:extLst>
          </p:cNvPr>
          <p:cNvSpPr txBox="1">
            <a:spLocks/>
          </p:cNvSpPr>
          <p:nvPr/>
        </p:nvSpPr>
        <p:spPr>
          <a:xfrm>
            <a:off x="1955086" y="5089354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9" name="Google Shape;549;p39">
            <a:extLst>
              <a:ext uri="{FF2B5EF4-FFF2-40B4-BE49-F238E27FC236}">
                <a16:creationId xmlns:a16="http://schemas.microsoft.com/office/drawing/2014/main" id="{57978CB7-FDC3-6D2E-1B3A-327EC400FF85}"/>
              </a:ext>
            </a:extLst>
          </p:cNvPr>
          <p:cNvSpPr txBox="1">
            <a:spLocks/>
          </p:cNvSpPr>
          <p:nvPr/>
        </p:nvSpPr>
        <p:spPr>
          <a:xfrm>
            <a:off x="1708113" y="5097374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0" name="Google Shape;549;p39">
            <a:extLst>
              <a:ext uri="{FF2B5EF4-FFF2-40B4-BE49-F238E27FC236}">
                <a16:creationId xmlns:a16="http://schemas.microsoft.com/office/drawing/2014/main" id="{29FBB49C-16DD-6ECB-245C-F9C41ED61724}"/>
              </a:ext>
            </a:extLst>
          </p:cNvPr>
          <p:cNvSpPr txBox="1">
            <a:spLocks/>
          </p:cNvSpPr>
          <p:nvPr/>
        </p:nvSpPr>
        <p:spPr>
          <a:xfrm>
            <a:off x="1512740" y="5091616"/>
            <a:ext cx="252590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1" name="Google Shape;549;p39">
            <a:extLst>
              <a:ext uri="{FF2B5EF4-FFF2-40B4-BE49-F238E27FC236}">
                <a16:creationId xmlns:a16="http://schemas.microsoft.com/office/drawing/2014/main" id="{4BBFA2F1-0CE4-B057-AE28-13C82B7A424C}"/>
              </a:ext>
            </a:extLst>
          </p:cNvPr>
          <p:cNvSpPr txBox="1">
            <a:spLocks/>
          </p:cNvSpPr>
          <p:nvPr/>
        </p:nvSpPr>
        <p:spPr>
          <a:xfrm>
            <a:off x="2156674" y="3632779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42" name="Google Shape;549;p39">
            <a:extLst>
              <a:ext uri="{FF2B5EF4-FFF2-40B4-BE49-F238E27FC236}">
                <a16:creationId xmlns:a16="http://schemas.microsoft.com/office/drawing/2014/main" id="{B38FFEBB-353F-D248-5060-2B2D47B70EF3}"/>
              </a:ext>
            </a:extLst>
          </p:cNvPr>
          <p:cNvSpPr txBox="1">
            <a:spLocks/>
          </p:cNvSpPr>
          <p:nvPr/>
        </p:nvSpPr>
        <p:spPr>
          <a:xfrm>
            <a:off x="1927103" y="3632778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43" name="Google Shape;549;p39">
            <a:extLst>
              <a:ext uri="{FF2B5EF4-FFF2-40B4-BE49-F238E27FC236}">
                <a16:creationId xmlns:a16="http://schemas.microsoft.com/office/drawing/2014/main" id="{3722DEA9-D320-EE2C-15AB-49434730EB48}"/>
              </a:ext>
            </a:extLst>
          </p:cNvPr>
          <p:cNvSpPr txBox="1">
            <a:spLocks/>
          </p:cNvSpPr>
          <p:nvPr/>
        </p:nvSpPr>
        <p:spPr>
          <a:xfrm>
            <a:off x="1958053" y="4356742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44" name="Google Shape;549;p39">
            <a:extLst>
              <a:ext uri="{FF2B5EF4-FFF2-40B4-BE49-F238E27FC236}">
                <a16:creationId xmlns:a16="http://schemas.microsoft.com/office/drawing/2014/main" id="{8A64F5F3-1287-5C34-69D8-9162C08EFF33}"/>
              </a:ext>
            </a:extLst>
          </p:cNvPr>
          <p:cNvSpPr txBox="1">
            <a:spLocks/>
          </p:cNvSpPr>
          <p:nvPr/>
        </p:nvSpPr>
        <p:spPr>
          <a:xfrm>
            <a:off x="1709550" y="4350056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2</a:t>
            </a:r>
          </a:p>
          <a:p>
            <a:pPr marL="0" indent="0" algn="r">
              <a:buNone/>
            </a:pPr>
            <a:endParaRPr lang="en-US" sz="3200" b="1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Google Shape;549;p39">
            <a:extLst>
              <a:ext uri="{FF2B5EF4-FFF2-40B4-BE49-F238E27FC236}">
                <a16:creationId xmlns:a16="http://schemas.microsoft.com/office/drawing/2014/main" id="{7713F9A2-0805-F408-27B0-2868E95361AA}"/>
              </a:ext>
            </a:extLst>
          </p:cNvPr>
          <p:cNvSpPr txBox="1">
            <a:spLocks/>
          </p:cNvSpPr>
          <p:nvPr/>
        </p:nvSpPr>
        <p:spPr>
          <a:xfrm>
            <a:off x="1485633" y="4350056"/>
            <a:ext cx="354385" cy="4922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r">
              <a:buNone/>
            </a:pPr>
            <a:r>
              <a:rPr lang="en-US" sz="3200" b="1" dirty="0">
                <a:solidFill>
                  <a:schemeClr val="accent2"/>
                </a:solidFill>
                <a:latin typeface="UTM Avo" panose="02040603050506020204" pitchFamily="18" charset="0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4BEC24-C860-6D4B-D706-CC3E189497FC}"/>
              </a:ext>
            </a:extLst>
          </p:cNvPr>
          <p:cNvGrpSpPr/>
          <p:nvPr/>
        </p:nvGrpSpPr>
        <p:grpSpPr>
          <a:xfrm>
            <a:off x="9534617" y="809449"/>
            <a:ext cx="2539014" cy="1703988"/>
            <a:chOff x="9944206" y="889125"/>
            <a:chExt cx="2031389" cy="1347695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9284E66-387F-54D1-04B0-AFFD0B1D2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0350" y="889125"/>
              <a:ext cx="1079103" cy="74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93534D-F851-9032-244B-1A6E68304F22}"/>
                </a:ext>
              </a:extLst>
            </p:cNvPr>
            <p:cNvSpPr txBox="1"/>
            <p:nvPr/>
          </p:nvSpPr>
          <p:spPr>
            <a:xfrm>
              <a:off x="9944206" y="1713746"/>
              <a:ext cx="2031389" cy="5230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Ấn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endParaRPr lang="en-US" sz="1600" dirty="0">
                <a:latin typeface="UTM Avo" panose="020406030505060202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1600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hướng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dẫn</a:t>
              </a:r>
              <a:r>
                <a:rPr lang="en-US" sz="1600" b="1" dirty="0"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latin typeface="UTM Avo" panose="02040603050506020204" pitchFamily="18" charset="0"/>
                  <a:cs typeface="Arial" panose="020B0604020202020204" pitchFamily="34" charset="0"/>
                </a:rPr>
                <a:t>tính</a:t>
              </a:r>
              <a:endParaRPr lang="en-US" sz="1600" b="1" dirty="0">
                <a:latin typeface="UTM Avo" panose="02040603050506020204" pitchFamily="18" charset="0"/>
              </a:endParaRPr>
            </a:p>
          </p:txBody>
        </p:sp>
      </p:grpSp>
      <p:sp>
        <p:nvSpPr>
          <p:cNvPr id="5" name="Google Shape;549;p39">
            <a:extLst>
              <a:ext uri="{FF2B5EF4-FFF2-40B4-BE49-F238E27FC236}">
                <a16:creationId xmlns:a16="http://schemas.microsoft.com/office/drawing/2014/main" id="{E01C6582-7F89-E439-AC2F-8F037E1D668D}"/>
              </a:ext>
            </a:extLst>
          </p:cNvPr>
          <p:cNvSpPr txBox="1">
            <a:spLocks/>
          </p:cNvSpPr>
          <p:nvPr/>
        </p:nvSpPr>
        <p:spPr>
          <a:xfrm>
            <a:off x="6263019" y="1274250"/>
            <a:ext cx="2607609" cy="904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2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2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endParaRPr lang="en-US" sz="2400" b="1" dirty="0">
              <a:solidFill>
                <a:schemeClr val="bg1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05;p37">
            <a:extLst>
              <a:ext uri="{FF2B5EF4-FFF2-40B4-BE49-F238E27FC236}">
                <a16:creationId xmlns:a16="http://schemas.microsoft.com/office/drawing/2014/main" id="{D8AC9427-67F9-7792-E47A-46B4EBE3788F}"/>
              </a:ext>
            </a:extLst>
          </p:cNvPr>
          <p:cNvSpPr txBox="1">
            <a:spLocks/>
          </p:cNvSpPr>
          <p:nvPr/>
        </p:nvSpPr>
        <p:spPr>
          <a:xfrm>
            <a:off x="4039421" y="1704663"/>
            <a:ext cx="1474015" cy="3989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Ví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Google Shape;505;p37">
                <a:extLst>
                  <a:ext uri="{FF2B5EF4-FFF2-40B4-BE49-F238E27FC236}">
                    <a16:creationId xmlns:a16="http://schemas.microsoft.com/office/drawing/2014/main" id="{2227CAAC-DE3E-0471-FA4A-E700654FE1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3397" y="2851048"/>
                <a:ext cx="1977136" cy="490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600" b="0" i="0" u="none" strike="noStrike" cap="none">
                    <a:solidFill>
                      <a:schemeClr val="accent2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9pPr>
              </a:lstStyle>
              <a:p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72 </a:t>
                </a:r>
                <a14:m>
                  <m:oMath xmlns:m="http://schemas.openxmlformats.org/officeDocument/2006/math">
                    <m:r>
                      <a:rPr lang="en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31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0" name="Google Shape;505;p37">
                <a:extLst>
                  <a:ext uri="{FF2B5EF4-FFF2-40B4-BE49-F238E27FC236}">
                    <a16:creationId xmlns:a16="http://schemas.microsoft.com/office/drawing/2014/main" id="{2227CAAC-DE3E-0471-FA4A-E700654FE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97" y="2851048"/>
                <a:ext cx="1977136" cy="490760"/>
              </a:xfrm>
              <a:prstGeom prst="rect">
                <a:avLst/>
              </a:prstGeom>
              <a:blipFill>
                <a:blip r:embed="rId4"/>
                <a:stretch>
                  <a:fillRect l="-3374" t="-6098" r="-3681" b="-23171"/>
                </a:stretch>
              </a:blip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2C6A54E-49D9-9665-4D07-0483DCC2501C}"/>
              </a:ext>
            </a:extLst>
          </p:cNvPr>
          <p:cNvSpPr txBox="1"/>
          <p:nvPr/>
        </p:nvSpPr>
        <p:spPr>
          <a:xfrm>
            <a:off x="966932" y="3429016"/>
            <a:ext cx="1271037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72</a:t>
            </a:r>
          </a:p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31</a:t>
            </a:r>
          </a:p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72</a:t>
            </a:r>
          </a:p>
          <a:p>
            <a:pPr algn="r">
              <a:lnSpc>
                <a:spcPct val="150000"/>
              </a:lnSpc>
            </a:pPr>
            <a:endParaRPr lang="en-VN" sz="24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2232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505;p37">
                <a:extLst>
                  <a:ext uri="{FF2B5EF4-FFF2-40B4-BE49-F238E27FC236}">
                    <a16:creationId xmlns:a16="http://schemas.microsoft.com/office/drawing/2014/main" id="{1CC32C8B-65CA-5C77-9C32-7A22EFF4D5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87861" y="2851047"/>
                <a:ext cx="1977136" cy="49076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600" b="0" i="0" u="none" strike="noStrike" cap="none">
                    <a:solidFill>
                      <a:schemeClr val="accent2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9pPr>
              </a:lstStyle>
              <a:p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45 </a:t>
                </a:r>
                <a14:m>
                  <m:oMath xmlns:m="http://schemas.openxmlformats.org/officeDocument/2006/math">
                    <m:r>
                      <a:rPr lang="en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26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2" name="Google Shape;505;p37">
                <a:extLst>
                  <a:ext uri="{FF2B5EF4-FFF2-40B4-BE49-F238E27FC236}">
                    <a16:creationId xmlns:a16="http://schemas.microsoft.com/office/drawing/2014/main" id="{1CC32C8B-65CA-5C77-9C32-7A22EFF4D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861" y="2851047"/>
                <a:ext cx="1977136" cy="490760"/>
              </a:xfrm>
              <a:prstGeom prst="rect">
                <a:avLst/>
              </a:prstGeom>
              <a:blipFill>
                <a:blip r:embed="rId5"/>
                <a:stretch>
                  <a:fillRect l="-3364" t="-6098" r="-3364" b="-23171"/>
                </a:stretch>
              </a:blip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Google Shape;505;p37">
                <a:extLst>
                  <a:ext uri="{FF2B5EF4-FFF2-40B4-BE49-F238E27FC236}">
                    <a16:creationId xmlns:a16="http://schemas.microsoft.com/office/drawing/2014/main" id="{4D77FB7B-A770-6FE0-D440-7261C8B730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21470" y="2840725"/>
                <a:ext cx="1977136" cy="48838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600" b="0" i="0" u="none" strike="noStrike" cap="none">
                    <a:solidFill>
                      <a:schemeClr val="accent2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000"/>
                  <a:buFont typeface="Manrope ExtraBold"/>
                  <a:buNone/>
                  <a:defRPr sz="3000" b="0" i="0" u="none" strike="noStrike" cap="none">
                    <a:solidFill>
                      <a:schemeClr val="dk1"/>
                    </a:solidFill>
                    <a:latin typeface="Manrope ExtraBold"/>
                    <a:ea typeface="Manrope ExtraBold"/>
                    <a:cs typeface="Manrope ExtraBold"/>
                    <a:sym typeface="Manrope ExtraBold"/>
                  </a:defRPr>
                </a:lvl9pPr>
              </a:lstStyle>
              <a:p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58 </a:t>
                </a:r>
                <a14:m>
                  <m:oMath xmlns:m="http://schemas.openxmlformats.org/officeDocument/2006/math">
                    <m:r>
                      <a:rPr lang="en-VN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19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3" name="Google Shape;505;p37">
                <a:extLst>
                  <a:ext uri="{FF2B5EF4-FFF2-40B4-BE49-F238E27FC236}">
                    <a16:creationId xmlns:a16="http://schemas.microsoft.com/office/drawing/2014/main" id="{4D77FB7B-A770-6FE0-D440-7261C8B73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470" y="2840725"/>
                <a:ext cx="1977136" cy="488382"/>
              </a:xfrm>
              <a:prstGeom prst="rect">
                <a:avLst/>
              </a:prstGeom>
              <a:blipFill>
                <a:blip r:embed="rId6"/>
                <a:stretch>
                  <a:fillRect l="-3364" t="-4878" r="-3364" b="-24390"/>
                </a:stretch>
              </a:blip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4E2758E-6BF0-85D1-259E-99DE21B2F9BA}"/>
              </a:ext>
            </a:extLst>
          </p:cNvPr>
          <p:cNvGrpSpPr/>
          <p:nvPr/>
        </p:nvGrpSpPr>
        <p:grpSpPr>
          <a:xfrm>
            <a:off x="1478488" y="2320126"/>
            <a:ext cx="6376498" cy="530351"/>
            <a:chOff x="1421338" y="948173"/>
            <a:chExt cx="6376498" cy="53035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946A9C-5460-A95D-E9DC-9561B5C5AE6E}"/>
                </a:ext>
              </a:extLst>
            </p:cNvPr>
            <p:cNvGrpSpPr/>
            <p:nvPr/>
          </p:nvGrpSpPr>
          <p:grpSpPr>
            <a:xfrm>
              <a:off x="1421338" y="948173"/>
              <a:ext cx="639916" cy="530337"/>
              <a:chOff x="1415728" y="1143278"/>
              <a:chExt cx="639916" cy="530337"/>
            </a:xfrm>
          </p:grpSpPr>
          <p:grpSp>
            <p:nvGrpSpPr>
              <p:cNvPr id="55" name="Google Shape;3622;p92">
                <a:extLst>
                  <a:ext uri="{FF2B5EF4-FFF2-40B4-BE49-F238E27FC236}">
                    <a16:creationId xmlns:a16="http://schemas.microsoft.com/office/drawing/2014/main" id="{6AE70B5E-9828-ACCA-CA01-ADB57A6641EF}"/>
                  </a:ext>
                </a:extLst>
              </p:cNvPr>
              <p:cNvGrpSpPr/>
              <p:nvPr/>
            </p:nvGrpSpPr>
            <p:grpSpPr>
              <a:xfrm>
                <a:off x="1449941" y="1143278"/>
                <a:ext cx="600230" cy="530337"/>
                <a:chOff x="4313292" y="3415760"/>
                <a:chExt cx="517432" cy="530337"/>
              </a:xfrm>
            </p:grpSpPr>
            <p:sp>
              <p:nvSpPr>
                <p:cNvPr id="57" name="Google Shape;3623;p92">
                  <a:extLst>
                    <a:ext uri="{FF2B5EF4-FFF2-40B4-BE49-F238E27FC236}">
                      <a16:creationId xmlns:a16="http://schemas.microsoft.com/office/drawing/2014/main" id="{D46DFC47-FC0A-D803-51B9-06CFF4A192DA}"/>
                    </a:ext>
                  </a:extLst>
                </p:cNvPr>
                <p:cNvSpPr/>
                <p:nvPr/>
              </p:nvSpPr>
              <p:spPr>
                <a:xfrm>
                  <a:off x="4313292" y="3455323"/>
                  <a:ext cx="517430" cy="4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5" h="20605" extrusionOk="0">
                      <a:moveTo>
                        <a:pt x="905" y="0"/>
                      </a:moveTo>
                      <a:cubicBezTo>
                        <a:pt x="400" y="0"/>
                        <a:pt x="1" y="400"/>
                        <a:pt x="1" y="904"/>
                      </a:cubicBezTo>
                      <a:lnTo>
                        <a:pt x="1" y="19700"/>
                      </a:lnTo>
                      <a:cubicBezTo>
                        <a:pt x="1" y="20205"/>
                        <a:pt x="400" y="20604"/>
                        <a:pt x="905" y="20604"/>
                      </a:cubicBezTo>
                      <a:lnTo>
                        <a:pt x="19701" y="20604"/>
                      </a:lnTo>
                      <a:cubicBezTo>
                        <a:pt x="20184" y="20604"/>
                        <a:pt x="20584" y="20205"/>
                        <a:pt x="20605" y="19721"/>
                      </a:cubicBezTo>
                      <a:lnTo>
                        <a:pt x="20605" y="904"/>
                      </a:lnTo>
                      <a:cubicBezTo>
                        <a:pt x="20605" y="400"/>
                        <a:pt x="20184" y="0"/>
                        <a:pt x="197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58" name="Google Shape;3624;p92">
                  <a:extLst>
                    <a:ext uri="{FF2B5EF4-FFF2-40B4-BE49-F238E27FC236}">
                      <a16:creationId xmlns:a16="http://schemas.microsoft.com/office/drawing/2014/main" id="{E626E935-2617-C266-01B7-68B6A7F37699}"/>
                    </a:ext>
                  </a:extLst>
                </p:cNvPr>
                <p:cNvSpPr/>
                <p:nvPr/>
              </p:nvSpPr>
              <p:spPr>
                <a:xfrm>
                  <a:off x="4772639" y="3455323"/>
                  <a:ext cx="58085" cy="49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" h="20605" extrusionOk="0">
                      <a:moveTo>
                        <a:pt x="0" y="0"/>
                      </a:moveTo>
                      <a:lnTo>
                        <a:pt x="0" y="20604"/>
                      </a:lnTo>
                      <a:lnTo>
                        <a:pt x="1409" y="20604"/>
                      </a:lnTo>
                      <a:cubicBezTo>
                        <a:pt x="1892" y="20604"/>
                        <a:pt x="2313" y="20205"/>
                        <a:pt x="2313" y="19700"/>
                      </a:cubicBezTo>
                      <a:lnTo>
                        <a:pt x="2313" y="904"/>
                      </a:lnTo>
                      <a:cubicBezTo>
                        <a:pt x="2313" y="400"/>
                        <a:pt x="1892" y="0"/>
                        <a:pt x="14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59" name="Google Shape;3625;p92">
                  <a:extLst>
                    <a:ext uri="{FF2B5EF4-FFF2-40B4-BE49-F238E27FC236}">
                      <a16:creationId xmlns:a16="http://schemas.microsoft.com/office/drawing/2014/main" id="{99CE9765-1026-22E5-BCCE-129E63EF207E}"/>
                    </a:ext>
                  </a:extLst>
                </p:cNvPr>
                <p:cNvSpPr/>
                <p:nvPr/>
              </p:nvSpPr>
              <p:spPr>
                <a:xfrm>
                  <a:off x="4313292" y="3455323"/>
                  <a:ext cx="517430" cy="88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5" h="3722" extrusionOk="0">
                      <a:moveTo>
                        <a:pt x="905" y="0"/>
                      </a:moveTo>
                      <a:cubicBezTo>
                        <a:pt x="400" y="0"/>
                        <a:pt x="1" y="400"/>
                        <a:pt x="1" y="904"/>
                      </a:cubicBezTo>
                      <a:lnTo>
                        <a:pt x="1" y="3721"/>
                      </a:lnTo>
                      <a:lnTo>
                        <a:pt x="20605" y="3721"/>
                      </a:lnTo>
                      <a:lnTo>
                        <a:pt x="20605" y="904"/>
                      </a:lnTo>
                      <a:cubicBezTo>
                        <a:pt x="20605" y="400"/>
                        <a:pt x="20184" y="0"/>
                        <a:pt x="197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60" name="Google Shape;3626;p92">
                  <a:extLst>
                    <a:ext uri="{FF2B5EF4-FFF2-40B4-BE49-F238E27FC236}">
                      <a16:creationId xmlns:a16="http://schemas.microsoft.com/office/drawing/2014/main" id="{F99F99F8-1F8B-B062-305C-A7B8D636BB6E}"/>
                    </a:ext>
                  </a:extLst>
                </p:cNvPr>
                <p:cNvSpPr/>
                <p:nvPr/>
              </p:nvSpPr>
              <p:spPr>
                <a:xfrm>
                  <a:off x="4772639" y="3455323"/>
                  <a:ext cx="58085" cy="88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" h="3722" extrusionOk="0">
                      <a:moveTo>
                        <a:pt x="0" y="0"/>
                      </a:moveTo>
                      <a:lnTo>
                        <a:pt x="0" y="3721"/>
                      </a:lnTo>
                      <a:lnTo>
                        <a:pt x="2313" y="3721"/>
                      </a:lnTo>
                      <a:lnTo>
                        <a:pt x="2313" y="904"/>
                      </a:lnTo>
                      <a:cubicBezTo>
                        <a:pt x="2313" y="400"/>
                        <a:pt x="1892" y="0"/>
                        <a:pt x="14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61" name="Google Shape;3627;p92">
                  <a:extLst>
                    <a:ext uri="{FF2B5EF4-FFF2-40B4-BE49-F238E27FC236}">
                      <a16:creationId xmlns:a16="http://schemas.microsoft.com/office/drawing/2014/main" id="{59E64252-0828-FF6B-3D1E-D375C75D0045}"/>
                    </a:ext>
                  </a:extLst>
                </p:cNvPr>
                <p:cNvSpPr/>
                <p:nvPr/>
              </p:nvSpPr>
              <p:spPr>
                <a:xfrm>
                  <a:off x="4366630" y="3415760"/>
                  <a:ext cx="48064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3323" extrusionOk="0">
                      <a:moveTo>
                        <a:pt x="968" y="0"/>
                      </a:moveTo>
                      <a:cubicBezTo>
                        <a:pt x="442" y="0"/>
                        <a:pt x="0" y="442"/>
                        <a:pt x="0" y="967"/>
                      </a:cubicBezTo>
                      <a:lnTo>
                        <a:pt x="0" y="2376"/>
                      </a:lnTo>
                      <a:cubicBezTo>
                        <a:pt x="0" y="2902"/>
                        <a:pt x="442" y="3322"/>
                        <a:pt x="968" y="3322"/>
                      </a:cubicBezTo>
                      <a:cubicBezTo>
                        <a:pt x="1472" y="3322"/>
                        <a:pt x="1914" y="2902"/>
                        <a:pt x="1914" y="2376"/>
                      </a:cubicBezTo>
                      <a:lnTo>
                        <a:pt x="1914" y="967"/>
                      </a:lnTo>
                      <a:cubicBezTo>
                        <a:pt x="1914" y="442"/>
                        <a:pt x="1472" y="0"/>
                        <a:pt x="9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62" name="Google Shape;3628;p92">
                  <a:extLst>
                    <a:ext uri="{FF2B5EF4-FFF2-40B4-BE49-F238E27FC236}">
                      <a16:creationId xmlns:a16="http://schemas.microsoft.com/office/drawing/2014/main" id="{1FA045C2-2CA2-F3AA-9EFF-FF21531AB5ED}"/>
                    </a:ext>
                  </a:extLst>
                </p:cNvPr>
                <p:cNvSpPr/>
                <p:nvPr/>
              </p:nvSpPr>
              <p:spPr>
                <a:xfrm>
                  <a:off x="4487518" y="3415760"/>
                  <a:ext cx="47562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3323" extrusionOk="0">
                      <a:moveTo>
                        <a:pt x="947" y="0"/>
                      </a:moveTo>
                      <a:cubicBezTo>
                        <a:pt x="421" y="0"/>
                        <a:pt x="1" y="442"/>
                        <a:pt x="1" y="967"/>
                      </a:cubicBezTo>
                      <a:lnTo>
                        <a:pt x="1" y="2376"/>
                      </a:lnTo>
                      <a:cubicBezTo>
                        <a:pt x="1" y="2902"/>
                        <a:pt x="421" y="3322"/>
                        <a:pt x="947" y="3322"/>
                      </a:cubicBezTo>
                      <a:cubicBezTo>
                        <a:pt x="1473" y="3322"/>
                        <a:pt x="1893" y="2902"/>
                        <a:pt x="1893" y="2376"/>
                      </a:cubicBezTo>
                      <a:lnTo>
                        <a:pt x="1893" y="967"/>
                      </a:lnTo>
                      <a:cubicBezTo>
                        <a:pt x="1893" y="442"/>
                        <a:pt x="1473" y="0"/>
                        <a:pt x="9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63" name="Google Shape;3629;p92">
                  <a:extLst>
                    <a:ext uri="{FF2B5EF4-FFF2-40B4-BE49-F238E27FC236}">
                      <a16:creationId xmlns:a16="http://schemas.microsoft.com/office/drawing/2014/main" id="{5BCFDF5D-6F4D-CA49-510B-D331F00BB9E9}"/>
                    </a:ext>
                  </a:extLst>
                </p:cNvPr>
                <p:cNvSpPr/>
                <p:nvPr/>
              </p:nvSpPr>
              <p:spPr>
                <a:xfrm>
                  <a:off x="4608432" y="3415760"/>
                  <a:ext cx="47537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" h="3323" extrusionOk="0">
                      <a:moveTo>
                        <a:pt x="947" y="0"/>
                      </a:moveTo>
                      <a:cubicBezTo>
                        <a:pt x="421" y="0"/>
                        <a:pt x="1" y="442"/>
                        <a:pt x="1" y="967"/>
                      </a:cubicBezTo>
                      <a:lnTo>
                        <a:pt x="1" y="2376"/>
                      </a:lnTo>
                      <a:cubicBezTo>
                        <a:pt x="1" y="2902"/>
                        <a:pt x="421" y="3322"/>
                        <a:pt x="947" y="3322"/>
                      </a:cubicBezTo>
                      <a:cubicBezTo>
                        <a:pt x="1472" y="3322"/>
                        <a:pt x="1893" y="2902"/>
                        <a:pt x="1893" y="2376"/>
                      </a:cubicBezTo>
                      <a:lnTo>
                        <a:pt x="1893" y="967"/>
                      </a:lnTo>
                      <a:cubicBezTo>
                        <a:pt x="1893" y="442"/>
                        <a:pt x="1472" y="0"/>
                        <a:pt x="9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64" name="Google Shape;3630;p92">
                  <a:extLst>
                    <a:ext uri="{FF2B5EF4-FFF2-40B4-BE49-F238E27FC236}">
                      <a16:creationId xmlns:a16="http://schemas.microsoft.com/office/drawing/2014/main" id="{99DA45BB-8CE8-A769-917F-C670C2F49571}"/>
                    </a:ext>
                  </a:extLst>
                </p:cNvPr>
                <p:cNvSpPr/>
                <p:nvPr/>
              </p:nvSpPr>
              <p:spPr>
                <a:xfrm>
                  <a:off x="4728818" y="3415760"/>
                  <a:ext cx="48064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3323" extrusionOk="0">
                      <a:moveTo>
                        <a:pt x="967" y="0"/>
                      </a:moveTo>
                      <a:cubicBezTo>
                        <a:pt x="442" y="0"/>
                        <a:pt x="0" y="442"/>
                        <a:pt x="0" y="967"/>
                      </a:cubicBezTo>
                      <a:lnTo>
                        <a:pt x="0" y="2376"/>
                      </a:lnTo>
                      <a:cubicBezTo>
                        <a:pt x="0" y="2902"/>
                        <a:pt x="442" y="3322"/>
                        <a:pt x="967" y="3322"/>
                      </a:cubicBezTo>
                      <a:cubicBezTo>
                        <a:pt x="1493" y="3322"/>
                        <a:pt x="1913" y="2902"/>
                        <a:pt x="1913" y="2376"/>
                      </a:cubicBezTo>
                      <a:lnTo>
                        <a:pt x="1913" y="967"/>
                      </a:lnTo>
                      <a:cubicBezTo>
                        <a:pt x="1913" y="442"/>
                        <a:pt x="1493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56" name="Google Shape;837;p55">
                <a:extLst>
                  <a:ext uri="{FF2B5EF4-FFF2-40B4-BE49-F238E27FC236}">
                    <a16:creationId xmlns:a16="http://schemas.microsoft.com/office/drawing/2014/main" id="{785F9F91-CD2F-DA40-0955-8A94E38336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15728" y="1339938"/>
                <a:ext cx="639916" cy="24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2900" b="1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9pPr>
              </a:lstStyle>
              <a:p>
                <a:r>
                  <a:rPr lang="en" sz="2400">
                    <a:solidFill>
                      <a:schemeClr val="tx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01</a:t>
                </a:r>
                <a:endParaRPr lang="en" sz="24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27698D-7921-BCF2-5EAC-B13BF43406B9}"/>
                </a:ext>
              </a:extLst>
            </p:cNvPr>
            <p:cNvGrpSpPr/>
            <p:nvPr/>
          </p:nvGrpSpPr>
          <p:grpSpPr>
            <a:xfrm>
              <a:off x="4354531" y="948187"/>
              <a:ext cx="639916" cy="530337"/>
              <a:chOff x="4258445" y="1143278"/>
              <a:chExt cx="639916" cy="530337"/>
            </a:xfrm>
          </p:grpSpPr>
          <p:grpSp>
            <p:nvGrpSpPr>
              <p:cNvPr id="27" name="Google Shape;3622;p92">
                <a:extLst>
                  <a:ext uri="{FF2B5EF4-FFF2-40B4-BE49-F238E27FC236}">
                    <a16:creationId xmlns:a16="http://schemas.microsoft.com/office/drawing/2014/main" id="{95AA7206-7974-975E-3B7C-991933C94304}"/>
                  </a:ext>
                </a:extLst>
              </p:cNvPr>
              <p:cNvGrpSpPr/>
              <p:nvPr/>
            </p:nvGrpSpPr>
            <p:grpSpPr>
              <a:xfrm>
                <a:off x="4292658" y="1143278"/>
                <a:ext cx="600230" cy="530337"/>
                <a:chOff x="4313292" y="3415760"/>
                <a:chExt cx="517432" cy="530337"/>
              </a:xfrm>
            </p:grpSpPr>
            <p:sp>
              <p:nvSpPr>
                <p:cNvPr id="47" name="Google Shape;3623;p92">
                  <a:extLst>
                    <a:ext uri="{FF2B5EF4-FFF2-40B4-BE49-F238E27FC236}">
                      <a16:creationId xmlns:a16="http://schemas.microsoft.com/office/drawing/2014/main" id="{26F5B66F-B284-82A1-3D6A-8671D13A32CC}"/>
                    </a:ext>
                  </a:extLst>
                </p:cNvPr>
                <p:cNvSpPr/>
                <p:nvPr/>
              </p:nvSpPr>
              <p:spPr>
                <a:xfrm>
                  <a:off x="4313292" y="3455323"/>
                  <a:ext cx="517430" cy="49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5" h="20605" extrusionOk="0">
                      <a:moveTo>
                        <a:pt x="905" y="0"/>
                      </a:moveTo>
                      <a:cubicBezTo>
                        <a:pt x="400" y="0"/>
                        <a:pt x="1" y="400"/>
                        <a:pt x="1" y="904"/>
                      </a:cubicBezTo>
                      <a:lnTo>
                        <a:pt x="1" y="19700"/>
                      </a:lnTo>
                      <a:cubicBezTo>
                        <a:pt x="1" y="20205"/>
                        <a:pt x="400" y="20604"/>
                        <a:pt x="905" y="20604"/>
                      </a:cubicBezTo>
                      <a:lnTo>
                        <a:pt x="19701" y="20604"/>
                      </a:lnTo>
                      <a:cubicBezTo>
                        <a:pt x="20184" y="20604"/>
                        <a:pt x="20584" y="20205"/>
                        <a:pt x="20605" y="19721"/>
                      </a:cubicBezTo>
                      <a:lnTo>
                        <a:pt x="20605" y="904"/>
                      </a:lnTo>
                      <a:cubicBezTo>
                        <a:pt x="20605" y="400"/>
                        <a:pt x="20184" y="0"/>
                        <a:pt x="197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48" name="Google Shape;3624;p92">
                  <a:extLst>
                    <a:ext uri="{FF2B5EF4-FFF2-40B4-BE49-F238E27FC236}">
                      <a16:creationId xmlns:a16="http://schemas.microsoft.com/office/drawing/2014/main" id="{0CCEA52C-F8FC-26E8-7CDA-7B9BBF25BDEB}"/>
                    </a:ext>
                  </a:extLst>
                </p:cNvPr>
                <p:cNvSpPr/>
                <p:nvPr/>
              </p:nvSpPr>
              <p:spPr>
                <a:xfrm>
                  <a:off x="4772639" y="3455323"/>
                  <a:ext cx="58085" cy="490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" h="20605" extrusionOk="0">
                      <a:moveTo>
                        <a:pt x="0" y="0"/>
                      </a:moveTo>
                      <a:lnTo>
                        <a:pt x="0" y="20604"/>
                      </a:lnTo>
                      <a:lnTo>
                        <a:pt x="1409" y="20604"/>
                      </a:lnTo>
                      <a:cubicBezTo>
                        <a:pt x="1892" y="20604"/>
                        <a:pt x="2313" y="20205"/>
                        <a:pt x="2313" y="19700"/>
                      </a:cubicBezTo>
                      <a:lnTo>
                        <a:pt x="2313" y="904"/>
                      </a:lnTo>
                      <a:cubicBezTo>
                        <a:pt x="2313" y="400"/>
                        <a:pt x="1892" y="0"/>
                        <a:pt x="14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49" name="Google Shape;3625;p92">
                  <a:extLst>
                    <a:ext uri="{FF2B5EF4-FFF2-40B4-BE49-F238E27FC236}">
                      <a16:creationId xmlns:a16="http://schemas.microsoft.com/office/drawing/2014/main" id="{C6CC6DD9-C7EF-6EED-531D-AB9EB8F529A5}"/>
                    </a:ext>
                  </a:extLst>
                </p:cNvPr>
                <p:cNvSpPr/>
                <p:nvPr/>
              </p:nvSpPr>
              <p:spPr>
                <a:xfrm>
                  <a:off x="4313292" y="3455323"/>
                  <a:ext cx="517430" cy="88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05" h="3722" extrusionOk="0">
                      <a:moveTo>
                        <a:pt x="905" y="0"/>
                      </a:moveTo>
                      <a:cubicBezTo>
                        <a:pt x="400" y="0"/>
                        <a:pt x="1" y="400"/>
                        <a:pt x="1" y="904"/>
                      </a:cubicBezTo>
                      <a:lnTo>
                        <a:pt x="1" y="3721"/>
                      </a:lnTo>
                      <a:lnTo>
                        <a:pt x="20605" y="3721"/>
                      </a:lnTo>
                      <a:lnTo>
                        <a:pt x="20605" y="904"/>
                      </a:lnTo>
                      <a:cubicBezTo>
                        <a:pt x="20605" y="400"/>
                        <a:pt x="20184" y="0"/>
                        <a:pt x="197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50" name="Google Shape;3626;p92">
                  <a:extLst>
                    <a:ext uri="{FF2B5EF4-FFF2-40B4-BE49-F238E27FC236}">
                      <a16:creationId xmlns:a16="http://schemas.microsoft.com/office/drawing/2014/main" id="{F243B6FF-F415-0AE8-3B98-F70CEFC560BF}"/>
                    </a:ext>
                  </a:extLst>
                </p:cNvPr>
                <p:cNvSpPr/>
                <p:nvPr/>
              </p:nvSpPr>
              <p:spPr>
                <a:xfrm>
                  <a:off x="4772639" y="3455323"/>
                  <a:ext cx="58085" cy="88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3" h="3722" extrusionOk="0">
                      <a:moveTo>
                        <a:pt x="0" y="0"/>
                      </a:moveTo>
                      <a:lnTo>
                        <a:pt x="0" y="3721"/>
                      </a:lnTo>
                      <a:lnTo>
                        <a:pt x="2313" y="3721"/>
                      </a:lnTo>
                      <a:lnTo>
                        <a:pt x="2313" y="904"/>
                      </a:lnTo>
                      <a:cubicBezTo>
                        <a:pt x="2313" y="400"/>
                        <a:pt x="1892" y="0"/>
                        <a:pt x="14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51" name="Google Shape;3627;p92">
                  <a:extLst>
                    <a:ext uri="{FF2B5EF4-FFF2-40B4-BE49-F238E27FC236}">
                      <a16:creationId xmlns:a16="http://schemas.microsoft.com/office/drawing/2014/main" id="{D95ABD47-35EA-73DB-04EA-25B874C01B5C}"/>
                    </a:ext>
                  </a:extLst>
                </p:cNvPr>
                <p:cNvSpPr/>
                <p:nvPr/>
              </p:nvSpPr>
              <p:spPr>
                <a:xfrm>
                  <a:off x="4366630" y="3415760"/>
                  <a:ext cx="48064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3323" extrusionOk="0">
                      <a:moveTo>
                        <a:pt x="968" y="0"/>
                      </a:moveTo>
                      <a:cubicBezTo>
                        <a:pt x="442" y="0"/>
                        <a:pt x="0" y="442"/>
                        <a:pt x="0" y="967"/>
                      </a:cubicBezTo>
                      <a:lnTo>
                        <a:pt x="0" y="2376"/>
                      </a:lnTo>
                      <a:cubicBezTo>
                        <a:pt x="0" y="2902"/>
                        <a:pt x="442" y="3322"/>
                        <a:pt x="968" y="3322"/>
                      </a:cubicBezTo>
                      <a:cubicBezTo>
                        <a:pt x="1472" y="3322"/>
                        <a:pt x="1914" y="2902"/>
                        <a:pt x="1914" y="2376"/>
                      </a:cubicBezTo>
                      <a:lnTo>
                        <a:pt x="1914" y="967"/>
                      </a:lnTo>
                      <a:cubicBezTo>
                        <a:pt x="1914" y="442"/>
                        <a:pt x="1472" y="0"/>
                        <a:pt x="9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52" name="Google Shape;3628;p92">
                  <a:extLst>
                    <a:ext uri="{FF2B5EF4-FFF2-40B4-BE49-F238E27FC236}">
                      <a16:creationId xmlns:a16="http://schemas.microsoft.com/office/drawing/2014/main" id="{0D261FC8-6DEF-4A68-0581-32E17670C045}"/>
                    </a:ext>
                  </a:extLst>
                </p:cNvPr>
                <p:cNvSpPr/>
                <p:nvPr/>
              </p:nvSpPr>
              <p:spPr>
                <a:xfrm>
                  <a:off x="4487518" y="3415760"/>
                  <a:ext cx="47562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4" h="3323" extrusionOk="0">
                      <a:moveTo>
                        <a:pt x="947" y="0"/>
                      </a:moveTo>
                      <a:cubicBezTo>
                        <a:pt x="421" y="0"/>
                        <a:pt x="1" y="442"/>
                        <a:pt x="1" y="967"/>
                      </a:cubicBezTo>
                      <a:lnTo>
                        <a:pt x="1" y="2376"/>
                      </a:lnTo>
                      <a:cubicBezTo>
                        <a:pt x="1" y="2902"/>
                        <a:pt x="421" y="3322"/>
                        <a:pt x="947" y="3322"/>
                      </a:cubicBezTo>
                      <a:cubicBezTo>
                        <a:pt x="1473" y="3322"/>
                        <a:pt x="1893" y="2902"/>
                        <a:pt x="1893" y="2376"/>
                      </a:cubicBezTo>
                      <a:lnTo>
                        <a:pt x="1893" y="967"/>
                      </a:lnTo>
                      <a:cubicBezTo>
                        <a:pt x="1893" y="442"/>
                        <a:pt x="1473" y="0"/>
                        <a:pt x="9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53" name="Google Shape;3629;p92">
                  <a:extLst>
                    <a:ext uri="{FF2B5EF4-FFF2-40B4-BE49-F238E27FC236}">
                      <a16:creationId xmlns:a16="http://schemas.microsoft.com/office/drawing/2014/main" id="{86044CAD-D112-DB18-A67C-13D142F81EF7}"/>
                    </a:ext>
                  </a:extLst>
                </p:cNvPr>
                <p:cNvSpPr/>
                <p:nvPr/>
              </p:nvSpPr>
              <p:spPr>
                <a:xfrm>
                  <a:off x="4608432" y="3415760"/>
                  <a:ext cx="47537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3" h="3323" extrusionOk="0">
                      <a:moveTo>
                        <a:pt x="947" y="0"/>
                      </a:moveTo>
                      <a:cubicBezTo>
                        <a:pt x="421" y="0"/>
                        <a:pt x="1" y="442"/>
                        <a:pt x="1" y="967"/>
                      </a:cubicBezTo>
                      <a:lnTo>
                        <a:pt x="1" y="2376"/>
                      </a:lnTo>
                      <a:cubicBezTo>
                        <a:pt x="1" y="2902"/>
                        <a:pt x="421" y="3322"/>
                        <a:pt x="947" y="3322"/>
                      </a:cubicBezTo>
                      <a:cubicBezTo>
                        <a:pt x="1472" y="3322"/>
                        <a:pt x="1893" y="2902"/>
                        <a:pt x="1893" y="2376"/>
                      </a:cubicBezTo>
                      <a:lnTo>
                        <a:pt x="1893" y="967"/>
                      </a:lnTo>
                      <a:cubicBezTo>
                        <a:pt x="1893" y="442"/>
                        <a:pt x="1472" y="0"/>
                        <a:pt x="94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54" name="Google Shape;3630;p92">
                  <a:extLst>
                    <a:ext uri="{FF2B5EF4-FFF2-40B4-BE49-F238E27FC236}">
                      <a16:creationId xmlns:a16="http://schemas.microsoft.com/office/drawing/2014/main" id="{B8AC231C-D02D-9FA6-7B64-8F9D18A32DB9}"/>
                    </a:ext>
                  </a:extLst>
                </p:cNvPr>
                <p:cNvSpPr/>
                <p:nvPr/>
              </p:nvSpPr>
              <p:spPr>
                <a:xfrm>
                  <a:off x="4728818" y="3415760"/>
                  <a:ext cx="48064" cy="7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" h="3323" extrusionOk="0">
                      <a:moveTo>
                        <a:pt x="967" y="0"/>
                      </a:moveTo>
                      <a:cubicBezTo>
                        <a:pt x="442" y="0"/>
                        <a:pt x="0" y="442"/>
                        <a:pt x="0" y="967"/>
                      </a:cubicBezTo>
                      <a:lnTo>
                        <a:pt x="0" y="2376"/>
                      </a:lnTo>
                      <a:cubicBezTo>
                        <a:pt x="0" y="2902"/>
                        <a:pt x="442" y="3322"/>
                        <a:pt x="967" y="3322"/>
                      </a:cubicBezTo>
                      <a:cubicBezTo>
                        <a:pt x="1493" y="3322"/>
                        <a:pt x="1913" y="2902"/>
                        <a:pt x="1913" y="2376"/>
                      </a:cubicBezTo>
                      <a:lnTo>
                        <a:pt x="1913" y="967"/>
                      </a:lnTo>
                      <a:cubicBezTo>
                        <a:pt x="1913" y="442"/>
                        <a:pt x="1493" y="0"/>
                        <a:pt x="96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46" name="Google Shape;837;p55">
                <a:extLst>
                  <a:ext uri="{FF2B5EF4-FFF2-40B4-BE49-F238E27FC236}">
                    <a16:creationId xmlns:a16="http://schemas.microsoft.com/office/drawing/2014/main" id="{EA764CE3-29B6-E59C-D5BD-BF80163B7C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58445" y="1339938"/>
                <a:ext cx="639916" cy="247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2900" b="1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600"/>
                  <a:buFont typeface="Josefin Sans"/>
                  <a:buNone/>
                  <a:defRPr sz="3600" b="0" i="0" u="none" strike="noStrike" cap="none">
                    <a:solidFill>
                      <a:schemeClr val="dk1"/>
                    </a:solidFill>
                    <a:latin typeface="Josefin Sans"/>
                    <a:ea typeface="Josefin Sans"/>
                    <a:cs typeface="Josefin Sans"/>
                    <a:sym typeface="Josefin Sans"/>
                  </a:defRPr>
                </a:lvl9pPr>
              </a:lstStyle>
              <a:p>
                <a:r>
                  <a:rPr lang="en" sz="2400" dirty="0">
                    <a:solidFill>
                      <a:schemeClr val="tx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02</a:t>
                </a:r>
              </a:p>
            </p:txBody>
          </p:sp>
        </p:grpSp>
        <p:grpSp>
          <p:nvGrpSpPr>
            <p:cNvPr id="17" name="Google Shape;3622;p92">
              <a:extLst>
                <a:ext uri="{FF2B5EF4-FFF2-40B4-BE49-F238E27FC236}">
                  <a16:creationId xmlns:a16="http://schemas.microsoft.com/office/drawing/2014/main" id="{C1D9C6B7-68C5-01AA-CBE6-61BF9FCBFAA7}"/>
                </a:ext>
              </a:extLst>
            </p:cNvPr>
            <p:cNvGrpSpPr/>
            <p:nvPr/>
          </p:nvGrpSpPr>
          <p:grpSpPr>
            <a:xfrm>
              <a:off x="7192133" y="948187"/>
              <a:ext cx="600230" cy="530337"/>
              <a:chOff x="4313292" y="3415760"/>
              <a:chExt cx="517432" cy="530337"/>
            </a:xfrm>
          </p:grpSpPr>
          <p:sp>
            <p:nvSpPr>
              <p:cNvPr id="19" name="Google Shape;3623;p92">
                <a:extLst>
                  <a:ext uri="{FF2B5EF4-FFF2-40B4-BE49-F238E27FC236}">
                    <a16:creationId xmlns:a16="http://schemas.microsoft.com/office/drawing/2014/main" id="{F22062F4-7F04-B09C-82FD-E3BBD1BDB81D}"/>
                  </a:ext>
                </a:extLst>
              </p:cNvPr>
              <p:cNvSpPr/>
              <p:nvPr/>
            </p:nvSpPr>
            <p:spPr>
              <a:xfrm>
                <a:off x="4313292" y="3455323"/>
                <a:ext cx="517430" cy="490775"/>
              </a:xfrm>
              <a:custGeom>
                <a:avLst/>
                <a:gdLst/>
                <a:ahLst/>
                <a:cxnLst/>
                <a:rect l="l" t="t" r="r" b="b"/>
                <a:pathLst>
                  <a:path w="20605" h="20605" extrusionOk="0">
                    <a:moveTo>
                      <a:pt x="905" y="0"/>
                    </a:moveTo>
                    <a:cubicBezTo>
                      <a:pt x="400" y="0"/>
                      <a:pt x="1" y="400"/>
                      <a:pt x="1" y="904"/>
                    </a:cubicBezTo>
                    <a:lnTo>
                      <a:pt x="1" y="19700"/>
                    </a:lnTo>
                    <a:cubicBezTo>
                      <a:pt x="1" y="20205"/>
                      <a:pt x="400" y="20604"/>
                      <a:pt x="905" y="20604"/>
                    </a:cubicBezTo>
                    <a:lnTo>
                      <a:pt x="19701" y="20604"/>
                    </a:lnTo>
                    <a:cubicBezTo>
                      <a:pt x="20184" y="20604"/>
                      <a:pt x="20584" y="20205"/>
                      <a:pt x="20605" y="19721"/>
                    </a:cubicBezTo>
                    <a:lnTo>
                      <a:pt x="20605" y="904"/>
                    </a:lnTo>
                    <a:cubicBezTo>
                      <a:pt x="20605" y="400"/>
                      <a:pt x="20184" y="0"/>
                      <a:pt x="197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20" name="Google Shape;3624;p92">
                <a:extLst>
                  <a:ext uri="{FF2B5EF4-FFF2-40B4-BE49-F238E27FC236}">
                    <a16:creationId xmlns:a16="http://schemas.microsoft.com/office/drawing/2014/main" id="{A7931886-072D-8C54-0206-B5AFE893579A}"/>
                  </a:ext>
                </a:extLst>
              </p:cNvPr>
              <p:cNvSpPr/>
              <p:nvPr/>
            </p:nvSpPr>
            <p:spPr>
              <a:xfrm>
                <a:off x="4772639" y="3455323"/>
                <a:ext cx="58085" cy="490760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0605" extrusionOk="0">
                    <a:moveTo>
                      <a:pt x="0" y="0"/>
                    </a:moveTo>
                    <a:lnTo>
                      <a:pt x="0" y="20604"/>
                    </a:lnTo>
                    <a:lnTo>
                      <a:pt x="1409" y="20604"/>
                    </a:lnTo>
                    <a:cubicBezTo>
                      <a:pt x="1892" y="20604"/>
                      <a:pt x="2313" y="20205"/>
                      <a:pt x="2313" y="19700"/>
                    </a:cubicBezTo>
                    <a:lnTo>
                      <a:pt x="2313" y="904"/>
                    </a:lnTo>
                    <a:cubicBezTo>
                      <a:pt x="2313" y="400"/>
                      <a:pt x="1892" y="0"/>
                      <a:pt x="14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21" name="Google Shape;3625;p92">
                <a:extLst>
                  <a:ext uri="{FF2B5EF4-FFF2-40B4-BE49-F238E27FC236}">
                    <a16:creationId xmlns:a16="http://schemas.microsoft.com/office/drawing/2014/main" id="{BDFAAD1D-578A-D173-0F8E-247CB8D54837}"/>
                  </a:ext>
                </a:extLst>
              </p:cNvPr>
              <p:cNvSpPr/>
              <p:nvPr/>
            </p:nvSpPr>
            <p:spPr>
              <a:xfrm>
                <a:off x="4313292" y="3455323"/>
                <a:ext cx="517430" cy="88652"/>
              </a:xfrm>
              <a:custGeom>
                <a:avLst/>
                <a:gdLst/>
                <a:ahLst/>
                <a:cxnLst/>
                <a:rect l="l" t="t" r="r" b="b"/>
                <a:pathLst>
                  <a:path w="20605" h="3722" extrusionOk="0">
                    <a:moveTo>
                      <a:pt x="905" y="0"/>
                    </a:moveTo>
                    <a:cubicBezTo>
                      <a:pt x="400" y="0"/>
                      <a:pt x="1" y="400"/>
                      <a:pt x="1" y="904"/>
                    </a:cubicBezTo>
                    <a:lnTo>
                      <a:pt x="1" y="3721"/>
                    </a:lnTo>
                    <a:lnTo>
                      <a:pt x="20605" y="3721"/>
                    </a:lnTo>
                    <a:lnTo>
                      <a:pt x="20605" y="904"/>
                    </a:lnTo>
                    <a:cubicBezTo>
                      <a:pt x="20605" y="400"/>
                      <a:pt x="20184" y="0"/>
                      <a:pt x="197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Google Shape;3626;p92">
                <a:extLst>
                  <a:ext uri="{FF2B5EF4-FFF2-40B4-BE49-F238E27FC236}">
                    <a16:creationId xmlns:a16="http://schemas.microsoft.com/office/drawing/2014/main" id="{1AF2AA7D-E8E3-C8C2-F7F9-D9834E949338}"/>
                  </a:ext>
                </a:extLst>
              </p:cNvPr>
              <p:cNvSpPr/>
              <p:nvPr/>
            </p:nvSpPr>
            <p:spPr>
              <a:xfrm>
                <a:off x="4772639" y="3455323"/>
                <a:ext cx="58085" cy="88649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3722" extrusionOk="0">
                    <a:moveTo>
                      <a:pt x="0" y="0"/>
                    </a:moveTo>
                    <a:lnTo>
                      <a:pt x="0" y="3721"/>
                    </a:lnTo>
                    <a:lnTo>
                      <a:pt x="2313" y="3721"/>
                    </a:lnTo>
                    <a:lnTo>
                      <a:pt x="2313" y="904"/>
                    </a:lnTo>
                    <a:cubicBezTo>
                      <a:pt x="2313" y="400"/>
                      <a:pt x="1892" y="0"/>
                      <a:pt x="14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Google Shape;3627;p92">
                <a:extLst>
                  <a:ext uri="{FF2B5EF4-FFF2-40B4-BE49-F238E27FC236}">
                    <a16:creationId xmlns:a16="http://schemas.microsoft.com/office/drawing/2014/main" id="{0EEA81C2-5897-73B2-2622-ACE71A9280D5}"/>
                  </a:ext>
                </a:extLst>
              </p:cNvPr>
              <p:cNvSpPr/>
              <p:nvPr/>
            </p:nvSpPr>
            <p:spPr>
              <a:xfrm>
                <a:off x="4366630" y="3415760"/>
                <a:ext cx="48064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323" extrusionOk="0">
                    <a:moveTo>
                      <a:pt x="968" y="0"/>
                    </a:moveTo>
                    <a:cubicBezTo>
                      <a:pt x="442" y="0"/>
                      <a:pt x="0" y="442"/>
                      <a:pt x="0" y="967"/>
                    </a:cubicBezTo>
                    <a:lnTo>
                      <a:pt x="0" y="2376"/>
                    </a:lnTo>
                    <a:cubicBezTo>
                      <a:pt x="0" y="2902"/>
                      <a:pt x="442" y="3322"/>
                      <a:pt x="968" y="3322"/>
                    </a:cubicBezTo>
                    <a:cubicBezTo>
                      <a:pt x="1472" y="3322"/>
                      <a:pt x="1914" y="2902"/>
                      <a:pt x="1914" y="2376"/>
                    </a:cubicBezTo>
                    <a:lnTo>
                      <a:pt x="1914" y="967"/>
                    </a:lnTo>
                    <a:cubicBezTo>
                      <a:pt x="1914" y="442"/>
                      <a:pt x="1472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24" name="Google Shape;3628;p92">
                <a:extLst>
                  <a:ext uri="{FF2B5EF4-FFF2-40B4-BE49-F238E27FC236}">
                    <a16:creationId xmlns:a16="http://schemas.microsoft.com/office/drawing/2014/main" id="{164F44AC-D787-B416-01F7-7D188AC49BE4}"/>
                  </a:ext>
                </a:extLst>
              </p:cNvPr>
              <p:cNvSpPr/>
              <p:nvPr/>
            </p:nvSpPr>
            <p:spPr>
              <a:xfrm>
                <a:off x="4487518" y="3415760"/>
                <a:ext cx="47562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323" extrusionOk="0">
                    <a:moveTo>
                      <a:pt x="947" y="0"/>
                    </a:moveTo>
                    <a:cubicBezTo>
                      <a:pt x="421" y="0"/>
                      <a:pt x="1" y="442"/>
                      <a:pt x="1" y="967"/>
                    </a:cubicBezTo>
                    <a:lnTo>
                      <a:pt x="1" y="2376"/>
                    </a:lnTo>
                    <a:cubicBezTo>
                      <a:pt x="1" y="2902"/>
                      <a:pt x="421" y="3322"/>
                      <a:pt x="947" y="3322"/>
                    </a:cubicBezTo>
                    <a:cubicBezTo>
                      <a:pt x="1473" y="3322"/>
                      <a:pt x="1893" y="2902"/>
                      <a:pt x="1893" y="2376"/>
                    </a:cubicBezTo>
                    <a:lnTo>
                      <a:pt x="1893" y="967"/>
                    </a:lnTo>
                    <a:cubicBezTo>
                      <a:pt x="1893" y="442"/>
                      <a:pt x="1473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25" name="Google Shape;3629;p92">
                <a:extLst>
                  <a:ext uri="{FF2B5EF4-FFF2-40B4-BE49-F238E27FC236}">
                    <a16:creationId xmlns:a16="http://schemas.microsoft.com/office/drawing/2014/main" id="{ED8D9F32-DCAF-8E11-4AE0-D52687255545}"/>
                  </a:ext>
                </a:extLst>
              </p:cNvPr>
              <p:cNvSpPr/>
              <p:nvPr/>
            </p:nvSpPr>
            <p:spPr>
              <a:xfrm>
                <a:off x="4608432" y="3415760"/>
                <a:ext cx="47537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3323" extrusionOk="0">
                    <a:moveTo>
                      <a:pt x="947" y="0"/>
                    </a:moveTo>
                    <a:cubicBezTo>
                      <a:pt x="421" y="0"/>
                      <a:pt x="1" y="442"/>
                      <a:pt x="1" y="967"/>
                    </a:cubicBezTo>
                    <a:lnTo>
                      <a:pt x="1" y="2376"/>
                    </a:lnTo>
                    <a:cubicBezTo>
                      <a:pt x="1" y="2902"/>
                      <a:pt x="421" y="3322"/>
                      <a:pt x="947" y="3322"/>
                    </a:cubicBezTo>
                    <a:cubicBezTo>
                      <a:pt x="1472" y="3322"/>
                      <a:pt x="1893" y="2902"/>
                      <a:pt x="1893" y="2376"/>
                    </a:cubicBezTo>
                    <a:lnTo>
                      <a:pt x="1893" y="967"/>
                    </a:lnTo>
                    <a:cubicBezTo>
                      <a:pt x="1893" y="442"/>
                      <a:pt x="1472" y="0"/>
                      <a:pt x="9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Google Shape;3630;p92">
                <a:extLst>
                  <a:ext uri="{FF2B5EF4-FFF2-40B4-BE49-F238E27FC236}">
                    <a16:creationId xmlns:a16="http://schemas.microsoft.com/office/drawing/2014/main" id="{AAD15E88-F767-B130-2B80-9C1AF3FCDFD2}"/>
                  </a:ext>
                </a:extLst>
              </p:cNvPr>
              <p:cNvSpPr/>
              <p:nvPr/>
            </p:nvSpPr>
            <p:spPr>
              <a:xfrm>
                <a:off x="4728818" y="3415760"/>
                <a:ext cx="48064" cy="79148"/>
              </a:xfrm>
              <a:custGeom>
                <a:avLst/>
                <a:gdLst/>
                <a:ahLst/>
                <a:cxnLst/>
                <a:rect l="l" t="t" r="r" b="b"/>
                <a:pathLst>
                  <a:path w="1914" h="3323" extrusionOk="0">
                    <a:moveTo>
                      <a:pt x="967" y="0"/>
                    </a:moveTo>
                    <a:cubicBezTo>
                      <a:pt x="442" y="0"/>
                      <a:pt x="0" y="442"/>
                      <a:pt x="0" y="967"/>
                    </a:cubicBezTo>
                    <a:lnTo>
                      <a:pt x="0" y="2376"/>
                    </a:lnTo>
                    <a:cubicBezTo>
                      <a:pt x="0" y="2902"/>
                      <a:pt x="442" y="3322"/>
                      <a:pt x="967" y="3322"/>
                    </a:cubicBezTo>
                    <a:cubicBezTo>
                      <a:pt x="1493" y="3322"/>
                      <a:pt x="1913" y="2902"/>
                      <a:pt x="1913" y="2376"/>
                    </a:cubicBezTo>
                    <a:lnTo>
                      <a:pt x="1913" y="967"/>
                    </a:lnTo>
                    <a:cubicBezTo>
                      <a:pt x="1913" y="442"/>
                      <a:pt x="1493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UTM Avo" panose="02040603050506020204" pitchFamily="18" charset="0"/>
                </a:endParaRPr>
              </a:p>
            </p:txBody>
          </p:sp>
        </p:grpSp>
        <p:sp>
          <p:nvSpPr>
            <p:cNvPr id="18" name="Google Shape;837;p55">
              <a:extLst>
                <a:ext uri="{FF2B5EF4-FFF2-40B4-BE49-F238E27FC236}">
                  <a16:creationId xmlns:a16="http://schemas.microsoft.com/office/drawing/2014/main" id="{5CF1DFFF-D7CE-4DF9-1999-6233BF7BD99E}"/>
                </a:ext>
              </a:extLst>
            </p:cNvPr>
            <p:cNvSpPr txBox="1">
              <a:spLocks/>
            </p:cNvSpPr>
            <p:nvPr/>
          </p:nvSpPr>
          <p:spPr>
            <a:xfrm>
              <a:off x="7157920" y="1144847"/>
              <a:ext cx="639916" cy="24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2900" b="1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Josefin Sans"/>
                <a:buNone/>
                <a:defRPr sz="3600" b="0" i="0" u="none" strike="noStrike" cap="none">
                  <a:solidFill>
                    <a:schemeClr val="dk1"/>
                  </a:solidFill>
                  <a:latin typeface="Josefin Sans"/>
                  <a:ea typeface="Josefin Sans"/>
                  <a:cs typeface="Josefin Sans"/>
                  <a:sym typeface="Josefin Sans"/>
                </a:defRPr>
              </a:lvl9pPr>
            </a:lstStyle>
            <a:p>
              <a:r>
                <a:rPr lang="en" sz="2400" dirty="0">
                  <a:solidFill>
                    <a:schemeClr val="tx1">
                      <a:lumMod val="50000"/>
                    </a:schemeClr>
                  </a:solidFill>
                  <a:latin typeface="UTM Avo" panose="02040603050506020204" pitchFamily="18" charset="0"/>
                </a:rPr>
                <a:t>03</a:t>
              </a: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B1766D46-DC90-9C61-7598-374C35BD370F}"/>
              </a:ext>
            </a:extLst>
          </p:cNvPr>
          <p:cNvSpPr txBox="1"/>
          <p:nvPr/>
        </p:nvSpPr>
        <p:spPr>
          <a:xfrm>
            <a:off x="3810375" y="3429000"/>
            <a:ext cx="1271037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45</a:t>
            </a:r>
          </a:p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26</a:t>
            </a:r>
          </a:p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270</a:t>
            </a:r>
          </a:p>
          <a:p>
            <a:pPr algn="r">
              <a:lnSpc>
                <a:spcPct val="150000"/>
              </a:lnSpc>
            </a:pPr>
            <a:endParaRPr lang="en-VN" sz="24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1170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5B2D842-2A35-67AE-0CF2-AEFAD6932BDA}"/>
              </a:ext>
            </a:extLst>
          </p:cNvPr>
          <p:cNvSpPr txBox="1"/>
          <p:nvPr/>
        </p:nvSpPr>
        <p:spPr>
          <a:xfrm>
            <a:off x="6621470" y="3429000"/>
            <a:ext cx="1271037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58</a:t>
            </a:r>
          </a:p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19</a:t>
            </a:r>
          </a:p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522</a:t>
            </a:r>
          </a:p>
          <a:p>
            <a:pPr algn="r">
              <a:lnSpc>
                <a:spcPct val="150000"/>
              </a:lnSpc>
            </a:pPr>
            <a:endParaRPr lang="en-VN" sz="24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VN" sz="2400" b="1" dirty="0">
                <a:solidFill>
                  <a:schemeClr val="accent2"/>
                </a:solidFill>
                <a:latin typeface="UTM Avo" panose="02040603050506020204" pitchFamily="18" charset="0"/>
              </a:rPr>
              <a:t>1102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0A497F-A697-B02D-9FCB-7EA43E5B01E5}"/>
                  </a:ext>
                </a:extLst>
              </p:cNvPr>
              <p:cNvSpPr txBox="1"/>
              <p:nvPr/>
            </p:nvSpPr>
            <p:spPr>
              <a:xfrm>
                <a:off x="1365793" y="3654778"/>
                <a:ext cx="3109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40A497F-A697-B02D-9FCB-7EA43E5B0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793" y="3654778"/>
                <a:ext cx="310909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90D0272A-2FA7-31DE-FB68-36A369963D4E}"/>
              </a:ext>
            </a:extLst>
          </p:cNvPr>
          <p:cNvSpPr txBox="1"/>
          <p:nvPr/>
        </p:nvSpPr>
        <p:spPr>
          <a:xfrm>
            <a:off x="1340657" y="5081695"/>
            <a:ext cx="73858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216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AE319BA-90A1-914B-6CA5-4CF8141CE051}"/>
                  </a:ext>
                </a:extLst>
              </p:cNvPr>
              <p:cNvSpPr txBox="1"/>
              <p:nvPr/>
            </p:nvSpPr>
            <p:spPr>
              <a:xfrm>
                <a:off x="4135527" y="3672862"/>
                <a:ext cx="3109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AE319BA-90A1-914B-6CA5-4CF8141CE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527" y="3672862"/>
                <a:ext cx="310909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B9004A5-2DA3-F905-623A-C141B46598A8}"/>
                  </a:ext>
                </a:extLst>
              </p:cNvPr>
              <p:cNvSpPr txBox="1"/>
              <p:nvPr/>
            </p:nvSpPr>
            <p:spPr>
              <a:xfrm>
                <a:off x="6946079" y="3587396"/>
                <a:ext cx="3109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VN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VN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B9004A5-2DA3-F905-623A-C141B4659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079" y="3587396"/>
                <a:ext cx="310909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470AB291-6513-A0EA-493C-266F959FFCF9}"/>
              </a:ext>
            </a:extLst>
          </p:cNvPr>
          <p:cNvSpPr txBox="1"/>
          <p:nvPr/>
        </p:nvSpPr>
        <p:spPr>
          <a:xfrm>
            <a:off x="4247164" y="5081681"/>
            <a:ext cx="67390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90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59CFC7-AB4D-6565-E457-9D1A49A14090}"/>
              </a:ext>
            </a:extLst>
          </p:cNvPr>
          <p:cNvSpPr txBox="1"/>
          <p:nvPr/>
        </p:nvSpPr>
        <p:spPr>
          <a:xfrm>
            <a:off x="7057394" y="5081681"/>
            <a:ext cx="67390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</a:rPr>
              <a:t>58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2E1FFE7-2406-76C1-91A4-411EA984A3A4}"/>
              </a:ext>
            </a:extLst>
          </p:cNvPr>
          <p:cNvCxnSpPr>
            <a:cxnSpLocks/>
          </p:cNvCxnSpPr>
          <p:nvPr/>
        </p:nvCxnSpPr>
        <p:spPr>
          <a:xfrm>
            <a:off x="1120829" y="4613781"/>
            <a:ext cx="146847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4DC1F83-4FFF-969B-8220-668FD562A9AF}"/>
              </a:ext>
            </a:extLst>
          </p:cNvPr>
          <p:cNvCxnSpPr>
            <a:cxnSpLocks/>
          </p:cNvCxnSpPr>
          <p:nvPr/>
        </p:nvCxnSpPr>
        <p:spPr>
          <a:xfrm>
            <a:off x="1110881" y="5659531"/>
            <a:ext cx="146847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1393CC3-C6A0-E2FB-0CF0-321B47D5089D}"/>
              </a:ext>
            </a:extLst>
          </p:cNvPr>
          <p:cNvCxnSpPr>
            <a:cxnSpLocks/>
          </p:cNvCxnSpPr>
          <p:nvPr/>
        </p:nvCxnSpPr>
        <p:spPr>
          <a:xfrm>
            <a:off x="3958519" y="4608826"/>
            <a:ext cx="146847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1A6FD69-074D-9208-E1F5-F47987DB7063}"/>
              </a:ext>
            </a:extLst>
          </p:cNvPr>
          <p:cNvCxnSpPr>
            <a:cxnSpLocks/>
          </p:cNvCxnSpPr>
          <p:nvPr/>
        </p:nvCxnSpPr>
        <p:spPr>
          <a:xfrm>
            <a:off x="3934430" y="5663344"/>
            <a:ext cx="146847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0DF7087-1150-3AD1-78CB-AEB3883EFD78}"/>
              </a:ext>
            </a:extLst>
          </p:cNvPr>
          <p:cNvCxnSpPr>
            <a:cxnSpLocks/>
          </p:cNvCxnSpPr>
          <p:nvPr/>
        </p:nvCxnSpPr>
        <p:spPr>
          <a:xfrm>
            <a:off x="6774368" y="4608826"/>
            <a:ext cx="146847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00A874F-145E-AF42-2C52-C78DD95AEF6E}"/>
              </a:ext>
            </a:extLst>
          </p:cNvPr>
          <p:cNvCxnSpPr>
            <a:cxnSpLocks/>
          </p:cNvCxnSpPr>
          <p:nvPr/>
        </p:nvCxnSpPr>
        <p:spPr>
          <a:xfrm>
            <a:off x="6772322" y="5664516"/>
            <a:ext cx="1468478" cy="0"/>
          </a:xfrm>
          <a:prstGeom prst="line">
            <a:avLst/>
          </a:prstGeom>
          <a:ln w="31750">
            <a:solidFill>
              <a:schemeClr val="bg1">
                <a:lumMod val="1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23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99BA2567-17A3-783E-1806-A05179778A1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07417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471</Words>
  <Application>Microsoft Office PowerPoint</Application>
  <PresentationFormat>Widescreen</PresentationFormat>
  <Paragraphs>158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Josefin Sans</vt:lpstr>
      <vt:lpstr>UTM Avo</vt:lpstr>
      <vt:lpstr>Cambria Math</vt:lpstr>
      <vt:lpstr>Calibri Light</vt:lpstr>
      <vt:lpstr>Nunito Light</vt:lpstr>
      <vt:lpstr>Manrope ExtraBold</vt:lpstr>
      <vt:lpstr>Arial</vt:lpstr>
      <vt:lpstr>Calibri</vt:lpstr>
      <vt:lpstr>1_Office Theme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18</cp:revision>
  <dcterms:created xsi:type="dcterms:W3CDTF">2023-10-24T04:45:10Z</dcterms:created>
  <dcterms:modified xsi:type="dcterms:W3CDTF">2023-11-20T02:37:12Z</dcterms:modified>
</cp:coreProperties>
</file>