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1"/>
  </p:notesMasterIdLst>
  <p:sldIdLst>
    <p:sldId id="385" r:id="rId2"/>
    <p:sldId id="422" r:id="rId3"/>
    <p:sldId id="423" r:id="rId4"/>
    <p:sldId id="424" r:id="rId5"/>
    <p:sldId id="425" r:id="rId6"/>
    <p:sldId id="426" r:id="rId7"/>
    <p:sldId id="395" r:id="rId8"/>
    <p:sldId id="420" r:id="rId9"/>
    <p:sldId id="404" r:id="rId10"/>
  </p:sldIdLst>
  <p:sldSz cx="12192000" cy="6858000"/>
  <p:notesSz cx="6858000" cy="9144000"/>
  <p:defaultText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F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28"/>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2510" rtl="0" eaLnBrk="1" latinLnBrk="0" hangingPunct="1">
      <a:defRPr sz="1200" kern="1200">
        <a:solidFill>
          <a:schemeClr val="tx1"/>
        </a:solidFill>
        <a:latin typeface="+mn-lt"/>
        <a:ea typeface="+mn-ea"/>
        <a:cs typeface="+mn-cs"/>
      </a:defRPr>
    </a:lvl1pPr>
    <a:lvl2pPr marL="456255" algn="l" defTabSz="912510" rtl="0" eaLnBrk="1" latinLnBrk="0" hangingPunct="1">
      <a:defRPr sz="1200" kern="1200">
        <a:solidFill>
          <a:schemeClr val="tx1"/>
        </a:solidFill>
        <a:latin typeface="+mn-lt"/>
        <a:ea typeface="+mn-ea"/>
        <a:cs typeface="+mn-cs"/>
      </a:defRPr>
    </a:lvl2pPr>
    <a:lvl3pPr marL="912510" algn="l" defTabSz="912510" rtl="0" eaLnBrk="1" latinLnBrk="0" hangingPunct="1">
      <a:defRPr sz="1200" kern="1200">
        <a:solidFill>
          <a:schemeClr val="tx1"/>
        </a:solidFill>
        <a:latin typeface="+mn-lt"/>
        <a:ea typeface="+mn-ea"/>
        <a:cs typeface="+mn-cs"/>
      </a:defRPr>
    </a:lvl3pPr>
    <a:lvl4pPr marL="1368765" algn="l" defTabSz="912510" rtl="0" eaLnBrk="1" latinLnBrk="0" hangingPunct="1">
      <a:defRPr sz="1200" kern="1200">
        <a:solidFill>
          <a:schemeClr val="tx1"/>
        </a:solidFill>
        <a:latin typeface="+mn-lt"/>
        <a:ea typeface="+mn-ea"/>
        <a:cs typeface="+mn-cs"/>
      </a:defRPr>
    </a:lvl4pPr>
    <a:lvl5pPr marL="1825020" algn="l" defTabSz="912510" rtl="0" eaLnBrk="1" latinLnBrk="0" hangingPunct="1">
      <a:defRPr sz="1200" kern="1200">
        <a:solidFill>
          <a:schemeClr val="tx1"/>
        </a:solidFill>
        <a:latin typeface="+mn-lt"/>
        <a:ea typeface="+mn-ea"/>
        <a:cs typeface="+mn-cs"/>
      </a:defRPr>
    </a:lvl5pPr>
    <a:lvl6pPr marL="2281275" algn="l" defTabSz="912510" rtl="0" eaLnBrk="1" latinLnBrk="0" hangingPunct="1">
      <a:defRPr sz="1200" kern="1200">
        <a:solidFill>
          <a:schemeClr val="tx1"/>
        </a:solidFill>
        <a:latin typeface="+mn-lt"/>
        <a:ea typeface="+mn-ea"/>
        <a:cs typeface="+mn-cs"/>
      </a:defRPr>
    </a:lvl6pPr>
    <a:lvl7pPr marL="2737528" algn="l" defTabSz="912510" rtl="0" eaLnBrk="1" latinLnBrk="0" hangingPunct="1">
      <a:defRPr sz="1200" kern="1200">
        <a:solidFill>
          <a:schemeClr val="tx1"/>
        </a:solidFill>
        <a:latin typeface="+mn-lt"/>
        <a:ea typeface="+mn-ea"/>
        <a:cs typeface="+mn-cs"/>
      </a:defRPr>
    </a:lvl7pPr>
    <a:lvl8pPr marL="3193781" algn="l" defTabSz="912510" rtl="0" eaLnBrk="1" latinLnBrk="0" hangingPunct="1">
      <a:defRPr sz="1200" kern="1200">
        <a:solidFill>
          <a:schemeClr val="tx1"/>
        </a:solidFill>
        <a:latin typeface="+mn-lt"/>
        <a:ea typeface="+mn-ea"/>
        <a:cs typeface="+mn-cs"/>
      </a:defRPr>
    </a:lvl8pPr>
    <a:lvl9pPr marL="3650033" algn="l" defTabSz="91251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11/24/2025</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Oval 1">
            <a:extLst>
              <a:ext uri="{FF2B5EF4-FFF2-40B4-BE49-F238E27FC236}">
                <a16:creationId xmlns:a16="http://schemas.microsoft.com/office/drawing/2014/main" id="{55BF17BB-90D7-48D1-A408-C4A17A18C95C}"/>
              </a:ext>
            </a:extLst>
          </p:cNvPr>
          <p:cNvSpPr/>
          <p:nvPr userDrawn="1"/>
        </p:nvSpPr>
        <p:spPr>
          <a:xfrm>
            <a:off x="11139855" y="2"/>
            <a:ext cx="115359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071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11/24/2025</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59869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30299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11/24/2025</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59718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a:alphaModFix/>
          </a:blip>
          <a:srcRect/>
          <a:stretch/>
        </p:blipFill>
        <p:spPr>
          <a:xfrm>
            <a:off x="-165099" y="-68826"/>
            <a:ext cx="12513464" cy="7000539"/>
          </a:xfrm>
          <a:prstGeom prst="rect">
            <a:avLst/>
          </a:prstGeom>
          <a:noFill/>
          <a:ln>
            <a:noFill/>
          </a:ln>
        </p:spPr>
      </p:pic>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11/24/2025</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17876" y="18627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382046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6255" indent="0" algn="ctr">
              <a:buNone/>
              <a:defRPr sz="2000"/>
            </a:lvl2pPr>
            <a:lvl3pPr marL="912510" indent="0" algn="ctr">
              <a:buNone/>
              <a:defRPr sz="1800"/>
            </a:lvl3pPr>
            <a:lvl4pPr marL="1368765" indent="0" algn="ctr">
              <a:buNone/>
              <a:defRPr sz="1600"/>
            </a:lvl4pPr>
            <a:lvl5pPr marL="1825020" indent="0" algn="ctr">
              <a:buNone/>
              <a:defRPr sz="1600"/>
            </a:lvl5pPr>
            <a:lvl6pPr marL="2281275" indent="0" algn="ctr">
              <a:buNone/>
              <a:defRPr sz="1600"/>
            </a:lvl6pPr>
            <a:lvl7pPr marL="2737528" indent="0" algn="ctr">
              <a:buNone/>
              <a:defRPr sz="1600"/>
            </a:lvl7pPr>
            <a:lvl8pPr marL="3193781" indent="0" algn="ctr">
              <a:buNone/>
              <a:defRPr sz="1600"/>
            </a:lvl8pPr>
            <a:lvl9pPr marL="365003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4"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5" tIns="45618" rIns="91255" bIns="45618" rtlCol="0" anchor="ctr"/>
          <a:lstStyle/>
          <a:p>
            <a:pPr algn="ctr"/>
            <a:endParaRPr lang="en-US">
              <a:solidFill>
                <a:prstClr val="white"/>
              </a:solidFill>
            </a:endParaRPr>
          </a:p>
        </p:txBody>
      </p:sp>
      <p:sp>
        <p:nvSpPr>
          <p:cNvPr id="9" name="Oval 8">
            <a:extLst>
              <a:ext uri="{FF2B5EF4-FFF2-40B4-BE49-F238E27FC236}">
                <a16:creationId xmlns:a16="http://schemas.microsoft.com/office/drawing/2014/main" id="{A49E354B-FF2F-47CC-A6C8-802FB20C9900}"/>
              </a:ext>
            </a:extLst>
          </p:cNvPr>
          <p:cNvSpPr/>
          <p:nvPr userDrawn="1"/>
        </p:nvSpPr>
        <p:spPr>
          <a:xfrm>
            <a:off x="11308356" y="136525"/>
            <a:ext cx="985092" cy="1196516"/>
          </a:xfrm>
          <a:prstGeom prst="ellipse">
            <a:avLst/>
          </a:prstGeom>
          <a:solidFill>
            <a:srgbClr val="29A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77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73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46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3" y="365129"/>
            <a:ext cx="10515600" cy="1325563"/>
          </a:xfrm>
          <a:prstGeom prst="rect">
            <a:avLst/>
          </a:prstGeom>
        </p:spPr>
        <p:txBody>
          <a:bodyPr vert="horz" lIns="91255" tIns="45618" rIns="91255" bIns="456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3" y="1825625"/>
            <a:ext cx="10515600" cy="4351338"/>
          </a:xfrm>
          <a:prstGeom prst="rect">
            <a:avLst/>
          </a:prstGeom>
        </p:spPr>
        <p:txBody>
          <a:bodyPr vert="horz" lIns="91255" tIns="45618" rIns="91255" bIns="456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3" y="6356391"/>
            <a:ext cx="2743200" cy="365125"/>
          </a:xfrm>
          <a:prstGeom prst="rect">
            <a:avLst/>
          </a:prstGeom>
        </p:spPr>
        <p:txBody>
          <a:bodyPr vert="horz" lIns="91255" tIns="45618" rIns="91255" bIns="45618"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1" y="6356391"/>
            <a:ext cx="4114800" cy="365125"/>
          </a:xfrm>
          <a:prstGeom prst="rect">
            <a:avLst/>
          </a:prstGeom>
        </p:spPr>
        <p:txBody>
          <a:bodyPr vert="horz" lIns="91255" tIns="45618" rIns="91255" bIns="456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91"/>
            <a:ext cx="2743200" cy="365125"/>
          </a:xfrm>
          <a:prstGeom prst="rect">
            <a:avLst/>
          </a:prstGeom>
        </p:spPr>
        <p:txBody>
          <a:bodyPr vert="horz" lIns="91255" tIns="45618" rIns="91255" bIns="45618"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03735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699" r:id="rId6"/>
    <p:sldLayoutId id="2147483704" r:id="rId7"/>
    <p:sldLayoutId id="2147483705" r:id="rId8"/>
  </p:sldLayoutIdLst>
  <p:txStyles>
    <p:titleStyle>
      <a:lvl1pPr algn="l" defTabSz="91251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127" indent="-228127" algn="l" defTabSz="91251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379" indent="-228127" algn="l" defTabSz="91251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632" indent="-228127" algn="l" defTabSz="91251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887"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313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9388"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644"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89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8150"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2.gif"/><Relationship Id="rId5" Type="http://schemas.openxmlformats.org/officeDocument/2006/relationships/image" Target="../media/image15.gif"/><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jpeg"/><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15.gif"/><Relationship Id="rId15" Type="http://schemas.openxmlformats.org/officeDocument/2006/relationships/image" Target="../media/image22.gif"/><Relationship Id="rId10" Type="http://schemas.openxmlformats.org/officeDocument/2006/relationships/image" Target="../media/image11.gif"/><Relationship Id="rId4" Type="http://schemas.openxmlformats.org/officeDocument/2006/relationships/image" Target="../media/image10.jpeg"/><Relationship Id="rId9" Type="http://schemas.openxmlformats.org/officeDocument/2006/relationships/image" Target="../media/image25.png"/><Relationship Id="rId1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31.jpeg"/><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30.jpeg"/><Relationship Id="rId2" Type="http://schemas.openxmlformats.org/officeDocument/2006/relationships/audio" Target="../media/audio1.wav"/><Relationship Id="rId16" Type="http://schemas.openxmlformats.org/officeDocument/2006/relationships/image" Target="../media/image33.gif"/><Relationship Id="rId1" Type="http://schemas.openxmlformats.org/officeDocument/2006/relationships/slideLayout" Target="../slideLayouts/slideLayout3.xml"/><Relationship Id="rId6" Type="http://schemas.openxmlformats.org/officeDocument/2006/relationships/image" Target="../media/image15.gif"/><Relationship Id="rId11" Type="http://schemas.openxmlformats.org/officeDocument/2006/relationships/image" Target="../media/image18.png"/><Relationship Id="rId5" Type="http://schemas.openxmlformats.org/officeDocument/2006/relationships/image" Target="../media/image10.jpeg"/><Relationship Id="rId15" Type="http://schemas.openxmlformats.org/officeDocument/2006/relationships/image" Target="../media/image22.gif"/><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2.gif"/><Relationship Id="rId14" Type="http://schemas.openxmlformats.org/officeDocument/2006/relationships/image" Target="../media/image32.jpeg"/></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E038C-724D-4E8F-AB85-053A6E62BFA1}"/>
              </a:ext>
            </a:extLst>
          </p:cNvPr>
          <p:cNvPicPr>
            <a:picLocks noChangeAspect="1"/>
          </p:cNvPicPr>
          <p:nvPr/>
        </p:nvPicPr>
        <p:blipFill>
          <a:blip r:embed="rId2"/>
          <a:stretch>
            <a:fillRect/>
          </a:stretch>
        </p:blipFill>
        <p:spPr>
          <a:xfrm>
            <a:off x="-833960" y="1"/>
            <a:ext cx="13025960" cy="6858000"/>
          </a:xfrm>
          <a:prstGeom prst="rect">
            <a:avLst/>
          </a:prstGeom>
        </p:spPr>
      </p:pic>
      <p:pic>
        <p:nvPicPr>
          <p:cNvPr id="4" name="Picture 3">
            <a:extLst>
              <a:ext uri="{FF2B5EF4-FFF2-40B4-BE49-F238E27FC236}">
                <a16:creationId xmlns:a16="http://schemas.microsoft.com/office/drawing/2014/main" id="{D4945C6A-FE9B-41DE-89C9-10046C5F0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763" y="0"/>
            <a:ext cx="6858000" cy="6858000"/>
          </a:xfrm>
          <a:prstGeom prst="rect">
            <a:avLst/>
          </a:prstGeom>
        </p:spPr>
      </p:pic>
      <p:sp>
        <p:nvSpPr>
          <p:cNvPr id="5" name="TextBox 4">
            <a:extLst>
              <a:ext uri="{FF2B5EF4-FFF2-40B4-BE49-F238E27FC236}">
                <a16:creationId xmlns:a16="http://schemas.microsoft.com/office/drawing/2014/main" id="{BBA4836A-DF27-4581-8298-3F6E0E72B9E5}"/>
              </a:ext>
            </a:extLst>
          </p:cNvPr>
          <p:cNvSpPr txBox="1"/>
          <p:nvPr/>
        </p:nvSpPr>
        <p:spPr>
          <a:xfrm>
            <a:off x="2954593" y="3429000"/>
            <a:ext cx="6282813" cy="1569660"/>
          </a:xfrm>
          <a:prstGeom prst="rect">
            <a:avLst/>
          </a:prstGeom>
          <a:noFill/>
        </p:spPr>
        <p:txBody>
          <a:bodyPr wrap="square" rtlCol="0">
            <a:spAutoFit/>
          </a:bodyPr>
          <a:lstStyle/>
          <a:p>
            <a:pPr algn="ctr" defTabSz="1219078"/>
            <a:r>
              <a:rPr lang="en-US" sz="6000" b="1">
                <a:solidFill>
                  <a:srgbClr val="F20000"/>
                </a:solidFill>
                <a:effectLst>
                  <a:outerShdw blurRad="38100" dist="38100" dir="2700000" algn="tl">
                    <a:srgbClr val="000000">
                      <a:alpha val="43137"/>
                    </a:srgbClr>
                  </a:outerShdw>
                </a:effectLst>
                <a:latin typeface="+mj-lt"/>
                <a:cs typeface="Times New Roman" panose="02020603050405020304" pitchFamily="18" charset="0"/>
              </a:rPr>
              <a:t>KHỞI ĐỘNG</a:t>
            </a:r>
          </a:p>
          <a:p>
            <a:pPr algn="ctr" defTabSz="1219078"/>
            <a:endParaRPr lang="en-US" sz="3600" b="1" dirty="0">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7954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8053"/>
            <a:ext cx="12192000" cy="6459947"/>
          </a:xfrm>
          <a:prstGeom prst="rect">
            <a:avLst/>
          </a:prstGeom>
        </p:spPr>
      </p:pic>
      <p:pic>
        <p:nvPicPr>
          <p:cNvPr id="24" name="Picture 4" descr="Sticker of B.Duck on Behance | à¸ªà¸à¸´à¸à¹à¸à¸­à¸£à¹"/>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27989" y="5166866"/>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appy Cartoon Sticker by B.Duck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54812" y="4762642"/>
            <a:ext cx="2095357" cy="20953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port Ball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37200" y="4367963"/>
            <a:ext cx="2095357" cy="2095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moji Eat Sticker by B.Duck à¹à¸à¸à¸µ 2020 | à¸ªà¸à¸´à¸à¹à¸à¸­à¸£à¹"/>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1630" y="3842903"/>
            <a:ext cx="1787037" cy="17870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Emoji Love Sticker by B.Duck for iOS &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8">
            <a:clrChange>
              <a:clrFrom>
                <a:srgbClr val="FFFFFF"/>
              </a:clrFrom>
              <a:clrTo>
                <a:srgbClr val="FFFFFF">
                  <a:alpha val="0"/>
                </a:srgbClr>
              </a:clrTo>
            </a:clrChange>
          </a:blip>
          <a:stretch>
            <a:fillRect/>
          </a:stretch>
        </p:blipFill>
        <p:spPr>
          <a:xfrm>
            <a:off x="-211352" y="3070112"/>
            <a:ext cx="3902543" cy="3424237"/>
          </a:xfrm>
          <a:prstGeom prst="rect">
            <a:avLst/>
          </a:prstGeom>
        </p:spPr>
      </p:pic>
      <p:sp>
        <p:nvSpPr>
          <p:cNvPr id="40" name="TextBox 39"/>
          <p:cNvSpPr txBox="1"/>
          <p:nvPr/>
        </p:nvSpPr>
        <p:spPr>
          <a:xfrm>
            <a:off x="-169365" y="849703"/>
            <a:ext cx="7866165" cy="1138773"/>
          </a:xfrm>
          <a:prstGeom prst="rect">
            <a:avLst/>
          </a:prstGeom>
          <a:noFill/>
        </p:spPr>
        <p:txBody>
          <a:bodyPr wrap="square" lIns="121917" tIns="60958" rIns="121917" bIns="60958"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1" dirty="0" err="1">
                <a:ln w="11430"/>
                <a:solidFill>
                  <a:srgbClr val="FF0000"/>
                </a:solidFill>
                <a:effectLst>
                  <a:outerShdw blurRad="76200" dist="50800" dir="5400000" algn="tl" rotWithShape="0">
                    <a:srgbClr val="000000">
                      <a:alpha val="65000"/>
                    </a:srgbClr>
                  </a:outerShdw>
                </a:effectLst>
                <a:latin typeface="+mj-lt"/>
                <a:cs typeface="Times New Roman" pitchFamily="18" charset="0"/>
              </a:rPr>
              <a:t>Tìm</a:t>
            </a:r>
            <a:r>
              <a:rPr lang="en-US" sz="6600" b="1" spc="51"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 </a:t>
            </a:r>
            <a:r>
              <a:rPr lang="en-US" sz="6600" b="1" spc="51" dirty="0" err="1">
                <a:ln w="11430"/>
                <a:solidFill>
                  <a:srgbClr val="FF0000"/>
                </a:solidFill>
                <a:effectLst>
                  <a:outerShdw blurRad="76200" dist="50800" dir="5400000" algn="tl" rotWithShape="0">
                    <a:srgbClr val="000000">
                      <a:alpha val="65000"/>
                    </a:srgbClr>
                  </a:outerShdw>
                </a:effectLst>
                <a:latin typeface="+mj-lt"/>
                <a:cs typeface="Times New Roman" pitchFamily="18" charset="0"/>
              </a:rPr>
              <a:t>Đàn</a:t>
            </a:r>
            <a:r>
              <a:rPr lang="en-US" sz="6600" b="1" spc="51"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 </a:t>
            </a:r>
            <a:r>
              <a:rPr lang="en-US" sz="6600" b="1" spc="51" dirty="0" err="1">
                <a:ln w="11430"/>
                <a:solidFill>
                  <a:srgbClr val="FF0000"/>
                </a:solidFill>
                <a:effectLst>
                  <a:outerShdw blurRad="76200" dist="50800" dir="5400000" algn="tl" rotWithShape="0">
                    <a:srgbClr val="000000">
                      <a:alpha val="65000"/>
                    </a:srgbClr>
                  </a:outerShdw>
                </a:effectLst>
                <a:latin typeface="+mj-lt"/>
                <a:cs typeface="Times New Roman" pitchFamily="18" charset="0"/>
              </a:rPr>
              <a:t>Vịt</a:t>
            </a:r>
            <a:r>
              <a:rPr lang="en-US" sz="6600" b="1" spc="51"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 Con</a:t>
            </a:r>
          </a:p>
        </p:txBody>
      </p:sp>
    </p:spTree>
    <p:extLst>
      <p:ext uri="{BB962C8B-B14F-4D97-AF65-F5344CB8AC3E}">
        <p14:creationId xmlns:p14="http://schemas.microsoft.com/office/powerpoint/2010/main" val="3133980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C SHARE MIỄN PHÍ BỞI NK POWERSKILLS"/>
          <p:cNvPicPr>
            <a:picLocks noChangeAspect="1"/>
          </p:cNvPicPr>
          <p:nvPr/>
        </p:nvPicPr>
        <p:blipFill>
          <a:blip r:embed="rId4"/>
          <a:stretch>
            <a:fillRect/>
          </a:stretch>
        </p:blipFill>
        <p:spPr>
          <a:xfrm>
            <a:off x="-237705" y="-115696"/>
            <a:ext cx="12824991" cy="9795852"/>
          </a:xfrm>
          <a:prstGeom prst="rect">
            <a:avLst/>
          </a:prstGeom>
        </p:spPr>
      </p:pic>
      <p:pic>
        <p:nvPicPr>
          <p:cNvPr id="28" name="CẤM BUÔN BÁN, CẤM REUP" descr="Emoji Love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Vào http://fb.com/nkpowerskills tải game miễn phí"/>
          <p:cNvPicPr>
            <a:picLocks noChangeAspect="1"/>
          </p:cNvPicPr>
          <p:nvPr/>
        </p:nvPicPr>
        <p:blipFill>
          <a:blip r:embed="rId6">
            <a:clrChange>
              <a:clrFrom>
                <a:srgbClr val="FFFFFF"/>
              </a:clrFrom>
              <a:clrTo>
                <a:srgbClr val="FFFFFF">
                  <a:alpha val="0"/>
                </a:srgbClr>
              </a:clrTo>
            </a:clrChange>
          </a:blip>
          <a:stretch>
            <a:fillRect/>
          </a:stretch>
        </p:blipFill>
        <p:spPr>
          <a:xfrm rot="20508595">
            <a:off x="7737025" y="5199541"/>
            <a:ext cx="2269495" cy="1737047"/>
          </a:xfrm>
          <a:prstGeom prst="rect">
            <a:avLst/>
          </a:prstGeom>
        </p:spPr>
      </p:pic>
      <p:pic>
        <p:nvPicPr>
          <p:cNvPr id="31" name="CẤM BUÔN BÁN, CẤM REUP"/>
          <p:cNvPicPr>
            <a:picLocks noChangeAspect="1"/>
          </p:cNvPicPr>
          <p:nvPr/>
        </p:nvPicPr>
        <p:blipFill>
          <a:blip r:embed="rId6">
            <a:clrChange>
              <a:clrFrom>
                <a:srgbClr val="FFFFFF"/>
              </a:clrFrom>
              <a:clrTo>
                <a:srgbClr val="FFFFFF">
                  <a:alpha val="0"/>
                </a:srgbClr>
              </a:clrTo>
            </a:clrChange>
          </a:blip>
          <a:stretch>
            <a:fillRect/>
          </a:stretch>
        </p:blipFill>
        <p:spPr>
          <a:xfrm rot="20508595">
            <a:off x="5898170" y="4045095"/>
            <a:ext cx="2269495" cy="1737047"/>
          </a:xfrm>
          <a:prstGeom prst="rect">
            <a:avLst/>
          </a:prstGeom>
        </p:spPr>
      </p:pic>
      <p:pic>
        <p:nvPicPr>
          <p:cNvPr id="34" name="Vào http://fb.com/nkpowerskills tải game miễn phí"/>
          <p:cNvPicPr>
            <a:picLocks noChangeAspect="1"/>
          </p:cNvPicPr>
          <p:nvPr/>
        </p:nvPicPr>
        <p:blipFill>
          <a:blip r:embed="rId6">
            <a:clrChange>
              <a:clrFrom>
                <a:srgbClr val="FFFFFF"/>
              </a:clrFrom>
              <a:clrTo>
                <a:srgbClr val="FFFFFF">
                  <a:alpha val="0"/>
                </a:srgbClr>
              </a:clrTo>
            </a:clrChange>
          </a:blip>
          <a:stretch>
            <a:fillRect/>
          </a:stretch>
        </p:blipFill>
        <p:spPr>
          <a:xfrm rot="20508595">
            <a:off x="4639751" y="5333090"/>
            <a:ext cx="2269495" cy="1737047"/>
          </a:xfrm>
          <a:prstGeom prst="rect">
            <a:avLst/>
          </a:prstGeom>
        </p:spPr>
      </p:pic>
      <p:pic>
        <p:nvPicPr>
          <p:cNvPr id="36" name="ĐC SHARE MIỄN PHÍ BỞI NK POWERSKILLS"/>
          <p:cNvPicPr>
            <a:picLocks noChangeAspect="1"/>
          </p:cNvPicPr>
          <p:nvPr/>
        </p:nvPicPr>
        <p:blipFill>
          <a:blip r:embed="rId7">
            <a:clrChange>
              <a:clrFrom>
                <a:srgbClr val="FFFFFF"/>
              </a:clrFrom>
              <a:clrTo>
                <a:srgbClr val="FFFFFF">
                  <a:alpha val="0"/>
                </a:srgbClr>
              </a:clrTo>
            </a:clrChange>
          </a:blip>
          <a:stretch>
            <a:fillRect/>
          </a:stretch>
        </p:blipFill>
        <p:spPr>
          <a:xfrm>
            <a:off x="-211352" y="3070112"/>
            <a:ext cx="3902543" cy="3424237"/>
          </a:xfrm>
          <a:prstGeom prst="rect">
            <a:avLst/>
          </a:prstGeom>
        </p:spPr>
      </p:pic>
      <p:sp>
        <p:nvSpPr>
          <p:cNvPr id="14" name="CẤM BUÔN BÁN, CẤM REUP"/>
          <p:cNvSpPr/>
          <p:nvPr/>
        </p:nvSpPr>
        <p:spPr>
          <a:xfrm>
            <a:off x="319528" y="584200"/>
            <a:ext cx="11623576" cy="1319037"/>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vi-VN" sz="3200" dirty="0">
                <a:solidFill>
                  <a:srgbClr val="7030A0"/>
                </a:solidFill>
                <a:latin typeface="+mj-lt"/>
                <a:cs typeface="Times New Roman" pitchFamily="18" charset="0"/>
              </a:rPr>
              <a:t>Trong bài </a:t>
            </a:r>
            <a:r>
              <a:rPr lang="en-US" sz="3200" dirty="0">
                <a:solidFill>
                  <a:srgbClr val="7030A0"/>
                </a:solidFill>
                <a:latin typeface="+mj-lt"/>
                <a:cs typeface="Times New Roman" pitchFamily="18" charset="0"/>
              </a:rPr>
              <a:t>“</a:t>
            </a:r>
            <a:r>
              <a:rPr lang="vi-VN" sz="3200" dirty="0">
                <a:solidFill>
                  <a:srgbClr val="7030A0"/>
                </a:solidFill>
                <a:latin typeface="+mj-lt"/>
                <a:cs typeface="Times New Roman" pitchFamily="18" charset="0"/>
              </a:rPr>
              <a:t>Trường em</a:t>
            </a:r>
            <a:r>
              <a:rPr lang="en-US" sz="3200" dirty="0">
                <a:solidFill>
                  <a:srgbClr val="7030A0"/>
                </a:solidFill>
                <a:latin typeface="+mj-lt"/>
                <a:cs typeface="Times New Roman" pitchFamily="18" charset="0"/>
              </a:rPr>
              <a:t>”, n</a:t>
            </a:r>
            <a:r>
              <a:rPr lang="vi-VN" sz="3200" dirty="0">
                <a:solidFill>
                  <a:srgbClr val="7030A0"/>
                </a:solidFill>
                <a:latin typeface="+mj-lt"/>
                <a:cs typeface="Times New Roman" pitchFamily="18" charset="0"/>
              </a:rPr>
              <a:t>hững chi tiết </a:t>
            </a:r>
            <a:r>
              <a:rPr lang="en-US" sz="3200" dirty="0" err="1">
                <a:solidFill>
                  <a:srgbClr val="7030A0"/>
                </a:solidFill>
                <a:latin typeface="+mj-lt"/>
                <a:cs typeface="Times New Roman" pitchFamily="18" charset="0"/>
              </a:rPr>
              <a:t>nào</a:t>
            </a:r>
            <a:r>
              <a:rPr lang="en-US" sz="3200" dirty="0">
                <a:solidFill>
                  <a:srgbClr val="7030A0"/>
                </a:solidFill>
                <a:latin typeface="+mj-lt"/>
                <a:cs typeface="Times New Roman" pitchFamily="18" charset="0"/>
              </a:rPr>
              <a:t> </a:t>
            </a:r>
            <a:r>
              <a:rPr lang="vi-VN" sz="3200" dirty="0">
                <a:solidFill>
                  <a:srgbClr val="7030A0"/>
                </a:solidFill>
                <a:latin typeface="+mj-lt"/>
                <a:cs typeface="Times New Roman" pitchFamily="18" charset="0"/>
              </a:rPr>
              <a:t>cho thấy Hà và các bạn rất háo hức mong chờ ngôi trường mới. </a:t>
            </a:r>
          </a:p>
        </p:txBody>
      </p:sp>
      <p:sp>
        <p:nvSpPr>
          <p:cNvPr id="15" name="Vào http://fb.com/nkpowerskills tải game miễn phí"/>
          <p:cNvSpPr/>
          <p:nvPr/>
        </p:nvSpPr>
        <p:spPr>
          <a:xfrm>
            <a:off x="6174791" y="2782814"/>
            <a:ext cx="5768803" cy="1456062"/>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spcBef>
                <a:spcPts val="800"/>
              </a:spcBef>
              <a:spcAft>
                <a:spcPts val="800"/>
              </a:spcAft>
            </a:pPr>
            <a:r>
              <a:rPr lang="en-US" sz="2700" dirty="0">
                <a:solidFill>
                  <a:schemeClr val="accent1"/>
                </a:solidFill>
                <a:latin typeface="+mj-lt"/>
                <a:cs typeface="Times New Roman" pitchFamily="18" charset="0"/>
                <a:sym typeface="Wingdings" pitchFamily="2" charset="2"/>
              </a:rPr>
              <a:t>B</a:t>
            </a:r>
            <a:r>
              <a:rPr lang="vi-VN" sz="2700">
                <a:solidFill>
                  <a:schemeClr val="accent1"/>
                </a:solidFill>
                <a:latin typeface="+mj-lt"/>
                <a:cs typeface="Times New Roman" pitchFamily="18" charset="0"/>
                <a:sym typeface="Wingdings" pitchFamily="2" charset="2"/>
              </a:rPr>
              <a:t>. </a:t>
            </a:r>
            <a:r>
              <a:rPr lang="en-US" sz="2700">
                <a:solidFill>
                  <a:schemeClr val="accent1"/>
                </a:solidFill>
                <a:latin typeface="+mj-lt"/>
                <a:cs typeface="Times New Roman" pitchFamily="18" charset="0"/>
                <a:sym typeface="Wingdings" pitchFamily="2" charset="2"/>
              </a:rPr>
              <a:t>T</a:t>
            </a:r>
            <a:r>
              <a:rPr lang="vi-VN" sz="2700">
                <a:solidFill>
                  <a:schemeClr val="accent1"/>
                </a:solidFill>
                <a:latin typeface="+mj-lt"/>
                <a:cs typeface="Times New Roman" pitchFamily="18" charset="0"/>
                <a:sym typeface="Wingdings" pitchFamily="2" charset="2"/>
              </a:rPr>
              <a:t>rò </a:t>
            </a:r>
            <a:r>
              <a:rPr lang="vi-VN" sz="2700" dirty="0">
                <a:solidFill>
                  <a:schemeClr val="accent1"/>
                </a:solidFill>
                <a:latin typeface="+mj-lt"/>
                <a:cs typeface="Times New Roman" pitchFamily="18" charset="0"/>
                <a:sym typeface="Wingdings" pitchFamily="2" charset="2"/>
              </a:rPr>
              <a:t>chuyện về ngôi trường đang xây và tưởng </a:t>
            </a:r>
            <a:r>
              <a:rPr lang="vi-VN" sz="2700">
                <a:solidFill>
                  <a:schemeClr val="accent1"/>
                </a:solidFill>
                <a:latin typeface="+mj-lt"/>
                <a:cs typeface="Times New Roman" pitchFamily="18" charset="0"/>
                <a:sym typeface="Wingdings" pitchFamily="2" charset="2"/>
              </a:rPr>
              <a:t>tượng </a:t>
            </a:r>
            <a:r>
              <a:rPr lang="en-US" sz="2700">
                <a:solidFill>
                  <a:schemeClr val="accent1"/>
                </a:solidFill>
                <a:latin typeface="+mj-lt"/>
                <a:cs typeface="Times New Roman" pitchFamily="18" charset="0"/>
                <a:sym typeface="Wingdings" pitchFamily="2" charset="2"/>
              </a:rPr>
              <a:t>về nó.</a:t>
            </a:r>
            <a:endParaRPr lang="en-US" sz="2700" dirty="0">
              <a:solidFill>
                <a:schemeClr val="accent1"/>
              </a:solidFill>
              <a:latin typeface="+mj-lt"/>
              <a:cs typeface="Times New Roman" pitchFamily="18" charset="0"/>
            </a:endParaRPr>
          </a:p>
        </p:txBody>
      </p:sp>
      <p:sp>
        <p:nvSpPr>
          <p:cNvPr id="18" name="Vào http://fb.com/nkpowerskills tải game miễn phí"/>
          <p:cNvSpPr/>
          <p:nvPr/>
        </p:nvSpPr>
        <p:spPr>
          <a:xfrm>
            <a:off x="291317" y="2782813"/>
            <a:ext cx="5768803" cy="1400462"/>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spcBef>
                <a:spcPts val="800"/>
              </a:spcBef>
              <a:spcAft>
                <a:spcPts val="800"/>
              </a:spcAft>
            </a:pPr>
            <a:r>
              <a:rPr lang="en-US" sz="2800" dirty="0">
                <a:solidFill>
                  <a:schemeClr val="accent1"/>
                </a:solidFill>
                <a:latin typeface="+mj-lt"/>
                <a:cs typeface="Times New Roman" pitchFamily="18" charset="0"/>
                <a:sym typeface="Wingdings" pitchFamily="2" charset="2"/>
              </a:rPr>
              <a:t>A</a:t>
            </a:r>
            <a:r>
              <a:rPr lang="vi-VN" sz="2800" dirty="0">
                <a:solidFill>
                  <a:schemeClr val="accent1"/>
                </a:solidFill>
                <a:latin typeface="+mj-lt"/>
                <a:cs typeface="Times New Roman" pitchFamily="18" charset="0"/>
                <a:sym typeface="Wingdings" pitchFamily="2" charset="2"/>
              </a:rPr>
              <a:t>. Tư</a:t>
            </a:r>
            <a:r>
              <a:rPr lang="en-US" sz="2800" dirty="0">
                <a:solidFill>
                  <a:schemeClr val="accent1"/>
                </a:solidFill>
                <a:latin typeface="+mj-lt"/>
                <a:cs typeface="Times New Roman" pitchFamily="18" charset="0"/>
                <a:sym typeface="Wingdings" pitchFamily="2" charset="2"/>
              </a:rPr>
              <a:t>ở</a:t>
            </a:r>
            <a:r>
              <a:rPr lang="vi-VN" sz="2800">
                <a:solidFill>
                  <a:schemeClr val="accent1"/>
                </a:solidFill>
                <a:latin typeface="+mj-lt"/>
                <a:cs typeface="Times New Roman" pitchFamily="18" charset="0"/>
                <a:sym typeface="Wingdings" pitchFamily="2" charset="2"/>
              </a:rPr>
              <a:t>ng </a:t>
            </a:r>
            <a:r>
              <a:rPr lang="en-US" sz="2800">
                <a:solidFill>
                  <a:schemeClr val="accent1"/>
                </a:solidFill>
                <a:latin typeface="+mj-lt"/>
                <a:cs typeface="Times New Roman" pitchFamily="18" charset="0"/>
                <a:sym typeface="Wingdings" pitchFamily="2" charset="2"/>
              </a:rPr>
              <a:t>tượng </a:t>
            </a:r>
            <a:r>
              <a:rPr lang="vi-VN" sz="2800">
                <a:solidFill>
                  <a:schemeClr val="accent1"/>
                </a:solidFill>
                <a:latin typeface="+mj-lt"/>
                <a:cs typeface="Times New Roman" pitchFamily="18" charset="0"/>
                <a:sym typeface="Wingdings" pitchFamily="2" charset="2"/>
              </a:rPr>
              <a:t>về ngôi trường</a:t>
            </a:r>
            <a:r>
              <a:rPr lang="en-US" sz="2800">
                <a:solidFill>
                  <a:schemeClr val="accent1"/>
                </a:solidFill>
                <a:latin typeface="+mj-lt"/>
                <a:cs typeface="Times New Roman" pitchFamily="18" charset="0"/>
                <a:sym typeface="Wingdings" pitchFamily="2" charset="2"/>
              </a:rPr>
              <a:t>.</a:t>
            </a:r>
            <a:endParaRPr lang="en-US" sz="2800" dirty="0">
              <a:solidFill>
                <a:schemeClr val="accent1"/>
              </a:solidFill>
              <a:latin typeface="+mj-lt"/>
              <a:cs typeface="Times New Roman" pitchFamily="18" charset="0"/>
            </a:endParaRPr>
          </a:p>
        </p:txBody>
      </p:sp>
      <p:pic>
        <p:nvPicPr>
          <p:cNvPr id="19" name="ĐC SHARE MIỄN PHÍ BỞI NK POWERSKILLS"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468594" y="3496542"/>
            <a:ext cx="546100" cy="553431"/>
          </a:xfrm>
          <a:prstGeom prst="rect">
            <a:avLst/>
          </a:prstGeom>
          <a:noFill/>
          <a:extLst>
            <a:ext uri="{909E8E84-426E-40DD-AFC4-6F175D3DCCD1}">
              <a14:hiddenFill xmlns:a14="http://schemas.microsoft.com/office/drawing/2010/main">
                <a:solidFill>
                  <a:srgbClr val="FFFFFF"/>
                </a:solidFill>
              </a14:hiddenFill>
            </a:ext>
          </a:extLst>
        </p:spPr>
      </p:pic>
      <p:pic>
        <p:nvPicPr>
          <p:cNvPr id="22" name="ĐC SHARE MIỄN PHÍ BỞI NK POWERSKILLS"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1377481" y="3326073"/>
            <a:ext cx="928892" cy="816379"/>
          </a:xfrm>
          <a:prstGeom prst="rect">
            <a:avLst/>
          </a:prstGeom>
          <a:noFill/>
          <a:extLst>
            <a:ext uri="{909E8E84-426E-40DD-AFC4-6F175D3DCCD1}">
              <a14:hiddenFill xmlns:a14="http://schemas.microsoft.com/office/drawing/2010/main">
                <a:solidFill>
                  <a:srgbClr val="FFFFFF"/>
                </a:solidFill>
              </a14:hiddenFill>
            </a:ext>
          </a:extLst>
        </p:spPr>
      </p:pic>
      <p:pic>
        <p:nvPicPr>
          <p:cNvPr id="6" name="ĐC SHARE MIỄN PHÍ BỞI NK POWERSKILLS"/>
          <p:cNvPicPr>
            <a:picLocks noChangeAspect="1"/>
          </p:cNvPicPr>
          <p:nvPr/>
        </p:nvPicPr>
        <p:blipFill>
          <a:blip r:embed="rId10"/>
          <a:stretch>
            <a:fillRect/>
          </a:stretch>
        </p:blipFill>
        <p:spPr>
          <a:xfrm>
            <a:off x="1258" y="4554107"/>
            <a:ext cx="12260119" cy="5316173"/>
          </a:xfrm>
          <a:prstGeom prst="rect">
            <a:avLst/>
          </a:prstGeom>
        </p:spPr>
      </p:pic>
      <p:sp>
        <p:nvSpPr>
          <p:cNvPr id="16" name="ĐC SHARE MIỄN PHÍ BỞI NK POWERSKILLS"/>
          <p:cNvSpPr/>
          <p:nvPr/>
        </p:nvSpPr>
        <p:spPr>
          <a:xfrm>
            <a:off x="225749" y="4650795"/>
            <a:ext cx="5768803" cy="1658368"/>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en-US" sz="3200" dirty="0">
                <a:solidFill>
                  <a:schemeClr val="accent1"/>
                </a:solidFill>
                <a:latin typeface="+mj-lt"/>
                <a:cs typeface="Times New Roman" panose="02020603050405020304" pitchFamily="18" charset="0"/>
              </a:rPr>
              <a:t>C</a:t>
            </a:r>
            <a:r>
              <a:rPr lang="en-US" sz="3200">
                <a:solidFill>
                  <a:schemeClr val="accent1"/>
                </a:solidFill>
                <a:latin typeface="+mj-lt"/>
                <a:cs typeface="Times New Roman" panose="02020603050405020304" pitchFamily="18" charset="0"/>
              </a:rPr>
              <a:t>. </a:t>
            </a:r>
            <a:r>
              <a:rPr lang="en-US" sz="2800">
                <a:solidFill>
                  <a:schemeClr val="accent1"/>
                </a:solidFill>
                <a:latin typeface="+mj-lt"/>
                <a:cs typeface="Times New Roman" pitchFamily="18" charset="0"/>
                <a:sym typeface="Wingdings" pitchFamily="2" charset="2"/>
              </a:rPr>
              <a:t>Trò </a:t>
            </a:r>
            <a:r>
              <a:rPr lang="vi-VN" sz="2800">
                <a:solidFill>
                  <a:schemeClr val="accent1"/>
                </a:solidFill>
                <a:latin typeface="+mj-lt"/>
                <a:cs typeface="Times New Roman" pitchFamily="18" charset="0"/>
                <a:sym typeface="Wingdings" pitchFamily="2" charset="2"/>
              </a:rPr>
              <a:t>chuyện </a:t>
            </a:r>
            <a:r>
              <a:rPr lang="vi-VN" sz="2800" dirty="0">
                <a:solidFill>
                  <a:schemeClr val="accent1"/>
                </a:solidFill>
                <a:latin typeface="+mj-lt"/>
                <a:cs typeface="Times New Roman" pitchFamily="18" charset="0"/>
                <a:sym typeface="Wingdings" pitchFamily="2" charset="2"/>
              </a:rPr>
              <a:t>về ngôi trường đang xây.</a:t>
            </a:r>
            <a:endParaRPr lang="en-US" sz="3200" dirty="0">
              <a:solidFill>
                <a:schemeClr val="accent1"/>
              </a:solidFill>
              <a:latin typeface="+mj-lt"/>
              <a:cs typeface="Times New Roman" panose="02020603050405020304" pitchFamily="18" charset="0"/>
            </a:endParaRPr>
          </a:p>
        </p:txBody>
      </p:sp>
      <p:sp>
        <p:nvSpPr>
          <p:cNvPr id="17" name="CẤM BUÔN BÁN, CẤM REUP"/>
          <p:cNvSpPr/>
          <p:nvPr/>
        </p:nvSpPr>
        <p:spPr>
          <a:xfrm>
            <a:off x="6201905" y="4650795"/>
            <a:ext cx="5768803" cy="1658368"/>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just">
              <a:spcBef>
                <a:spcPts val="800"/>
              </a:spcBef>
              <a:spcAft>
                <a:spcPts val="800"/>
              </a:spcAft>
            </a:pPr>
            <a:r>
              <a:rPr lang="en-US" sz="2800">
                <a:solidFill>
                  <a:schemeClr val="accent1"/>
                </a:solidFill>
                <a:latin typeface="+mj-lt"/>
                <a:cs typeface="Times New Roman" pitchFamily="18" charset="0"/>
                <a:sym typeface="Wingdings" pitchFamily="2" charset="2"/>
              </a:rPr>
              <a:t>D</a:t>
            </a:r>
            <a:r>
              <a:rPr lang="vi-VN" sz="2800">
                <a:solidFill>
                  <a:schemeClr val="accent1"/>
                </a:solidFill>
                <a:latin typeface="+mj-lt"/>
                <a:cs typeface="Times New Roman" pitchFamily="18" charset="0"/>
                <a:sym typeface="Wingdings" pitchFamily="2" charset="2"/>
              </a:rPr>
              <a:t>.</a:t>
            </a:r>
            <a:r>
              <a:rPr lang="en-US" sz="2800">
                <a:solidFill>
                  <a:schemeClr val="accent1"/>
                </a:solidFill>
                <a:latin typeface="+mj-lt"/>
                <a:cs typeface="Times New Roman" pitchFamily="18" charset="0"/>
                <a:sym typeface="Wingdings" pitchFamily="2" charset="2"/>
              </a:rPr>
              <a:t> Hàng ngày đều đến xem việc xây trường.</a:t>
            </a:r>
            <a:endParaRPr lang="en-US" sz="3700" dirty="0">
              <a:solidFill>
                <a:schemeClr val="accent1"/>
              </a:solidFill>
              <a:latin typeface="+mj-lt"/>
              <a:cs typeface="Times New Roman" pitchFamily="18" charset="0"/>
            </a:endParaRPr>
          </a:p>
        </p:txBody>
      </p:sp>
      <p:pic>
        <p:nvPicPr>
          <p:cNvPr id="20" name="CẤM BUÔN BÁN, CẤM REUP"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568877" y="5392715"/>
            <a:ext cx="546100" cy="553431"/>
          </a:xfrm>
          <a:prstGeom prst="rect">
            <a:avLst/>
          </a:prstGeom>
          <a:noFill/>
          <a:extLst>
            <a:ext uri="{909E8E84-426E-40DD-AFC4-6F175D3DCCD1}">
              <a14:hiddenFill xmlns:a14="http://schemas.microsoft.com/office/drawing/2010/main">
                <a:solidFill>
                  <a:srgbClr val="FFFFFF"/>
                </a:solidFill>
              </a14:hiddenFill>
            </a:ext>
          </a:extLst>
        </p:spPr>
      </p:pic>
      <p:pic>
        <p:nvPicPr>
          <p:cNvPr id="21" name="4"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523653" y="5337565"/>
            <a:ext cx="546100" cy="553431"/>
          </a:xfrm>
          <a:prstGeom prst="rect">
            <a:avLst/>
          </a:prstGeom>
          <a:noFill/>
          <a:extLst>
            <a:ext uri="{909E8E84-426E-40DD-AFC4-6F175D3DCCD1}">
              <a14:hiddenFill xmlns:a14="http://schemas.microsoft.com/office/drawing/2010/main">
                <a:solidFill>
                  <a:srgbClr val="FFFFFF"/>
                </a:solidFill>
              </a14:hiddenFill>
            </a:ext>
          </a:extLst>
        </p:spPr>
      </p:pic>
      <p:pic>
        <p:nvPicPr>
          <p:cNvPr id="23" name="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786106" y="2176468"/>
            <a:ext cx="4431407" cy="3893113"/>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11352" y="7696200"/>
            <a:ext cx="13216152" cy="264160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srgbClr val="7030A0"/>
              </a:solidFill>
            </a:endParaRPr>
          </a:p>
        </p:txBody>
      </p:sp>
    </p:spTree>
    <p:extLst>
      <p:ext uri="{BB962C8B-B14F-4D97-AF65-F5344CB8AC3E}">
        <p14:creationId xmlns:p14="http://schemas.microsoft.com/office/powerpoint/2010/main" val="39168335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Am-thanh-tra-loi-sai-www_nhacchuongvui_com.wav"/>
                                        </p:tgtEl>
                                      </p:cMediaNode>
                                    </p:audio>
                                  </p:subTnLst>
                                </p:cTn>
                              </p:par>
                            </p:childTnLst>
                          </p:cTn>
                        </p:par>
                        <p:par>
                          <p:cTn id="33" fill="hold">
                            <p:stCondLst>
                              <p:cond delay="0"/>
                            </p:stCondLst>
                            <p:childTnLst>
                              <p:par>
                                <p:cTn id="34" presetID="1" presetClass="entr" presetSubtype="0" fill="hold" nodeType="afterEffect">
                                  <p:stCondLst>
                                    <p:cond delay="150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1500"/>
                            </p:stCondLst>
                            <p:childTnLst>
                              <p:par>
                                <p:cTn id="37" presetID="10" presetClass="exit" presetSubtype="0" fill="hold" nodeType="afterEffect">
                                  <p:stCondLst>
                                    <p:cond delay="90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5" fill="hold">
                            <p:stCondLst>
                              <p:cond delay="0"/>
                            </p:stCondLst>
                            <p:childTnLst>
                              <p:par>
                                <p:cTn id="46" presetID="1" presetClass="entr" presetSubtype="0" fill="hold" nodeType="afterEffect">
                                  <p:stCondLst>
                                    <p:cond delay="150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1500"/>
                            </p:stCondLst>
                            <p:childTnLst>
                              <p:par>
                                <p:cTn id="49" presetID="10" presetClass="exit" presetSubtype="0" fill="hold" nodeType="afterEffect">
                                  <p:stCondLst>
                                    <p:cond delay="110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Am-thanh-tra-loi-sai-www_nhacchuongvui_com.wav"/>
                                        </p:tgtEl>
                                      </p:cMediaNode>
                                    </p:audio>
                                  </p:subTnLst>
                                </p:cTn>
                              </p:par>
                            </p:childTnLst>
                          </p:cTn>
                        </p:par>
                        <p:par>
                          <p:cTn id="57" fill="hold">
                            <p:stCondLst>
                              <p:cond delay="0"/>
                            </p:stCondLst>
                            <p:childTnLst>
                              <p:par>
                                <p:cTn id="58" presetID="1" presetClass="entr" presetSubtype="0" fill="hold" nodeType="afterEffect">
                                  <p:stCondLst>
                                    <p:cond delay="1500"/>
                                  </p:stCondLst>
                                  <p:childTnLst>
                                    <p:set>
                                      <p:cBhvr>
                                        <p:cTn id="59" dur="1" fill="hold">
                                          <p:stCondLst>
                                            <p:cond delay="0"/>
                                          </p:stCondLst>
                                        </p:cTn>
                                        <p:tgtEl>
                                          <p:spTgt spid="23"/>
                                        </p:tgtEl>
                                        <p:attrNameLst>
                                          <p:attrName>style.visibility</p:attrName>
                                        </p:attrNameLst>
                                      </p:cBhvr>
                                      <p:to>
                                        <p:strVal val="visible"/>
                                      </p:to>
                                    </p:set>
                                  </p:childTnLst>
                                </p:cTn>
                              </p:par>
                            </p:childTnLst>
                          </p:cTn>
                        </p:par>
                        <p:par>
                          <p:cTn id="60" fill="hold">
                            <p:stCondLst>
                              <p:cond delay="1500"/>
                            </p:stCondLst>
                            <p:childTnLst>
                              <p:par>
                                <p:cTn id="61" presetID="10" presetClass="exit" presetSubtype="0" fill="hold" nodeType="afterEffect">
                                  <p:stCondLst>
                                    <p:cond delay="110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Am-thanh-tra-loi-dung-www_nhacchuongvui_com.wav"/>
                                        </p:tgtEl>
                                      </p:cMediaNode>
                                    </p:audio>
                                  </p:sub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2"/>
                                        </p:tgtEl>
                                      </p:cBhvr>
                                    </p:animEffect>
                                    <p:set>
                                      <p:cBhvr>
                                        <p:cTn id="83" dur="1" fill="hold">
                                          <p:stCondLst>
                                            <p:cond delay="499"/>
                                          </p:stCondLst>
                                        </p:cTn>
                                        <p:tgtEl>
                                          <p:spTgt spid="22"/>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6"/>
                                        </p:tgtEl>
                                      </p:cBhvr>
                                    </p:animEffect>
                                    <p:set>
                                      <p:cBhvr>
                                        <p:cTn id="92" dur="1" fill="hold">
                                          <p:stCondLst>
                                            <p:cond delay="499"/>
                                          </p:stCondLst>
                                        </p:cTn>
                                        <p:tgtEl>
                                          <p:spTgt spid="16"/>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8"/>
                                        </p:tgtEl>
                                      </p:cBhvr>
                                    </p:animEffect>
                                    <p:set>
                                      <p:cBhvr>
                                        <p:cTn id="98" dur="1" fill="hold">
                                          <p:stCondLst>
                                            <p:cond delay="499"/>
                                          </p:stCondLst>
                                        </p:cTn>
                                        <p:tgtEl>
                                          <p:spTgt spid="18"/>
                                        </p:tgtEl>
                                        <p:attrNameLst>
                                          <p:attrName>style.visibility</p:attrName>
                                        </p:attrNameLst>
                                      </p:cBhvr>
                                      <p:to>
                                        <p:strVal val="hidden"/>
                                      </p:to>
                                    </p:set>
                                  </p:childTnLst>
                                </p:cTn>
                              </p:par>
                            </p:childTnLst>
                          </p:cTn>
                        </p:par>
                        <p:par>
                          <p:cTn id="99" fill="hold">
                            <p:stCondLst>
                              <p:cond delay="500"/>
                            </p:stCondLst>
                            <p:childTnLst>
                              <p:par>
                                <p:cTn id="100" presetID="0" presetClass="path" presetSubtype="0" accel="50000" decel="50000" fill="hold" nodeType="afterEffect">
                                  <p:stCondLst>
                                    <p:cond delay="0"/>
                                  </p:stCondLst>
                                  <p:childTnLst>
                                    <p:animMotion origin="layout" path="M 0.00091 0.00093 L 0.00091 0.00116 L 0.01549 0.01574 C 0.01654 0.01667 0.01758 0.01806 0.01862 0.01944 C 0.01992 0.02107 0.02122 0.02338 0.02279 0.025 C 0.02539 0.02778 0.02812 0.03056 0.03112 0.03241 C 0.04049 0.03796 0.02552 0.0294 0.03945 0.03611 C 0.05234 0.04236 0.03893 0.03773 0.05195 0.04167 C 0.05404 0.04352 0.05599 0.0456 0.0582 0.04722 C 0.06015 0.04861 0.06237 0.04907 0.06445 0.05093 C 0.06667 0.05278 0.06836 0.05625 0.0707 0.05833 C 0.07396 0.06111 0.07773 0.06273 0.08112 0.06574 C 0.08398 0.06829 0.08646 0.07245 0.08945 0.075 C 0.10026 0.0838 0.10338 0.08403 0.11237 0.08982 C 0.1151 0.09144 0.11784 0.09375 0.1207 0.09537 C 0.12331 0.09676 0.1263 0.09722 0.12904 0.09907 C 0.13112 0.10046 0.13294 0.10347 0.13529 0.10463 C 0.13789 0.10579 0.14075 0.10602 0.14362 0.10648 C 0.1487 0.10718 0.15404 0.10764 0.15924 0.10833 C 0.16159 0.10949 0.16393 0.11111 0.16654 0.11204 C 0.16927 0.11296 0.172 0.11319 0.17487 0.11389 C 0.17956 0.11482 0.18854 0.11597 0.19362 0.11759 C 0.197 0.11852 0.20052 0.12014 0.20404 0.1213 C 0.20703 0.12199 0.21029 0.12245 0.21341 0.12315 C 0.21575 0.12361 0.21823 0.12431 0.2207 0.125 L 0.22904 0.12685 C 0.23945 0.13287 0.23099 0.12847 0.24154 0.13241 C 0.24284 0.13287 0.24427 0.1338 0.2457 0.13426 C 0.25013 0.13565 0.25469 0.13634 0.25924 0.13796 C 0.26198 0.13866 0.26393 0.14005 0.26654 0.14167 C 0.26784 0.14352 0.26927 0.14537 0.2707 0.14722 C 0.27161 0.14838 0.27279 0.14931 0.27383 0.15093 C 0.28177 0.16273 0.27226 0.15093 0.28008 0.16019 C 0.28555 0.175 0.27825 0.15694 0.28529 0.16944 C 0.28646 0.17153 0.28698 0.17477 0.28841 0.17685 C 0.29154 0.18102 0.2957 0.18333 0.29883 0.18796 C 0.30091 0.19097 0.30312 0.19375 0.30508 0.19722 C 0.31198 0.20949 0.30404 0.20023 0.31237 0.21019 C 0.31601 0.21458 0.32057 0.21736 0.32383 0.22315 C 0.3414 0.2544 0.32292 0.22384 0.34049 0.24722 C 0.34206 0.24931 0.3431 0.25208 0.34466 0.25463 C 0.34661 0.25764 0.3487 0.26088 0.35091 0.26389 C 0.35586 0.2706 0.36002 0.27454 0.36445 0.28241 C 0.36562 0.28449 0.36614 0.28773 0.36758 0.28982 C 0.36875 0.29144 0.37031 0.29213 0.37174 0.29352 C 0.37279 0.29444 0.37383 0.2956 0.37487 0.29722 C 0.3763 0.29931 0.37747 0.30232 0.37904 0.30463 C 0.39206 0.32384 0.38255 0.30995 0.39154 0.31944 C 0.39362 0.32153 0.39557 0.32454 0.39779 0.32685 C 0.39909 0.32824 0.40052 0.32917 0.40195 0.33056 C 0.40364 0.33218 0.40547 0.3338 0.40716 0.33611 C 0.40833 0.3375 0.40898 0.34028 0.41029 0.34167 C 0.41185 0.34329 0.4138 0.34375 0.41549 0.34537 C 0.41654 0.3463 0.41745 0.34792 0.41862 0.34907 C 0.41992 0.35023 0.42135 0.35116 0.42279 0.35278 C 0.42487 0.35486 0.42656 0.35857 0.42904 0.36019 L 0.43216 0.36204 " pathEditMode="relative" rAng="0" ptsTypes="AAAAAAAAAAAAAAAAAAAAAAAAAAAAAAAAAAAAAAAAAAAAAAAAAAAAAAAAA">
                                      <p:cBhvr>
                                        <p:cTn id="101" dur="2000" fill="hold"/>
                                        <p:tgtEl>
                                          <p:spTgt spid="6"/>
                                        </p:tgtEl>
                                        <p:attrNameLst>
                                          <p:attrName>ppt_x</p:attrName>
                                          <p:attrName>ppt_y</p:attrName>
                                        </p:attrNameLst>
                                      </p:cBhvr>
                                      <p:rCtr x="21563" y="18056"/>
                                    </p:animMotion>
                                  </p:childTnLst>
                                </p:cTn>
                              </p:par>
                              <p:par>
                                <p:cTn id="102" presetID="10" presetClass="entr" presetSubtype="0" fill="hold"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8" grpId="0" animBg="1"/>
      <p:bldP spid="18" grpId="1" animBg="1"/>
      <p:bldP spid="16" grpId="0" animBg="1"/>
      <p:bldP spid="16" grpId="1"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93" y="-17629"/>
            <a:ext cx="12804128" cy="6738853"/>
          </a:xfrm>
          <a:prstGeom prst="rect">
            <a:avLst/>
          </a:prstGeom>
        </p:spPr>
        <p:style>
          <a:lnRef idx="1">
            <a:schemeClr val="accent4"/>
          </a:lnRef>
          <a:fillRef idx="2">
            <a:schemeClr val="accent4"/>
          </a:fillRef>
          <a:effectRef idx="1">
            <a:schemeClr val="accent4"/>
          </a:effectRef>
          <a:fontRef idx="minor">
            <a:schemeClr val="dk1"/>
          </a:fontRef>
        </p:style>
      </p:pic>
      <p:pic>
        <p:nvPicPr>
          <p:cNvPr id="28" name="Picture 12" descr="Emoji Love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29" name="Picture 28"/>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0508595">
            <a:off x="7737025" y="5199541"/>
            <a:ext cx="2269495" cy="1737047"/>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31" name="Picture 30"/>
          <p:cNvPicPr>
            <a:picLocks noChangeAspect="1"/>
          </p:cNvPicPr>
          <p:nvPr/>
        </p:nvPicPr>
        <p:blipFill>
          <a:blip r:embed="rId8">
            <a:extLst>
              <a:ext uri="{BEBA8EAE-BF5A-486C-A8C5-ECC9F3942E4B}">
                <a14:imgProps xmlns:a14="http://schemas.microsoft.com/office/drawing/2010/main">
                  <a14:imgLayer r:embed="rId7">
                    <a14:imgEffect>
                      <a14:backgroundRemoval t="0" b="98938" l="0" r="100000"/>
                    </a14:imgEffect>
                  </a14:imgLayer>
                </a14:imgProps>
              </a:ext>
            </a:extLst>
          </a:blip>
          <a:stretch>
            <a:fillRect/>
          </a:stretch>
        </p:blipFill>
        <p:spPr>
          <a:xfrm rot="20508595">
            <a:off x="6093944" y="3989081"/>
            <a:ext cx="2269495" cy="1737047"/>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793" y="3300548"/>
            <a:ext cx="3891672" cy="3424237"/>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24" name="Picture 4" descr="Sticker of B.Duck on Behance | à¸ªà¸à¸´à¸à¹à¸à¸­à¸£à¹"/>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814081" y="5191775"/>
            <a:ext cx="1802395" cy="1802396"/>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33" name="Picture 32"/>
          <p:cNvPicPr>
            <a:picLocks noChangeAspect="1"/>
          </p:cNvPicPr>
          <p:nvPr/>
        </p:nvPicPr>
        <p:blipFill>
          <a:blip r:embed="rId11">
            <a:extLst>
              <a:ext uri="{BEBA8EAE-BF5A-486C-A8C5-ECC9F3942E4B}">
                <a14:imgProps xmlns:a14="http://schemas.microsoft.com/office/drawing/2010/main">
                  <a14:imgLayer r:embed="rId7">
                    <a14:imgEffect>
                      <a14:backgroundRemoval t="759" b="100000" l="697" r="100000"/>
                    </a14:imgEffect>
                  </a14:imgLayer>
                </a14:imgProps>
              </a:ext>
            </a:extLst>
          </a:blip>
          <a:stretch>
            <a:fillRect/>
          </a:stretch>
        </p:blipFill>
        <p:spPr>
          <a:xfrm rot="20508595">
            <a:off x="4407159" y="5323499"/>
            <a:ext cx="2269495" cy="1737047"/>
          </a:xfrm>
          <a:prstGeom prst="rect">
            <a:avLst/>
          </a:prstGeom>
          <a:noFill/>
          <a:ln>
            <a:noFill/>
          </a:ln>
        </p:spPr>
        <p:style>
          <a:lnRef idx="1">
            <a:schemeClr val="accent4"/>
          </a:lnRef>
          <a:fillRef idx="2">
            <a:schemeClr val="accent4"/>
          </a:fillRef>
          <a:effectRef idx="1">
            <a:schemeClr val="accent4"/>
          </a:effectRef>
          <a:fontRef idx="minor">
            <a:schemeClr val="dk1"/>
          </a:fontRef>
        </p:style>
      </p:pic>
      <p:sp>
        <p:nvSpPr>
          <p:cNvPr id="14" name="Rectangle 13"/>
          <p:cNvSpPr/>
          <p:nvPr/>
        </p:nvSpPr>
        <p:spPr>
          <a:xfrm>
            <a:off x="159277" y="613370"/>
            <a:ext cx="11791823" cy="1473062"/>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vi-VN" sz="3600">
                <a:solidFill>
                  <a:srgbClr val="7030A0"/>
                </a:solidFill>
                <a:cs typeface="Times New Roman" panose="02020603050405020304" pitchFamily="18" charset="0"/>
              </a:rPr>
              <a:t>Hà </a:t>
            </a:r>
            <a:r>
              <a:rPr lang="vi-VN" sz="3600" dirty="0">
                <a:solidFill>
                  <a:srgbClr val="7030A0"/>
                </a:solidFill>
                <a:cs typeface="Times New Roman" panose="02020603050405020304" pitchFamily="18" charset="0"/>
              </a:rPr>
              <a:t>và các bạn thích những gì ở ngôi trường mới?</a:t>
            </a:r>
            <a:endParaRPr lang="vi-VN" sz="3200" dirty="0">
              <a:solidFill>
                <a:srgbClr val="7030A0"/>
              </a:solidFill>
              <a:cs typeface="Times New Roman" panose="02020603050405020304" pitchFamily="18" charset="0"/>
            </a:endParaRPr>
          </a:p>
        </p:txBody>
      </p:sp>
      <p:sp>
        <p:nvSpPr>
          <p:cNvPr id="15" name="Rectangle 14"/>
          <p:cNvSpPr/>
          <p:nvPr/>
        </p:nvSpPr>
        <p:spPr>
          <a:xfrm>
            <a:off x="42490" y="5036881"/>
            <a:ext cx="6068229" cy="1684343"/>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en-US" sz="2800" dirty="0">
                <a:solidFill>
                  <a:schemeClr val="accent1"/>
                </a:solidFill>
                <a:cs typeface="Times New Roman" panose="02020603050405020304" pitchFamily="18" charset="0"/>
              </a:rPr>
              <a:t>C. </a:t>
            </a:r>
            <a:r>
              <a:rPr lang="vi-VN" sz="2800" dirty="0">
                <a:solidFill>
                  <a:schemeClr val="accent1"/>
                </a:solidFill>
                <a:cs typeface="Times New Roman" panose="02020603050405020304" pitchFamily="18" charset="0"/>
              </a:rPr>
              <a:t>Từ cổng trường đến các lớp học đều được khoác tấm áo mới</a:t>
            </a:r>
          </a:p>
        </p:txBody>
      </p:sp>
      <p:sp>
        <p:nvSpPr>
          <p:cNvPr id="16" name="Rectangle 15"/>
          <p:cNvSpPr/>
          <p:nvPr/>
        </p:nvSpPr>
        <p:spPr>
          <a:xfrm>
            <a:off x="6371314" y="3141248"/>
            <a:ext cx="5799573" cy="1757937"/>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lvl="0"/>
            <a:r>
              <a:rPr lang="en-US" sz="2800" dirty="0">
                <a:solidFill>
                  <a:schemeClr val="accent1"/>
                </a:solidFill>
                <a:cs typeface="Times New Roman" panose="02020603050405020304" pitchFamily="18" charset="0"/>
              </a:rPr>
              <a:t>B. </a:t>
            </a:r>
            <a:r>
              <a:rPr lang="vi-VN" sz="2800" dirty="0">
                <a:solidFill>
                  <a:schemeClr val="accent1"/>
                </a:solidFill>
                <a:cs typeface="Times New Roman" panose="02020603050405020304" pitchFamily="18" charset="0"/>
              </a:rPr>
              <a:t>Vẫn như cũ không thay đổi gì</a:t>
            </a:r>
          </a:p>
        </p:txBody>
      </p:sp>
      <p:sp>
        <p:nvSpPr>
          <p:cNvPr id="17" name="Rectangle 16"/>
          <p:cNvSpPr/>
          <p:nvPr/>
        </p:nvSpPr>
        <p:spPr>
          <a:xfrm>
            <a:off x="6300860" y="5036880"/>
            <a:ext cx="5775027" cy="1669589"/>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en-US" sz="2800" dirty="0">
                <a:solidFill>
                  <a:schemeClr val="accent1"/>
                </a:solidFill>
                <a:cs typeface="Times New Roman" panose="02020603050405020304" pitchFamily="18" charset="0"/>
              </a:rPr>
              <a:t>D. </a:t>
            </a:r>
            <a:r>
              <a:rPr lang="en-US" sz="2800" dirty="0" err="1">
                <a:solidFill>
                  <a:schemeClr val="accent1"/>
                </a:solidFill>
                <a:cs typeface="Times New Roman" panose="02020603050405020304" pitchFamily="18" charset="0"/>
              </a:rPr>
              <a:t>Có</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thêm</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khu</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vui</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chơi</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mới</a:t>
            </a:r>
            <a:endParaRPr lang="en-US" sz="2800" dirty="0">
              <a:solidFill>
                <a:schemeClr val="accent1"/>
              </a:solidFill>
              <a:cs typeface="Times New Roman" panose="02020603050405020304" pitchFamily="18" charset="0"/>
            </a:endParaRPr>
          </a:p>
        </p:txBody>
      </p:sp>
      <p:sp>
        <p:nvSpPr>
          <p:cNvPr id="18" name="Rectangle 17"/>
          <p:cNvSpPr/>
          <p:nvPr/>
        </p:nvSpPr>
        <p:spPr>
          <a:xfrm>
            <a:off x="116112" y="3132538"/>
            <a:ext cx="5870833" cy="1757937"/>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lvl="0"/>
            <a:r>
              <a:rPr lang="en-US" sz="2800" dirty="0">
                <a:solidFill>
                  <a:schemeClr val="accent1"/>
                </a:solidFill>
                <a:cs typeface="Times New Roman" panose="02020603050405020304" pitchFamily="18" charset="0"/>
              </a:rPr>
              <a:t>A. </a:t>
            </a:r>
            <a:r>
              <a:rPr lang="vi-VN" sz="2800" dirty="0">
                <a:solidFill>
                  <a:schemeClr val="accent1"/>
                </a:solidFill>
                <a:cs typeface="Times New Roman" panose="02020603050405020304" pitchFamily="18" charset="0"/>
              </a:rPr>
              <a:t>Sân trường sạch sẽ</a:t>
            </a:r>
          </a:p>
        </p:txBody>
      </p:sp>
      <p:pic>
        <p:nvPicPr>
          <p:cNvPr id="19" name="Picture 6" descr="Káº¿t quáº£ hÃ¬nh áº£nh cho right wrong tick icon"/>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167" t="18657" r="55100" b="30178"/>
          <a:stretch/>
        </p:blipFill>
        <p:spPr bwMode="auto">
          <a:xfrm>
            <a:off x="4975046" y="3541148"/>
            <a:ext cx="852187" cy="863625"/>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20" name="Picture 6" descr="Káº¿t quáº£ hÃ¬nh áº£nh cho right wrong tick icon"/>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122909" y="5396999"/>
            <a:ext cx="852187" cy="863625"/>
          </a:xfrm>
          <a:prstGeom prst="rect">
            <a:avLst/>
          </a:prstGeom>
        </p:spPr>
        <p:style>
          <a:lnRef idx="1">
            <a:schemeClr val="accent4"/>
          </a:lnRef>
          <a:fillRef idx="2">
            <a:schemeClr val="accent4"/>
          </a:fillRef>
          <a:effectRef idx="1">
            <a:schemeClr val="accent4"/>
          </a:effectRef>
          <a:fontRef idx="minor">
            <a:schemeClr val="dk1"/>
          </a:fontRef>
        </p:style>
      </p:pic>
      <p:pic>
        <p:nvPicPr>
          <p:cNvPr id="21" name="Picture 6" descr="Káº¿t quáº£ hÃ¬nh áº£nh cho right wrong tick icon"/>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105904" y="3588403"/>
            <a:ext cx="852187" cy="863625"/>
          </a:xfrm>
          <a:prstGeom prst="rect">
            <a:avLst/>
          </a:prstGeom>
        </p:spPr>
        <p:style>
          <a:lnRef idx="1">
            <a:schemeClr val="accent4"/>
          </a:lnRef>
          <a:fillRef idx="2">
            <a:schemeClr val="accent4"/>
          </a:fillRef>
          <a:effectRef idx="1">
            <a:schemeClr val="accent4"/>
          </a:effectRef>
          <a:fontRef idx="minor">
            <a:schemeClr val="dk1"/>
          </a:fontRef>
        </p:style>
      </p:pic>
      <p:pic>
        <p:nvPicPr>
          <p:cNvPr id="22" name="Picture 6" descr="Káº¿t quáº£ hÃ¬nh áº£nh cho right wrong tick icon"/>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900924" y="5482919"/>
            <a:ext cx="1045219" cy="918615"/>
          </a:xfrm>
          <a:prstGeom prst="rect">
            <a:avLst/>
          </a:prstGeom>
        </p:spPr>
        <p:style>
          <a:lnRef idx="1">
            <a:schemeClr val="accent4"/>
          </a:lnRef>
          <a:fillRef idx="2">
            <a:schemeClr val="accent4"/>
          </a:fillRef>
          <a:effectRef idx="1">
            <a:schemeClr val="accent4"/>
          </a:effectRef>
          <a:fontRef idx="minor">
            <a:schemeClr val="dk1"/>
          </a:fontRef>
        </p:style>
      </p:pic>
      <p:pic>
        <p:nvPicPr>
          <p:cNvPr id="23" name="Picture 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823532" y="1726693"/>
            <a:ext cx="4431407" cy="4431407"/>
          </a:xfrm>
          <a:prstGeom prst="rect">
            <a:avLst/>
          </a:prstGeom>
          <a:noFill/>
          <a:ln>
            <a:noFill/>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324873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Am-thanh-tra-loi-sai-www_nhacchuongvui_com.wav"/>
                                        </p:tgtEl>
                                      </p:cMediaNode>
                                    </p:audio>
                                  </p:subTnLst>
                                </p:cTn>
                              </p:par>
                            </p:childTnLst>
                          </p:cTn>
                        </p:par>
                        <p:par>
                          <p:cTn id="33" fill="hold">
                            <p:stCondLst>
                              <p:cond delay="0"/>
                            </p:stCondLst>
                            <p:childTnLst>
                              <p:par>
                                <p:cTn id="34" presetID="1" presetClass="entr" presetSubtype="0" fill="hold" nodeType="afterEffect">
                                  <p:stCondLst>
                                    <p:cond delay="150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1500"/>
                            </p:stCondLst>
                            <p:childTnLst>
                              <p:par>
                                <p:cTn id="37" presetID="10" presetClass="exit" presetSubtype="0" fill="hold" nodeType="afterEffect">
                                  <p:stCondLst>
                                    <p:cond delay="90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5" fill="hold">
                            <p:stCondLst>
                              <p:cond delay="0"/>
                            </p:stCondLst>
                            <p:childTnLst>
                              <p:par>
                                <p:cTn id="46" presetID="1" presetClass="entr" presetSubtype="0" fill="hold" nodeType="afterEffect">
                                  <p:stCondLst>
                                    <p:cond delay="150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1500"/>
                            </p:stCondLst>
                            <p:childTnLst>
                              <p:par>
                                <p:cTn id="49" presetID="10" presetClass="exit" presetSubtype="0" fill="hold" nodeType="afterEffect">
                                  <p:stCondLst>
                                    <p:cond delay="110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Am-thanh-tra-loi-sai-www_nhacchuongvui_com.wav"/>
                                        </p:tgtEl>
                                      </p:cMediaNode>
                                    </p:audio>
                                  </p:subTnLst>
                                </p:cTn>
                              </p:par>
                            </p:childTnLst>
                          </p:cTn>
                        </p:par>
                        <p:par>
                          <p:cTn id="57" fill="hold">
                            <p:stCondLst>
                              <p:cond delay="0"/>
                            </p:stCondLst>
                            <p:childTnLst>
                              <p:par>
                                <p:cTn id="58" presetID="1" presetClass="entr" presetSubtype="0" fill="hold" nodeType="afterEffect">
                                  <p:stCondLst>
                                    <p:cond delay="1500"/>
                                  </p:stCondLst>
                                  <p:childTnLst>
                                    <p:set>
                                      <p:cBhvr>
                                        <p:cTn id="59" dur="1" fill="hold">
                                          <p:stCondLst>
                                            <p:cond delay="0"/>
                                          </p:stCondLst>
                                        </p:cTn>
                                        <p:tgtEl>
                                          <p:spTgt spid="23"/>
                                        </p:tgtEl>
                                        <p:attrNameLst>
                                          <p:attrName>style.visibility</p:attrName>
                                        </p:attrNameLst>
                                      </p:cBhvr>
                                      <p:to>
                                        <p:strVal val="visible"/>
                                      </p:to>
                                    </p:set>
                                  </p:childTnLst>
                                </p:cTn>
                              </p:par>
                            </p:childTnLst>
                          </p:cTn>
                        </p:par>
                        <p:par>
                          <p:cTn id="60" fill="hold">
                            <p:stCondLst>
                              <p:cond delay="1500"/>
                            </p:stCondLst>
                            <p:childTnLst>
                              <p:par>
                                <p:cTn id="61" presetID="10" presetClass="exit" presetSubtype="0" fill="hold" nodeType="afterEffect">
                                  <p:stCondLst>
                                    <p:cond delay="110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Am-thanh-tra-loi-dung-www_nhacchuongvui_com.wav"/>
                                        </p:tgtEl>
                                      </p:cMediaNode>
                                    </p:audio>
                                  </p:subTnLst>
                                </p:cTn>
                              </p:par>
                            </p:childTnLst>
                          </p:cTn>
                        </p:par>
                        <p:par>
                          <p:cTn id="69" fill="hold">
                            <p:stCondLst>
                              <p:cond delay="0"/>
                            </p:stCondLst>
                            <p:childTnLst>
                              <p:par>
                                <p:cTn id="70" presetID="10" presetClass="exit" presetSubtype="0" fill="hold" nodeType="after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16"/>
                                        </p:tgtEl>
                                      </p:cBhvr>
                                    </p:animEffect>
                                    <p:set>
                                      <p:cBhvr>
                                        <p:cTn id="93" dur="1" fill="hold">
                                          <p:stCondLst>
                                            <p:cond delay="499"/>
                                          </p:stCondLst>
                                        </p:cTn>
                                        <p:tgtEl>
                                          <p:spTgt spid="16"/>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17"/>
                                        </p:tgtEl>
                                      </p:cBhvr>
                                    </p:animEffect>
                                    <p:set>
                                      <p:cBhvr>
                                        <p:cTn id="96" dur="1" fill="hold">
                                          <p:stCondLst>
                                            <p:cond delay="499"/>
                                          </p:stCondLst>
                                        </p:cTn>
                                        <p:tgtEl>
                                          <p:spTgt spid="17"/>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childTnLst>
                          </p:cTn>
                        </p:par>
                        <p:par>
                          <p:cTn id="100" fill="hold">
                            <p:stCondLst>
                              <p:cond delay="500"/>
                            </p:stCondLst>
                            <p:childTnLst>
                              <p:par>
                                <p:cTn id="101" presetID="0" presetClass="path" presetSubtype="0" accel="50000" decel="50000" fill="hold" nodeType="afterEffect">
                                  <p:stCondLst>
                                    <p:cond delay="0"/>
                                  </p:stCondLst>
                                  <p:childTnLst>
                                    <p:animMotion origin="layout" path="M -6.04167E-6 -1.48148E-6 L -6.04167E-6 -1.48148E-6 C 0.00169 0.00926 0.00077 0.02176 0.0052 0.02778 C 0.0065 0.02963 0.00807 0.03102 0.00937 0.03333 C 0.01197 0.03796 0.01236 0.0412 0.01458 0.0463 C 0.01757 0.05301 0.02395 0.06667 0.02395 0.06667 C 0.02421 0.06852 0.02473 0.07014 0.02499 0.07222 C 0.02617 0.0875 0.02395 0.10486 0.02812 0.11852 C 0.0315 0.12986 0.04062 0.13148 0.04583 0.14074 C 0.04986 0.14815 0.05143 0.15139 0.05624 0.15741 C 0.05781 0.15949 0.05963 0.16088 0.06145 0.16296 C 0.06354 0.16528 0.06562 0.16782 0.0677 0.17037 L 0.07083 0.17407 C 0.07213 0.17893 0.07395 0.18356 0.07499 0.18889 C 0.07525 0.19074 0.07551 0.19259 0.07604 0.19444 C 0.07656 0.19699 0.07747 0.1993 0.07812 0.20185 C 0.07877 0.20486 0.07916 0.20833 0.0802 0.21111 C 0.08085 0.21319 0.08242 0.21458 0.08333 0.21667 C 0.08411 0.21898 0.08437 0.22199 0.08541 0.22407 C 0.08645 0.22639 0.08827 0.22731 0.08958 0.22963 C 0.09036 0.23125 0.09088 0.23333 0.09166 0.23518 C 0.09348 0.24005 0.09856 0.25185 0.10104 0.2537 C 0.10273 0.25486 0.10455 0.25579 0.10624 0.25741 C 0.11367 0.26412 0.10429 0.25833 0.11354 0.26481 C 0.11549 0.2662 0.1177 0.2669 0.11979 0.26852 C 0.12161 0.26991 0.12304 0.27245 0.12499 0.27407 C 0.12994 0.27824 0.1345 0.28009 0.13958 0.28333 C 0.14127 0.28449 0.14296 0.28588 0.14479 0.28704 C 0.1457 0.28773 0.14687 0.28819 0.14791 0.28889 C 0.14921 0.29005 0.15051 0.29167 0.15208 0.29259 C 0.1608 0.29838 0.16093 0.29606 0.17187 0.29815 C 0.17343 0.29838 0.18124 0.30093 0.18333 0.30185 C 0.18775 0.30393 0.18554 0.30393 0.19062 0.30741 C 0.19257 0.3088 0.19479 0.30995 0.19687 0.31111 C 0.19791 0.3118 0.19895 0.31204 0.19999 0.31296 C 0.2013 0.31412 0.2026 0.31597 0.20416 0.31667 C 0.20715 0.31782 0.21041 0.31782 0.21354 0.31852 C 0.22434 0.32407 0.21705 0.32083 0.22708 0.32407 C 0.22877 0.32454 0.23046 0.32546 0.23229 0.32593 C 0.23359 0.32616 0.23502 0.32593 0.23645 0.32593 " pathEditMode="relative" ptsTypes="AAAAAAAAAAAAAAAAAAAAAAAAAAAAAAAAAAAAAAAA">
                                      <p:cBhvr>
                                        <p:cTn id="102" dur="2000" fill="hold"/>
                                        <p:tgtEl>
                                          <p:spTgt spid="33"/>
                                        </p:tgtEl>
                                        <p:attrNameLst>
                                          <p:attrName>ppt_x</p:attrName>
                                          <p:attrName>ppt_y</p:attrName>
                                        </p:attrNameLst>
                                      </p:cBhvr>
                                    </p:animMotion>
                                  </p:childTnLst>
                                </p:cTn>
                              </p:par>
                              <p:par>
                                <p:cTn id="103" presetID="10" presetClass="entr" presetSubtype="0" fill="hold"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55" y="0"/>
            <a:ext cx="12936409" cy="6858000"/>
          </a:xfrm>
          <a:prstGeom prst="rect">
            <a:avLst/>
          </a:prstGeom>
        </p:spPr>
      </p:pic>
      <p:pic>
        <p:nvPicPr>
          <p:cNvPr id="27" name="Picture 10" descr="Emoji Eat Sticker by B.Duck à¹à¸à¸à¸µ 2020 | à¸ªà¸à¸´à¸à¹à¸à¸­à¸£à¹"/>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606" y="3885937"/>
            <a:ext cx="1787037" cy="17870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Emoji Love Sticker by B.Duck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5">
            <a:clrChange>
              <a:clrFrom>
                <a:srgbClr val="FFFFFF"/>
              </a:clrFrom>
              <a:clrTo>
                <a:srgbClr val="FFFFFF">
                  <a:alpha val="0"/>
                </a:srgbClr>
              </a:clrTo>
            </a:clrChange>
          </a:blip>
          <a:stretch>
            <a:fillRect/>
          </a:stretch>
        </p:blipFill>
        <p:spPr>
          <a:xfrm rot="20508595">
            <a:off x="7737025" y="5199541"/>
            <a:ext cx="2269495" cy="1737047"/>
          </a:xfrm>
          <a:prstGeom prst="rect">
            <a:avLst/>
          </a:prstGeom>
        </p:spPr>
      </p:pic>
      <p:pic>
        <p:nvPicPr>
          <p:cNvPr id="33" name="Picture 32"/>
          <p:cNvPicPr>
            <a:picLocks noChangeAspect="1"/>
          </p:cNvPicPr>
          <p:nvPr/>
        </p:nvPicPr>
        <p:blipFill>
          <a:blip r:embed="rId5">
            <a:clrChange>
              <a:clrFrom>
                <a:srgbClr val="FFFFFF"/>
              </a:clrFrom>
              <a:clrTo>
                <a:srgbClr val="FFFFFF">
                  <a:alpha val="0"/>
                </a:srgbClr>
              </a:clrTo>
            </a:clrChange>
          </a:blip>
          <a:stretch>
            <a:fillRect/>
          </a:stretch>
        </p:blipFill>
        <p:spPr>
          <a:xfrm rot="20508595">
            <a:off x="5731438" y="4160210"/>
            <a:ext cx="2269495" cy="1737047"/>
          </a:xfrm>
          <a:prstGeom prst="rect">
            <a:avLst/>
          </a:prstGeom>
        </p:spPr>
      </p:pic>
      <p:pic>
        <p:nvPicPr>
          <p:cNvPr id="36" name="Picture 35"/>
          <p:cNvPicPr>
            <a:picLocks noChangeAspect="1"/>
          </p:cNvPicPr>
          <p:nvPr/>
        </p:nvPicPr>
        <p:blipFill>
          <a:blip r:embed="rId6">
            <a:clrChange>
              <a:clrFrom>
                <a:srgbClr val="FFFFFF"/>
              </a:clrFrom>
              <a:clrTo>
                <a:srgbClr val="FFFFFF">
                  <a:alpha val="0"/>
                </a:srgbClr>
              </a:clrTo>
            </a:clrChange>
          </a:blip>
          <a:stretch>
            <a:fillRect/>
          </a:stretch>
        </p:blipFill>
        <p:spPr>
          <a:xfrm>
            <a:off x="-211352"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14081" y="5191775"/>
            <a:ext cx="1802395" cy="18023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89325" y="473314"/>
            <a:ext cx="11802676" cy="19823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en-US" sz="3600" dirty="0" err="1">
                <a:solidFill>
                  <a:srgbClr val="FFFF00"/>
                </a:solidFill>
                <a:latin typeface="+mj-lt"/>
                <a:cs typeface="Times New Roman" panose="02020603050405020304" pitchFamily="18" charset="0"/>
              </a:rPr>
              <a:t>Đặt</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câu</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hỏi</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cho</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bộ</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phận</a:t>
            </a:r>
            <a:r>
              <a:rPr lang="en-US" sz="3600" dirty="0">
                <a:solidFill>
                  <a:srgbClr val="FFFF00"/>
                </a:solidFill>
                <a:latin typeface="+mj-lt"/>
                <a:cs typeface="Times New Roman" panose="02020603050405020304" pitchFamily="18" charset="0"/>
              </a:rPr>
              <a:t> in </a:t>
            </a:r>
            <a:r>
              <a:rPr lang="en-US" sz="3600" dirty="0" err="1">
                <a:solidFill>
                  <a:srgbClr val="FFFF00"/>
                </a:solidFill>
                <a:latin typeface="+mj-lt"/>
                <a:cs typeface="Times New Roman" panose="02020603050405020304" pitchFamily="18" charset="0"/>
              </a:rPr>
              <a:t>đậm</a:t>
            </a:r>
            <a:r>
              <a:rPr lang="en-US" sz="3600" dirty="0">
                <a:solidFill>
                  <a:srgbClr val="FFFF00"/>
                </a:solidFill>
                <a:latin typeface="+mj-lt"/>
                <a:cs typeface="Times New Roman" panose="02020603050405020304" pitchFamily="18" charset="0"/>
              </a:rPr>
              <a:t>:</a:t>
            </a:r>
          </a:p>
          <a:p>
            <a:pPr algn="ctr"/>
            <a:r>
              <a:rPr lang="en-US" sz="3600" dirty="0" err="1">
                <a:solidFill>
                  <a:srgbClr val="FFFF00"/>
                </a:solidFill>
                <a:latin typeface="+mj-lt"/>
                <a:cs typeface="Times New Roman" panose="02020603050405020304" pitchFamily="18" charset="0"/>
              </a:rPr>
              <a:t>Học</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sinh</a:t>
            </a:r>
            <a:r>
              <a:rPr lang="en-US" sz="3600"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trò</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chuyện</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về</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ngôi</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trường</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đang</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xây</a:t>
            </a:r>
            <a:r>
              <a:rPr lang="en-US" sz="3600" b="1" u="sng" dirty="0">
                <a:solidFill>
                  <a:srgbClr val="FFFF00"/>
                </a:solidFill>
                <a:latin typeface="+mj-lt"/>
                <a:cs typeface="Times New Roman" panose="02020603050405020304" pitchFamily="18" charset="0"/>
              </a:rPr>
              <a:t>.</a:t>
            </a:r>
            <a:endParaRPr lang="en-US" sz="3600" u="sng" dirty="0">
              <a:solidFill>
                <a:srgbClr val="FFFF00"/>
              </a:solidFill>
              <a:latin typeface="+mj-lt"/>
              <a:cs typeface="Times New Roman" panose="02020603050405020304" pitchFamily="18" charset="0"/>
            </a:endParaRPr>
          </a:p>
        </p:txBody>
      </p:sp>
      <p:sp>
        <p:nvSpPr>
          <p:cNvPr id="15" name="Rectangle 14"/>
          <p:cNvSpPr/>
          <p:nvPr/>
        </p:nvSpPr>
        <p:spPr>
          <a:xfrm>
            <a:off x="3816415" y="3029277"/>
            <a:ext cx="4948496" cy="137306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en-US" sz="4000" dirty="0" err="1">
                <a:solidFill>
                  <a:schemeClr val="bg1"/>
                </a:solidFill>
                <a:latin typeface="+mj-lt"/>
                <a:cs typeface="Times New Roman" panose="02020603050405020304" pitchFamily="18" charset="0"/>
              </a:rPr>
              <a:t>Học</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sinh</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làm</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gì</a:t>
            </a:r>
            <a:r>
              <a:rPr lang="en-US" sz="4000" dirty="0">
                <a:solidFill>
                  <a:schemeClr val="bg1"/>
                </a:solidFill>
                <a:latin typeface="+mj-lt"/>
                <a:cs typeface="Times New Roman" panose="02020603050405020304" pitchFamily="18" charset="0"/>
              </a:rPr>
              <a:t>?</a:t>
            </a:r>
            <a:endParaRPr lang="en-US" sz="4000" dirty="0">
              <a:latin typeface="+mj-lt"/>
              <a:cs typeface="Times New Roman" panose="02020603050405020304" pitchFamily="18" charset="0"/>
            </a:endParaRPr>
          </a:p>
        </p:txBody>
      </p:sp>
    </p:spTree>
    <p:extLst>
      <p:ext uri="{BB962C8B-B14F-4D97-AF65-F5344CB8AC3E}">
        <p14:creationId xmlns:p14="http://schemas.microsoft.com/office/powerpoint/2010/main" val="21875694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14" presetClass="entr" presetSubtype="1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1"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500"/>
                            </p:stCondLst>
                            <p:childTnLst>
                              <p:par>
                                <p:cTn id="28" presetID="0" presetClass="path" presetSubtype="0" accel="50000" decel="50000" fill="hold" nodeType="afterEffect">
                                  <p:stCondLst>
                                    <p:cond delay="0"/>
                                  </p:stCondLst>
                                  <p:childTnLst>
                                    <p:animMotion origin="layout" path="M -2.29167E-6 5.92593E-6 L -2.29167E-6 5.92593E-6 C 0.00235 0.00487 0.00534 0.00904 0.00716 0.01482 C 0.00886 0.01968 0.00899 0.02592 0.01029 0.03149 C 0.0125 0.04029 0.01459 0.04931 0.01758 0.05741 C 0.02357 0.07269 0.02787 0.08195 0.03216 0.09816 C 0.03451 0.10649 0.03555 0.11621 0.03841 0.12408 C 0.04115 0.13126 0.0448 0.14029 0.04675 0.14816 C 0.04779 0.15163 0.04792 0.15556 0.04883 0.15927 C 0.05 0.16366 0.0517 0.16783 0.053 0.17223 C 0.05456 0.17709 0.0556 0.18218 0.05716 0.18704 C 0.05912 0.19214 0.06159 0.19654 0.06341 0.20186 C 0.06537 0.20718 0.06667 0.2132 0.06862 0.21853 C 0.07253 0.22871 0.07709 0.2382 0.08112 0.24816 C 0.08295 0.25232 0.08464 0.25672 0.08633 0.26112 C 0.08881 0.26714 0.09102 0.27362 0.09362 0.27964 C 0.09545 0.28334 0.0974 0.28658 0.09883 0.29075 C 0.10091 0.29584 0.10209 0.30209 0.10404 0.30741 C 0.10625 0.31274 0.10925 0.31667 0.11133 0.32223 C 0.12552 0.35765 0.10834 0.32177 0.12175 0.35186 C 0.14271 0.39839 0.11823 0.33959 0.13321 0.37964 C 0.13451 0.38288 0.1362 0.38542 0.13737 0.3889 C 0.13907 0.39353 0.13998 0.39885 0.14154 0.40371 C 0.15482 0.44283 0.13646 0.39005 0.14779 0.41853 C 0.15521 0.43681 0.14323 0.4139 0.15404 0.43334 C 0.1569 0.44839 0.15196 0.42501 0.16133 0.45001 C 0.16628 0.46297 0.16016 0.44677 0.16654 0.46297 C 0.16732 0.46459 0.16784 0.46667 0.16862 0.46853 C 0.17058 0.47223 0.17318 0.47524 0.17487 0.47964 L 0.18425 0.50186 C 0.18529 0.50417 0.1862 0.50695 0.18737 0.50927 C 0.18946 0.51297 0.19206 0.51598 0.19362 0.52038 C 0.1944 0.52223 0.19519 0.52385 0.19571 0.52593 C 0.19649 0.52825 0.19688 0.53103 0.19779 0.53334 C 0.19961 0.53774 0.20157 0.53959 0.20404 0.5426 C 0.20482 0.54445 0.20521 0.54654 0.20612 0.54816 C 0.20938 0.55279 0.21016 0.5507 0.21341 0.55371 C 0.21459 0.55464 0.2155 0.55603 0.21654 0.55741 C 0.23112 0.55672 0.24571 0.55649 0.26029 0.55556 C 0.28868 0.55325 0.24675 0.55371 0.2655 0.55371 " pathEditMode="relative" ptsTypes="AAAAAAAAAAAAAAAAAAAAAAAAAAAAAAAAAAAAAAAA">
                                      <p:cBhvr>
                                        <p:cTn id="29" dur="2000" fill="hold"/>
                                        <p:tgtEl>
                                          <p:spTgt spid="33"/>
                                        </p:tgtEl>
                                        <p:attrNameLst>
                                          <p:attrName>ppt_x</p:attrName>
                                          <p:attrName>ppt_y</p:attrName>
                                        </p:attrNameLst>
                                      </p:cBhvr>
                                    </p:animMotion>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105" y="-1"/>
            <a:ext cx="12709894" cy="6755174"/>
          </a:xfrm>
          <a:prstGeom prst="rect">
            <a:avLst/>
          </a:prstGeom>
        </p:spPr>
      </p:pic>
      <p:pic>
        <p:nvPicPr>
          <p:cNvPr id="28" name="Picture 12" descr="Emoji Love Sticker by B.Duck for iOS &amp; Android |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7">
            <a:clrChange>
              <a:clrFrom>
                <a:srgbClr val="FFFFFF"/>
              </a:clrFrom>
              <a:clrTo>
                <a:srgbClr val="FFFFFF">
                  <a:alpha val="0"/>
                </a:srgbClr>
              </a:clrTo>
            </a:clrChange>
          </a:blip>
          <a:stretch>
            <a:fillRect/>
          </a:stretch>
        </p:blipFill>
        <p:spPr>
          <a:xfrm>
            <a:off x="-211352"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52317" y="5186347"/>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appy Cartoon Sticker by B.Duck for iOS &amp; Android | GIPH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398310" y="4659814"/>
            <a:ext cx="2095357" cy="2095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moji Eat Sticker by B.Duck à¹à¸à¸à¸µ 2020 | à¸ªà¸à¸´à¸à¹à¸à¸­à¸£à¹"/>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39363" y="3923554"/>
            <a:ext cx="1787037" cy="178703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1">
            <a:clrChange>
              <a:clrFrom>
                <a:srgbClr val="FFFFFF"/>
              </a:clrFrom>
              <a:clrTo>
                <a:srgbClr val="FFFFFF">
                  <a:alpha val="0"/>
                </a:srgbClr>
              </a:clrTo>
            </a:clrChange>
          </a:blip>
          <a:stretch>
            <a:fillRect/>
          </a:stretch>
        </p:blipFill>
        <p:spPr>
          <a:xfrm rot="20508595">
            <a:off x="7648737" y="5071607"/>
            <a:ext cx="2269495" cy="1737047"/>
          </a:xfrm>
          <a:prstGeom prst="rect">
            <a:avLst/>
          </a:prstGeom>
        </p:spPr>
      </p:pic>
      <p:sp>
        <p:nvSpPr>
          <p:cNvPr id="14" name="Rectangle 13"/>
          <p:cNvSpPr/>
          <p:nvPr/>
        </p:nvSpPr>
        <p:spPr>
          <a:xfrm>
            <a:off x="1283802" y="378082"/>
            <a:ext cx="10141820" cy="15931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vi-VN" sz="3600">
                <a:solidFill>
                  <a:schemeClr val="bg1"/>
                </a:solidFill>
                <a:latin typeface="+mj-lt"/>
                <a:cs typeface="Times New Roman" pitchFamily="18" charset="0"/>
              </a:rPr>
              <a:t>Theo </a:t>
            </a:r>
            <a:r>
              <a:rPr lang="vi-VN" sz="3600" dirty="0">
                <a:solidFill>
                  <a:schemeClr val="bg1"/>
                </a:solidFill>
                <a:latin typeface="+mj-lt"/>
                <a:cs typeface="Times New Roman" pitchFamily="18" charset="0"/>
              </a:rPr>
              <a:t>em, vì sao trường mới trở </a:t>
            </a:r>
            <a:r>
              <a:rPr lang="vi-VN" sz="3600">
                <a:solidFill>
                  <a:schemeClr val="bg1"/>
                </a:solidFill>
                <a:latin typeface="+mj-lt"/>
                <a:cs typeface="Times New Roman" pitchFamily="18" charset="0"/>
              </a:rPr>
              <a:t>thành </a:t>
            </a:r>
            <a:endParaRPr lang="en-US" sz="3600">
              <a:solidFill>
                <a:schemeClr val="bg1"/>
              </a:solidFill>
              <a:latin typeface="+mj-lt"/>
              <a:cs typeface="Times New Roman" pitchFamily="18" charset="0"/>
            </a:endParaRPr>
          </a:p>
          <a:p>
            <a:pPr algn="ctr"/>
            <a:r>
              <a:rPr lang="en-US" sz="3600" i="1">
                <a:solidFill>
                  <a:schemeClr val="bg1"/>
                </a:solidFill>
                <a:latin typeface="+mj-lt"/>
                <a:cs typeface="Times New Roman" pitchFamily="18" charset="0"/>
              </a:rPr>
              <a:t>“</a:t>
            </a:r>
            <a:r>
              <a:rPr lang="vi-VN" sz="3600">
                <a:solidFill>
                  <a:schemeClr val="bg1"/>
                </a:solidFill>
                <a:latin typeface="+mj-lt"/>
                <a:cs typeface="Times New Roman" pitchFamily="18" charset="0"/>
              </a:rPr>
              <a:t>ngôi </a:t>
            </a:r>
            <a:r>
              <a:rPr lang="vi-VN" sz="3600" dirty="0">
                <a:solidFill>
                  <a:schemeClr val="bg1"/>
                </a:solidFill>
                <a:latin typeface="+mj-lt"/>
                <a:cs typeface="Times New Roman" pitchFamily="18" charset="0"/>
              </a:rPr>
              <a:t>nhà thứ hai’’ của Hà và các bạn?</a:t>
            </a:r>
          </a:p>
        </p:txBody>
      </p:sp>
      <p:sp>
        <p:nvSpPr>
          <p:cNvPr id="15" name="Rectangle 14"/>
          <p:cNvSpPr/>
          <p:nvPr/>
        </p:nvSpPr>
        <p:spPr>
          <a:xfrm>
            <a:off x="6255943" y="4895825"/>
            <a:ext cx="5651051" cy="159311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just"/>
            <a:r>
              <a:rPr lang="en-US" sz="2000" dirty="0">
                <a:solidFill>
                  <a:schemeClr val="bg1"/>
                </a:solidFill>
                <a:latin typeface="+mj-lt"/>
                <a:cs typeface="Times New Roman" panose="02020603050405020304" pitchFamily="18" charset="0"/>
              </a:rPr>
              <a:t>D</a:t>
            </a:r>
            <a:r>
              <a:rPr lang="en-US" sz="2800" dirty="0">
                <a:solidFill>
                  <a:schemeClr val="bg1"/>
                </a:solidFill>
                <a:latin typeface="+mj-lt"/>
                <a:cs typeface="Times New Roman" panose="02020603050405020304" pitchFamily="18" charset="0"/>
              </a:rPr>
              <a:t>. </a:t>
            </a:r>
            <a:r>
              <a:rPr lang="vi-VN" sz="2800" dirty="0">
                <a:solidFill>
                  <a:schemeClr val="bg1"/>
                </a:solidFill>
                <a:latin typeface="+mj-lt"/>
                <a:cs typeface="Times New Roman" pitchFamily="18" charset="0"/>
              </a:rPr>
              <a:t>Vì ở trường, Hà và các bạn được thầy cô dạy dỗ, yêu thương như ở nhà với </a:t>
            </a:r>
            <a:r>
              <a:rPr lang="vi-VN" sz="2800">
                <a:solidFill>
                  <a:schemeClr val="bg1"/>
                </a:solidFill>
                <a:latin typeface="+mj-lt"/>
                <a:cs typeface="Times New Roman" pitchFamily="18" charset="0"/>
              </a:rPr>
              <a:t>cha mẹ</a:t>
            </a:r>
            <a:r>
              <a:rPr lang="en-US" sz="2800">
                <a:solidFill>
                  <a:schemeClr val="bg1"/>
                </a:solidFill>
                <a:latin typeface="+mj-lt"/>
                <a:cs typeface="Times New Roman" pitchFamily="18" charset="0"/>
              </a:rPr>
              <a:t>.</a:t>
            </a:r>
            <a:endParaRPr lang="en-US" sz="2800" dirty="0">
              <a:solidFill>
                <a:schemeClr val="bg1"/>
              </a:solidFill>
              <a:latin typeface="+mj-lt"/>
              <a:cs typeface="Times New Roman" panose="02020603050405020304" pitchFamily="18" charset="0"/>
            </a:endParaRPr>
          </a:p>
        </p:txBody>
      </p:sp>
      <p:sp>
        <p:nvSpPr>
          <p:cNvPr id="16" name="Rectangle 15"/>
          <p:cNvSpPr/>
          <p:nvPr/>
        </p:nvSpPr>
        <p:spPr>
          <a:xfrm>
            <a:off x="8503" y="4885190"/>
            <a:ext cx="5397019" cy="160374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just"/>
            <a:r>
              <a:rPr lang="en-US" sz="2800" dirty="0">
                <a:solidFill>
                  <a:schemeClr val="bg1"/>
                </a:solidFill>
                <a:latin typeface="+mj-lt"/>
                <a:cs typeface="Times New Roman" panose="02020603050405020304" pitchFamily="18" charset="0"/>
              </a:rPr>
              <a:t>C. </a:t>
            </a:r>
            <a:r>
              <a:rPr lang="en-US" sz="2800" dirty="0" err="1">
                <a:solidFill>
                  <a:schemeClr val="bg1"/>
                </a:solidFill>
                <a:latin typeface="+mj-lt"/>
                <a:cs typeface="Times New Roman" panose="02020603050405020304" pitchFamily="18" charset="0"/>
              </a:rPr>
              <a:t>Thầy</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cô</a:t>
            </a:r>
            <a:r>
              <a:rPr lang="en-US" sz="2800" dirty="0">
                <a:solidFill>
                  <a:schemeClr val="bg1"/>
                </a:solidFill>
                <a:latin typeface="+mj-lt"/>
                <a:cs typeface="Times New Roman" panose="02020603050405020304" pitchFamily="18" charset="0"/>
              </a:rPr>
              <a:t> </a:t>
            </a:r>
            <a:r>
              <a:rPr lang="en-US" sz="2800" err="1">
                <a:solidFill>
                  <a:schemeClr val="bg1"/>
                </a:solidFill>
                <a:latin typeface="+mj-lt"/>
                <a:cs typeface="Times New Roman" panose="02020603050405020304" pitchFamily="18" charset="0"/>
              </a:rPr>
              <a:t>quý</a:t>
            </a:r>
            <a:r>
              <a:rPr lang="en-US" sz="2800">
                <a:solidFill>
                  <a:schemeClr val="bg1"/>
                </a:solidFill>
                <a:latin typeface="+mj-lt"/>
                <a:cs typeface="Times New Roman" panose="02020603050405020304" pitchFamily="18" charset="0"/>
              </a:rPr>
              <a:t> mến.</a:t>
            </a:r>
            <a:endParaRPr lang="en-US" sz="2800" dirty="0">
              <a:latin typeface="+mj-lt"/>
              <a:cs typeface="Times New Roman" panose="02020603050405020304" pitchFamily="18" charset="0"/>
            </a:endParaRPr>
          </a:p>
        </p:txBody>
      </p:sp>
      <p:sp>
        <p:nvSpPr>
          <p:cNvPr id="17" name="Rectangle 16"/>
          <p:cNvSpPr/>
          <p:nvPr/>
        </p:nvSpPr>
        <p:spPr>
          <a:xfrm>
            <a:off x="6354713" y="3231519"/>
            <a:ext cx="5583944" cy="14234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en-US" sz="2800" dirty="0">
                <a:solidFill>
                  <a:schemeClr val="bg1"/>
                </a:solidFill>
                <a:latin typeface="+mj-lt"/>
                <a:cs typeface="Times New Roman" panose="02020603050405020304" pitchFamily="18" charset="0"/>
              </a:rPr>
              <a:t>B. Thầy </a:t>
            </a:r>
            <a:r>
              <a:rPr lang="en-US" sz="2800" dirty="0" err="1">
                <a:solidFill>
                  <a:schemeClr val="bg1"/>
                </a:solidFill>
                <a:latin typeface="+mj-lt"/>
                <a:cs typeface="Times New Roman" panose="02020603050405020304" pitchFamily="18" charset="0"/>
              </a:rPr>
              <a:t>cô</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chăm</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sóc</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chu</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đáo</a:t>
            </a:r>
            <a:r>
              <a:rPr lang="en-US" sz="2800" dirty="0">
                <a:solidFill>
                  <a:schemeClr val="bg1"/>
                </a:solidFill>
                <a:latin typeface="+mj-lt"/>
                <a:cs typeface="Times New Roman" panose="02020603050405020304" pitchFamily="18" charset="0"/>
              </a:rPr>
              <a:t>.</a:t>
            </a:r>
            <a:endParaRPr lang="en-US" sz="2800" dirty="0">
              <a:latin typeface="+mj-lt"/>
              <a:cs typeface="Times New Roman" panose="02020603050405020304" pitchFamily="18" charset="0"/>
            </a:endParaRPr>
          </a:p>
        </p:txBody>
      </p:sp>
      <p:sp>
        <p:nvSpPr>
          <p:cNvPr id="18" name="Rectangle 17"/>
          <p:cNvSpPr/>
          <p:nvPr/>
        </p:nvSpPr>
        <p:spPr>
          <a:xfrm>
            <a:off x="22419" y="3231518"/>
            <a:ext cx="5397019" cy="138813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en-US" sz="2800" dirty="0">
                <a:latin typeface="+mj-lt"/>
                <a:cs typeface="Times New Roman" panose="02020603050405020304" pitchFamily="18" charset="0"/>
              </a:rPr>
              <a:t>A. </a:t>
            </a:r>
            <a:r>
              <a:rPr lang="en-US" sz="2800" dirty="0" err="1">
                <a:latin typeface="+mj-lt"/>
                <a:cs typeface="Times New Roman" panose="02020603050405020304" pitchFamily="18" charset="0"/>
              </a:rPr>
              <a:t>Vì</a:t>
            </a:r>
            <a:r>
              <a:rPr lang="en-US" sz="2800" dirty="0">
                <a:latin typeface="+mj-lt"/>
                <a:cs typeface="Times New Roman" panose="02020603050405020304" pitchFamily="18" charset="0"/>
              </a:rPr>
              <a:t> ở </a:t>
            </a:r>
            <a:r>
              <a:rPr lang="en-US" sz="2800" dirty="0" err="1">
                <a:latin typeface="+mj-lt"/>
                <a:cs typeface="Times New Roman" panose="02020603050405020304" pitchFamily="18" charset="0"/>
              </a:rPr>
              <a:t>trường</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vui</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như</a:t>
            </a:r>
            <a:r>
              <a:rPr lang="en-US" sz="2800" dirty="0">
                <a:latin typeface="+mj-lt"/>
                <a:cs typeface="Times New Roman" panose="02020603050405020304" pitchFamily="18" charset="0"/>
              </a:rPr>
              <a:t> ở </a:t>
            </a:r>
            <a:r>
              <a:rPr lang="en-US" sz="2800" dirty="0" err="1">
                <a:latin typeface="+mj-lt"/>
                <a:cs typeface="Times New Roman" panose="02020603050405020304" pitchFamily="18" charset="0"/>
              </a:rPr>
              <a:t>nhà</a:t>
            </a:r>
            <a:r>
              <a:rPr lang="en-US" sz="2800" dirty="0">
                <a:latin typeface="+mj-lt"/>
                <a:cs typeface="Times New Roman" panose="02020603050405020304" pitchFamily="18" charset="0"/>
              </a:rPr>
              <a:t>.</a:t>
            </a:r>
          </a:p>
        </p:txBody>
      </p:sp>
      <p:pic>
        <p:nvPicPr>
          <p:cNvPr id="19"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06171" y="351279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278379" y="3699828"/>
            <a:ext cx="753725" cy="7638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52391" y="5221582"/>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1369334" y="5244178"/>
            <a:ext cx="924455" cy="8124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000186" y="2298381"/>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Káº¿t quáº£ hÃ¬nh áº£nh cho win text 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3617886" y="1767387"/>
            <a:ext cx="5392567" cy="539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937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Am-thanh-tra-loi-sai-www_nhacchuongvui_com.wav"/>
                                        </p:tgtEl>
                                      </p:cMediaNode>
                                    </p:audio>
                                  </p:subTnLst>
                                </p:cTn>
                              </p:par>
                            </p:childTnLst>
                          </p:cTn>
                        </p:par>
                        <p:par>
                          <p:cTn id="33" fill="hold">
                            <p:stCondLst>
                              <p:cond delay="0"/>
                            </p:stCondLst>
                            <p:childTnLst>
                              <p:par>
                                <p:cTn id="34" presetID="1" presetClass="entr" presetSubtype="0" fill="hold" nodeType="afterEffect">
                                  <p:stCondLst>
                                    <p:cond delay="150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1500"/>
                            </p:stCondLst>
                            <p:childTnLst>
                              <p:par>
                                <p:cTn id="37" presetID="10" presetClass="exit" presetSubtype="0" fill="hold" nodeType="afterEffect">
                                  <p:stCondLst>
                                    <p:cond delay="90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5" fill="hold">
                            <p:stCondLst>
                              <p:cond delay="0"/>
                            </p:stCondLst>
                            <p:childTnLst>
                              <p:par>
                                <p:cTn id="46" presetID="1" presetClass="entr" presetSubtype="0" fill="hold" nodeType="afterEffect">
                                  <p:stCondLst>
                                    <p:cond delay="150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1500"/>
                            </p:stCondLst>
                            <p:childTnLst>
                              <p:par>
                                <p:cTn id="49" presetID="10" presetClass="exit" presetSubtype="0" fill="hold" nodeType="afterEffect">
                                  <p:stCondLst>
                                    <p:cond delay="110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Am-thanh-tra-loi-sai-www_nhacchuongvui_com.wav"/>
                                        </p:tgtEl>
                                      </p:cMediaNode>
                                    </p:audio>
                                  </p:subTnLst>
                                </p:cTn>
                              </p:par>
                            </p:childTnLst>
                          </p:cTn>
                        </p:par>
                        <p:par>
                          <p:cTn id="57" fill="hold">
                            <p:stCondLst>
                              <p:cond delay="0"/>
                            </p:stCondLst>
                            <p:childTnLst>
                              <p:par>
                                <p:cTn id="58" presetID="1" presetClass="entr" presetSubtype="0" fill="hold" nodeType="afterEffect">
                                  <p:stCondLst>
                                    <p:cond delay="1500"/>
                                  </p:stCondLst>
                                  <p:childTnLst>
                                    <p:set>
                                      <p:cBhvr>
                                        <p:cTn id="59" dur="1" fill="hold">
                                          <p:stCondLst>
                                            <p:cond delay="0"/>
                                          </p:stCondLst>
                                        </p:cTn>
                                        <p:tgtEl>
                                          <p:spTgt spid="23"/>
                                        </p:tgtEl>
                                        <p:attrNameLst>
                                          <p:attrName>style.visibility</p:attrName>
                                        </p:attrNameLst>
                                      </p:cBhvr>
                                      <p:to>
                                        <p:strVal val="visible"/>
                                      </p:to>
                                    </p:set>
                                  </p:childTnLst>
                                </p:cTn>
                              </p:par>
                            </p:childTnLst>
                          </p:cTn>
                        </p:par>
                        <p:par>
                          <p:cTn id="60" fill="hold">
                            <p:stCondLst>
                              <p:cond delay="1500"/>
                            </p:stCondLst>
                            <p:childTnLst>
                              <p:par>
                                <p:cTn id="61" presetID="10" presetClass="exit" presetSubtype="0" fill="hold" nodeType="afterEffect">
                                  <p:stCondLst>
                                    <p:cond delay="110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Am-thanh-tra-loi-dung-www_nhacchuongvui_com.wav"/>
                                        </p:tgtEl>
                                      </p:cMediaNode>
                                    </p:audio>
                                  </p:sub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2"/>
                                        </p:tgtEl>
                                      </p:cBhvr>
                                    </p:animEffect>
                                    <p:set>
                                      <p:cBhvr>
                                        <p:cTn id="83" dur="1" fill="hold">
                                          <p:stCondLst>
                                            <p:cond delay="499"/>
                                          </p:stCondLst>
                                        </p:cTn>
                                        <p:tgtEl>
                                          <p:spTgt spid="22"/>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6"/>
                                        </p:tgtEl>
                                      </p:cBhvr>
                                    </p:animEffect>
                                    <p:set>
                                      <p:cBhvr>
                                        <p:cTn id="92" dur="1" fill="hold">
                                          <p:stCondLst>
                                            <p:cond delay="499"/>
                                          </p:stCondLst>
                                        </p:cTn>
                                        <p:tgtEl>
                                          <p:spTgt spid="16"/>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8"/>
                                        </p:tgtEl>
                                      </p:cBhvr>
                                    </p:animEffect>
                                    <p:set>
                                      <p:cBhvr>
                                        <p:cTn id="98" dur="1" fill="hold">
                                          <p:stCondLst>
                                            <p:cond delay="499"/>
                                          </p:stCondLst>
                                        </p:cTn>
                                        <p:tgtEl>
                                          <p:spTgt spid="18"/>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subTnLst>
                                    <p:audio>
                                      <p:cMediaNode>
                                        <p:cTn display="0" masterRel="sameClick">
                                          <p:stCondLst>
                                            <p:cond evt="begin" delay="0">
                                              <p:tn val="100"/>
                                            </p:cond>
                                          </p:stCondLst>
                                          <p:endCondLst>
                                            <p:cond evt="onStopAudio" delay="0">
                                              <p:tgtEl>
                                                <p:sldTgt/>
                                              </p:tgtEl>
                                            </p:cond>
                                          </p:endCondLst>
                                        </p:cTn>
                                        <p:tgtEl>
                                          <p:sndTgt r:embed="rId4" name="Tieng-yeah-tre-con-www_nhacchuongvui_com.wav"/>
                                        </p:tgtEl>
                                      </p:cMediaNode>
                                    </p:audio>
                                  </p:subTnLst>
                                </p:cTn>
                              </p:par>
                            </p:childTnLst>
                          </p:cTn>
                        </p:par>
                        <p:par>
                          <p:cTn id="103" fill="hold">
                            <p:stCondLst>
                              <p:cond delay="1000"/>
                            </p:stCondLst>
                            <p:childTnLst>
                              <p:par>
                                <p:cTn id="104" presetID="0" presetClass="path" presetSubtype="0" accel="50000" decel="50000" fill="hold" nodeType="afterEffect">
                                  <p:stCondLst>
                                    <p:cond delay="0"/>
                                  </p:stCondLst>
                                  <p:childTnLst>
                                    <p:animMotion origin="layout" path="M 1.04167E-6 1.48148E-6 L 1.04167E-6 1.48148E-6 C 0.00781 0.00972 0.01198 0.01389 0.01875 0.02593 C 0.01992 0.02801 0.02057 0.03125 0.02188 0.03334 C 0.05274 0.08195 0.02865 0.03982 0.04167 0.06297 C 0.04388 0.07523 0.04531 0.08472 0.05313 0.09445 C 0.06953 0.11482 0.09492 0.13588 0.11563 0.15 C 0.13281 0.16181 0.11706 0.14861 0.13438 0.16297 C 0.14466 0.1713 0.13724 0.16435 0.14375 0.17408 C 0.14466 0.17547 0.14597 0.17616 0.14688 0.17778 C 0.15248 0.18773 0.14714 0.18334 0.15313 0.18704 C 0.15378 0.18889 0.1543 0.19097 0.15521 0.19259 C 0.15873 0.19884 0.15938 0.19722 0.16354 0.20185 C 0.16563 0.20394 0.16771 0.20648 0.16979 0.20926 C 0.17279 0.2132 0.18034 0.22384 0.18438 0.22778 C 0.18529 0.22871 0.18646 0.22894 0.1875 0.22963 C 0.19245 0.24306 0.18581 0.22709 0.19375 0.23889 C 0.19466 0.24028 0.19479 0.24283 0.19584 0.24445 C 0.19766 0.24722 0.20026 0.24861 0.20209 0.25185 C 0.21459 0.27408 0.19662 0.24306 0.20834 0.26111 C 0.21185 0.26667 0.21263 0.27037 0.21667 0.27408 C 0.21758 0.27477 0.21875 0.275 0.21979 0.27593 C 0.22396 0.27871 0.22813 0.28195 0.23229 0.28519 L 0.23229 0.28519 C 0.23659 0.29028 0.23412 0.2882 0.23959 0.29074 C 0.24089 0.29259 0.24219 0.29445 0.24375 0.2963 C 0.24505 0.29769 0.24675 0.29815 0.24792 0.3 C 0.25235 0.30672 0.25625 0.31482 0.26042 0.32222 C 0.26172 0.32454 0.26328 0.32662 0.26459 0.32963 C 0.26602 0.33287 0.26862 0.33982 0.27084 0.34259 C 0.27175 0.34352 0.27292 0.34375 0.27396 0.34445 C 0.2793 0.3588 0.27084 0.33797 0.28334 0.35741 C 0.28412 0.35857 0.2836 0.36134 0.28438 0.36297 C 0.28516 0.36459 0.28646 0.36528 0.2875 0.36667 L 0.29167 0.36297 " pathEditMode="relative" ptsTypes="AAAAAAAAAAAAAAAAAAAAAAAAAAAAAAAAAAA">
                                      <p:cBhvr>
                                        <p:cTn id="105" dur="2000" fill="hold"/>
                                        <p:tgtEl>
                                          <p:spTgt spid="33"/>
                                        </p:tgtEl>
                                        <p:attrNameLst>
                                          <p:attrName>ppt_x</p:attrName>
                                          <p:attrName>ppt_y</p:attrName>
                                        </p:attrNameLst>
                                      </p:cBhvr>
                                    </p:animMotion>
                                  </p:childTnLst>
                                </p:cTn>
                              </p:par>
                              <p:par>
                                <p:cTn id="106" presetID="10" presetClass="entr" presetSubtype="0" fill="hold"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76" y="0"/>
            <a:ext cx="12752751" cy="647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05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2">
            <a:extLst>
              <a:ext uri="{28A0092B-C50C-407E-A947-70E740481C1C}">
                <a14:useLocalDpi xmlns:a14="http://schemas.microsoft.com/office/drawing/2010/main" val="0"/>
              </a:ext>
            </a:extLst>
          </a:blip>
          <a:srcRect t="19643"/>
          <a:stretch/>
        </p:blipFill>
        <p:spPr>
          <a:xfrm>
            <a:off x="-558463" y="5557"/>
            <a:ext cx="12993077" cy="6762305"/>
          </a:xfrm>
          <a:prstGeom prst="rect">
            <a:avLst/>
          </a:prstGeom>
        </p:spPr>
      </p:pic>
      <p:sp>
        <p:nvSpPr>
          <p:cNvPr id="3" name="Luyện đọc từ khó">
            <a:extLst>
              <a:ext uri="{FF2B5EF4-FFF2-40B4-BE49-F238E27FC236}">
                <a16:creationId xmlns:a16="http://schemas.microsoft.com/office/drawing/2014/main" id="{E14D4A15-BAA0-4C95-832F-EBC1362431C4}"/>
              </a:ext>
            </a:extLst>
          </p:cNvPr>
          <p:cNvSpPr txBox="1"/>
          <p:nvPr/>
        </p:nvSpPr>
        <p:spPr>
          <a:xfrm>
            <a:off x="4616593" y="1038428"/>
            <a:ext cx="7384473" cy="5293757"/>
          </a:xfrm>
          <a:prstGeom prst="rect">
            <a:avLst/>
          </a:prstGeom>
          <a:noFill/>
        </p:spPr>
        <p:txBody>
          <a:bodyPr wrap="square" rtlCol="0">
            <a:spAutoFit/>
          </a:bodyPr>
          <a:lstStyle/>
          <a:p>
            <a:pPr algn="just" defTabSz="914377">
              <a:defRPr/>
            </a:pPr>
            <a:r>
              <a:rPr lang="vi-VN" sz="2600" dirty="0">
                <a:solidFill>
                  <a:srgbClr val="002060"/>
                </a:solidFill>
                <a:cs typeface="Times New Roman" pitchFamily="18" charset="0"/>
              </a:rPr>
              <a:t>     </a:t>
            </a:r>
            <a:r>
              <a:rPr lang="en-US" sz="2600" dirty="0">
                <a:solidFill>
                  <a:srgbClr val="002060"/>
                </a:solidFill>
                <a:cs typeface="Times New Roman" pitchFamily="18" charset="0"/>
              </a:rPr>
              <a:t>- </a:t>
            </a:r>
            <a:r>
              <a:rPr lang="vi-VN" sz="2600" dirty="0">
                <a:solidFill>
                  <a:srgbClr val="002060"/>
                </a:solidFill>
                <a:cs typeface="Times New Roman" pitchFamily="18" charset="0"/>
              </a:rPr>
              <a:t>Chào các bạn, mời các bạn ghé thăm ngôi trường thân yêu của mình! Trường tôi mang tên anh Kim Đồng. Kim Đồng là một anh hùng thiếu niên,tên thật của anh là Nông Văn Dền. Trường được xây dựng đã lâu; có 20 phòng học và phòng chức năng.Tôi thích trường tôi vì nó sạch sẽ, thoáng mát. Trường có nhiều cây xanh nên mùa hè sân trường rất mát mẻ. Mỗi lần bước chân vào trường, vào lớp, tôi cảm thấy rất dễ chịu, thoải mái. </a:t>
            </a:r>
            <a:r>
              <a:rPr lang="en-US" sz="2600" dirty="0" err="1">
                <a:solidFill>
                  <a:srgbClr val="002060"/>
                </a:solidFill>
                <a:cs typeface="Times New Roman" pitchFamily="18" charset="0"/>
              </a:rPr>
              <a:t>Mong</a:t>
            </a:r>
            <a:r>
              <a:rPr lang="en-US" sz="2600" dirty="0">
                <a:solidFill>
                  <a:srgbClr val="002060"/>
                </a:solidFill>
                <a:cs typeface="Times New Roman" pitchFamily="18" charset="0"/>
              </a:rPr>
              <a:t> </a:t>
            </a:r>
            <a:r>
              <a:rPr lang="en-US" sz="2600" dirty="0" err="1">
                <a:solidFill>
                  <a:srgbClr val="002060"/>
                </a:solidFill>
                <a:cs typeface="Times New Roman" pitchFamily="18" charset="0"/>
              </a:rPr>
              <a:t>một</a:t>
            </a:r>
            <a:r>
              <a:rPr lang="en-US" sz="2600" dirty="0">
                <a:solidFill>
                  <a:srgbClr val="002060"/>
                </a:solidFill>
                <a:cs typeface="Times New Roman" pitchFamily="18" charset="0"/>
              </a:rPr>
              <a:t> </a:t>
            </a:r>
            <a:r>
              <a:rPr lang="en-US" sz="2600" dirty="0" err="1">
                <a:solidFill>
                  <a:srgbClr val="002060"/>
                </a:solidFill>
                <a:cs typeface="Times New Roman" pitchFamily="18" charset="0"/>
              </a:rPr>
              <a:t>ngày</a:t>
            </a:r>
            <a:r>
              <a:rPr lang="en-US" sz="2600" dirty="0">
                <a:solidFill>
                  <a:srgbClr val="002060"/>
                </a:solidFill>
                <a:cs typeface="Times New Roman" pitchFamily="18" charset="0"/>
              </a:rPr>
              <a:t> </a:t>
            </a:r>
            <a:r>
              <a:rPr lang="en-US" sz="2600" dirty="0" err="1">
                <a:solidFill>
                  <a:srgbClr val="002060"/>
                </a:solidFill>
                <a:cs typeface="Times New Roman" pitchFamily="18" charset="0"/>
              </a:rPr>
              <a:t>nào</a:t>
            </a:r>
            <a:r>
              <a:rPr lang="en-US" sz="2600" dirty="0">
                <a:solidFill>
                  <a:srgbClr val="002060"/>
                </a:solidFill>
                <a:cs typeface="Times New Roman" pitchFamily="18" charset="0"/>
              </a:rPr>
              <a:t> </a:t>
            </a:r>
            <a:r>
              <a:rPr lang="en-US" sz="2600" dirty="0" err="1">
                <a:solidFill>
                  <a:srgbClr val="002060"/>
                </a:solidFill>
                <a:cs typeface="Times New Roman" pitchFamily="18" charset="0"/>
              </a:rPr>
              <a:t>đó</a:t>
            </a:r>
            <a:r>
              <a:rPr lang="en-US" sz="2600" dirty="0">
                <a:solidFill>
                  <a:srgbClr val="002060"/>
                </a:solidFill>
                <a:cs typeface="Times New Roman" pitchFamily="18" charset="0"/>
              </a:rPr>
              <a:t> </a:t>
            </a:r>
            <a:r>
              <a:rPr lang="en-US" sz="2600" dirty="0" err="1">
                <a:solidFill>
                  <a:srgbClr val="002060"/>
                </a:solidFill>
                <a:cs typeface="Times New Roman" pitchFamily="18" charset="0"/>
              </a:rPr>
              <a:t>các</a:t>
            </a:r>
            <a:r>
              <a:rPr lang="en-US" sz="2600" dirty="0">
                <a:solidFill>
                  <a:srgbClr val="002060"/>
                </a:solidFill>
                <a:cs typeface="Times New Roman" pitchFamily="18" charset="0"/>
              </a:rPr>
              <a:t> </a:t>
            </a:r>
            <a:r>
              <a:rPr lang="en-US" sz="2600" dirty="0" err="1">
                <a:solidFill>
                  <a:srgbClr val="002060"/>
                </a:solidFill>
                <a:cs typeface="Times New Roman" pitchFamily="18" charset="0"/>
              </a:rPr>
              <a:t>bạn</a:t>
            </a:r>
            <a:r>
              <a:rPr lang="en-US" sz="2600" dirty="0">
                <a:solidFill>
                  <a:srgbClr val="002060"/>
                </a:solidFill>
                <a:cs typeface="Times New Roman" pitchFamily="18" charset="0"/>
              </a:rPr>
              <a:t> </a:t>
            </a:r>
            <a:r>
              <a:rPr lang="en-US" sz="2600" dirty="0" err="1">
                <a:solidFill>
                  <a:srgbClr val="002060"/>
                </a:solidFill>
                <a:cs typeface="Times New Roman" pitchFamily="18" charset="0"/>
              </a:rPr>
              <a:t>có</a:t>
            </a:r>
            <a:r>
              <a:rPr lang="en-US" sz="2600" dirty="0">
                <a:solidFill>
                  <a:srgbClr val="002060"/>
                </a:solidFill>
                <a:cs typeface="Times New Roman" pitchFamily="18" charset="0"/>
              </a:rPr>
              <a:t> </a:t>
            </a:r>
            <a:r>
              <a:rPr lang="en-US" sz="2600" dirty="0" err="1">
                <a:solidFill>
                  <a:srgbClr val="002060"/>
                </a:solidFill>
                <a:cs typeface="Times New Roman" pitchFamily="18" charset="0"/>
              </a:rPr>
              <a:t>thể</a:t>
            </a:r>
            <a:r>
              <a:rPr lang="en-US" sz="2600" dirty="0">
                <a:solidFill>
                  <a:srgbClr val="002060"/>
                </a:solidFill>
                <a:cs typeface="Times New Roman" pitchFamily="18" charset="0"/>
              </a:rPr>
              <a:t> </a:t>
            </a:r>
            <a:r>
              <a:rPr lang="en-US" sz="2600" dirty="0" err="1">
                <a:solidFill>
                  <a:srgbClr val="002060"/>
                </a:solidFill>
                <a:cs typeface="Times New Roman" pitchFamily="18" charset="0"/>
              </a:rPr>
              <a:t>đến</a:t>
            </a:r>
            <a:r>
              <a:rPr lang="en-US" sz="2600" dirty="0">
                <a:solidFill>
                  <a:srgbClr val="002060"/>
                </a:solidFill>
                <a:cs typeface="Times New Roman" pitchFamily="18" charset="0"/>
              </a:rPr>
              <a:t> </a:t>
            </a:r>
            <a:r>
              <a:rPr lang="en-US" sz="2600" dirty="0" err="1">
                <a:solidFill>
                  <a:srgbClr val="002060"/>
                </a:solidFill>
                <a:cs typeface="Times New Roman" pitchFamily="18" charset="0"/>
              </a:rPr>
              <a:t>chơi</a:t>
            </a:r>
            <a:r>
              <a:rPr lang="en-US" sz="2600" dirty="0">
                <a:solidFill>
                  <a:srgbClr val="002060"/>
                </a:solidFill>
                <a:cs typeface="Times New Roman" pitchFamily="18" charset="0"/>
              </a:rPr>
              <a:t> </a:t>
            </a:r>
            <a:r>
              <a:rPr lang="en-US" sz="2600" dirty="0" err="1">
                <a:solidFill>
                  <a:srgbClr val="002060"/>
                </a:solidFill>
                <a:cs typeface="Times New Roman" pitchFamily="18" charset="0"/>
              </a:rPr>
              <a:t>và</a:t>
            </a:r>
            <a:r>
              <a:rPr lang="en-US" sz="2600" dirty="0">
                <a:solidFill>
                  <a:srgbClr val="002060"/>
                </a:solidFill>
                <a:cs typeface="Times New Roman" pitchFamily="18" charset="0"/>
              </a:rPr>
              <a:t> </a:t>
            </a:r>
            <a:r>
              <a:rPr lang="en-US" sz="2600" dirty="0" err="1">
                <a:solidFill>
                  <a:srgbClr val="002060"/>
                </a:solidFill>
                <a:cs typeface="Times New Roman" pitchFamily="18" charset="0"/>
              </a:rPr>
              <a:t>thăm</a:t>
            </a:r>
            <a:r>
              <a:rPr lang="en-US" sz="2600" dirty="0">
                <a:solidFill>
                  <a:srgbClr val="002060"/>
                </a:solidFill>
                <a:cs typeface="Times New Roman" pitchFamily="18" charset="0"/>
              </a:rPr>
              <a:t> </a:t>
            </a:r>
            <a:r>
              <a:rPr lang="en-US" sz="2600" dirty="0" err="1">
                <a:solidFill>
                  <a:srgbClr val="002060"/>
                </a:solidFill>
                <a:cs typeface="Times New Roman" pitchFamily="18" charset="0"/>
              </a:rPr>
              <a:t>quan</a:t>
            </a:r>
            <a:r>
              <a:rPr lang="en-US" sz="2600" dirty="0">
                <a:solidFill>
                  <a:srgbClr val="002060"/>
                </a:solidFill>
                <a:cs typeface="Times New Roman" pitchFamily="18" charset="0"/>
              </a:rPr>
              <a:t> </a:t>
            </a:r>
            <a:r>
              <a:rPr lang="en-US" sz="2600" dirty="0" err="1">
                <a:solidFill>
                  <a:srgbClr val="002060"/>
                </a:solidFill>
                <a:cs typeface="Times New Roman" pitchFamily="18" charset="0"/>
              </a:rPr>
              <a:t>trường</a:t>
            </a:r>
            <a:r>
              <a:rPr lang="en-US" sz="2600" dirty="0">
                <a:solidFill>
                  <a:srgbClr val="002060"/>
                </a:solidFill>
                <a:cs typeface="Times New Roman" pitchFamily="18" charset="0"/>
              </a:rPr>
              <a:t> </a:t>
            </a:r>
            <a:r>
              <a:rPr lang="en-US" sz="2600" dirty="0" err="1">
                <a:solidFill>
                  <a:srgbClr val="002060"/>
                </a:solidFill>
                <a:cs typeface="Times New Roman" pitchFamily="18" charset="0"/>
              </a:rPr>
              <a:t>mình</a:t>
            </a:r>
            <a:r>
              <a:rPr lang="vi-VN" sz="2600" dirty="0">
                <a:solidFill>
                  <a:srgbClr val="002060"/>
                </a:solidFill>
                <a:cs typeface="Times New Roman" pitchFamily="18" charset="0"/>
              </a:rPr>
              <a:t>.</a:t>
            </a:r>
            <a:endParaRPr lang="en-US" sz="2600" dirty="0">
              <a:solidFill>
                <a:srgbClr val="002060"/>
              </a:solidFill>
              <a:effectLst>
                <a:outerShdw blurRad="38100" dist="38100" dir="2700000" algn="tl">
                  <a:srgbClr val="000000">
                    <a:alpha val="43137"/>
                  </a:srgbClr>
                </a:outerShdw>
              </a:effectLst>
              <a:cs typeface="iCiel Cucho" pitchFamily="50"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64" y="675408"/>
            <a:ext cx="338657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0500"/>
            <a:ext cx="2581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15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F3EB6F-801E-4CC7-B2CC-D323A0495DF7}"/>
              </a:ext>
            </a:extLst>
          </p:cNvPr>
          <p:cNvPicPr>
            <a:picLocks noChangeAspect="1"/>
          </p:cNvPicPr>
          <p:nvPr/>
        </p:nvPicPr>
        <p:blipFill>
          <a:blip r:embed="rId2"/>
          <a:stretch>
            <a:fillRect/>
          </a:stretch>
        </p:blipFill>
        <p:spPr>
          <a:xfrm>
            <a:off x="-104862" y="0"/>
            <a:ext cx="12401724" cy="7017615"/>
          </a:xfrm>
          <a:prstGeom prst="rect">
            <a:avLst/>
          </a:prstGeom>
        </p:spPr>
      </p:pic>
      <p:pic>
        <p:nvPicPr>
          <p:cNvPr id="9" name="Picture 8">
            <a:extLst>
              <a:ext uri="{FF2B5EF4-FFF2-40B4-BE49-F238E27FC236}">
                <a16:creationId xmlns:a16="http://schemas.microsoft.com/office/drawing/2014/main" id="{A66C5AF4-6EEC-4820-B156-CC2BACC96ED9}"/>
              </a:ext>
            </a:extLst>
          </p:cNvPr>
          <p:cNvPicPr>
            <a:picLocks noChangeAspect="1"/>
          </p:cNvPicPr>
          <p:nvPr/>
        </p:nvPicPr>
        <p:blipFill>
          <a:blip r:embed="rId3"/>
          <a:stretch>
            <a:fillRect/>
          </a:stretch>
        </p:blipFill>
        <p:spPr>
          <a:xfrm>
            <a:off x="5959440" y="353031"/>
            <a:ext cx="1329002" cy="2527606"/>
          </a:xfrm>
          <a:prstGeom prst="rect">
            <a:avLst/>
          </a:prstGeom>
        </p:spPr>
      </p:pic>
      <p:pic>
        <p:nvPicPr>
          <p:cNvPr id="10" name="Picture 9">
            <a:extLst>
              <a:ext uri="{FF2B5EF4-FFF2-40B4-BE49-F238E27FC236}">
                <a16:creationId xmlns:a16="http://schemas.microsoft.com/office/drawing/2014/main" id="{AB40B841-B52B-4FC0-B120-ECA4B401514D}"/>
              </a:ext>
            </a:extLst>
          </p:cNvPr>
          <p:cNvPicPr>
            <a:picLocks noChangeAspect="1"/>
          </p:cNvPicPr>
          <p:nvPr/>
        </p:nvPicPr>
        <p:blipFill>
          <a:blip r:embed="rId3"/>
          <a:stretch>
            <a:fillRect/>
          </a:stretch>
        </p:blipFill>
        <p:spPr>
          <a:xfrm rot="5400000">
            <a:off x="1942264" y="-972544"/>
            <a:ext cx="2634551" cy="5285702"/>
          </a:xfrm>
          <a:prstGeom prst="rect">
            <a:avLst/>
          </a:prstGeom>
        </p:spPr>
      </p:pic>
      <p:sp>
        <p:nvSpPr>
          <p:cNvPr id="11" name="Title 1">
            <a:extLst>
              <a:ext uri="{FF2B5EF4-FFF2-40B4-BE49-F238E27FC236}">
                <a16:creationId xmlns:a16="http://schemas.microsoft.com/office/drawing/2014/main" id="{FB2AA720-4868-4178-B081-081A22C9FB45}"/>
              </a:ext>
            </a:extLst>
          </p:cNvPr>
          <p:cNvSpPr txBox="1">
            <a:spLocks/>
          </p:cNvSpPr>
          <p:nvPr/>
        </p:nvSpPr>
        <p:spPr>
          <a:xfrm>
            <a:off x="616689" y="1416491"/>
            <a:ext cx="12834146" cy="1656318"/>
          </a:xfrm>
          <a:prstGeom prst="rect">
            <a:avLst/>
          </a:prstGeom>
        </p:spPr>
        <p:txBody>
          <a:bodyPr>
            <a:normAutofit/>
          </a:bodyPr>
          <a:lstStyle>
            <a:lvl1pPr algn="l" defTabSz="91251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251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UTM Avo"/>
                <a:ea typeface="+mj-ea"/>
                <a:cs typeface="+mj-cs"/>
              </a:rPr>
              <a:t>Chia </a:t>
            </a:r>
            <a:r>
              <a:rPr kumimoji="0" lang="en-US" sz="4800" b="1" i="0" u="none" strike="noStrike" kern="1200" cap="none" spc="0" normalizeH="0" baseline="0" noProof="0" dirty="0" err="1">
                <a:ln>
                  <a:noFill/>
                </a:ln>
                <a:solidFill>
                  <a:schemeClr val="bg1"/>
                </a:solidFill>
                <a:effectLst/>
                <a:uLnTx/>
                <a:uFillTx/>
                <a:latin typeface="UTM Avo"/>
                <a:ea typeface="+mj-ea"/>
                <a:cs typeface="+mj-cs"/>
              </a:rPr>
              <a:t>sẻ</a:t>
            </a:r>
            <a:r>
              <a:rPr kumimoji="0" lang="en-US" sz="4800" b="1" i="0" u="none" strike="noStrike" kern="1200" cap="none" spc="0" normalizeH="0" noProof="0" dirty="0">
                <a:ln>
                  <a:noFill/>
                </a:ln>
                <a:solidFill>
                  <a:schemeClr val="bg1"/>
                </a:solidFill>
                <a:effectLst/>
                <a:uLnTx/>
                <a:uFillTx/>
                <a:latin typeface="UTM Avo"/>
                <a:ea typeface="+mj-ea"/>
                <a:cs typeface="+mj-cs"/>
              </a:rPr>
              <a:t> </a:t>
            </a:r>
            <a:r>
              <a:rPr kumimoji="0" lang="en-US" sz="4800" b="1" i="0" u="none" strike="noStrike" kern="1200" cap="none" spc="0" normalizeH="0" noProof="0" dirty="0" err="1">
                <a:ln>
                  <a:noFill/>
                </a:ln>
                <a:solidFill>
                  <a:schemeClr val="bg1"/>
                </a:solidFill>
                <a:effectLst/>
                <a:uLnTx/>
                <a:uFillTx/>
                <a:latin typeface="UTM Avo"/>
                <a:ea typeface="+mj-ea"/>
                <a:cs typeface="+mj-cs"/>
              </a:rPr>
              <a:t>trước</a:t>
            </a:r>
            <a:r>
              <a:rPr kumimoji="0" lang="en-US" sz="4800" b="1" i="0" u="none" strike="noStrike" kern="1200" cap="none" spc="0" normalizeH="0" noProof="0" dirty="0">
                <a:ln>
                  <a:noFill/>
                </a:ln>
                <a:solidFill>
                  <a:schemeClr val="bg1"/>
                </a:solidFill>
                <a:effectLst/>
                <a:uLnTx/>
                <a:uFillTx/>
                <a:latin typeface="UTM Avo"/>
                <a:ea typeface="+mj-ea"/>
                <a:cs typeface="+mj-cs"/>
              </a:rPr>
              <a:t> </a:t>
            </a:r>
            <a:r>
              <a:rPr kumimoji="0" lang="en-US" sz="4800" b="1" i="0" u="none" strike="noStrike" kern="1200" cap="none" spc="0" normalizeH="0" noProof="0" dirty="0" err="1">
                <a:ln>
                  <a:noFill/>
                </a:ln>
                <a:solidFill>
                  <a:schemeClr val="bg1"/>
                </a:solidFill>
                <a:effectLst/>
                <a:uLnTx/>
                <a:uFillTx/>
                <a:latin typeface="UTM Avo"/>
                <a:ea typeface="+mj-ea"/>
                <a:cs typeface="+mj-cs"/>
              </a:rPr>
              <a:t>lớp</a:t>
            </a:r>
            <a:r>
              <a:rPr kumimoji="0" lang="en-US" sz="4800" b="1" i="0" u="none" strike="noStrike" kern="1200" cap="none" spc="0" normalizeH="0" noProof="0" dirty="0">
                <a:ln>
                  <a:noFill/>
                </a:ln>
                <a:solidFill>
                  <a:schemeClr val="bg1"/>
                </a:solidFill>
                <a:effectLst/>
                <a:uLnTx/>
                <a:uFillTx/>
                <a:latin typeface="UTM Avo"/>
                <a:ea typeface="+mj-ea"/>
                <a:cs typeface="+mj-cs"/>
              </a:rPr>
              <a:t> </a:t>
            </a:r>
            <a:endParaRPr kumimoji="0" lang="en-US" sz="4800" b="0" i="1" u="none" strike="noStrike" kern="1200" cap="none" spc="0" normalizeH="0" baseline="0" noProof="0" dirty="0">
              <a:ln>
                <a:noFill/>
              </a:ln>
              <a:solidFill>
                <a:schemeClr val="bg1"/>
              </a:solidFill>
              <a:effectLst/>
              <a:uLnTx/>
              <a:uFillTx/>
              <a:latin typeface="UTM Avo"/>
              <a:ea typeface="+mj-ea"/>
              <a:cs typeface="+mj-cs"/>
            </a:endParaRPr>
          </a:p>
        </p:txBody>
      </p:sp>
    </p:spTree>
    <p:extLst>
      <p:ext uri="{BB962C8B-B14F-4D97-AF65-F5344CB8AC3E}">
        <p14:creationId xmlns:p14="http://schemas.microsoft.com/office/powerpoint/2010/main" val="4044985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1360</TotalTime>
  <Words>353</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iCiel Cucho</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nphuonglinh140@gmail.com</cp:lastModifiedBy>
  <cp:revision>193</cp:revision>
  <dcterms:created xsi:type="dcterms:W3CDTF">2021-06-07T06:59:14Z</dcterms:created>
  <dcterms:modified xsi:type="dcterms:W3CDTF">2025-11-24T05:05:13Z</dcterms:modified>
</cp:coreProperties>
</file>