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</p:sldMasterIdLst>
  <p:notesMasterIdLst>
    <p:notesMasterId r:id="rId10"/>
  </p:notesMasterIdLst>
  <p:sldIdLst>
    <p:sldId id="400" r:id="rId2"/>
    <p:sldId id="402" r:id="rId3"/>
    <p:sldId id="403" r:id="rId4"/>
    <p:sldId id="404" r:id="rId5"/>
    <p:sldId id="406" r:id="rId6"/>
    <p:sldId id="407" r:id="rId7"/>
    <p:sldId id="408" r:id="rId8"/>
    <p:sldId id="32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F1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>
        <p:guide orient="horz" pos="2160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051463-38AD-44D0-82E0-22F178E5D11E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505E7F-62A9-4701-BFC2-BAF91B980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75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5BF17BB-90D7-48D1-A408-C4A17A18C95C}"/>
              </a:ext>
            </a:extLst>
          </p:cNvPr>
          <p:cNvSpPr/>
          <p:nvPr userDrawn="1"/>
        </p:nvSpPr>
        <p:spPr>
          <a:xfrm>
            <a:off x="11139855" y="2"/>
            <a:ext cx="1153593" cy="140676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107512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884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58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7267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581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099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17876" y="18627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072744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79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62491AF-A5C7-451E-B0A1-32F30A5C8740}"/>
              </a:ext>
            </a:extLst>
          </p:cNvPr>
          <p:cNvSpPr/>
          <p:nvPr userDrawn="1"/>
        </p:nvSpPr>
        <p:spPr>
          <a:xfrm>
            <a:off x="11308356" y="136525"/>
            <a:ext cx="985092" cy="1196516"/>
          </a:xfrm>
          <a:prstGeom prst="ellipse">
            <a:avLst/>
          </a:prstGeom>
          <a:solidFill>
            <a:srgbClr val="29AD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22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913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2396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322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18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18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18" y="63563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8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770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699" r:id="rId6"/>
    <p:sldLayoutId id="2147483700" r:id="rId7"/>
    <p:sldLayoutId id="2147483702" r:id="rId8"/>
    <p:sldLayoutId id="2147483704" r:id="rId9"/>
    <p:sldLayoutId id="2147483705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ui Đến Trường, con chim nó hót líu lo líu lo - Nhạc Thiếu Nhi Vui Nhộn Cho Trẻ Mầm N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33137"/>
            <a:ext cx="12192000" cy="642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67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1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1574" y="1415479"/>
            <a:ext cx="11001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  <a:cs typeface="Times New Roman" pitchFamily="18" charset="0"/>
              </a:rPr>
              <a:t>a) </a:t>
            </a:r>
            <a:r>
              <a:rPr lang="en-US" sz="3200" dirty="0" err="1">
                <a:solidFill>
                  <a:schemeClr val="accent1"/>
                </a:solidFill>
                <a:cs typeface="Times New Roman" pitchFamily="18" charset="0"/>
              </a:rPr>
              <a:t>Lê</a:t>
            </a:r>
            <a:r>
              <a:rPr lang="en-US" sz="3200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chemeClr val="accent1"/>
                </a:solidFill>
                <a:cs typeface="Times New Roman" pitchFamily="18" charset="0"/>
              </a:rPr>
              <a:t> ở </a:t>
            </a:r>
            <a:r>
              <a:rPr lang="en-US" sz="3200" dirty="0" err="1">
                <a:solidFill>
                  <a:schemeClr val="accent1"/>
                </a:solidFill>
                <a:cs typeface="Times New Roman" pitchFamily="18" charset="0"/>
              </a:rPr>
              <a:t>Trường</a:t>
            </a:r>
            <a:r>
              <a:rPr lang="en-US" sz="3200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cs typeface="Times New Roman" pitchFamily="18" charset="0"/>
              </a:rPr>
              <a:t>Tiểu</a:t>
            </a:r>
            <a:r>
              <a:rPr lang="en-US" sz="3200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chemeClr val="accent1"/>
                </a:solidFill>
                <a:cs typeface="Times New Roman" pitchFamily="18" charset="0"/>
              </a:rPr>
              <a:t> Kim </a:t>
            </a:r>
            <a:r>
              <a:rPr lang="en-US" sz="3200" dirty="0" err="1">
                <a:solidFill>
                  <a:schemeClr val="accent1"/>
                </a:solidFill>
                <a:cs typeface="Times New Roman" pitchFamily="18" charset="0"/>
              </a:rPr>
              <a:t>liên</a:t>
            </a:r>
            <a:r>
              <a:rPr lang="en-US" sz="3200" dirty="0">
                <a:solidFill>
                  <a:schemeClr val="accent1"/>
                </a:solidFill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accent1"/>
                </a:solidFill>
                <a:cs typeface="Times New Roman" pitchFamily="18" charset="0"/>
              </a:rPr>
              <a:t>quận</a:t>
            </a:r>
            <a:r>
              <a:rPr lang="en-US" sz="3200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cs typeface="Times New Roman" pitchFamily="18" charset="0"/>
              </a:rPr>
              <a:t>Đống</a:t>
            </a:r>
            <a:r>
              <a:rPr lang="en-US" sz="3200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cs typeface="Times New Roman" pitchFamily="18" charset="0"/>
              </a:rPr>
              <a:t>đa</a:t>
            </a:r>
            <a:r>
              <a:rPr lang="en-US" sz="3200" dirty="0">
                <a:solidFill>
                  <a:schemeClr val="accent1"/>
                </a:solidFill>
                <a:cs typeface="Times New Roman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1574" y="2154024"/>
            <a:ext cx="111729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  <a:cs typeface="Times New Roman" pitchFamily="18" charset="0"/>
              </a:rPr>
              <a:t>b) Nam </a:t>
            </a:r>
            <a:r>
              <a:rPr lang="en-US" sz="3200" dirty="0" err="1">
                <a:solidFill>
                  <a:schemeClr val="accent1"/>
                </a:solidFill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chemeClr val="accent1"/>
                </a:solidFill>
                <a:cs typeface="Times New Roman" pitchFamily="18" charset="0"/>
              </a:rPr>
              <a:t> ở </a:t>
            </a:r>
            <a:r>
              <a:rPr lang="en-US" sz="3200" dirty="0" err="1">
                <a:solidFill>
                  <a:schemeClr val="accent1"/>
                </a:solidFill>
                <a:cs typeface="Times New Roman" pitchFamily="18" charset="0"/>
              </a:rPr>
              <a:t>Trường</a:t>
            </a:r>
            <a:r>
              <a:rPr lang="en-US" sz="3200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cs typeface="Times New Roman" pitchFamily="18" charset="0"/>
              </a:rPr>
              <a:t>Tiểu</a:t>
            </a:r>
            <a:r>
              <a:rPr lang="en-US" sz="3200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cs typeface="Times New Roman" pitchFamily="18" charset="0"/>
              </a:rPr>
              <a:t>Vĩnh</a:t>
            </a:r>
            <a:r>
              <a:rPr lang="en-US" sz="3200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cs typeface="Times New Roman" pitchFamily="18" charset="0"/>
              </a:rPr>
              <a:t>xuân</a:t>
            </a:r>
            <a:r>
              <a:rPr lang="en-US" sz="3200" dirty="0">
                <a:solidFill>
                  <a:schemeClr val="accent1"/>
                </a:solidFill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accent1"/>
                </a:solidFill>
                <a:cs typeface="Times New Roman" pitchFamily="18" charset="0"/>
              </a:rPr>
              <a:t>huyện</a:t>
            </a:r>
            <a:r>
              <a:rPr lang="en-US" sz="3200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cs typeface="Times New Roman" pitchFamily="18" charset="0"/>
              </a:rPr>
              <a:t>Trà</a:t>
            </a:r>
            <a:r>
              <a:rPr lang="en-US" sz="3200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cs typeface="Times New Roman" pitchFamily="18" charset="0"/>
              </a:rPr>
              <a:t>ôn</a:t>
            </a:r>
            <a:r>
              <a:rPr lang="en-US" sz="3200" dirty="0">
                <a:solidFill>
                  <a:schemeClr val="accent1"/>
                </a:solidFill>
                <a:cs typeface="Times New Roman" pitchFamily="18" charset="0"/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258072" y="4523515"/>
            <a:ext cx="567887" cy="563671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5960" y="4476860"/>
            <a:ext cx="104861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cs typeface="Times New Roman" pitchFamily="18" charset="0"/>
              </a:rPr>
              <a:t>Mai </a:t>
            </a:r>
            <a:r>
              <a:rPr lang="en-US" sz="3200" dirty="0" err="1">
                <a:cs typeface="Times New Roman" pitchFamily="18" charset="0"/>
              </a:rPr>
              <a:t>học</a:t>
            </a:r>
            <a:r>
              <a:rPr lang="en-US" sz="3200" dirty="0">
                <a:cs typeface="Times New Roman" pitchFamily="18" charset="0"/>
              </a:rPr>
              <a:t> ở </a:t>
            </a:r>
            <a:r>
              <a:rPr lang="en-US" sz="3200" dirty="0" err="1">
                <a:cs typeface="Times New Roman" pitchFamily="18" charset="0"/>
              </a:rPr>
              <a:t>Trường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Tiểu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học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Quang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Trung</a:t>
            </a:r>
            <a:r>
              <a:rPr lang="en-US" sz="3200" dirty="0">
                <a:cs typeface="Times New Roman" pitchFamily="18" charset="0"/>
              </a:rPr>
              <a:t>, </a:t>
            </a:r>
            <a:r>
              <a:rPr lang="en-US" sz="3200" dirty="0" err="1">
                <a:cs typeface="Times New Roman" pitchFamily="18" charset="0"/>
              </a:rPr>
              <a:t>quận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Sơn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Trà</a:t>
            </a:r>
            <a:r>
              <a:rPr lang="en-US" sz="3200" dirty="0">
                <a:cs typeface="Times New Roman" pitchFamily="18" charset="0"/>
              </a:rPr>
              <a:t>.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201583" y="5071507"/>
            <a:ext cx="2035274" cy="37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/>
        </p:nvCxnSpPr>
        <p:spPr>
          <a:xfrm>
            <a:off x="10140024" y="4988517"/>
            <a:ext cx="1622242" cy="693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ight Brace 8"/>
          <p:cNvSpPr/>
          <p:nvPr/>
        </p:nvSpPr>
        <p:spPr>
          <a:xfrm rot="5400000">
            <a:off x="8926961" y="3588229"/>
            <a:ext cx="321312" cy="3295450"/>
          </a:xfrm>
          <a:prstGeom prst="rightBrace">
            <a:avLst>
              <a:gd name="adj1" fmla="val 0"/>
              <a:gd name="adj2" fmla="val 51593"/>
            </a:avLst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0" name="TextBox 9"/>
          <p:cNvSpPr txBox="1"/>
          <p:nvPr/>
        </p:nvSpPr>
        <p:spPr>
          <a:xfrm>
            <a:off x="5744040" y="5382379"/>
            <a:ext cx="5383505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cs typeface="Times New Roman" pitchFamily="18" charset="0"/>
              </a:rPr>
              <a:t>Tên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riêng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của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địa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phương</a:t>
            </a:r>
            <a:endParaRPr lang="en-US" sz="3200" dirty="0">
              <a:cs typeface="Times New Roman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5D34600-8B91-4181-A559-DC8B99443CEE}"/>
              </a:ext>
            </a:extLst>
          </p:cNvPr>
          <p:cNvSpPr/>
          <p:nvPr/>
        </p:nvSpPr>
        <p:spPr>
          <a:xfrm>
            <a:off x="8923740" y="4476859"/>
            <a:ext cx="1216283" cy="68228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1420" tIns="45719" rIns="91420" bIns="45719" rtlCol="0" anchor="ctr"/>
          <a:lstStyle/>
          <a:p>
            <a:pPr algn="ctr">
              <a:defRPr/>
            </a:pPr>
            <a:endParaRPr lang="en-US" sz="3200" kern="0">
              <a:solidFill>
                <a:prstClr val="white"/>
              </a:solidFill>
            </a:endParaRPr>
          </a:p>
        </p:txBody>
      </p:sp>
      <p:sp>
        <p:nvSpPr>
          <p:cNvPr id="12" name="Rectangular Callout 11"/>
          <p:cNvSpPr/>
          <p:nvPr/>
        </p:nvSpPr>
        <p:spPr>
          <a:xfrm>
            <a:off x="9087617" y="3397232"/>
            <a:ext cx="2674649" cy="612648"/>
          </a:xfrm>
          <a:prstGeom prst="wedgeRectCallout">
            <a:avLst>
              <a:gd name="adj1" fmla="val -38435"/>
              <a:gd name="adj2" fmla="val 124623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cs typeface="Times New Roman" pitchFamily="18" charset="0"/>
              </a:rPr>
              <a:t>Tên</a:t>
            </a:r>
            <a:r>
              <a:rPr lang="en-US" sz="3200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cs typeface="Times New Roman" pitchFamily="18" charset="0"/>
              </a:rPr>
              <a:t>chung</a:t>
            </a:r>
            <a:endParaRPr lang="en-US" sz="32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C301CEE-3AA5-8FE7-8786-E6B62CE8F63D}"/>
              </a:ext>
            </a:extLst>
          </p:cNvPr>
          <p:cNvSpPr/>
          <p:nvPr/>
        </p:nvSpPr>
        <p:spPr>
          <a:xfrm>
            <a:off x="0" y="-9648"/>
            <a:ext cx="11907463" cy="116580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  <a:ea typeface="Arial-Rounded" panose="020B0500000000000000" pitchFamily="34" charset="0"/>
                <a:cs typeface="Times New Roman" pitchFamily="18" charset="0"/>
              </a:rPr>
              <a:t>1</a:t>
            </a:r>
            <a:r>
              <a:rPr lang="en-US" sz="3600" dirty="0">
                <a:solidFill>
                  <a:srgbClr val="FF0000"/>
                </a:solidFill>
                <a:highlight>
                  <a:srgbClr val="FFFF00"/>
                </a:highlight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3600" dirty="0" err="1">
                <a:solidFill>
                  <a:srgbClr val="FF0000"/>
                </a:solidFill>
                <a:highlight>
                  <a:srgbClr val="FFFF00"/>
                </a:highlight>
                <a:ea typeface="Arial-Rounded" panose="020B0500000000000000" pitchFamily="34" charset="0"/>
                <a:cs typeface="Times New Roman" pitchFamily="18" charset="0"/>
              </a:rPr>
              <a:t>Viết</a:t>
            </a:r>
            <a:r>
              <a:rPr lang="en-US" sz="3600" dirty="0">
                <a:solidFill>
                  <a:srgbClr val="FF0000"/>
                </a:solidFill>
                <a:highlight>
                  <a:srgbClr val="FFFF00"/>
                </a:highlight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highlight>
                  <a:srgbClr val="FFFF00"/>
                </a:highlight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lang="en-US" sz="3600" dirty="0">
                <a:solidFill>
                  <a:srgbClr val="FF0000"/>
                </a:solidFill>
                <a:highlight>
                  <a:srgbClr val="FFFF00"/>
                </a:highlight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highlight>
                  <a:srgbClr val="FFFF00"/>
                </a:highlight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sz="3600" dirty="0">
                <a:solidFill>
                  <a:srgbClr val="FF0000"/>
                </a:solidFill>
                <a:highlight>
                  <a:srgbClr val="FFFF00"/>
                </a:highlight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highlight>
                  <a:srgbClr val="FFFF00"/>
                </a:highlight>
                <a:ea typeface="Arial-Rounded" panose="020B0500000000000000" pitchFamily="34" charset="0"/>
                <a:cs typeface="Times New Roman" pitchFamily="18" charset="0"/>
              </a:rPr>
              <a:t>đúng</a:t>
            </a:r>
            <a:r>
              <a:rPr lang="en-US" sz="3600" dirty="0">
                <a:solidFill>
                  <a:srgbClr val="FF0000"/>
                </a:solidFill>
                <a:highlight>
                  <a:srgbClr val="FFFF00"/>
                </a:highlight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highlight>
                  <a:srgbClr val="FFFF00"/>
                </a:highlight>
                <a:ea typeface="Arial-Rounded" panose="020B0500000000000000" pitchFamily="34" charset="0"/>
                <a:cs typeface="Times New Roman" pitchFamily="18" charset="0"/>
              </a:rPr>
              <a:t>chính</a:t>
            </a:r>
            <a:r>
              <a:rPr lang="en-US" sz="3600" dirty="0">
                <a:solidFill>
                  <a:srgbClr val="FF0000"/>
                </a:solidFill>
                <a:highlight>
                  <a:srgbClr val="FFFF00"/>
                </a:highlight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highlight>
                  <a:srgbClr val="FFFF00"/>
                </a:highlight>
                <a:ea typeface="Arial-Rounded" panose="020B0500000000000000" pitchFamily="34" charset="0"/>
                <a:cs typeface="Times New Roman" pitchFamily="18" charset="0"/>
              </a:rPr>
              <a:t>tả</a:t>
            </a:r>
            <a:r>
              <a:rPr lang="en-US" sz="3600" dirty="0">
                <a:solidFill>
                  <a:srgbClr val="FF0000"/>
                </a:solidFill>
                <a:highlight>
                  <a:srgbClr val="FFFF00"/>
                </a:highlight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highlight>
                  <a:srgbClr val="FFFF00"/>
                </a:highlight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sz="3600" dirty="0">
                <a:solidFill>
                  <a:srgbClr val="FF0000"/>
                </a:solidFill>
                <a:highlight>
                  <a:srgbClr val="FFFF00"/>
                </a:highlight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highlight>
                  <a:srgbClr val="FFFF00"/>
                </a:highlight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3600" dirty="0">
                <a:solidFill>
                  <a:srgbClr val="FF0000"/>
                </a:solidFill>
                <a:highlight>
                  <a:srgbClr val="FFFF00"/>
                </a:highlight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highlight>
                  <a:srgbClr val="FFFF00"/>
                </a:highlight>
                <a:ea typeface="Arial-Rounded" panose="020B0500000000000000" pitchFamily="34" charset="0"/>
                <a:cs typeface="Times New Roman" pitchFamily="18" charset="0"/>
              </a:rPr>
              <a:t>riêng</a:t>
            </a:r>
            <a:r>
              <a:rPr lang="en-US" sz="3600" dirty="0">
                <a:solidFill>
                  <a:srgbClr val="FF0000"/>
                </a:solidFill>
                <a:highlight>
                  <a:srgbClr val="FFFF00"/>
                </a:highlight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highlight>
                  <a:srgbClr val="FFFF00"/>
                </a:highlight>
                <a:ea typeface="Arial-Rounded" panose="020B0500000000000000" pitchFamily="34" charset="0"/>
                <a:cs typeface="Times New Roman" pitchFamily="18" charset="0"/>
              </a:rPr>
              <a:t>viết</a:t>
            </a:r>
            <a:r>
              <a:rPr lang="en-US" sz="3600" dirty="0">
                <a:solidFill>
                  <a:srgbClr val="FF0000"/>
                </a:solidFill>
                <a:highlight>
                  <a:srgbClr val="FFFF00"/>
                </a:highlight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highlight>
                  <a:srgbClr val="FFFF00"/>
                </a:highlight>
                <a:ea typeface="Arial-Rounded" panose="020B0500000000000000" pitchFamily="34" charset="0"/>
                <a:cs typeface="Times New Roman" pitchFamily="18" charset="0"/>
              </a:rPr>
              <a:t>chưa</a:t>
            </a:r>
            <a:r>
              <a:rPr lang="en-US" sz="3600" dirty="0">
                <a:solidFill>
                  <a:srgbClr val="FF0000"/>
                </a:solidFill>
                <a:highlight>
                  <a:srgbClr val="FFFF00"/>
                </a:highlight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highlight>
                  <a:srgbClr val="FFFF00"/>
                </a:highlight>
                <a:ea typeface="Arial-Rounded" panose="020B0500000000000000" pitchFamily="34" charset="0"/>
                <a:cs typeface="Times New Roman" pitchFamily="18" charset="0"/>
              </a:rPr>
              <a:t>đúng</a:t>
            </a:r>
            <a:r>
              <a:rPr lang="en-US" sz="2400" dirty="0">
                <a:solidFill>
                  <a:srgbClr val="FF0000"/>
                </a:solidFill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809274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/>
      <p:bldP spid="9" grpId="0" animBg="1"/>
      <p:bldP spid="10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530417" y="1362146"/>
            <a:ext cx="9807584" cy="75311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srgbClr val="000000"/>
                </a:solidFill>
                <a:ea typeface="Arial-Rounded" panose="020B0500000000000000" pitchFamily="34" charset="0"/>
                <a:cs typeface="Times New Roman" pitchFamily="18" charset="0"/>
              </a:rPr>
              <a:t>1. </a:t>
            </a:r>
            <a:r>
              <a:rPr lang="en-US" sz="3200" dirty="0" err="1">
                <a:solidFill>
                  <a:srgbClr val="000000"/>
                </a:solidFill>
                <a:ea typeface="Arial-Rounded" panose="020B0500000000000000" pitchFamily="34" charset="0"/>
                <a:cs typeface="Times New Roman" pitchFamily="18" charset="0"/>
              </a:rPr>
              <a:t>Viết</a:t>
            </a:r>
            <a:r>
              <a:rPr lang="en-US" sz="3200" dirty="0">
                <a:solidFill>
                  <a:srgbClr val="000000"/>
                </a:solidFill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Arial-Rounded" panose="020B0500000000000000" pitchFamily="34" charset="0"/>
                <a:cs typeface="Times New Roman" pitchFamily="18" charset="0"/>
              </a:rPr>
              <a:t>đúng</a:t>
            </a:r>
            <a:r>
              <a:rPr lang="en-US" sz="3200" dirty="0">
                <a:solidFill>
                  <a:srgbClr val="000000"/>
                </a:solidFill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Arial-Rounded" panose="020B0500000000000000" pitchFamily="34" charset="0"/>
                <a:cs typeface="Times New Roman" pitchFamily="18" charset="0"/>
              </a:rPr>
              <a:t>chính</a:t>
            </a:r>
            <a:r>
              <a:rPr lang="en-US" sz="3200" dirty="0">
                <a:solidFill>
                  <a:srgbClr val="000000"/>
                </a:solidFill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Arial-Rounded" panose="020B0500000000000000" pitchFamily="34" charset="0"/>
                <a:cs typeface="Times New Roman" pitchFamily="18" charset="0"/>
              </a:rPr>
              <a:t>tả</a:t>
            </a:r>
            <a:r>
              <a:rPr lang="en-US" sz="3200" dirty="0">
                <a:solidFill>
                  <a:srgbClr val="000000"/>
                </a:solidFill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0417" y="2173015"/>
            <a:ext cx="98999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a)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Lê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Trường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Tiểu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Kim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liên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quận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Đống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đa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4170" y="4116031"/>
            <a:ext cx="10491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b) Nam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Trường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Tiểu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Vĩnh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xuân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huyện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trà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Ôn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.</a:t>
            </a:r>
          </a:p>
        </p:txBody>
      </p:sp>
      <p:sp>
        <p:nvSpPr>
          <p:cNvPr id="5" name="Right Arrow 4"/>
          <p:cNvSpPr/>
          <p:nvPr/>
        </p:nvSpPr>
        <p:spPr>
          <a:xfrm>
            <a:off x="41213" y="2417821"/>
            <a:ext cx="489204" cy="3399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6" name="TextBox 5"/>
          <p:cNvSpPr txBox="1"/>
          <p:nvPr/>
        </p:nvSpPr>
        <p:spPr>
          <a:xfrm>
            <a:off x="918703" y="3051798"/>
            <a:ext cx="11118578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a)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Lê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Trường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Tiểu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Kim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L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iên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quận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Đống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Đ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a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.</a:t>
            </a:r>
          </a:p>
        </p:txBody>
      </p:sp>
      <p:sp>
        <p:nvSpPr>
          <p:cNvPr id="7" name="Right Arrow 6"/>
          <p:cNvSpPr/>
          <p:nvPr/>
        </p:nvSpPr>
        <p:spPr>
          <a:xfrm>
            <a:off x="41213" y="4360837"/>
            <a:ext cx="489204" cy="3399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8" name="TextBox 7"/>
          <p:cNvSpPr txBox="1"/>
          <p:nvPr/>
        </p:nvSpPr>
        <p:spPr>
          <a:xfrm>
            <a:off x="634170" y="4852305"/>
            <a:ext cx="11403111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b) Nam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Trường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Tiểu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Vĩnh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X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uân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huyện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T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rà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Ô</a:t>
            </a:r>
            <a:r>
              <a:rPr lang="en-US" sz="3200" dirty="0" err="1">
                <a:solidFill>
                  <a:srgbClr val="000000"/>
                </a:solidFill>
                <a:cs typeface="Times New Roman" pitchFamily="18" charset="0"/>
              </a:rPr>
              <a:t>n</a:t>
            </a:r>
            <a:r>
              <a:rPr lang="en-US" sz="3200" dirty="0">
                <a:solidFill>
                  <a:srgbClr val="000000"/>
                </a:solidFill>
                <a:cs typeface="Times New Roman" pitchFamily="18" charset="0"/>
              </a:rPr>
              <a:t>.</a:t>
            </a:r>
          </a:p>
        </p:txBody>
      </p:sp>
      <p:sp>
        <p:nvSpPr>
          <p:cNvPr id="9" name="Cloud 8"/>
          <p:cNvSpPr/>
          <p:nvPr/>
        </p:nvSpPr>
        <p:spPr>
          <a:xfrm>
            <a:off x="-606054" y="-79999"/>
            <a:ext cx="5571460" cy="1282088"/>
          </a:xfrm>
          <a:prstGeom prst="clou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cs typeface="Times New Roman" pitchFamily="18" charset="0"/>
              </a:rPr>
              <a:t>Quy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tắc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chính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tả</a:t>
            </a:r>
            <a:endParaRPr lang="en-US" sz="3200" dirty="0">
              <a:cs typeface="Times New Roman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A54B75C-F103-6B20-6140-F29A4E398469}"/>
              </a:ext>
            </a:extLst>
          </p:cNvPr>
          <p:cNvSpPr/>
          <p:nvPr/>
        </p:nvSpPr>
        <p:spPr>
          <a:xfrm>
            <a:off x="6932428" y="118341"/>
            <a:ext cx="5104853" cy="13928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riêng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05553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892" y="546543"/>
            <a:ext cx="8153801" cy="638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black"/>
                </a:solidFill>
                <a:cs typeface="Times New Roman" pitchFamily="18" charset="0"/>
              </a:rPr>
              <a:t>2. </a:t>
            </a:r>
            <a:r>
              <a:rPr lang="en-US" sz="3200" dirty="0" err="1">
                <a:solidFill>
                  <a:prstClr val="black"/>
                </a:solidFill>
                <a:cs typeface="Times New Roman" pitchFamily="18" charset="0"/>
              </a:rPr>
              <a:t>Đọc</a:t>
            </a:r>
            <a:r>
              <a:rPr lang="en-US" sz="32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cs typeface="Times New Roman" pitchFamily="18" charset="0"/>
              </a:rPr>
              <a:t>bản</a:t>
            </a:r>
            <a:r>
              <a:rPr lang="en-US" sz="32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cs typeface="Times New Roman" pitchFamily="18" charset="0"/>
              </a:rPr>
              <a:t>nội</a:t>
            </a:r>
            <a:r>
              <a:rPr lang="en-US" sz="32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cs typeface="Times New Roman" pitchFamily="18" charset="0"/>
              </a:rPr>
              <a:t>quy</a:t>
            </a:r>
            <a:r>
              <a:rPr lang="en-US" sz="32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3200" err="1">
                <a:solidFill>
                  <a:prstClr val="black"/>
                </a:solidFill>
                <a:cs typeface="Times New Roman" pitchFamily="18" charset="0"/>
              </a:rPr>
              <a:t>học</a:t>
            </a:r>
            <a:r>
              <a:rPr lang="en-US" sz="3200">
                <a:solidFill>
                  <a:prstClr val="black"/>
                </a:solidFill>
                <a:cs typeface="Times New Roman" pitchFamily="18" charset="0"/>
              </a:rPr>
              <a:t> sinh dưới đây :</a:t>
            </a:r>
            <a:endParaRPr lang="en-US" sz="3200" dirty="0">
              <a:solidFill>
                <a:prstClr val="black"/>
              </a:solidFill>
              <a:cs typeface="Times New Roman" pitchFamily="18" charset="0"/>
            </a:endParaRPr>
          </a:p>
        </p:txBody>
      </p:sp>
      <p:pic>
        <p:nvPicPr>
          <p:cNvPr id="3" name="Picture 2" descr="https://img.loigiaihay.com/picture/question_lgh/2021_41/1621581796-ur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9" y="1097687"/>
            <a:ext cx="11996928" cy="4617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5364" y="5715285"/>
            <a:ext cx="11851503" cy="107721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b="1" u="sng" dirty="0" err="1">
                <a:solidFill>
                  <a:srgbClr val="FF0000"/>
                </a:solidFill>
                <a:cs typeface="Times New Roman" pitchFamily="18" charset="0"/>
              </a:rPr>
              <a:t>Nội</a:t>
            </a:r>
            <a:r>
              <a:rPr lang="en-US" sz="3200" b="1" u="sng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cs typeface="Times New Roman" pitchFamily="18" charset="0"/>
              </a:rPr>
              <a:t>quy</a:t>
            </a:r>
            <a:r>
              <a:rPr lang="en-US" sz="3200" dirty="0">
                <a:solidFill>
                  <a:schemeClr val="bg1"/>
                </a:solidFill>
                <a:cs typeface="Times New Roman" pitchFamily="18" charset="0"/>
              </a:rPr>
              <a:t>: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cs typeface="Times New Roman" pitchFamily="18" charset="0"/>
              </a:rPr>
              <a:t>điều</a:t>
            </a:r>
            <a:r>
              <a:rPr lang="en-US" sz="320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cs typeface="Times New Roman" pitchFamily="18" charset="0"/>
              </a:rPr>
              <a:t>quy</a:t>
            </a:r>
            <a:r>
              <a:rPr lang="en-US" sz="320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cs typeface="Times New Roman" pitchFamily="18" charset="0"/>
              </a:rPr>
              <a:t>định</a:t>
            </a:r>
            <a:r>
              <a:rPr lang="en-US" sz="320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cs typeface="Times New Roman" pitchFamily="18" charset="0"/>
              </a:rPr>
              <a:t>bảo</a:t>
            </a:r>
            <a:r>
              <a:rPr lang="en-US" sz="320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cs typeface="Times New Roman" pitchFamily="18" charset="0"/>
              </a:rPr>
              <a:t>đảm</a:t>
            </a:r>
            <a:r>
              <a:rPr lang="en-US" sz="320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cs typeface="Times New Roman" pitchFamily="18" charset="0"/>
              </a:rPr>
              <a:t>trật</a:t>
            </a:r>
            <a:r>
              <a:rPr lang="en-US" sz="320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cs typeface="Times New Roman" pitchFamily="18" charset="0"/>
              </a:rPr>
              <a:t>tự</a:t>
            </a:r>
            <a:r>
              <a:rPr lang="en-US" sz="320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cs typeface="Times New Roman" pitchFamily="18" charset="0"/>
              </a:rPr>
              <a:t>trường</a:t>
            </a:r>
            <a:r>
              <a:rPr lang="en-US" sz="320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chemeClr val="bg1"/>
                </a:solidFill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cs typeface="Times New Roman" pitchFamily="18" charset="0"/>
              </a:rPr>
              <a:t>cơ</a:t>
            </a:r>
            <a:r>
              <a:rPr lang="en-US" sz="320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cs typeface="Times New Roman" pitchFamily="18" charset="0"/>
              </a:rPr>
              <a:t>quan</a:t>
            </a:r>
            <a:r>
              <a:rPr lang="en-US" sz="320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cs typeface="Times New Roman" pitchFamily="18" charset="0"/>
              </a:rPr>
              <a:t>hoặc</a:t>
            </a:r>
            <a:r>
              <a:rPr lang="en-US" sz="320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cs typeface="Times New Roman" pitchFamily="18" charset="0"/>
              </a:rPr>
              <a:t>nơi</a:t>
            </a:r>
            <a:r>
              <a:rPr lang="en-US" sz="320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cs typeface="Times New Roman" pitchFamily="18" charset="0"/>
              </a:rPr>
              <a:t>công</a:t>
            </a:r>
            <a:r>
              <a:rPr lang="en-US" sz="320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cs typeface="Times New Roman" pitchFamily="18" charset="0"/>
              </a:rPr>
              <a:t>cộng</a:t>
            </a:r>
            <a:r>
              <a:rPr lang="en-US" sz="3200" dirty="0">
                <a:solidFill>
                  <a:schemeClr val="bg1"/>
                </a:solidFill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5549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4">
            <a:extLst>
              <a:ext uri="{FF2B5EF4-FFF2-40B4-BE49-F238E27FC236}">
                <a16:creationId xmlns:a16="http://schemas.microsoft.com/office/drawing/2014/main" id="{90B3BC56-B4ED-4CDB-A0B8-39903493604A}"/>
              </a:ext>
            </a:extLst>
          </p:cNvPr>
          <p:cNvSpPr txBox="1">
            <a:spLocks/>
          </p:cNvSpPr>
          <p:nvPr/>
        </p:nvSpPr>
        <p:spPr>
          <a:xfrm>
            <a:off x="0" y="10793"/>
            <a:ext cx="12087615" cy="97939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Giả</a:t>
            </a:r>
            <a:r>
              <a:rPr lang="en-US" sz="2800" dirty="0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sử</a:t>
            </a:r>
            <a:r>
              <a:rPr lang="en-US" sz="2800" dirty="0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thầy</a:t>
            </a:r>
            <a:r>
              <a:rPr lang="en-US" sz="2800" dirty="0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 (</a:t>
            </a:r>
            <a:r>
              <a:rPr lang="en-US" sz="2800" dirty="0" err="1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cô</a:t>
            </a:r>
            <a:r>
              <a:rPr lang="en-US" sz="2800" dirty="0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) </a:t>
            </a:r>
            <a:r>
              <a:rPr lang="en-US" sz="2800" dirty="0" err="1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hiệu</a:t>
            </a:r>
            <a:r>
              <a:rPr lang="en-US" sz="2800" dirty="0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trưởng</a:t>
            </a:r>
            <a:r>
              <a:rPr lang="en-US" sz="2800" dirty="0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hỏi</a:t>
            </a:r>
            <a:r>
              <a:rPr lang="en-US" sz="2800" dirty="0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nguyện</a:t>
            </a:r>
            <a:r>
              <a:rPr lang="en-US" sz="2800" dirty="0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vọng</a:t>
            </a:r>
            <a:r>
              <a:rPr lang="en-US" sz="2800" dirty="0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sẽ</a:t>
            </a:r>
            <a:r>
              <a:rPr lang="en-US" sz="2800" dirty="0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đề</a:t>
            </a:r>
            <a:r>
              <a:rPr lang="en-US" sz="2800" dirty="0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nghị</a:t>
            </a:r>
            <a:r>
              <a:rPr lang="en-US" sz="2800" dirty="0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bổ</a:t>
            </a:r>
            <a:r>
              <a:rPr lang="en-US" sz="2800" dirty="0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 sung </a:t>
            </a:r>
            <a:r>
              <a:rPr lang="en-US" sz="2800" dirty="0" err="1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điều</a:t>
            </a:r>
            <a:r>
              <a:rPr lang="en-US" sz="2800" dirty="0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bản</a:t>
            </a:r>
            <a:r>
              <a:rPr lang="en-US" sz="2800" dirty="0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nội</a:t>
            </a:r>
            <a:r>
              <a:rPr lang="en-US" sz="2800" dirty="0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quy</a:t>
            </a:r>
            <a:r>
              <a:rPr lang="en-US" sz="2800" dirty="0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? </a:t>
            </a:r>
            <a:r>
              <a:rPr lang="en-US" sz="2800" dirty="0" err="1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Viết</a:t>
            </a:r>
            <a:r>
              <a:rPr lang="en-US" sz="2800" dirty="0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đề</a:t>
            </a:r>
            <a:r>
              <a:rPr lang="en-US" sz="2800" dirty="0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  </a:t>
            </a:r>
            <a:r>
              <a:rPr lang="en-US" sz="2800" dirty="0" err="1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nghị</a:t>
            </a:r>
            <a:r>
              <a:rPr lang="en-US" sz="2800" dirty="0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vi-VN" sz="2800" dirty="0">
              <a:solidFill>
                <a:schemeClr val="tx1"/>
              </a:solidFill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644" y="1729954"/>
            <a:ext cx="10333971" cy="5128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loud 9"/>
          <p:cNvSpPr/>
          <p:nvPr/>
        </p:nvSpPr>
        <p:spPr>
          <a:xfrm>
            <a:off x="0" y="1529900"/>
            <a:ext cx="3832964" cy="184247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cs typeface="Times New Roman" pitchFamily="18" charset="0"/>
              </a:rPr>
              <a:t>Thảo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luận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nhóm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đôi</a:t>
            </a:r>
            <a:endParaRPr lang="en-US" sz="3600" dirty="0"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84472" y="3000358"/>
            <a:ext cx="4911885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>
                <a:cs typeface="Times New Roman" pitchFamily="18" charset="0"/>
              </a:rPr>
              <a:t>Giữ</a:t>
            </a:r>
            <a:r>
              <a:rPr lang="en-US" sz="2000" dirty="0">
                <a:cs typeface="Times New Roman" pitchFamily="18" charset="0"/>
              </a:rPr>
              <a:t> an </a:t>
            </a:r>
            <a:r>
              <a:rPr lang="en-US" sz="2000" dirty="0" err="1">
                <a:cs typeface="Times New Roman" pitchFamily="18" charset="0"/>
              </a:rPr>
              <a:t>toàn</a:t>
            </a:r>
            <a:r>
              <a:rPr lang="en-US" sz="2000" dirty="0">
                <a:cs typeface="Times New Roman" pitchFamily="18" charset="0"/>
              </a:rPr>
              <a:t> </a:t>
            </a:r>
            <a:r>
              <a:rPr lang="en-US" sz="2000" dirty="0" err="1">
                <a:cs typeface="Times New Roman" pitchFamily="18" charset="0"/>
              </a:rPr>
              <a:t>giao</a:t>
            </a:r>
            <a:r>
              <a:rPr lang="en-US" sz="2000" dirty="0">
                <a:cs typeface="Times New Roman" pitchFamily="18" charset="0"/>
              </a:rPr>
              <a:t> </a:t>
            </a:r>
            <a:r>
              <a:rPr lang="en-US" sz="2000" dirty="0" err="1">
                <a:cs typeface="Times New Roman" pitchFamily="18" charset="0"/>
              </a:rPr>
              <a:t>thông</a:t>
            </a:r>
            <a:r>
              <a:rPr lang="en-US" sz="2000" dirty="0">
                <a:cs typeface="Times New Roman" pitchFamily="18" charset="0"/>
              </a:rPr>
              <a:t> </a:t>
            </a:r>
            <a:r>
              <a:rPr lang="en-US" sz="2000" dirty="0" err="1">
                <a:cs typeface="Times New Roman" pitchFamily="18" charset="0"/>
              </a:rPr>
              <a:t>trước</a:t>
            </a:r>
            <a:r>
              <a:rPr lang="en-US" sz="2000" dirty="0">
                <a:cs typeface="Times New Roman" pitchFamily="18" charset="0"/>
              </a:rPr>
              <a:t> </a:t>
            </a:r>
            <a:r>
              <a:rPr lang="en-US" sz="2000" dirty="0" err="1">
                <a:cs typeface="Times New Roman" pitchFamily="18" charset="0"/>
              </a:rPr>
              <a:t>cổng</a:t>
            </a:r>
            <a:r>
              <a:rPr lang="en-US" sz="2000" dirty="0">
                <a:cs typeface="Times New Roman" pitchFamily="18" charset="0"/>
              </a:rPr>
              <a:t> </a:t>
            </a:r>
            <a:r>
              <a:rPr lang="en-US" sz="2000" dirty="0" err="1">
                <a:cs typeface="Times New Roman" pitchFamily="18" charset="0"/>
              </a:rPr>
              <a:t>trường</a:t>
            </a:r>
            <a:r>
              <a:rPr lang="vi-VN" sz="2000" dirty="0">
                <a:cs typeface="Times New Roman" pitchFamily="18" charset="0"/>
              </a:rPr>
              <a:t>.</a:t>
            </a:r>
            <a:endParaRPr lang="en-US" sz="2000" dirty="0"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84471" y="3808271"/>
            <a:ext cx="4911885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>
                <a:cs typeface="Times New Roman" pitchFamily="18" charset="0"/>
              </a:rPr>
              <a:t>Không</a:t>
            </a:r>
            <a:r>
              <a:rPr lang="en-US" sz="2000" dirty="0">
                <a:cs typeface="Times New Roman" pitchFamily="18" charset="0"/>
              </a:rPr>
              <a:t> </a:t>
            </a:r>
            <a:r>
              <a:rPr lang="en-US" sz="2000" dirty="0" err="1">
                <a:cs typeface="Times New Roman" pitchFamily="18" charset="0"/>
              </a:rPr>
              <a:t>trèo</a:t>
            </a:r>
            <a:r>
              <a:rPr lang="en-US" sz="2000" dirty="0">
                <a:cs typeface="Times New Roman" pitchFamily="18" charset="0"/>
              </a:rPr>
              <a:t> </a:t>
            </a:r>
            <a:r>
              <a:rPr lang="en-US" sz="2000" dirty="0" err="1">
                <a:cs typeface="Times New Roman" pitchFamily="18" charset="0"/>
              </a:rPr>
              <a:t>lên</a:t>
            </a:r>
            <a:r>
              <a:rPr lang="en-US" sz="2000" dirty="0">
                <a:cs typeface="Times New Roman" pitchFamily="18" charset="0"/>
              </a:rPr>
              <a:t> </a:t>
            </a:r>
            <a:r>
              <a:rPr lang="en-US" sz="2000" dirty="0" err="1">
                <a:cs typeface="Times New Roman" pitchFamily="18" charset="0"/>
              </a:rPr>
              <a:t>cổng</a:t>
            </a:r>
            <a:r>
              <a:rPr lang="en-US" sz="2000" dirty="0">
                <a:cs typeface="Times New Roman" pitchFamily="18" charset="0"/>
              </a:rPr>
              <a:t> </a:t>
            </a:r>
            <a:r>
              <a:rPr lang="en-US" sz="2000" dirty="0" err="1">
                <a:cs typeface="Times New Roman" pitchFamily="18" charset="0"/>
              </a:rPr>
              <a:t>trường</a:t>
            </a:r>
            <a:r>
              <a:rPr lang="en-US" sz="2000" dirty="0">
                <a:cs typeface="Times New Roman" pitchFamily="18" charset="0"/>
              </a:rPr>
              <a:t> </a:t>
            </a:r>
            <a:r>
              <a:rPr lang="en-US" sz="2000" dirty="0" err="1">
                <a:cs typeface="Times New Roman" pitchFamily="18" charset="0"/>
              </a:rPr>
              <a:t>để</a:t>
            </a:r>
            <a:r>
              <a:rPr lang="en-US" sz="2000" dirty="0">
                <a:cs typeface="Times New Roman" pitchFamily="18" charset="0"/>
              </a:rPr>
              <a:t> </a:t>
            </a:r>
            <a:r>
              <a:rPr lang="en-US" sz="2000" dirty="0" err="1">
                <a:cs typeface="Times New Roman" pitchFamily="18" charset="0"/>
              </a:rPr>
              <a:t>chơi</a:t>
            </a:r>
            <a:r>
              <a:rPr lang="vi-VN" sz="2000" dirty="0">
                <a:cs typeface="Times New Roman" pitchFamily="18" charset="0"/>
              </a:rPr>
              <a:t>.</a:t>
            </a:r>
            <a:endParaRPr lang="en-US" sz="2000" dirty="0"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84471" y="4498240"/>
            <a:ext cx="4911885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>
                <a:cs typeface="Times New Roman" pitchFamily="18" charset="0"/>
              </a:rPr>
              <a:t>Không</a:t>
            </a:r>
            <a:r>
              <a:rPr lang="en-US" sz="2000" dirty="0">
                <a:cs typeface="Times New Roman" pitchFamily="18" charset="0"/>
              </a:rPr>
              <a:t> </a:t>
            </a:r>
            <a:r>
              <a:rPr lang="en-US" sz="2000" dirty="0" err="1">
                <a:cs typeface="Times New Roman" pitchFamily="18" charset="0"/>
              </a:rPr>
              <a:t>ăn</a:t>
            </a:r>
            <a:r>
              <a:rPr lang="en-US" sz="2000" dirty="0">
                <a:cs typeface="Times New Roman" pitchFamily="18" charset="0"/>
              </a:rPr>
              <a:t> </a:t>
            </a:r>
            <a:r>
              <a:rPr lang="en-US" sz="2000" dirty="0" err="1">
                <a:cs typeface="Times New Roman" pitchFamily="18" charset="0"/>
              </a:rPr>
              <a:t>quà</a:t>
            </a:r>
            <a:r>
              <a:rPr lang="en-US" sz="2000" dirty="0">
                <a:cs typeface="Times New Roman" pitchFamily="18" charset="0"/>
              </a:rPr>
              <a:t> </a:t>
            </a:r>
            <a:r>
              <a:rPr lang="en-US" sz="2000" dirty="0" err="1">
                <a:cs typeface="Times New Roman" pitchFamily="18" charset="0"/>
              </a:rPr>
              <a:t>vặt</a:t>
            </a:r>
            <a:r>
              <a:rPr lang="en-US" sz="2000" dirty="0">
                <a:cs typeface="Times New Roman" pitchFamily="18" charset="0"/>
              </a:rPr>
              <a:t> </a:t>
            </a:r>
            <a:r>
              <a:rPr lang="en-US" sz="2000" dirty="0" err="1">
                <a:cs typeface="Times New Roman" pitchFamily="18" charset="0"/>
              </a:rPr>
              <a:t>trước</a:t>
            </a:r>
            <a:r>
              <a:rPr lang="en-US" sz="2000" dirty="0">
                <a:cs typeface="Times New Roman" pitchFamily="18" charset="0"/>
              </a:rPr>
              <a:t> </a:t>
            </a:r>
            <a:r>
              <a:rPr lang="en-US" sz="2000" dirty="0" err="1">
                <a:cs typeface="Times New Roman" pitchFamily="18" charset="0"/>
              </a:rPr>
              <a:t>cổng</a:t>
            </a:r>
            <a:r>
              <a:rPr lang="en-US" sz="2000" dirty="0">
                <a:cs typeface="Times New Roman" pitchFamily="18" charset="0"/>
              </a:rPr>
              <a:t> </a:t>
            </a:r>
            <a:r>
              <a:rPr lang="en-US" sz="2000" dirty="0" err="1">
                <a:cs typeface="Times New Roman" pitchFamily="18" charset="0"/>
              </a:rPr>
              <a:t>trường</a:t>
            </a:r>
            <a:r>
              <a:rPr lang="vi-VN" sz="2000" dirty="0">
                <a:cs typeface="Times New Roman" pitchFamily="18" charset="0"/>
              </a:rPr>
              <a:t>.</a:t>
            </a:r>
            <a:endParaRPr lang="en-US" sz="20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378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2" descr="Nội quy lớp học - Học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4" y="0"/>
            <a:ext cx="11880111" cy="6539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5355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04" y="498764"/>
            <a:ext cx="11787448" cy="6328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5556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708025"/>
            <a:ext cx="10515600" cy="1325563"/>
          </a:xfrm>
        </p:spPr>
        <p:txBody>
          <a:bodyPr>
            <a:normAutofit/>
          </a:bodyPr>
          <a:lstStyle/>
          <a:p>
            <a:pPr lvl="0" defTabSz="1219170"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5400" b="1" kern="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                    </a:t>
            </a:r>
            <a:r>
              <a:rPr lang="en-US" sz="5300" b="1" kern="0" dirty="0">
                <a:latin typeface="+mn-lt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endParaRPr lang="en-US" sz="5300" dirty="0">
              <a:latin typeface="+mn-lt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17C045-E5BF-4237-86E5-69A18ABEAC01}"/>
              </a:ext>
            </a:extLst>
          </p:cNvPr>
          <p:cNvSpPr txBox="1"/>
          <p:nvPr/>
        </p:nvSpPr>
        <p:spPr>
          <a:xfrm>
            <a:off x="1237635" y="839171"/>
            <a:ext cx="9448799" cy="976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  <a:sym typeface="Arial"/>
              </a:rPr>
              <a:t>Học sinh viết bài vào vở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</a:p>
        </p:txBody>
      </p:sp>
      <p:pic>
        <p:nvPicPr>
          <p:cNvPr id="4" name="Picture 3" descr="Student Writing (#4) | Free SVG">
            <a:extLst>
              <a:ext uri="{FF2B5EF4-FFF2-40B4-BE49-F238E27FC236}">
                <a16:creationId xmlns:a16="http://schemas.microsoft.com/office/drawing/2014/main" id="{00749D37-CE5A-4562-AAFA-58D56336B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378" y="1872103"/>
            <a:ext cx="6149340" cy="384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087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2056</TotalTime>
  <Words>260</Words>
  <Application>Microsoft Office PowerPoint</Application>
  <PresentationFormat>Widescreen</PresentationFormat>
  <Paragraphs>23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Arial-Rounded</vt:lpstr>
      <vt:lpstr>Calibri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nphuonglinh140@gmail.com</cp:lastModifiedBy>
  <cp:revision>136</cp:revision>
  <dcterms:created xsi:type="dcterms:W3CDTF">2021-06-07T06:59:14Z</dcterms:created>
  <dcterms:modified xsi:type="dcterms:W3CDTF">2025-11-24T05:10:52Z</dcterms:modified>
</cp:coreProperties>
</file>