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7" r:id="rId2"/>
    <p:sldId id="268" r:id="rId3"/>
    <p:sldId id="342" r:id="rId4"/>
    <p:sldId id="261" r:id="rId5"/>
    <p:sldId id="468" r:id="rId6"/>
    <p:sldId id="328" r:id="rId7"/>
    <p:sldId id="256" r:id="rId8"/>
    <p:sldId id="341" r:id="rId9"/>
    <p:sldId id="469" r:id="rId10"/>
    <p:sldId id="470" r:id="rId11"/>
    <p:sldId id="471" r:id="rId12"/>
    <p:sldId id="3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0C7B"/>
    <a:srgbClr val="73076B"/>
    <a:srgbClr val="5E1C5E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28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9E901A65-E76F-4DC4-94CE-83A673C063D4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39C2C2-F099-4F68-92B6-A87914C687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2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046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2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74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7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21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94396" y="-1173161"/>
            <a:ext cx="3203936" cy="2994223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055" y="1968496"/>
            <a:ext cx="12935023" cy="4963815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53670" y="-421563"/>
            <a:ext cx="2842694" cy="27432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06232" y="3162336"/>
            <a:ext cx="5961818" cy="134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47"/>
              </a:lnSpc>
            </a:pPr>
            <a:r>
              <a:rPr lang="vi-VN" sz="8034" b="1" dirty="0">
                <a:solidFill>
                  <a:srgbClr val="F15A2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LỚP 2</a:t>
            </a:r>
            <a:endParaRPr lang="en-US" sz="8034" b="1" dirty="0">
              <a:solidFill>
                <a:srgbClr val="F15A24"/>
              </a:solidFill>
              <a:latin typeface="Playpen Sans Bold"/>
              <a:ea typeface="Playpen Sans Bold"/>
              <a:cs typeface="Playpen Sans Bold"/>
              <a:sym typeface="Play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8418" y="376830"/>
            <a:ext cx="5961818" cy="2785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47"/>
              </a:lnSpc>
            </a:pPr>
            <a:r>
              <a:rPr lang="vi-VN" sz="8034" b="1" dirty="0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HOẠT ĐỘNG TRẢI NGHIỆM </a:t>
            </a:r>
            <a:endParaRPr lang="en-US" sz="8034" b="1" dirty="0">
              <a:solidFill>
                <a:srgbClr val="4466C0"/>
              </a:solidFill>
              <a:latin typeface="Playpen Sans Bold"/>
              <a:ea typeface="Playpen Sans Bold"/>
              <a:cs typeface="Playpen Sans Bold"/>
              <a:sym typeface="Playpen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971825" y="595443"/>
            <a:ext cx="1041206" cy="952704"/>
          </a:xfrm>
          <a:custGeom>
            <a:avLst/>
            <a:gdLst/>
            <a:ahLst/>
            <a:cxnLst/>
            <a:rect l="l" t="t" r="r" b="b"/>
            <a:pathLst>
              <a:path w="1561809" h="1429056">
                <a:moveTo>
                  <a:pt x="0" y="0"/>
                </a:moveTo>
                <a:lnTo>
                  <a:pt x="1561810" y="0"/>
                </a:lnTo>
                <a:lnTo>
                  <a:pt x="1561810" y="1429055"/>
                </a:lnTo>
                <a:lnTo>
                  <a:pt x="0" y="1429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8;p34">
            <a:extLst>
              <a:ext uri="{FF2B5EF4-FFF2-40B4-BE49-F238E27FC236}">
                <a16:creationId xmlns:a16="http://schemas.microsoft.com/office/drawing/2014/main" id="{2AD2FC1A-C0EB-47FB-B968-44882485F9CD}"/>
              </a:ext>
            </a:extLst>
          </p:cNvPr>
          <p:cNvSpPr txBox="1">
            <a:spLocks/>
          </p:cNvSpPr>
          <p:nvPr/>
        </p:nvSpPr>
        <p:spPr>
          <a:xfrm>
            <a:off x="2428461" y="2400992"/>
            <a:ext cx="10290175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Google Shape;228;p34">
            <a:extLst>
              <a:ext uri="{FF2B5EF4-FFF2-40B4-BE49-F238E27FC236}">
                <a16:creationId xmlns:a16="http://schemas.microsoft.com/office/drawing/2014/main" id="{93F3DA5A-0907-4E66-A683-A61198A9B567}"/>
              </a:ext>
            </a:extLst>
          </p:cNvPr>
          <p:cNvSpPr txBox="1">
            <a:spLocks/>
          </p:cNvSpPr>
          <p:nvPr/>
        </p:nvSpPr>
        <p:spPr>
          <a:xfrm>
            <a:off x="3291778" y="1936375"/>
            <a:ext cx="10290175" cy="387744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4800" dirty="0">
                <a:latin typeface="+mj-lt"/>
              </a:rPr>
              <a:t>+ Sử dụng nguyên liệu thiên nhiên.</a:t>
            </a:r>
            <a:endParaRPr lang="en-US" sz="4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latin typeface="+mj-lt"/>
              </a:rPr>
              <a:t>+ Sử dụng hợp lý, không lãng phí.</a:t>
            </a:r>
            <a:endParaRPr lang="en-US" sz="4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latin typeface="+mj-lt"/>
              </a:rPr>
              <a:t>+ Sản phẩm đẹp, có ý nghĩa. </a:t>
            </a:r>
            <a:endParaRPr lang="en-US" sz="4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latin typeface="+mj-lt"/>
              </a:rPr>
              <a:t>+ Chia sẻ tự tin, hình thức độc đáo.</a:t>
            </a:r>
            <a:endParaRPr lang="en-US" sz="4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CDDCC-09C5-4947-B0C0-6081223CF51C}"/>
              </a:ext>
            </a:extLst>
          </p:cNvPr>
          <p:cNvSpPr txBox="1"/>
          <p:nvPr/>
        </p:nvSpPr>
        <p:spPr>
          <a:xfrm>
            <a:off x="3096768" y="471626"/>
            <a:ext cx="8483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</a:rPr>
              <a:t>CHIA SẺ:</a:t>
            </a:r>
          </a:p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    TIÊU CHÍ ĐÁNH GIÁ</a:t>
            </a:r>
            <a:endParaRPr lang="en-US" sz="32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BBE2C6A-98E5-40CC-829E-D5B414B65392}"/>
              </a:ext>
            </a:extLst>
          </p:cNvPr>
          <p:cNvSpPr/>
          <p:nvPr/>
        </p:nvSpPr>
        <p:spPr>
          <a:xfrm rot="-533126">
            <a:off x="18334" y="239618"/>
            <a:ext cx="3531379" cy="2934261"/>
          </a:xfrm>
          <a:custGeom>
            <a:avLst/>
            <a:gdLst/>
            <a:ahLst/>
            <a:cxnLst/>
            <a:rect l="l" t="t" r="r" b="b"/>
            <a:pathLst>
              <a:path w="5401281" h="3821406">
                <a:moveTo>
                  <a:pt x="0" y="0"/>
                </a:moveTo>
                <a:lnTo>
                  <a:pt x="5401281" y="0"/>
                </a:lnTo>
                <a:lnTo>
                  <a:pt x="5401281" y="3821406"/>
                </a:lnTo>
                <a:lnTo>
                  <a:pt x="0" y="3821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140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558EBD3A-BA89-4927-92E1-DAC8EE7B4D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50336"/>
            <a:ext cx="283464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F6209-7EDC-4BA3-81A1-E4A87636E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ạc trao giải thưởng">
            <a:hlinkClick r:id="" action="ppaction://media"/>
            <a:extLst>
              <a:ext uri="{FF2B5EF4-FFF2-40B4-BE49-F238E27FC236}">
                <a16:creationId xmlns:a16="http://schemas.microsoft.com/office/drawing/2014/main" id="{02FDC622-FF8E-49BF-9642-3A2742DB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050" y="58545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5;p38">
            <a:extLst>
              <a:ext uri="{FF2B5EF4-FFF2-40B4-BE49-F238E27FC236}">
                <a16:creationId xmlns:a16="http://schemas.microsoft.com/office/drawing/2014/main" id="{DF87FB6F-1734-8356-D80A-E7A2B8B8BBAE}"/>
              </a:ext>
            </a:extLst>
          </p:cNvPr>
          <p:cNvSpPr txBox="1">
            <a:spLocks/>
          </p:cNvSpPr>
          <p:nvPr/>
        </p:nvSpPr>
        <p:spPr>
          <a:xfrm>
            <a:off x="4577081" y="668724"/>
            <a:ext cx="3478266" cy="76358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267" b="1" dirty="0">
                <a:solidFill>
                  <a:srgbClr val="FF0000"/>
                </a:solidFill>
              </a:rPr>
              <a:t>TỔNG KẾT</a:t>
            </a:r>
          </a:p>
        </p:txBody>
      </p:sp>
      <p:pic>
        <p:nvPicPr>
          <p:cNvPr id="3" name="Google Shape;316;p38">
            <a:extLst>
              <a:ext uri="{FF2B5EF4-FFF2-40B4-BE49-F238E27FC236}">
                <a16:creationId xmlns:a16="http://schemas.microsoft.com/office/drawing/2014/main" id="{C8BBD8CF-0E83-1D3A-F1C6-81607FD65D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179" y="2537921"/>
            <a:ext cx="2683167" cy="352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88A03F-4FFC-D8A3-F8B1-A435E6ADD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435" y="2311173"/>
            <a:ext cx="7041221" cy="4041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TÁI CHÊ DÀI">
            <a:hlinkClick r:id="" action="ppaction://media"/>
            <a:extLst>
              <a:ext uri="{FF2B5EF4-FFF2-40B4-BE49-F238E27FC236}">
                <a16:creationId xmlns:a16="http://schemas.microsoft.com/office/drawing/2014/main" id="{7124EAFC-E7F4-48A0-A958-3760B3A3A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277344" cy="66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1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298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1346-7404-44C5-B463-C5F49E7B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EF5BFD4-924C-48BE-9570-D6AE2C85F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3DF3102-B555-49B5-A917-5ED1A1553C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5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0" y="-1426431"/>
            <a:ext cx="7042591" cy="6581621"/>
          </a:xfrm>
          <a:custGeom>
            <a:avLst/>
            <a:gdLst/>
            <a:ahLst/>
            <a:cxnLst/>
            <a:rect l="l" t="t" r="r" b="b"/>
            <a:pathLst>
              <a:path w="10563886" h="9872432">
                <a:moveTo>
                  <a:pt x="0" y="0"/>
                </a:moveTo>
                <a:lnTo>
                  <a:pt x="10563886" y="0"/>
                </a:lnTo>
                <a:lnTo>
                  <a:pt x="10563886" y="9872432"/>
                </a:lnTo>
                <a:lnTo>
                  <a:pt x="0" y="987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656" y="3018197"/>
            <a:ext cx="12116344" cy="4027471"/>
          </a:xfrm>
          <a:custGeom>
            <a:avLst/>
            <a:gdLst/>
            <a:ahLst/>
            <a:cxnLst/>
            <a:rect l="l" t="t" r="r" b="b"/>
            <a:pathLst>
              <a:path w="19463113" h="7128365">
                <a:moveTo>
                  <a:pt x="0" y="0"/>
                </a:moveTo>
                <a:lnTo>
                  <a:pt x="19463114" y="0"/>
                </a:lnTo>
                <a:lnTo>
                  <a:pt x="19463114" y="7128366"/>
                </a:lnTo>
                <a:lnTo>
                  <a:pt x="0" y="712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81704">
            <a:off x="9452751" y="303772"/>
            <a:ext cx="2359535" cy="2357326"/>
            <a:chOff x="0" y="0"/>
            <a:chExt cx="3255264" cy="32522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l="-24265" r="-24265"/>
              </a:stretch>
            </a:blip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DDEAB8A-C27B-4F7C-9C13-3A176703B85A}"/>
              </a:ext>
            </a:extLst>
          </p:cNvPr>
          <p:cNvSpPr txBox="1"/>
          <p:nvPr/>
        </p:nvSpPr>
        <p:spPr>
          <a:xfrm>
            <a:off x="-997032" y="0"/>
            <a:ext cx="12040952" cy="3283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2060"/>
                </a:solidFill>
                <a:latin typeface="Times New Roman (Headings)"/>
              </a:rPr>
              <a:t>C</a:t>
            </a:r>
            <a:r>
              <a:rPr lang="en-US" sz="4800" b="1" dirty="0" err="1">
                <a:solidFill>
                  <a:srgbClr val="002060"/>
                </a:solidFill>
                <a:latin typeface="Times New Roman (Headings)"/>
              </a:rPr>
              <a:t>hủ</a:t>
            </a:r>
            <a:r>
              <a:rPr lang="en-US" sz="4800" b="1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 (Headings)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 (Headings)"/>
              </a:rPr>
              <a:t> 3:</a:t>
            </a:r>
            <a:r>
              <a:rPr lang="vi-VN" sz="4800" b="1" dirty="0">
                <a:solidFill>
                  <a:srgbClr val="002060"/>
                </a:solidFill>
                <a:latin typeface="Times New Roman (Headings)"/>
              </a:rPr>
              <a:t> E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12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HĐGD theo chủ đề: 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từ vật liệu thiên nhiên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D5F70-313E-499F-9915-B8A473AF5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944" y="144767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Tiêu chí:</a:t>
            </a:r>
            <a:endParaRPr lang="en-US" sz="4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00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Sử dụng nguyên liệu thiên nhiên.</a:t>
            </a:r>
            <a:endParaRPr lang="en-US" sz="40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00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- Sử dụng hợp lý, không lãng phí.</a:t>
            </a:r>
            <a:endParaRPr lang="en-US" sz="40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00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- Sản phẩm đẹp, có ý nghĩa.</a:t>
            </a:r>
            <a:endParaRPr lang="en-US" sz="40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00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- Giữ vệ sinh trong và sau khi làm. </a:t>
            </a:r>
            <a:endParaRPr lang="en-US" sz="40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40431CA-1649-485A-A054-B1062A72F34A}"/>
              </a:ext>
            </a:extLst>
          </p:cNvPr>
          <p:cNvSpPr/>
          <p:nvPr/>
        </p:nvSpPr>
        <p:spPr>
          <a:xfrm rot="-533126">
            <a:off x="438614" y="241555"/>
            <a:ext cx="3328744" cy="2586849"/>
          </a:xfrm>
          <a:custGeom>
            <a:avLst/>
            <a:gdLst/>
            <a:ahLst/>
            <a:cxnLst/>
            <a:rect l="l" t="t" r="r" b="b"/>
            <a:pathLst>
              <a:path w="5401281" h="3821406">
                <a:moveTo>
                  <a:pt x="0" y="0"/>
                </a:moveTo>
                <a:lnTo>
                  <a:pt x="5401281" y="0"/>
                </a:lnTo>
                <a:lnTo>
                  <a:pt x="5401281" y="3821406"/>
                </a:lnTo>
                <a:lnTo>
                  <a:pt x="0" y="3821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59214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8;p34">
            <a:extLst>
              <a:ext uri="{FF2B5EF4-FFF2-40B4-BE49-F238E27FC236}">
                <a16:creationId xmlns:a16="http://schemas.microsoft.com/office/drawing/2014/main" id="{60D7D6A9-16CA-E830-6DDB-F635B97322DF}"/>
              </a:ext>
            </a:extLst>
          </p:cNvPr>
          <p:cNvSpPr txBox="1">
            <a:spLocks/>
          </p:cNvSpPr>
          <p:nvPr/>
        </p:nvSpPr>
        <p:spPr>
          <a:xfrm>
            <a:off x="2428461" y="2400992"/>
            <a:ext cx="10290175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vi-VN" sz="5400" b="1" dirty="0">
                <a:solidFill>
                  <a:srgbClr val="FF0000"/>
                </a:solidFill>
                <a:latin typeface="+mj-lt"/>
              </a:rPr>
              <a:t>TRIỂN LÃM SẢN PHẨM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Google Shape;236;p34">
            <a:extLst>
              <a:ext uri="{FF2B5EF4-FFF2-40B4-BE49-F238E27FC236}">
                <a16:creationId xmlns:a16="http://schemas.microsoft.com/office/drawing/2014/main" id="{BBC1D0A0-BE45-16E0-D0DA-26570BF94B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5610" y="752919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236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A889A-E1CE-0940-45CE-104BD35D7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937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18720-C6EC-AA8E-FCE8-719F96743195}"/>
              </a:ext>
            </a:extLst>
          </p:cNvPr>
          <p:cNvSpPr txBox="1"/>
          <p:nvPr/>
        </p:nvSpPr>
        <p:spPr>
          <a:xfrm>
            <a:off x="2615609" y="478465"/>
            <a:ext cx="6571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SƠ ĐỒ DI CHUYỂN TRẠM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44AB5A-8AA3-C764-15FB-C63623CA4BCB}"/>
              </a:ext>
            </a:extLst>
          </p:cNvPr>
          <p:cNvSpPr/>
          <p:nvPr/>
        </p:nvSpPr>
        <p:spPr>
          <a:xfrm>
            <a:off x="1658678" y="1815198"/>
            <a:ext cx="3296094" cy="11979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1:</a:t>
            </a:r>
          </a:p>
          <a:p>
            <a:pPr algn="ctr"/>
            <a:r>
              <a:rPr lang="en-US" sz="2800" b="1" dirty="0" err="1">
                <a:solidFill>
                  <a:srgbClr val="73076B"/>
                </a:solidFill>
              </a:rPr>
              <a:t>Ngôi</a:t>
            </a:r>
            <a:r>
              <a:rPr lang="en-US" sz="2800" b="1" dirty="0">
                <a:solidFill>
                  <a:srgbClr val="73076B"/>
                </a:solidFill>
              </a:rPr>
              <a:t> </a:t>
            </a:r>
            <a:r>
              <a:rPr lang="en-US" sz="2800" b="1" dirty="0" err="1">
                <a:solidFill>
                  <a:srgbClr val="73076B"/>
                </a:solidFill>
              </a:rPr>
              <a:t>nhà</a:t>
            </a:r>
            <a:r>
              <a:rPr lang="en-US" sz="2800" b="1" dirty="0">
                <a:solidFill>
                  <a:srgbClr val="73076B"/>
                </a:solidFill>
              </a:rPr>
              <a:t> </a:t>
            </a:r>
            <a:r>
              <a:rPr lang="en-US" sz="2800" b="1" dirty="0" err="1">
                <a:solidFill>
                  <a:srgbClr val="73076B"/>
                </a:solidFill>
              </a:rPr>
              <a:t>triển</a:t>
            </a:r>
            <a:r>
              <a:rPr lang="en-US" sz="2800" b="1" dirty="0">
                <a:solidFill>
                  <a:srgbClr val="73076B"/>
                </a:solidFill>
              </a:rPr>
              <a:t> </a:t>
            </a:r>
            <a:r>
              <a:rPr lang="en-US" sz="2800" b="1" dirty="0" err="1">
                <a:solidFill>
                  <a:srgbClr val="73076B"/>
                </a:solidFill>
              </a:rPr>
              <a:t>lãm</a:t>
            </a:r>
            <a:endParaRPr lang="en-US" sz="2800" b="1" dirty="0">
              <a:solidFill>
                <a:srgbClr val="73076B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909043-5818-E743-15DB-F0C54F89BDDD}"/>
              </a:ext>
            </a:extLst>
          </p:cNvPr>
          <p:cNvSpPr/>
          <p:nvPr/>
        </p:nvSpPr>
        <p:spPr>
          <a:xfrm>
            <a:off x="7281530" y="1815198"/>
            <a:ext cx="3540643" cy="11979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2:</a:t>
            </a:r>
          </a:p>
          <a:p>
            <a:pPr algn="ctr"/>
            <a:r>
              <a:rPr lang="en-US" sz="2800" b="1" dirty="0" err="1">
                <a:solidFill>
                  <a:srgbClr val="840C7B"/>
                </a:solidFill>
              </a:rPr>
              <a:t>Góc</a:t>
            </a:r>
            <a:r>
              <a:rPr lang="en-US" sz="2800" b="1" dirty="0">
                <a:solidFill>
                  <a:srgbClr val="840C7B"/>
                </a:solidFill>
              </a:rPr>
              <a:t> </a:t>
            </a:r>
            <a:r>
              <a:rPr lang="en-US" sz="2800" b="1" dirty="0" err="1">
                <a:solidFill>
                  <a:srgbClr val="840C7B"/>
                </a:solidFill>
              </a:rPr>
              <a:t>nhỏ</a:t>
            </a:r>
            <a:r>
              <a:rPr lang="en-US" sz="2800" b="1" dirty="0">
                <a:solidFill>
                  <a:srgbClr val="840C7B"/>
                </a:solidFill>
              </a:rPr>
              <a:t> </a:t>
            </a:r>
            <a:r>
              <a:rPr lang="en-US" sz="2800" b="1" dirty="0" err="1">
                <a:solidFill>
                  <a:srgbClr val="840C7B"/>
                </a:solidFill>
              </a:rPr>
              <a:t>yêu</a:t>
            </a:r>
            <a:r>
              <a:rPr lang="en-US" sz="2800" b="1" dirty="0">
                <a:solidFill>
                  <a:srgbClr val="840C7B"/>
                </a:solidFill>
              </a:rPr>
              <a:t> </a:t>
            </a:r>
            <a:r>
              <a:rPr lang="en-US" sz="2800" b="1" dirty="0" err="1">
                <a:solidFill>
                  <a:srgbClr val="840C7B"/>
                </a:solidFill>
              </a:rPr>
              <a:t>thương</a:t>
            </a:r>
            <a:endParaRPr lang="en-US" sz="2800" b="1" dirty="0">
              <a:solidFill>
                <a:srgbClr val="840C7B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343A5A-AFFF-1201-175B-11108D7B2C58}"/>
              </a:ext>
            </a:extLst>
          </p:cNvPr>
          <p:cNvSpPr/>
          <p:nvPr/>
        </p:nvSpPr>
        <p:spPr>
          <a:xfrm>
            <a:off x="1658678" y="4541247"/>
            <a:ext cx="3296094" cy="1197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3: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Cửa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sổ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quen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3216A9-C73C-9325-DA19-94B19110272E}"/>
              </a:ext>
            </a:extLst>
          </p:cNvPr>
          <p:cNvSpPr/>
          <p:nvPr/>
        </p:nvSpPr>
        <p:spPr>
          <a:xfrm>
            <a:off x="7403804" y="4541246"/>
            <a:ext cx="3296094" cy="1197935"/>
          </a:xfrm>
          <a:prstGeom prst="roundRect">
            <a:avLst/>
          </a:prstGeom>
          <a:solidFill>
            <a:srgbClr val="E7C6F6"/>
          </a:solidFill>
          <a:ln w="28575">
            <a:solidFill>
              <a:srgbClr val="7D1B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Nhóm</a:t>
            </a:r>
            <a:r>
              <a:rPr lang="en-US" sz="2800" b="1" dirty="0">
                <a:solidFill>
                  <a:srgbClr val="7030A0"/>
                </a:solidFill>
              </a:rPr>
              <a:t> 4: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Ô </a:t>
            </a:r>
            <a:r>
              <a:rPr lang="en-US" sz="2800" b="1" dirty="0" err="1">
                <a:solidFill>
                  <a:srgbClr val="0070C0"/>
                </a:solidFill>
              </a:rPr>
              <a:t>cửa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6E96D875-2646-4F67-0AF0-9878BE41B6B4}"/>
              </a:ext>
            </a:extLst>
          </p:cNvPr>
          <p:cNvSpPr/>
          <p:nvPr/>
        </p:nvSpPr>
        <p:spPr>
          <a:xfrm>
            <a:off x="5369442" y="2211202"/>
            <a:ext cx="1531088" cy="425302"/>
          </a:xfrm>
          <a:prstGeom prst="leftArrow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A48764E-8D54-A260-2FB4-D0A0B99D00D6}"/>
              </a:ext>
            </a:extLst>
          </p:cNvPr>
          <p:cNvSpPr/>
          <p:nvPr/>
        </p:nvSpPr>
        <p:spPr>
          <a:xfrm>
            <a:off x="3083442" y="3243502"/>
            <a:ext cx="435935" cy="108452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9D23C51-9DDD-4A16-A51A-1D6C96C41EAE}"/>
              </a:ext>
            </a:extLst>
          </p:cNvPr>
          <p:cNvSpPr/>
          <p:nvPr/>
        </p:nvSpPr>
        <p:spPr>
          <a:xfrm>
            <a:off x="5369442" y="4944711"/>
            <a:ext cx="1531088" cy="4253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F82C0724-35D4-C9B5-2045-5EC9C142202F}"/>
              </a:ext>
            </a:extLst>
          </p:cNvPr>
          <p:cNvSpPr/>
          <p:nvPr/>
        </p:nvSpPr>
        <p:spPr>
          <a:xfrm>
            <a:off x="8878186" y="3243502"/>
            <a:ext cx="435935" cy="108452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8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8;p34">
            <a:extLst>
              <a:ext uri="{FF2B5EF4-FFF2-40B4-BE49-F238E27FC236}">
                <a16:creationId xmlns:a16="http://schemas.microsoft.com/office/drawing/2014/main" id="{2AD2FC1A-C0EB-47FB-B968-44882485F9CD}"/>
              </a:ext>
            </a:extLst>
          </p:cNvPr>
          <p:cNvSpPr txBox="1">
            <a:spLocks/>
          </p:cNvSpPr>
          <p:nvPr/>
        </p:nvSpPr>
        <p:spPr>
          <a:xfrm>
            <a:off x="2428461" y="2400992"/>
            <a:ext cx="10290175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Google Shape;228;p34">
            <a:extLst>
              <a:ext uri="{FF2B5EF4-FFF2-40B4-BE49-F238E27FC236}">
                <a16:creationId xmlns:a16="http://schemas.microsoft.com/office/drawing/2014/main" id="{93F3DA5A-0907-4E66-A683-A61198A9B567}"/>
              </a:ext>
            </a:extLst>
          </p:cNvPr>
          <p:cNvSpPr txBox="1">
            <a:spLocks/>
          </p:cNvSpPr>
          <p:nvPr/>
        </p:nvSpPr>
        <p:spPr>
          <a:xfrm>
            <a:off x="4958080" y="1816216"/>
            <a:ext cx="10290175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Tên sản phẩm:</a:t>
            </a:r>
          </a:p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Cách tạo ra sản phẩm:</a:t>
            </a:r>
          </a:p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Điều em muốn nói: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CDDCC-09C5-4947-B0C0-6081223CF51C}"/>
              </a:ext>
            </a:extLst>
          </p:cNvPr>
          <p:cNvSpPr txBox="1"/>
          <p:nvPr/>
        </p:nvSpPr>
        <p:spPr>
          <a:xfrm>
            <a:off x="2926080" y="862464"/>
            <a:ext cx="848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GIỚI THIỆU SẢN PHẨM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BBE2C6A-98E5-40CC-829E-D5B414B65392}"/>
              </a:ext>
            </a:extLst>
          </p:cNvPr>
          <p:cNvSpPr/>
          <p:nvPr/>
        </p:nvSpPr>
        <p:spPr>
          <a:xfrm rot="-533126">
            <a:off x="-84165" y="708444"/>
            <a:ext cx="4065698" cy="3385096"/>
          </a:xfrm>
          <a:custGeom>
            <a:avLst/>
            <a:gdLst/>
            <a:ahLst/>
            <a:cxnLst/>
            <a:rect l="l" t="t" r="r" b="b"/>
            <a:pathLst>
              <a:path w="5401281" h="3821406">
                <a:moveTo>
                  <a:pt x="0" y="0"/>
                </a:moveTo>
                <a:lnTo>
                  <a:pt x="5401281" y="0"/>
                </a:lnTo>
                <a:lnTo>
                  <a:pt x="5401281" y="3821406"/>
                </a:lnTo>
                <a:lnTo>
                  <a:pt x="0" y="3821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858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775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942</TotalTime>
  <Words>180</Words>
  <Application>Microsoft Office PowerPoint</Application>
  <PresentationFormat>Widescreen</PresentationFormat>
  <Paragraphs>32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Anaheim</vt:lpstr>
      <vt:lpstr>Architects Daughter</vt:lpstr>
      <vt:lpstr>Arial</vt:lpstr>
      <vt:lpstr>Barlow</vt:lpstr>
      <vt:lpstr>Calibri</vt:lpstr>
      <vt:lpstr>Calibri Light</vt:lpstr>
      <vt:lpstr>Francois One</vt:lpstr>
      <vt:lpstr>Manrope</vt:lpstr>
      <vt:lpstr>Manrope ExtraLight</vt:lpstr>
      <vt:lpstr>Playpen Sans Bold</vt:lpstr>
      <vt:lpstr>Times New Roman</vt:lpstr>
      <vt:lpstr>Times New Roman (Headings)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lamqu</dc:creator>
  <dc:description>9Slide.vn</dc:description>
  <cp:lastModifiedBy>xuyến</cp:lastModifiedBy>
  <cp:revision>27</cp:revision>
  <dcterms:created xsi:type="dcterms:W3CDTF">2023-05-08T02:27:45Z</dcterms:created>
  <dcterms:modified xsi:type="dcterms:W3CDTF">2025-11-23T03:00:53Z</dcterms:modified>
  <cp:category>9Slide.vn</cp:category>
</cp:coreProperties>
</file>