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notesSlides/notesSlide2.xml" ContentType="application/vnd.openxmlformats-officedocument.presentationml.notesSlide+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activeX/activeX17.xml" ContentType="application/vnd.ms-office.activeX+xml"/>
  <Override PartName="/ppt/activeX/activeX18.xml" ContentType="application/vnd.ms-office.activeX+xml"/>
  <Override PartName="/ppt/activeX/activeX19.xml" ContentType="application/vnd.ms-office.activeX+xml"/>
  <Override PartName="/ppt/activeX/activeX20.xml" ContentType="application/vnd.ms-office.activeX+xml"/>
  <Override PartName="/ppt/activeX/activeX21.xml" ContentType="application/vnd.ms-office.activeX+xml"/>
  <Override PartName="/ppt/activeX/activeX22.xml" ContentType="application/vnd.ms-office.activeX+xml"/>
  <Override PartName="/ppt/activeX/activeX23.xml" ContentType="application/vnd.ms-office.activeX+xml"/>
  <Override PartName="/ppt/activeX/activeX24.xml" ContentType="application/vnd.ms-office.activeX+xml"/>
  <Override PartName="/ppt/notesSlides/notesSlide3.xml" ContentType="application/vnd.openxmlformats-officedocument.presentationml.notesSlide+xml"/>
  <Override PartName="/ppt/activeX/activeX25.xml" ContentType="application/vnd.ms-office.activeX+xml"/>
  <Override PartName="/ppt/activeX/activeX26.xml" ContentType="application/vnd.ms-office.activeX+xml"/>
  <Override PartName="/ppt/activeX/activeX27.xml" ContentType="application/vnd.ms-office.activeX+xml"/>
  <Override PartName="/ppt/activeX/activeX28.xml" ContentType="application/vnd.ms-office.activeX+xml"/>
  <Override PartName="/ppt/activeX/activeX29.xml" ContentType="application/vnd.ms-office.activeX+xml"/>
  <Override PartName="/ppt/activeX/activeX30.xml" ContentType="application/vnd.ms-office.activeX+xml"/>
  <Override PartName="/ppt/activeX/activeX31.xml" ContentType="application/vnd.ms-office.activeX+xml"/>
  <Override PartName="/ppt/activeX/activeX32.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393" r:id="rId2"/>
    <p:sldId id="375" r:id="rId3"/>
    <p:sldId id="379" r:id="rId4"/>
    <p:sldId id="380" r:id="rId5"/>
    <p:sldId id="374" r:id="rId6"/>
    <p:sldId id="371" r:id="rId7"/>
    <p:sldId id="388" r:id="rId8"/>
    <p:sldId id="392" r:id="rId9"/>
    <p:sldId id="381" r:id="rId10"/>
    <p:sldId id="382" r:id="rId11"/>
    <p:sldId id="362" r:id="rId12"/>
    <p:sldId id="384" r:id="rId13"/>
    <p:sldId id="391" r:id="rId14"/>
    <p:sldId id="356" r:id="rId15"/>
  </p:sldIdLst>
  <p:sldSz cx="12192000" cy="6858000"/>
  <p:notesSz cx="6858000" cy="9144000"/>
  <p:custDataLst>
    <p:tags r:id="rId1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1F48F"/>
    <a:srgbClr val="FF7707"/>
    <a:srgbClr val="F8CBAD"/>
    <a:srgbClr val="FF00FF"/>
    <a:srgbClr val="006600"/>
    <a:srgbClr val="51B416"/>
    <a:srgbClr val="00FF00"/>
    <a:srgbClr val="E6B9B8"/>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18.xml.rels><?xml version="1.0" encoding="UTF-8" standalone="yes"?>
<Relationships xmlns="http://schemas.openxmlformats.org/package/2006/relationships"><Relationship Id="rId1" Type="http://schemas.microsoft.com/office/2006/relationships/activeXControlBinary" Target="activeX18.bin"/></Relationships>
</file>

<file path=ppt/activeX/_rels/activeX19.xml.rels><?xml version="1.0" encoding="UTF-8" standalone="yes"?>
<Relationships xmlns="http://schemas.openxmlformats.org/package/2006/relationships"><Relationship Id="rId1" Type="http://schemas.microsoft.com/office/2006/relationships/activeXControlBinary" Target="activeX19.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20.xml.rels><?xml version="1.0" encoding="UTF-8" standalone="yes"?>
<Relationships xmlns="http://schemas.openxmlformats.org/package/2006/relationships"><Relationship Id="rId1" Type="http://schemas.microsoft.com/office/2006/relationships/activeXControlBinary" Target="activeX20.bin"/></Relationships>
</file>

<file path=ppt/activeX/_rels/activeX21.xml.rels><?xml version="1.0" encoding="UTF-8" standalone="yes"?>
<Relationships xmlns="http://schemas.openxmlformats.org/package/2006/relationships"><Relationship Id="rId1" Type="http://schemas.microsoft.com/office/2006/relationships/activeXControlBinary" Target="activeX21.bin"/></Relationships>
</file>

<file path=ppt/activeX/_rels/activeX22.xml.rels><?xml version="1.0" encoding="UTF-8" standalone="yes"?>
<Relationships xmlns="http://schemas.openxmlformats.org/package/2006/relationships"><Relationship Id="rId1" Type="http://schemas.microsoft.com/office/2006/relationships/activeXControlBinary" Target="activeX22.bin"/></Relationships>
</file>

<file path=ppt/activeX/_rels/activeX23.xml.rels><?xml version="1.0" encoding="UTF-8" standalone="yes"?>
<Relationships xmlns="http://schemas.openxmlformats.org/package/2006/relationships"><Relationship Id="rId1" Type="http://schemas.microsoft.com/office/2006/relationships/activeXControlBinary" Target="activeX23.bin"/></Relationships>
</file>

<file path=ppt/activeX/_rels/activeX24.xml.rels><?xml version="1.0" encoding="UTF-8" standalone="yes"?>
<Relationships xmlns="http://schemas.openxmlformats.org/package/2006/relationships"><Relationship Id="rId1" Type="http://schemas.microsoft.com/office/2006/relationships/activeXControlBinary" Target="activeX24.bin"/></Relationships>
</file>

<file path=ppt/activeX/_rels/activeX25.xml.rels><?xml version="1.0" encoding="UTF-8" standalone="yes"?>
<Relationships xmlns="http://schemas.openxmlformats.org/package/2006/relationships"><Relationship Id="rId1" Type="http://schemas.microsoft.com/office/2006/relationships/activeXControlBinary" Target="activeX25.bin"/></Relationships>
</file>

<file path=ppt/activeX/_rels/activeX26.xml.rels><?xml version="1.0" encoding="UTF-8" standalone="yes"?>
<Relationships xmlns="http://schemas.openxmlformats.org/package/2006/relationships"><Relationship Id="rId1" Type="http://schemas.microsoft.com/office/2006/relationships/activeXControlBinary" Target="activeX26.bin"/></Relationships>
</file>

<file path=ppt/activeX/_rels/activeX27.xml.rels><?xml version="1.0" encoding="UTF-8" standalone="yes"?>
<Relationships xmlns="http://schemas.openxmlformats.org/package/2006/relationships"><Relationship Id="rId1" Type="http://schemas.microsoft.com/office/2006/relationships/activeXControlBinary" Target="activeX27.bin"/></Relationships>
</file>

<file path=ppt/activeX/_rels/activeX28.xml.rels><?xml version="1.0" encoding="UTF-8" standalone="yes"?>
<Relationships xmlns="http://schemas.openxmlformats.org/package/2006/relationships"><Relationship Id="rId1" Type="http://schemas.microsoft.com/office/2006/relationships/activeXControlBinary" Target="activeX28.bin"/></Relationships>
</file>

<file path=ppt/activeX/_rels/activeX29.xml.rels><?xml version="1.0" encoding="UTF-8" standalone="yes"?>
<Relationships xmlns="http://schemas.openxmlformats.org/package/2006/relationships"><Relationship Id="rId1" Type="http://schemas.microsoft.com/office/2006/relationships/activeXControlBinary" Target="activeX29.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30.xml.rels><?xml version="1.0" encoding="UTF-8" standalone="yes"?>
<Relationships xmlns="http://schemas.openxmlformats.org/package/2006/relationships"><Relationship Id="rId1" Type="http://schemas.microsoft.com/office/2006/relationships/activeXControlBinary" Target="activeX30.bin"/></Relationships>
</file>

<file path=ppt/activeX/_rels/activeX31.xml.rels><?xml version="1.0" encoding="UTF-8" standalone="yes"?>
<Relationships xmlns="http://schemas.openxmlformats.org/package/2006/relationships"><Relationship Id="rId1" Type="http://schemas.microsoft.com/office/2006/relationships/activeXControlBinary" Target="activeX31.bin"/></Relationships>
</file>

<file path=ppt/activeX/_rels/activeX32.xml.rels><?xml version="1.0" encoding="UTF-8" standalone="yes"?>
<Relationships xmlns="http://schemas.openxmlformats.org/package/2006/relationships"><Relationship Id="rId1" Type="http://schemas.microsoft.com/office/2006/relationships/activeXControlBinary" Target="activeX32.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13.xml><?xml version="1.0" encoding="utf-8"?>
<ax:ocx xmlns:ax="http://schemas.microsoft.com/office/2006/activeX" xmlns:r="http://schemas.openxmlformats.org/officeDocument/2006/relationships" ax:classid="{8BD21D10-EC42-11CE-9E0D-00AA006002F3}"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15.xml><?xml version="1.0" encoding="utf-8"?>
<ax:ocx xmlns:ax="http://schemas.microsoft.com/office/2006/activeX" xmlns:r="http://schemas.openxmlformats.org/officeDocument/2006/relationships" ax:classid="{8BD21D10-EC42-11CE-9E0D-00AA006002F3}" ax:persistence="persistStorage" r:id="rId1"/>
</file>

<file path=ppt/activeX/activeX16.xml><?xml version="1.0" encoding="utf-8"?>
<ax:ocx xmlns:ax="http://schemas.microsoft.com/office/2006/activeX" xmlns:r="http://schemas.openxmlformats.org/officeDocument/2006/relationships" ax:classid="{8BD21D10-EC42-11CE-9E0D-00AA006002F3}" ax:persistence="persistStorage" r:id="rId1"/>
</file>

<file path=ppt/activeX/activeX17.xml><?xml version="1.0" encoding="utf-8"?>
<ax:ocx xmlns:ax="http://schemas.microsoft.com/office/2006/activeX" xmlns:r="http://schemas.openxmlformats.org/officeDocument/2006/relationships" ax:classid="{8BD21D10-EC42-11CE-9E0D-00AA006002F3}" ax:persistence="persistStorage" r:id="rId1"/>
</file>

<file path=ppt/activeX/activeX18.xml><?xml version="1.0" encoding="utf-8"?>
<ax:ocx xmlns:ax="http://schemas.microsoft.com/office/2006/activeX" xmlns:r="http://schemas.openxmlformats.org/officeDocument/2006/relationships" ax:classid="{8BD21D10-EC42-11CE-9E0D-00AA006002F3}" ax:persistence="persistStorage" r:id="rId1"/>
</file>

<file path=ppt/activeX/activeX19.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20.xml><?xml version="1.0" encoding="utf-8"?>
<ax:ocx xmlns:ax="http://schemas.microsoft.com/office/2006/activeX" xmlns:r="http://schemas.openxmlformats.org/officeDocument/2006/relationships" ax:classid="{8BD21D10-EC42-11CE-9E0D-00AA006002F3}" ax:persistence="persistStorage" r:id="rId1"/>
</file>

<file path=ppt/activeX/activeX21.xml><?xml version="1.0" encoding="utf-8"?>
<ax:ocx xmlns:ax="http://schemas.microsoft.com/office/2006/activeX" xmlns:r="http://schemas.openxmlformats.org/officeDocument/2006/relationships" ax:classid="{8BD21D10-EC42-11CE-9E0D-00AA006002F3}" ax:persistence="persistStorage" r:id="rId1"/>
</file>

<file path=ppt/activeX/activeX22.xml><?xml version="1.0" encoding="utf-8"?>
<ax:ocx xmlns:ax="http://schemas.microsoft.com/office/2006/activeX" xmlns:r="http://schemas.openxmlformats.org/officeDocument/2006/relationships" ax:classid="{8BD21D10-EC42-11CE-9E0D-00AA006002F3}" ax:persistence="persistStorage" r:id="rId1"/>
</file>

<file path=ppt/activeX/activeX23.xml><?xml version="1.0" encoding="utf-8"?>
<ax:ocx xmlns:ax="http://schemas.microsoft.com/office/2006/activeX" xmlns:r="http://schemas.openxmlformats.org/officeDocument/2006/relationships" ax:classid="{8BD21D10-EC42-11CE-9E0D-00AA006002F3}" ax:persistence="persistStorage" r:id="rId1"/>
</file>

<file path=ppt/activeX/activeX24.xml><?xml version="1.0" encoding="utf-8"?>
<ax:ocx xmlns:ax="http://schemas.microsoft.com/office/2006/activeX" xmlns:r="http://schemas.openxmlformats.org/officeDocument/2006/relationships" ax:classid="{8BD21D10-EC42-11CE-9E0D-00AA006002F3}" ax:persistence="persistStorage" r:id="rId1"/>
</file>

<file path=ppt/activeX/activeX25.xml><?xml version="1.0" encoding="utf-8"?>
<ax:ocx xmlns:ax="http://schemas.microsoft.com/office/2006/activeX" xmlns:r="http://schemas.openxmlformats.org/officeDocument/2006/relationships" ax:classid="{8BD21D10-EC42-11CE-9E0D-00AA006002F3}" ax:persistence="persistStorage" r:id="rId1"/>
</file>

<file path=ppt/activeX/activeX26.xml><?xml version="1.0" encoding="utf-8"?>
<ax:ocx xmlns:ax="http://schemas.microsoft.com/office/2006/activeX" xmlns:r="http://schemas.openxmlformats.org/officeDocument/2006/relationships" ax:classid="{8BD21D10-EC42-11CE-9E0D-00AA006002F3}" ax:persistence="persistStorage" r:id="rId1"/>
</file>

<file path=ppt/activeX/activeX27.xml><?xml version="1.0" encoding="utf-8"?>
<ax:ocx xmlns:ax="http://schemas.microsoft.com/office/2006/activeX" xmlns:r="http://schemas.openxmlformats.org/officeDocument/2006/relationships" ax:classid="{8BD21D10-EC42-11CE-9E0D-00AA006002F3}" ax:persistence="persistStorage" r:id="rId1"/>
</file>

<file path=ppt/activeX/activeX28.xml><?xml version="1.0" encoding="utf-8"?>
<ax:ocx xmlns:ax="http://schemas.microsoft.com/office/2006/activeX" xmlns:r="http://schemas.openxmlformats.org/officeDocument/2006/relationships" ax:classid="{8BD21D10-EC42-11CE-9E0D-00AA006002F3}" ax:persistence="persistStorage" r:id="rId1"/>
</file>

<file path=ppt/activeX/activeX29.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30.xml><?xml version="1.0" encoding="utf-8"?>
<ax:ocx xmlns:ax="http://schemas.microsoft.com/office/2006/activeX" xmlns:r="http://schemas.openxmlformats.org/officeDocument/2006/relationships" ax:classid="{8BD21D10-EC42-11CE-9E0D-00AA006002F3}" ax:persistence="persistStorage" r:id="rId1"/>
</file>

<file path=ppt/activeX/activeX31.xml><?xml version="1.0" encoding="utf-8"?>
<ax:ocx xmlns:ax="http://schemas.microsoft.com/office/2006/activeX" xmlns:r="http://schemas.openxmlformats.org/officeDocument/2006/relationships" ax:classid="{8BD21D10-EC42-11CE-9E0D-00AA006002F3}" ax:persistence="persistStorage" r:id="rId1"/>
</file>

<file path=ppt/activeX/activeX32.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SG"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SG"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SG"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ea typeface="Calibri"/>
              <a:cs typeface="Calibri"/>
              <a:sym typeface="Calibri"/>
            </a:endParaRPr>
          </a:p>
        </p:txBody>
      </p:sp>
    </p:spTree>
    <p:extLst>
      <p:ext uri="{BB962C8B-B14F-4D97-AF65-F5344CB8AC3E}">
        <p14:creationId xmlns:p14="http://schemas.microsoft.com/office/powerpoint/2010/main" val="10149112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UTM Avo" panose="02040603050506020204" pitchFamily="18" charset="0"/>
                <a:sym typeface="Arial"/>
              </a:rPr>
              <a:t>2</a:t>
            </a:fld>
            <a:endParaRPr sz="1200" b="0" i="0" u="none" strike="noStrike" cap="none" dirty="0">
              <a:solidFill>
                <a:schemeClr val="dk1"/>
              </a:solidFill>
              <a:latin typeface="UTM Avo" panose="02040603050506020204" pitchFamily="18" charset="0"/>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193727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UTM Avo" panose="02040603050506020204" pitchFamily="18"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ea typeface="Calibri"/>
                <a:cs typeface="Calibri"/>
                <a:sym typeface="Calibri"/>
              </a:rPr>
              <a:t>6</a:t>
            </a:fld>
            <a:endParaRPr lang="en-US"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60607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UTM Avo" panose="02040603050506020204" pitchFamily="18"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ea typeface="Calibri"/>
                <a:cs typeface="Calibri"/>
                <a:sym typeface="Calibri"/>
              </a:rPr>
              <a:t>9</a:t>
            </a:fld>
            <a:endParaRPr lang="en-US"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24517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UTM Avo" panose="02040603050506020204" pitchFamily="18"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ea typeface="Calibri"/>
                <a:cs typeface="Calibri"/>
                <a:sym typeface="Calibri"/>
              </a:rPr>
              <a:t>14</a:t>
            </a:fld>
            <a:endParaRPr lang="en-US"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606078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11/24/2025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107670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11/24/2025</a:t>
            </a:fld>
            <a:endParaRPr lang="en-US" dirty="0"/>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251336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11/24/2025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62193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SG" dirty="0"/>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SG" dirty="0"/>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11/24/2025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304203404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11/24/2025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212191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17661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SG" dirty="0"/>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SG" dirty="0"/>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649" r:id="rId4"/>
    <p:sldLayoutId id="2147483733" r:id="rId5"/>
    <p:sldLayoutId id="2147483734" r:id="rId6"/>
    <p:sldLayoutId id="214748373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control" Target="../activeX/activeX32.xml"/><Relationship Id="rId13" Type="http://schemas.openxmlformats.org/officeDocument/2006/relationships/image" Target="../media/image17.wmf"/><Relationship Id="rId3" Type="http://schemas.openxmlformats.org/officeDocument/2006/relationships/control" Target="../activeX/activeX27.xml"/><Relationship Id="rId7" Type="http://schemas.openxmlformats.org/officeDocument/2006/relationships/control" Target="../activeX/activeX31.xml"/><Relationship Id="rId12" Type="http://schemas.openxmlformats.org/officeDocument/2006/relationships/image" Target="../media/image13.png"/><Relationship Id="rId2" Type="http://schemas.openxmlformats.org/officeDocument/2006/relationships/control" Target="../activeX/activeX26.xml"/><Relationship Id="rId1" Type="http://schemas.openxmlformats.org/officeDocument/2006/relationships/control" Target="../activeX/activeX25.xml"/><Relationship Id="rId6" Type="http://schemas.openxmlformats.org/officeDocument/2006/relationships/control" Target="../activeX/activeX30.xml"/><Relationship Id="rId11" Type="http://schemas.openxmlformats.org/officeDocument/2006/relationships/image" Target="../media/image12.png"/><Relationship Id="rId5" Type="http://schemas.openxmlformats.org/officeDocument/2006/relationships/control" Target="../activeX/activeX29.xml"/><Relationship Id="rId10" Type="http://schemas.openxmlformats.org/officeDocument/2006/relationships/notesSlide" Target="../notesSlides/notesSlide4.xml"/><Relationship Id="rId4" Type="http://schemas.openxmlformats.org/officeDocument/2006/relationships/control" Target="../activeX/activeX28.xml"/><Relationship Id="rId9"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control" Target="../activeX/activeX8.xml"/><Relationship Id="rId13" Type="http://schemas.openxmlformats.org/officeDocument/2006/relationships/slideLayout" Target="../slideLayouts/slideLayout3.xml"/><Relationship Id="rId18" Type="http://schemas.openxmlformats.org/officeDocument/2006/relationships/image" Target="../media/image15.png"/><Relationship Id="rId3" Type="http://schemas.openxmlformats.org/officeDocument/2006/relationships/control" Target="../activeX/activeX3.xml"/><Relationship Id="rId7" Type="http://schemas.openxmlformats.org/officeDocument/2006/relationships/control" Target="../activeX/activeX7.xml"/><Relationship Id="rId12" Type="http://schemas.openxmlformats.org/officeDocument/2006/relationships/control" Target="../activeX/activeX12.xml"/><Relationship Id="rId17" Type="http://schemas.openxmlformats.org/officeDocument/2006/relationships/image" Target="../media/image14.png"/><Relationship Id="rId2" Type="http://schemas.openxmlformats.org/officeDocument/2006/relationships/control" Target="../activeX/activeX2.xml"/><Relationship Id="rId16" Type="http://schemas.openxmlformats.org/officeDocument/2006/relationships/image" Target="../media/image13.png"/><Relationship Id="rId20" Type="http://schemas.openxmlformats.org/officeDocument/2006/relationships/image" Target="../media/image17.wmf"/><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control" Target="../activeX/activeX11.xml"/><Relationship Id="rId5" Type="http://schemas.openxmlformats.org/officeDocument/2006/relationships/control" Target="../activeX/activeX5.xml"/><Relationship Id="rId15" Type="http://schemas.openxmlformats.org/officeDocument/2006/relationships/image" Target="../media/image12.png"/><Relationship Id="rId10" Type="http://schemas.openxmlformats.org/officeDocument/2006/relationships/control" Target="../activeX/activeX10.xml"/><Relationship Id="rId19" Type="http://schemas.openxmlformats.org/officeDocument/2006/relationships/image" Target="../media/image16.png"/><Relationship Id="rId4" Type="http://schemas.openxmlformats.org/officeDocument/2006/relationships/control" Target="../activeX/activeX4.xml"/><Relationship Id="rId9" Type="http://schemas.openxmlformats.org/officeDocument/2006/relationships/control" Target="../activeX/activeX9.xml"/><Relationship Id="rId1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control" Target="../activeX/activeX20.xml"/><Relationship Id="rId13" Type="http://schemas.openxmlformats.org/officeDocument/2006/relationships/slideLayout" Target="../slideLayouts/slideLayout3.xml"/><Relationship Id="rId18" Type="http://schemas.openxmlformats.org/officeDocument/2006/relationships/image" Target="../media/image16.png"/><Relationship Id="rId26" Type="http://schemas.openxmlformats.org/officeDocument/2006/relationships/image" Target="../media/image28.wmf"/><Relationship Id="rId3" Type="http://schemas.openxmlformats.org/officeDocument/2006/relationships/control" Target="../activeX/activeX15.xml"/><Relationship Id="rId21" Type="http://schemas.openxmlformats.org/officeDocument/2006/relationships/image" Target="../media/image23.wmf"/><Relationship Id="rId7" Type="http://schemas.openxmlformats.org/officeDocument/2006/relationships/control" Target="../activeX/activeX19.xml"/><Relationship Id="rId12" Type="http://schemas.openxmlformats.org/officeDocument/2006/relationships/control" Target="../activeX/activeX24.xml"/><Relationship Id="rId17" Type="http://schemas.openxmlformats.org/officeDocument/2006/relationships/image" Target="../media/image15.png"/><Relationship Id="rId25" Type="http://schemas.openxmlformats.org/officeDocument/2006/relationships/image" Target="../media/image27.wmf"/><Relationship Id="rId2" Type="http://schemas.openxmlformats.org/officeDocument/2006/relationships/control" Target="../activeX/activeX14.xml"/><Relationship Id="rId16" Type="http://schemas.openxmlformats.org/officeDocument/2006/relationships/image" Target="../media/image14.png"/><Relationship Id="rId20" Type="http://schemas.openxmlformats.org/officeDocument/2006/relationships/image" Target="../media/image22.wmf"/><Relationship Id="rId29" Type="http://schemas.openxmlformats.org/officeDocument/2006/relationships/image" Target="../media/image31.wmf"/><Relationship Id="rId1" Type="http://schemas.openxmlformats.org/officeDocument/2006/relationships/control" Target="../activeX/activeX13.xml"/><Relationship Id="rId6" Type="http://schemas.openxmlformats.org/officeDocument/2006/relationships/control" Target="../activeX/activeX18.xml"/><Relationship Id="rId11" Type="http://schemas.openxmlformats.org/officeDocument/2006/relationships/control" Target="../activeX/activeX23.xml"/><Relationship Id="rId24" Type="http://schemas.openxmlformats.org/officeDocument/2006/relationships/image" Target="../media/image26.wmf"/><Relationship Id="rId5" Type="http://schemas.openxmlformats.org/officeDocument/2006/relationships/control" Target="../activeX/activeX17.xml"/><Relationship Id="rId15" Type="http://schemas.openxmlformats.org/officeDocument/2006/relationships/image" Target="../media/image13.png"/><Relationship Id="rId23" Type="http://schemas.openxmlformats.org/officeDocument/2006/relationships/image" Target="../media/image25.wmf"/><Relationship Id="rId28" Type="http://schemas.openxmlformats.org/officeDocument/2006/relationships/image" Target="../media/image30.wmf"/><Relationship Id="rId10" Type="http://schemas.openxmlformats.org/officeDocument/2006/relationships/control" Target="../activeX/activeX22.xml"/><Relationship Id="rId19" Type="http://schemas.openxmlformats.org/officeDocument/2006/relationships/image" Target="../media/image21.wmf"/><Relationship Id="rId4" Type="http://schemas.openxmlformats.org/officeDocument/2006/relationships/control" Target="../activeX/activeX16.xml"/><Relationship Id="rId9" Type="http://schemas.openxmlformats.org/officeDocument/2006/relationships/control" Target="../activeX/activeX21.xml"/><Relationship Id="rId14" Type="http://schemas.openxmlformats.org/officeDocument/2006/relationships/notesSlide" Target="../notesSlides/notesSlide3.xml"/><Relationship Id="rId22" Type="http://schemas.openxmlformats.org/officeDocument/2006/relationships/image" Target="../media/image24.wmf"/><Relationship Id="rId27" Type="http://schemas.openxmlformats.org/officeDocument/2006/relationships/image" Target="../media/image29.wmf"/><Relationship Id="rId30" Type="http://schemas.openxmlformats.org/officeDocument/2006/relationships/image" Target="../media/image3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A002E054-2048-0776-DB1A-DB8808404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01600"/>
            <a:ext cx="12694793" cy="700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2974D899-5E1B-6498-92D4-3DF8731CC6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38593" y="-101600"/>
            <a:ext cx="5006975"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00A192C-A7A6-A11F-3CB8-0C3A1A72FF29}"/>
              </a:ext>
            </a:extLst>
          </p:cNvPr>
          <p:cNvSpPr txBox="1"/>
          <p:nvPr/>
        </p:nvSpPr>
        <p:spPr>
          <a:xfrm>
            <a:off x="609600" y="1591470"/>
            <a:ext cx="6581329" cy="1492716"/>
          </a:xfrm>
          <a:prstGeom prst="rect">
            <a:avLst/>
          </a:prstGeom>
          <a:noFill/>
        </p:spPr>
        <p:txBody>
          <a:bodyPr wrap="square">
            <a:spAutoFit/>
          </a:bodyPr>
          <a:lstStyle/>
          <a:p>
            <a:pPr algn="ctr" defTabSz="514350" eaLnBrk="1" fontAlgn="auto" hangingPunct="1">
              <a:lnSpc>
                <a:spcPct val="200000"/>
              </a:lnSpc>
              <a:spcBef>
                <a:spcPts val="0"/>
              </a:spcBef>
              <a:spcAft>
                <a:spcPts val="0"/>
              </a:spcAft>
              <a:defRPr/>
            </a:pPr>
            <a:r>
              <a:rPr lang="en-US" sz="2600" b="1" spc="28" dirty="0">
                <a:ln w="11430"/>
                <a:solidFill>
                  <a:srgbClr val="FF0066"/>
                </a:solidFill>
                <a:latin typeface="Times New Roman" panose="02020603050405020304" pitchFamily="18" charset="0"/>
                <a:cs typeface="Times New Roman" panose="02020603050405020304" pitchFamily="18" charset="0"/>
                <a:sym typeface="Arial"/>
              </a:rPr>
              <a:t>CHÀO MỪNG CÁC THẦY CÔ GIÁO</a:t>
            </a:r>
          </a:p>
          <a:p>
            <a:pPr algn="ctr" defTabSz="514350" eaLnBrk="1" fontAlgn="auto" hangingPunct="1">
              <a:lnSpc>
                <a:spcPct val="150000"/>
              </a:lnSpc>
              <a:spcBef>
                <a:spcPts val="0"/>
              </a:spcBef>
              <a:spcAft>
                <a:spcPts val="0"/>
              </a:spcAft>
              <a:defRPr/>
            </a:pPr>
            <a:r>
              <a:rPr lang="en-US" sz="2600" b="1" spc="28" dirty="0">
                <a:ln w="11430"/>
                <a:solidFill>
                  <a:srgbClr val="6D9897">
                    <a:lumMod val="75000"/>
                  </a:srgbClr>
                </a:solidFill>
                <a:latin typeface="Times New Roman" panose="02020603050405020304" pitchFamily="18" charset="0"/>
                <a:cs typeface="Times New Roman" panose="02020603050405020304" pitchFamily="18" charset="0"/>
                <a:sym typeface="Arial"/>
              </a:rPr>
              <a:t>TỚI DỰ TIẾT TOÁN LỚP 2A5</a:t>
            </a:r>
            <a:endParaRPr lang="en-US" sz="2600" b="1" spc="28" dirty="0">
              <a:ln w="11430"/>
              <a:solidFill>
                <a:srgbClr val="6D9897">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p:txBody>
      </p:sp>
      <p:pic>
        <p:nvPicPr>
          <p:cNvPr id="6" name="图片 2">
            <a:extLst>
              <a:ext uri="{FF2B5EF4-FFF2-40B4-BE49-F238E27FC236}">
                <a16:creationId xmlns:a16="http://schemas.microsoft.com/office/drawing/2014/main" id="{FB19AAB4-EC01-7197-F064-7A3A85535D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748" y="5010150"/>
            <a:ext cx="12686316"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0">
            <a:extLst>
              <a:ext uri="{FF2B5EF4-FFF2-40B4-BE49-F238E27FC236}">
                <a16:creationId xmlns:a16="http://schemas.microsoft.com/office/drawing/2014/main" id="{846E4EBC-BEA4-1F45-337D-DFA17FCCCDE7}"/>
              </a:ext>
            </a:extLst>
          </p:cNvPr>
          <p:cNvSpPr>
            <a:spLocks noChangeArrowheads="1"/>
          </p:cNvSpPr>
          <p:nvPr/>
        </p:nvSpPr>
        <p:spPr bwMode="auto">
          <a:xfrm>
            <a:off x="0" y="3857625"/>
            <a:ext cx="682752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lnSpc>
                <a:spcPct val="90000"/>
              </a:lnSpc>
              <a:spcBef>
                <a:spcPts val="563"/>
              </a:spcBef>
              <a:buFont typeface="Arial" panose="020B0604020202020204" pitchFamily="34" charset="0"/>
              <a:buChar char="•"/>
              <a:defRPr sz="1500">
                <a:solidFill>
                  <a:schemeClr val="tx1"/>
                </a:solidFill>
                <a:latin typeface="Old Standard TT"/>
              </a:defRPr>
            </a:lvl1pPr>
            <a:lvl2pPr marL="742950" indent="-285750" defTabSz="514350">
              <a:lnSpc>
                <a:spcPct val="90000"/>
              </a:lnSpc>
              <a:spcBef>
                <a:spcPts val="275"/>
              </a:spcBef>
              <a:buFont typeface="Arial" panose="020B0604020202020204" pitchFamily="34" charset="0"/>
              <a:buChar char="•"/>
              <a:defRPr>
                <a:solidFill>
                  <a:schemeClr val="tx1"/>
                </a:solidFill>
                <a:latin typeface="Old Standard TT"/>
              </a:defRPr>
            </a:lvl2pPr>
            <a:lvl3pPr marL="1143000" indent="-228600" defTabSz="514350">
              <a:lnSpc>
                <a:spcPct val="90000"/>
              </a:lnSpc>
              <a:spcBef>
                <a:spcPts val="275"/>
              </a:spcBef>
              <a:buFont typeface="Arial" panose="020B0604020202020204" pitchFamily="34" charset="0"/>
              <a:buChar char="•"/>
              <a:defRPr sz="1100">
                <a:solidFill>
                  <a:schemeClr val="tx1"/>
                </a:solidFill>
                <a:latin typeface="Old Standard TT"/>
              </a:defRPr>
            </a:lvl3pPr>
            <a:lvl4pPr marL="1600200" indent="-228600" defTabSz="514350">
              <a:lnSpc>
                <a:spcPct val="90000"/>
              </a:lnSpc>
              <a:spcBef>
                <a:spcPts val="275"/>
              </a:spcBef>
              <a:buFont typeface="Arial" panose="020B0604020202020204" pitchFamily="34" charset="0"/>
              <a:buChar char="•"/>
              <a:defRPr sz="900">
                <a:solidFill>
                  <a:schemeClr val="tx1"/>
                </a:solidFill>
                <a:latin typeface="Old Standard TT"/>
              </a:defRPr>
            </a:lvl4pPr>
            <a:lvl5pPr marL="2057400" indent="-228600" defTabSz="514350">
              <a:lnSpc>
                <a:spcPct val="90000"/>
              </a:lnSpc>
              <a:spcBef>
                <a:spcPts val="275"/>
              </a:spcBef>
              <a:buFont typeface="Arial" panose="020B0604020202020204" pitchFamily="34" charset="0"/>
              <a:buChar char="•"/>
              <a:defRPr sz="900">
                <a:solidFill>
                  <a:schemeClr val="tx1"/>
                </a:solidFill>
                <a:latin typeface="Old Standard TT"/>
              </a:defRPr>
            </a:lvl5pPr>
            <a:lvl6pPr marL="2514600" indent="-228600" defTabSz="514350" eaLnBrk="0" fontAlgn="base" hangingPunct="0">
              <a:lnSpc>
                <a:spcPct val="90000"/>
              </a:lnSpc>
              <a:spcBef>
                <a:spcPts val="275"/>
              </a:spcBef>
              <a:spcAft>
                <a:spcPct val="0"/>
              </a:spcAft>
              <a:buFont typeface="Arial" panose="020B0604020202020204" pitchFamily="34" charset="0"/>
              <a:buChar char="•"/>
              <a:defRPr sz="900">
                <a:solidFill>
                  <a:schemeClr val="tx1"/>
                </a:solidFill>
                <a:latin typeface="Old Standard TT"/>
              </a:defRPr>
            </a:lvl6pPr>
            <a:lvl7pPr marL="2971800" indent="-228600" defTabSz="514350" eaLnBrk="0" fontAlgn="base" hangingPunct="0">
              <a:lnSpc>
                <a:spcPct val="90000"/>
              </a:lnSpc>
              <a:spcBef>
                <a:spcPts val="275"/>
              </a:spcBef>
              <a:spcAft>
                <a:spcPct val="0"/>
              </a:spcAft>
              <a:buFont typeface="Arial" panose="020B0604020202020204" pitchFamily="34" charset="0"/>
              <a:buChar char="•"/>
              <a:defRPr sz="900">
                <a:solidFill>
                  <a:schemeClr val="tx1"/>
                </a:solidFill>
                <a:latin typeface="Old Standard TT"/>
              </a:defRPr>
            </a:lvl7pPr>
            <a:lvl8pPr marL="3429000" indent="-228600" defTabSz="514350" eaLnBrk="0" fontAlgn="base" hangingPunct="0">
              <a:lnSpc>
                <a:spcPct val="90000"/>
              </a:lnSpc>
              <a:spcBef>
                <a:spcPts val="275"/>
              </a:spcBef>
              <a:spcAft>
                <a:spcPct val="0"/>
              </a:spcAft>
              <a:buFont typeface="Arial" panose="020B0604020202020204" pitchFamily="34" charset="0"/>
              <a:buChar char="•"/>
              <a:defRPr sz="900">
                <a:solidFill>
                  <a:schemeClr val="tx1"/>
                </a:solidFill>
                <a:latin typeface="Old Standard TT"/>
              </a:defRPr>
            </a:lvl8pPr>
            <a:lvl9pPr marL="3886200" indent="-228600" defTabSz="514350" eaLnBrk="0" fontAlgn="base" hangingPunct="0">
              <a:lnSpc>
                <a:spcPct val="90000"/>
              </a:lnSpc>
              <a:spcBef>
                <a:spcPts val="275"/>
              </a:spcBef>
              <a:spcAft>
                <a:spcPct val="0"/>
              </a:spcAft>
              <a:buFont typeface="Arial" panose="020B0604020202020204" pitchFamily="34" charset="0"/>
              <a:buChar char="•"/>
              <a:defRPr sz="900">
                <a:solidFill>
                  <a:schemeClr val="tx1"/>
                </a:solidFill>
                <a:latin typeface="Old Standard TT"/>
              </a:defRPr>
            </a:lvl9pPr>
          </a:lstStyle>
          <a:p>
            <a:pPr algn="ctr" eaLnBrk="1" hangingPunct="1">
              <a:lnSpc>
                <a:spcPct val="100000"/>
              </a:lnSpc>
              <a:spcBef>
                <a:spcPct val="0"/>
              </a:spcBef>
              <a:spcAft>
                <a:spcPts val="600"/>
              </a:spcAft>
              <a:buFontTx/>
              <a:buNone/>
            </a:pPr>
            <a:r>
              <a:rPr lang="en-US" altLang="en-US" sz="2600" b="1" dirty="0" err="1">
                <a:solidFill>
                  <a:srgbClr val="002060"/>
                </a:solidFill>
                <a:latin typeface="Times New Roman" panose="02020603050405020304" pitchFamily="18" charset="0"/>
                <a:cs typeface="Times New Roman" panose="02020603050405020304" pitchFamily="18" charset="0"/>
                <a:sym typeface="Arial" panose="020B0604020202020204" pitchFamily="34" charset="0"/>
              </a:rPr>
              <a:t>Giáo</a:t>
            </a:r>
            <a:r>
              <a:rPr lang="en-US" altLang="en-US" sz="26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600" b="1" dirty="0" err="1">
                <a:solidFill>
                  <a:srgbClr val="002060"/>
                </a:solidFill>
                <a:latin typeface="Times New Roman" panose="02020603050405020304" pitchFamily="18" charset="0"/>
                <a:cs typeface="Times New Roman" panose="02020603050405020304" pitchFamily="18" charset="0"/>
                <a:sym typeface="Arial" panose="020B0604020202020204" pitchFamily="34" charset="0"/>
              </a:rPr>
              <a:t>viên</a:t>
            </a:r>
            <a:r>
              <a:rPr lang="en-US" altLang="en-US" sz="26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600" b="1" i="1" dirty="0" err="1">
                <a:solidFill>
                  <a:srgbClr val="002060"/>
                </a:solidFill>
                <a:latin typeface="Times New Roman" panose="02020603050405020304" pitchFamily="18" charset="0"/>
                <a:cs typeface="Times New Roman" panose="02020603050405020304" pitchFamily="18" charset="0"/>
                <a:sym typeface="Arial" panose="020B0604020202020204" pitchFamily="34" charset="0"/>
              </a:rPr>
              <a:t>Đặng</a:t>
            </a:r>
            <a:r>
              <a:rPr lang="en-US" altLang="en-US" sz="2600" b="1" i="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600" b="1" i="1" dirty="0" err="1">
                <a:solidFill>
                  <a:srgbClr val="002060"/>
                </a:solidFill>
                <a:latin typeface="Times New Roman" panose="02020603050405020304" pitchFamily="18" charset="0"/>
                <a:cs typeface="Times New Roman" panose="02020603050405020304" pitchFamily="18" charset="0"/>
                <a:sym typeface="Arial" panose="020B0604020202020204" pitchFamily="34" charset="0"/>
              </a:rPr>
              <a:t>Thị</a:t>
            </a:r>
            <a:r>
              <a:rPr lang="en-US" altLang="en-US" sz="2600" b="1" i="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 Len</a:t>
            </a:r>
            <a:r>
              <a:rPr lang="en-US" altLang="en-US" sz="26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             </a:t>
            </a:r>
          </a:p>
          <a:p>
            <a:pPr algn="ctr" eaLnBrk="1" hangingPunct="1">
              <a:lnSpc>
                <a:spcPct val="100000"/>
              </a:lnSpc>
              <a:spcBef>
                <a:spcPct val="0"/>
              </a:spcBef>
              <a:spcAft>
                <a:spcPts val="600"/>
              </a:spcAft>
              <a:buFontTx/>
              <a:buNone/>
            </a:pPr>
            <a:r>
              <a:rPr lang="en-US" altLang="en-US" sz="2600" b="1" dirty="0" err="1">
                <a:solidFill>
                  <a:srgbClr val="002060"/>
                </a:solidFill>
                <a:latin typeface="Times New Roman" panose="02020603050405020304" pitchFamily="18" charset="0"/>
                <a:cs typeface="Times New Roman" panose="02020603050405020304" pitchFamily="18" charset="0"/>
                <a:sym typeface="Arial" panose="020B0604020202020204" pitchFamily="34" charset="0"/>
              </a:rPr>
              <a:t>Trường</a:t>
            </a:r>
            <a:r>
              <a:rPr lang="en-US" altLang="en-US" sz="26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600" b="1" i="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 TH&amp;THCS </a:t>
            </a:r>
            <a:r>
              <a:rPr lang="en-US" altLang="en-US" sz="2600" b="1" i="1" dirty="0" err="1">
                <a:solidFill>
                  <a:srgbClr val="002060"/>
                </a:solidFill>
                <a:latin typeface="Times New Roman" panose="02020603050405020304" pitchFamily="18" charset="0"/>
                <a:cs typeface="Times New Roman" panose="02020603050405020304" pitchFamily="18" charset="0"/>
                <a:sym typeface="Arial" panose="020B0604020202020204" pitchFamily="34" charset="0"/>
              </a:rPr>
              <a:t>Đông</a:t>
            </a:r>
            <a:r>
              <a:rPr lang="en-US" altLang="en-US" sz="2600" b="1" i="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600" b="1" i="1" dirty="0" err="1">
                <a:solidFill>
                  <a:srgbClr val="002060"/>
                </a:solidFill>
                <a:latin typeface="Times New Roman" panose="02020603050405020304" pitchFamily="18" charset="0"/>
                <a:cs typeface="Times New Roman" panose="02020603050405020304" pitchFamily="18" charset="0"/>
                <a:sym typeface="Arial" panose="020B0604020202020204" pitchFamily="34" charset="0"/>
              </a:rPr>
              <a:t>Hải</a:t>
            </a:r>
            <a:r>
              <a:rPr lang="en-US" altLang="en-US" sz="2600" b="1" i="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 2</a:t>
            </a:r>
          </a:p>
        </p:txBody>
      </p:sp>
      <p:sp>
        <p:nvSpPr>
          <p:cNvPr id="8" name="Smiley Face 7">
            <a:extLst>
              <a:ext uri="{FF2B5EF4-FFF2-40B4-BE49-F238E27FC236}">
                <a16:creationId xmlns:a16="http://schemas.microsoft.com/office/drawing/2014/main" id="{8E5F5314-3BC2-5792-3A30-A59665D48866}"/>
              </a:ext>
            </a:extLst>
          </p:cNvPr>
          <p:cNvSpPr/>
          <p:nvPr/>
        </p:nvSpPr>
        <p:spPr>
          <a:xfrm>
            <a:off x="11542521" y="6007100"/>
            <a:ext cx="277813" cy="399257"/>
          </a:xfrm>
          <a:prstGeom prst="smileyFace">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eaLnBrk="1" fontAlgn="auto" hangingPunct="1">
              <a:spcBef>
                <a:spcPts val="0"/>
              </a:spcBef>
              <a:spcAft>
                <a:spcPts val="0"/>
              </a:spcAft>
              <a:defRPr/>
            </a:pPr>
            <a:endParaRPr lang="en-US" sz="1013" dirty="0">
              <a:solidFill>
                <a:srgbClr val="3C3D3E"/>
              </a:solidFill>
              <a:sym typeface="Arial"/>
            </a:endParaRPr>
          </a:p>
        </p:txBody>
      </p:sp>
      <p:sp>
        <p:nvSpPr>
          <p:cNvPr id="9" name="Rectangle 8">
            <a:extLst>
              <a:ext uri="{FF2B5EF4-FFF2-40B4-BE49-F238E27FC236}">
                <a16:creationId xmlns:a16="http://schemas.microsoft.com/office/drawing/2014/main" id="{D0600A03-DC7A-3EB5-31A6-3CC0B2975A60}"/>
              </a:ext>
            </a:extLst>
          </p:cNvPr>
          <p:cNvSpPr>
            <a:spLocks noChangeArrowheads="1"/>
          </p:cNvSpPr>
          <p:nvPr/>
        </p:nvSpPr>
        <p:spPr bwMode="auto">
          <a:xfrm>
            <a:off x="923480" y="77788"/>
            <a:ext cx="63468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lnSpc>
                <a:spcPct val="90000"/>
              </a:lnSpc>
              <a:spcBef>
                <a:spcPts val="563"/>
              </a:spcBef>
              <a:buFont typeface="Arial" panose="020B0604020202020204" pitchFamily="34" charset="0"/>
              <a:buChar char="•"/>
              <a:defRPr sz="1500">
                <a:solidFill>
                  <a:schemeClr val="tx1"/>
                </a:solidFill>
                <a:latin typeface="Old Standard TT"/>
              </a:defRPr>
            </a:lvl1pPr>
            <a:lvl2pPr marL="742950" indent="-285750" defTabSz="514350">
              <a:lnSpc>
                <a:spcPct val="90000"/>
              </a:lnSpc>
              <a:spcBef>
                <a:spcPts val="275"/>
              </a:spcBef>
              <a:buFont typeface="Arial" panose="020B0604020202020204" pitchFamily="34" charset="0"/>
              <a:buChar char="•"/>
              <a:defRPr>
                <a:solidFill>
                  <a:schemeClr val="tx1"/>
                </a:solidFill>
                <a:latin typeface="Old Standard TT"/>
              </a:defRPr>
            </a:lvl2pPr>
            <a:lvl3pPr marL="1143000" indent="-228600" defTabSz="514350">
              <a:lnSpc>
                <a:spcPct val="90000"/>
              </a:lnSpc>
              <a:spcBef>
                <a:spcPts val="275"/>
              </a:spcBef>
              <a:buFont typeface="Arial" panose="020B0604020202020204" pitchFamily="34" charset="0"/>
              <a:buChar char="•"/>
              <a:defRPr sz="1100">
                <a:solidFill>
                  <a:schemeClr val="tx1"/>
                </a:solidFill>
                <a:latin typeface="Old Standard TT"/>
              </a:defRPr>
            </a:lvl3pPr>
            <a:lvl4pPr marL="1600200" indent="-228600" defTabSz="514350">
              <a:lnSpc>
                <a:spcPct val="90000"/>
              </a:lnSpc>
              <a:spcBef>
                <a:spcPts val="275"/>
              </a:spcBef>
              <a:buFont typeface="Arial" panose="020B0604020202020204" pitchFamily="34" charset="0"/>
              <a:buChar char="•"/>
              <a:defRPr sz="900">
                <a:solidFill>
                  <a:schemeClr val="tx1"/>
                </a:solidFill>
                <a:latin typeface="Old Standard TT"/>
              </a:defRPr>
            </a:lvl4pPr>
            <a:lvl5pPr marL="2057400" indent="-228600" defTabSz="514350">
              <a:lnSpc>
                <a:spcPct val="90000"/>
              </a:lnSpc>
              <a:spcBef>
                <a:spcPts val="275"/>
              </a:spcBef>
              <a:buFont typeface="Arial" panose="020B0604020202020204" pitchFamily="34" charset="0"/>
              <a:buChar char="•"/>
              <a:defRPr sz="900">
                <a:solidFill>
                  <a:schemeClr val="tx1"/>
                </a:solidFill>
                <a:latin typeface="Old Standard TT"/>
              </a:defRPr>
            </a:lvl5pPr>
            <a:lvl6pPr marL="2514600" indent="-228600" defTabSz="514350" eaLnBrk="0" fontAlgn="base" hangingPunct="0">
              <a:lnSpc>
                <a:spcPct val="90000"/>
              </a:lnSpc>
              <a:spcBef>
                <a:spcPts val="275"/>
              </a:spcBef>
              <a:spcAft>
                <a:spcPct val="0"/>
              </a:spcAft>
              <a:buFont typeface="Arial" panose="020B0604020202020204" pitchFamily="34" charset="0"/>
              <a:buChar char="•"/>
              <a:defRPr sz="900">
                <a:solidFill>
                  <a:schemeClr val="tx1"/>
                </a:solidFill>
                <a:latin typeface="Old Standard TT"/>
              </a:defRPr>
            </a:lvl6pPr>
            <a:lvl7pPr marL="2971800" indent="-228600" defTabSz="514350" eaLnBrk="0" fontAlgn="base" hangingPunct="0">
              <a:lnSpc>
                <a:spcPct val="90000"/>
              </a:lnSpc>
              <a:spcBef>
                <a:spcPts val="275"/>
              </a:spcBef>
              <a:spcAft>
                <a:spcPct val="0"/>
              </a:spcAft>
              <a:buFont typeface="Arial" panose="020B0604020202020204" pitchFamily="34" charset="0"/>
              <a:buChar char="•"/>
              <a:defRPr sz="900">
                <a:solidFill>
                  <a:schemeClr val="tx1"/>
                </a:solidFill>
                <a:latin typeface="Old Standard TT"/>
              </a:defRPr>
            </a:lvl7pPr>
            <a:lvl8pPr marL="3429000" indent="-228600" defTabSz="514350" eaLnBrk="0" fontAlgn="base" hangingPunct="0">
              <a:lnSpc>
                <a:spcPct val="90000"/>
              </a:lnSpc>
              <a:spcBef>
                <a:spcPts val="275"/>
              </a:spcBef>
              <a:spcAft>
                <a:spcPct val="0"/>
              </a:spcAft>
              <a:buFont typeface="Arial" panose="020B0604020202020204" pitchFamily="34" charset="0"/>
              <a:buChar char="•"/>
              <a:defRPr sz="900">
                <a:solidFill>
                  <a:schemeClr val="tx1"/>
                </a:solidFill>
                <a:latin typeface="Old Standard TT"/>
              </a:defRPr>
            </a:lvl8pPr>
            <a:lvl9pPr marL="3886200" indent="-228600" defTabSz="514350" eaLnBrk="0" fontAlgn="base" hangingPunct="0">
              <a:lnSpc>
                <a:spcPct val="90000"/>
              </a:lnSpc>
              <a:spcBef>
                <a:spcPts val="275"/>
              </a:spcBef>
              <a:spcAft>
                <a:spcPct val="0"/>
              </a:spcAft>
              <a:buFont typeface="Arial" panose="020B0604020202020204" pitchFamily="34" charset="0"/>
              <a:buChar char="•"/>
              <a:defRPr sz="900">
                <a:solidFill>
                  <a:schemeClr val="tx1"/>
                </a:solidFill>
                <a:latin typeface="Old Standard TT"/>
              </a:defRPr>
            </a:lvl9pPr>
          </a:lstStyle>
          <a:p>
            <a:pPr algn="ctr" eaLnBrk="1" hangingPunct="1">
              <a:lnSpc>
                <a:spcPct val="100000"/>
              </a:lnSpc>
              <a:spcBef>
                <a:spcPct val="0"/>
              </a:spcBef>
              <a:spcAft>
                <a:spcPts val="600"/>
              </a:spcAft>
              <a:buFontTx/>
              <a:buNone/>
            </a:pPr>
            <a:r>
              <a:rPr lang="en-US" altLang="en-US" sz="2400" b="1" dirty="0">
                <a:solidFill>
                  <a:srgbClr val="8B530B"/>
                </a:solidFill>
                <a:latin typeface="Times New Roman" panose="02020603050405020304" pitchFamily="18" charset="0"/>
                <a:cs typeface="Times New Roman" panose="02020603050405020304" pitchFamily="18" charset="0"/>
                <a:sym typeface="Arial" panose="020B0604020202020204" pitchFamily="34" charset="0"/>
              </a:rPr>
              <a:t>ỦY BAN NHÂN DÂN PHƯỜNG ĐÔNG HẢI</a:t>
            </a:r>
          </a:p>
          <a:p>
            <a:pPr algn="ctr" eaLnBrk="1" hangingPunct="1">
              <a:lnSpc>
                <a:spcPct val="100000"/>
              </a:lnSpc>
              <a:spcBef>
                <a:spcPct val="0"/>
              </a:spcBef>
              <a:spcAft>
                <a:spcPts val="600"/>
              </a:spcAft>
              <a:buFontTx/>
              <a:buNone/>
            </a:pPr>
            <a:r>
              <a:rPr lang="en-US" altLang="en-US" sz="24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TRƯỜNG TH&amp;THCS ĐÔNG HẢI 2</a:t>
            </a:r>
          </a:p>
        </p:txBody>
      </p:sp>
      <p:pic>
        <p:nvPicPr>
          <p:cNvPr id="10" name="River-flows-in-you-yiruma-Nhac-Khong-Loi-yiruma">
            <a:hlinkClick r:id="" action="ppaction://media"/>
            <a:extLst>
              <a:ext uri="{FF2B5EF4-FFF2-40B4-BE49-F238E27FC236}">
                <a16:creationId xmlns:a16="http://schemas.microsoft.com/office/drawing/2014/main" id="{0DE92A64-4E09-A4B6-C697-2B6CCDE9D1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V="1">
            <a:off x="10917301" y="6321678"/>
            <a:ext cx="455613" cy="53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434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620000"/>
          </a:xfrm>
          <a:prstGeom prst="rect">
            <a:avLst/>
          </a:prstGeom>
        </p:spPr>
      </p:pic>
    </p:spTree>
    <p:extLst>
      <p:ext uri="{BB962C8B-B14F-4D97-AF65-F5344CB8AC3E}">
        <p14:creationId xmlns:p14="http://schemas.microsoft.com/office/powerpoint/2010/main" val="3276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b="6453"/>
          <a:stretch/>
        </p:blipFill>
        <p:spPr>
          <a:xfrm>
            <a:off x="0" y="6349"/>
            <a:ext cx="12192000" cy="6403595"/>
          </a:xfrm>
          <a:prstGeom prst="rect">
            <a:avLst/>
          </a:prstGeom>
        </p:spPr>
      </p:pic>
      <p:pic>
        <p:nvPicPr>
          <p:cNvPr id="4" name="Picture 3">
            <a:extLst>
              <a:ext uri="{FF2B5EF4-FFF2-40B4-BE49-F238E27FC236}">
                <a16:creationId xmlns:a16="http://schemas.microsoft.com/office/drawing/2014/main" id="{806FFBBC-EFB0-4E56-BD7F-D42E69216CCB}"/>
              </a:ext>
            </a:extLst>
          </p:cNvPr>
          <p:cNvPicPr>
            <a:picLocks noChangeAspect="1"/>
          </p:cNvPicPr>
          <p:nvPr/>
        </p:nvPicPr>
        <p:blipFill rotWithShape="1">
          <a:blip r:embed="rId4"/>
          <a:srcRect l="7325" r="75882" b="61355"/>
          <a:stretch/>
        </p:blipFill>
        <p:spPr>
          <a:xfrm>
            <a:off x="1743243" y="1181850"/>
            <a:ext cx="1522694" cy="1626173"/>
          </a:xfrm>
          <a:prstGeom prst="rect">
            <a:avLst/>
          </a:prstGeom>
        </p:spPr>
      </p:pic>
      <p:grpSp>
        <p:nvGrpSpPr>
          <p:cNvPr id="14" name="Group 13">
            <a:extLst>
              <a:ext uri="{FF2B5EF4-FFF2-40B4-BE49-F238E27FC236}">
                <a16:creationId xmlns:a16="http://schemas.microsoft.com/office/drawing/2014/main" id="{FD521B58-79EC-4E7F-9615-896CD7F3D002}"/>
              </a:ext>
            </a:extLst>
          </p:cNvPr>
          <p:cNvGrpSpPr/>
          <p:nvPr/>
        </p:nvGrpSpPr>
        <p:grpSpPr>
          <a:xfrm>
            <a:off x="2504590" y="461379"/>
            <a:ext cx="7977539" cy="663942"/>
            <a:chOff x="1230143" y="321217"/>
            <a:chExt cx="6770367" cy="663942"/>
          </a:xfrm>
        </p:grpSpPr>
        <p:sp>
          <p:nvSpPr>
            <p:cNvPr id="15" name="Rectangle: Rounded Corners 14">
              <a:extLst>
                <a:ext uri="{FF2B5EF4-FFF2-40B4-BE49-F238E27FC236}">
                  <a16:creationId xmlns:a16="http://schemas.microsoft.com/office/drawing/2014/main" id="{FE7DBC86-1A7F-4A76-B7A9-9EDE8E61955A}"/>
                </a:ext>
              </a:extLst>
            </p:cNvPr>
            <p:cNvSpPr/>
            <p:nvPr/>
          </p:nvSpPr>
          <p:spPr>
            <a:xfrm>
              <a:off x="1230143" y="321217"/>
              <a:ext cx="6770367" cy="663942"/>
            </a:xfrm>
            <a:prstGeom prst="roundRect">
              <a:avLst>
                <a:gd name="adj" fmla="val 49773"/>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Chọn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kết</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quả</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đúng</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với</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mỗi</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phép</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a:t>
              </a:r>
            </a:p>
          </p:txBody>
        </p:sp>
        <p:sp>
          <p:nvSpPr>
            <p:cNvPr id="16" name="Oval 15">
              <a:extLst>
                <a:ext uri="{FF2B5EF4-FFF2-40B4-BE49-F238E27FC236}">
                  <a16:creationId xmlns:a16="http://schemas.microsoft.com/office/drawing/2014/main" id="{14FE654E-49A7-421D-9ACE-9533B5DED49F}"/>
                </a:ext>
              </a:extLst>
            </p:cNvPr>
            <p:cNvSpPr/>
            <p:nvPr/>
          </p:nvSpPr>
          <p:spPr>
            <a:xfrm>
              <a:off x="1306608" y="371834"/>
              <a:ext cx="531297" cy="562708"/>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2</a:t>
              </a:r>
            </a:p>
          </p:txBody>
        </p:sp>
      </p:grpSp>
      <p:pic>
        <p:nvPicPr>
          <p:cNvPr id="17" name="Picture 16">
            <a:extLst>
              <a:ext uri="{FF2B5EF4-FFF2-40B4-BE49-F238E27FC236}">
                <a16:creationId xmlns:a16="http://schemas.microsoft.com/office/drawing/2014/main" id="{B421C28A-3D9B-4D03-AEE3-387903EEB55F}"/>
              </a:ext>
            </a:extLst>
          </p:cNvPr>
          <p:cNvPicPr>
            <a:picLocks noChangeAspect="1"/>
          </p:cNvPicPr>
          <p:nvPr/>
        </p:nvPicPr>
        <p:blipFill rotWithShape="1">
          <a:blip r:embed="rId4"/>
          <a:srcRect l="7003" t="59352" r="75093"/>
          <a:stretch/>
        </p:blipFill>
        <p:spPr>
          <a:xfrm>
            <a:off x="1602100" y="4149371"/>
            <a:ext cx="1623443" cy="1710465"/>
          </a:xfrm>
          <a:prstGeom prst="rect">
            <a:avLst/>
          </a:prstGeom>
        </p:spPr>
      </p:pic>
      <p:pic>
        <p:nvPicPr>
          <p:cNvPr id="19" name="Picture 18">
            <a:extLst>
              <a:ext uri="{FF2B5EF4-FFF2-40B4-BE49-F238E27FC236}">
                <a16:creationId xmlns:a16="http://schemas.microsoft.com/office/drawing/2014/main" id="{9DF43E59-C4CA-4F4D-A16B-31231EBE2A80}"/>
              </a:ext>
            </a:extLst>
          </p:cNvPr>
          <p:cNvPicPr>
            <a:picLocks noChangeAspect="1"/>
          </p:cNvPicPr>
          <p:nvPr/>
        </p:nvPicPr>
        <p:blipFill rotWithShape="1">
          <a:blip r:embed="rId4"/>
          <a:srcRect l="39425" r="43781" b="61355"/>
          <a:stretch/>
        </p:blipFill>
        <p:spPr>
          <a:xfrm>
            <a:off x="5218325" y="1181850"/>
            <a:ext cx="1522694" cy="1626173"/>
          </a:xfrm>
          <a:prstGeom prst="rect">
            <a:avLst/>
          </a:prstGeom>
        </p:spPr>
      </p:pic>
      <p:pic>
        <p:nvPicPr>
          <p:cNvPr id="20" name="Picture 19">
            <a:extLst>
              <a:ext uri="{FF2B5EF4-FFF2-40B4-BE49-F238E27FC236}">
                <a16:creationId xmlns:a16="http://schemas.microsoft.com/office/drawing/2014/main" id="{1EE4E99D-6985-4C1B-A6BA-984AE9A197ED}"/>
              </a:ext>
            </a:extLst>
          </p:cNvPr>
          <p:cNvPicPr>
            <a:picLocks noChangeAspect="1"/>
          </p:cNvPicPr>
          <p:nvPr/>
        </p:nvPicPr>
        <p:blipFill rotWithShape="1">
          <a:blip r:embed="rId4"/>
          <a:srcRect l="70703" r="12018" b="61355"/>
          <a:stretch/>
        </p:blipFill>
        <p:spPr>
          <a:xfrm>
            <a:off x="8982818" y="1181850"/>
            <a:ext cx="1566688" cy="1626173"/>
          </a:xfrm>
          <a:prstGeom prst="rect">
            <a:avLst/>
          </a:prstGeom>
        </p:spPr>
      </p:pic>
      <p:pic>
        <p:nvPicPr>
          <p:cNvPr id="21" name="Picture 20">
            <a:extLst>
              <a:ext uri="{FF2B5EF4-FFF2-40B4-BE49-F238E27FC236}">
                <a16:creationId xmlns:a16="http://schemas.microsoft.com/office/drawing/2014/main" id="{B6157903-5DF0-4287-8BDF-0E63EC148030}"/>
              </a:ext>
            </a:extLst>
          </p:cNvPr>
          <p:cNvPicPr>
            <a:picLocks noChangeAspect="1"/>
          </p:cNvPicPr>
          <p:nvPr/>
        </p:nvPicPr>
        <p:blipFill rotWithShape="1">
          <a:blip r:embed="rId4"/>
          <a:srcRect l="38551" t="59352" r="43545"/>
          <a:stretch/>
        </p:blipFill>
        <p:spPr>
          <a:xfrm>
            <a:off x="5080437" y="4103768"/>
            <a:ext cx="1623443" cy="1710465"/>
          </a:xfrm>
          <a:prstGeom prst="rect">
            <a:avLst/>
          </a:prstGeom>
        </p:spPr>
      </p:pic>
      <p:pic>
        <p:nvPicPr>
          <p:cNvPr id="22" name="Picture 21">
            <a:extLst>
              <a:ext uri="{FF2B5EF4-FFF2-40B4-BE49-F238E27FC236}">
                <a16:creationId xmlns:a16="http://schemas.microsoft.com/office/drawing/2014/main" id="{AEE4409F-413E-45C2-A849-83543BAD69F8}"/>
              </a:ext>
            </a:extLst>
          </p:cNvPr>
          <p:cNvPicPr>
            <a:picLocks noChangeAspect="1"/>
          </p:cNvPicPr>
          <p:nvPr/>
        </p:nvPicPr>
        <p:blipFill rotWithShape="1">
          <a:blip r:embed="rId4"/>
          <a:srcRect l="70358" t="59352" r="11737"/>
          <a:stretch/>
        </p:blipFill>
        <p:spPr>
          <a:xfrm>
            <a:off x="8982818" y="4103768"/>
            <a:ext cx="1623443" cy="1710465"/>
          </a:xfrm>
          <a:prstGeom prst="rect">
            <a:avLst/>
          </a:prstGeom>
        </p:spPr>
      </p:pic>
      <p:pic>
        <p:nvPicPr>
          <p:cNvPr id="18" name="Picture 17">
            <a:extLst>
              <a:ext uri="{FF2B5EF4-FFF2-40B4-BE49-F238E27FC236}">
                <a16:creationId xmlns:a16="http://schemas.microsoft.com/office/drawing/2014/main" id="{EB94929E-B295-45CD-9E0B-4827EC31D7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476" b="57143" l="6630" r="89945">
                        <a14:foregroundMark x1="40884" y1="44524" x2="40884" y2="44524"/>
                        <a14:foregroundMark x1="56685" y1="45714" x2="56685" y2="45714"/>
                        <a14:foregroundMark x1="90055" y1="48571" x2="89282" y2="48571"/>
                        <a14:foregroundMark x1="23646" y1="48333" x2="23646" y2="48333"/>
                        <a14:foregroundMark x1="6630" y1="48333" x2="6630" y2="48333"/>
                        <a14:foregroundMark x1="72707" y1="44286" x2="72707" y2="44286"/>
                      </a14:backgroundRemoval>
                    </a14:imgEffect>
                  </a14:imgLayer>
                </a14:imgProps>
              </a:ext>
            </a:extLst>
          </a:blip>
          <a:srcRect l="3434" t="38645" r="87488" b="40648"/>
          <a:stretch/>
        </p:blipFill>
        <p:spPr>
          <a:xfrm>
            <a:off x="1441525" y="3055173"/>
            <a:ext cx="979907" cy="1037396"/>
          </a:xfrm>
          <a:prstGeom prst="rect">
            <a:avLst/>
          </a:prstGeom>
        </p:spPr>
      </p:pic>
      <p:pic>
        <p:nvPicPr>
          <p:cNvPr id="23" name="Picture 22">
            <a:extLst>
              <a:ext uri="{FF2B5EF4-FFF2-40B4-BE49-F238E27FC236}">
                <a16:creationId xmlns:a16="http://schemas.microsoft.com/office/drawing/2014/main" id="{1A75D758-2016-4239-904A-B1DF6EC7F2C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476" b="57143" l="6630" r="89945">
                        <a14:foregroundMark x1="40884" y1="44524" x2="40884" y2="44524"/>
                        <a14:foregroundMark x1="56685" y1="45714" x2="56685" y2="45714"/>
                        <a14:foregroundMark x1="90055" y1="48571" x2="89282" y2="48571"/>
                        <a14:foregroundMark x1="23646" y1="48333" x2="23646" y2="48333"/>
                        <a14:foregroundMark x1="6630" y1="48333" x2="6630" y2="48333"/>
                        <a14:foregroundMark x1="72707" y1="44286" x2="72707" y2="44286"/>
                      </a14:backgroundRemoval>
                    </a14:imgEffect>
                  </a14:imgLayer>
                </a14:imgProps>
              </a:ext>
            </a:extLst>
          </a:blip>
          <a:srcRect l="20335" t="38645" r="71353" b="40648"/>
          <a:stretch/>
        </p:blipFill>
        <p:spPr>
          <a:xfrm>
            <a:off x="3265937" y="3055173"/>
            <a:ext cx="897272" cy="1037396"/>
          </a:xfrm>
          <a:prstGeom prst="rect">
            <a:avLst/>
          </a:prstGeom>
        </p:spPr>
      </p:pic>
      <p:pic>
        <p:nvPicPr>
          <p:cNvPr id="24" name="Picture 23">
            <a:extLst>
              <a:ext uri="{FF2B5EF4-FFF2-40B4-BE49-F238E27FC236}">
                <a16:creationId xmlns:a16="http://schemas.microsoft.com/office/drawing/2014/main" id="{1DC56951-BFDB-4AB5-AD74-93456A7A34A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476" b="57143" l="6630" r="89945">
                        <a14:foregroundMark x1="40884" y1="44524" x2="40884" y2="44524"/>
                        <a14:foregroundMark x1="56685" y1="45714" x2="56685" y2="45714"/>
                        <a14:foregroundMark x1="90055" y1="48571" x2="89282" y2="48571"/>
                        <a14:foregroundMark x1="23646" y1="48333" x2="23646" y2="48333"/>
                        <a14:foregroundMark x1="6630" y1="48333" x2="6630" y2="48333"/>
                        <a14:foregroundMark x1="72707" y1="44286" x2="72707" y2="44286"/>
                      </a14:backgroundRemoval>
                    </a14:imgEffect>
                  </a14:imgLayer>
                </a14:imgProps>
              </a:ext>
            </a:extLst>
          </a:blip>
          <a:srcRect l="36470" t="38645" r="55218" b="40648"/>
          <a:stretch/>
        </p:blipFill>
        <p:spPr>
          <a:xfrm>
            <a:off x="5007714" y="3055173"/>
            <a:ext cx="897272" cy="1037396"/>
          </a:xfrm>
          <a:prstGeom prst="rect">
            <a:avLst/>
          </a:prstGeom>
        </p:spPr>
      </p:pic>
      <p:pic>
        <p:nvPicPr>
          <p:cNvPr id="25" name="Picture 24">
            <a:extLst>
              <a:ext uri="{FF2B5EF4-FFF2-40B4-BE49-F238E27FC236}">
                <a16:creationId xmlns:a16="http://schemas.microsoft.com/office/drawing/2014/main" id="{1422BAB9-E3E2-4ABB-9CE0-5D09ABB0221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476" b="57143" l="6630" r="89945">
                        <a14:foregroundMark x1="40884" y1="44524" x2="40884" y2="44524"/>
                        <a14:foregroundMark x1="56685" y1="45714" x2="56685" y2="45714"/>
                        <a14:foregroundMark x1="90055" y1="48571" x2="89282" y2="48571"/>
                        <a14:foregroundMark x1="23646" y1="48333" x2="23646" y2="48333"/>
                        <a14:foregroundMark x1="6630" y1="48333" x2="6630" y2="48333"/>
                        <a14:foregroundMark x1="72707" y1="44286" x2="72707" y2="44286"/>
                      </a14:backgroundRemoval>
                    </a14:imgEffect>
                  </a14:imgLayer>
                </a14:imgProps>
              </a:ext>
            </a:extLst>
          </a:blip>
          <a:srcRect l="83991" t="38645" r="6578" b="40648"/>
          <a:stretch/>
        </p:blipFill>
        <p:spPr>
          <a:xfrm>
            <a:off x="10137631" y="3055173"/>
            <a:ext cx="1018049" cy="1037396"/>
          </a:xfrm>
          <a:prstGeom prst="rect">
            <a:avLst/>
          </a:prstGeom>
        </p:spPr>
      </p:pic>
      <p:pic>
        <p:nvPicPr>
          <p:cNvPr id="26" name="Picture 25">
            <a:extLst>
              <a:ext uri="{FF2B5EF4-FFF2-40B4-BE49-F238E27FC236}">
                <a16:creationId xmlns:a16="http://schemas.microsoft.com/office/drawing/2014/main" id="{5A14E107-A49E-4F18-A70E-8B4F18EDB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476" b="57143" l="6630" r="89945">
                        <a14:foregroundMark x1="40884" y1="44524" x2="40884" y2="44524"/>
                        <a14:foregroundMark x1="56685" y1="45714" x2="56685" y2="45714"/>
                        <a14:foregroundMark x1="90055" y1="48571" x2="89282" y2="48571"/>
                        <a14:foregroundMark x1="23646" y1="48333" x2="23646" y2="48333"/>
                        <a14:foregroundMark x1="6630" y1="48333" x2="6630" y2="48333"/>
                        <a14:foregroundMark x1="72707" y1="44286" x2="72707" y2="44286"/>
                      </a14:backgroundRemoval>
                    </a14:imgEffect>
                  </a14:imgLayer>
                </a14:imgProps>
              </a:ext>
            </a:extLst>
          </a:blip>
          <a:srcRect l="68146" t="38645" r="22423" b="40648"/>
          <a:stretch/>
        </p:blipFill>
        <p:spPr>
          <a:xfrm>
            <a:off x="8427165" y="3055173"/>
            <a:ext cx="1018049" cy="1037396"/>
          </a:xfrm>
          <a:prstGeom prst="rect">
            <a:avLst/>
          </a:prstGeom>
        </p:spPr>
      </p:pic>
      <p:pic>
        <p:nvPicPr>
          <p:cNvPr id="27" name="Picture 26">
            <a:extLst>
              <a:ext uri="{FF2B5EF4-FFF2-40B4-BE49-F238E27FC236}">
                <a16:creationId xmlns:a16="http://schemas.microsoft.com/office/drawing/2014/main" id="{DB989672-6A39-474D-951F-D47E8F4399F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476" b="57143" l="6630" r="89945">
                        <a14:foregroundMark x1="40884" y1="44524" x2="40884" y2="44524"/>
                        <a14:foregroundMark x1="56685" y1="45714" x2="56685" y2="45714"/>
                        <a14:foregroundMark x1="90055" y1="48571" x2="89282" y2="48571"/>
                        <a14:foregroundMark x1="23646" y1="48333" x2="23646" y2="48333"/>
                        <a14:foregroundMark x1="6630" y1="48333" x2="6630" y2="48333"/>
                        <a14:foregroundMark x1="72707" y1="44286" x2="72707" y2="44286"/>
                      </a14:backgroundRemoval>
                    </a14:imgEffect>
                  </a14:imgLayer>
                </a14:imgProps>
              </a:ext>
            </a:extLst>
          </a:blip>
          <a:srcRect l="52527" t="38645" r="37371" b="40648"/>
          <a:stretch/>
        </p:blipFill>
        <p:spPr>
          <a:xfrm>
            <a:off x="6741019" y="3055173"/>
            <a:ext cx="1090548" cy="1037396"/>
          </a:xfrm>
          <a:prstGeom prst="rect">
            <a:avLst/>
          </a:prstGeom>
        </p:spPr>
      </p:pic>
    </p:spTree>
    <p:extLst>
      <p:ext uri="{BB962C8B-B14F-4D97-AF65-F5344CB8AC3E}">
        <p14:creationId xmlns:p14="http://schemas.microsoft.com/office/powerpoint/2010/main" val="421656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64" presetClass="path" presetSubtype="0" accel="50000" decel="50000" fill="hold" nodeType="clickEffect">
                                  <p:stCondLst>
                                    <p:cond delay="0"/>
                                  </p:stCondLst>
                                  <p:childTnLst>
                                    <p:animMotion origin="layout" path="M -3.33333E-6 -4.81481E-6 L 0.32605 -0.11944 " pathEditMode="relative" rAng="0" ptsTypes="AA">
                                      <p:cBhvr>
                                        <p:cTn id="53" dur="2000" fill="hold"/>
                                        <p:tgtEl>
                                          <p:spTgt spid="18"/>
                                        </p:tgtEl>
                                        <p:attrNameLst>
                                          <p:attrName>ppt_x</p:attrName>
                                          <p:attrName>ppt_y</p:attrName>
                                        </p:attrNameLst>
                                      </p:cBhvr>
                                      <p:rCtr x="16302" y="-5972"/>
                                    </p:animMotion>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2.91667E-6 -4.81481E-6 L -0.07357 -0.11944 " pathEditMode="relative" rAng="0" ptsTypes="AA">
                                      <p:cBhvr>
                                        <p:cTn id="58" dur="2000" fill="hold"/>
                                        <p:tgtEl>
                                          <p:spTgt spid="25"/>
                                        </p:tgtEl>
                                        <p:attrNameLst>
                                          <p:attrName>ppt_x</p:attrName>
                                          <p:attrName>ppt_y</p:attrName>
                                        </p:attrNameLst>
                                      </p:cBhvr>
                                      <p:rCtr x="-3685" y="-5972"/>
                                    </p:animMotion>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4"/>
                    </p:tgtEl>
                  </p:cond>
                </p:stCondLst>
                <p:endSync evt="end" delay="0">
                  <p:rtn val="all"/>
                </p:endSync>
                <p:childTnLst>
                  <p:par>
                    <p:cTn id="60" fill="hold">
                      <p:stCondLst>
                        <p:cond delay="0"/>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2.70833E-6 -4.81481E-6 L -0.09349 -0.11157 " pathEditMode="relative" rAng="0" ptsTypes="AA">
                                      <p:cBhvr>
                                        <p:cTn id="63" dur="2000" fill="hold"/>
                                        <p:tgtEl>
                                          <p:spTgt spid="23"/>
                                        </p:tgtEl>
                                        <p:attrNameLst>
                                          <p:attrName>ppt_x</p:attrName>
                                          <p:attrName>ppt_y</p:attrName>
                                        </p:attrNameLst>
                                      </p:cBhvr>
                                      <p:rCtr x="-4674" y="-5579"/>
                                    </p:animMotion>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64" presetClass="path" presetSubtype="0" accel="50000" decel="50000" fill="hold" nodeType="clickEffect">
                                  <p:stCondLst>
                                    <p:cond delay="0"/>
                                  </p:stCondLst>
                                  <p:childTnLst>
                                    <p:animMotion origin="layout" path="M 3.95833E-6 -4.81481E-6 L 0.35416 0.2919 " pathEditMode="relative" rAng="0" ptsTypes="AA">
                                      <p:cBhvr>
                                        <p:cTn id="68" dur="2000" fill="hold"/>
                                        <p:tgtEl>
                                          <p:spTgt spid="24"/>
                                        </p:tgtEl>
                                        <p:attrNameLst>
                                          <p:attrName>ppt_x</p:attrName>
                                          <p:attrName>ppt_y</p:attrName>
                                        </p:attrNameLst>
                                      </p:cBhvr>
                                      <p:rCtr x="17708" y="14583"/>
                                    </p:animMotion>
                                  </p:childTnLst>
                                </p:cTn>
                              </p:par>
                            </p:childTnLst>
                          </p:cTn>
                        </p:par>
                      </p:childTnLst>
                    </p:cTn>
                  </p:par>
                </p:childTnLst>
              </p:cTn>
              <p:nextCondLst>
                <p:cond evt="onClick" delay="0">
                  <p:tgtEl>
                    <p:spTgt spid="22"/>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64" presetClass="path" presetSubtype="0" accel="50000" decel="50000" fill="hold" nodeType="clickEffect">
                                  <p:stCondLst>
                                    <p:cond delay="0"/>
                                  </p:stCondLst>
                                  <p:childTnLst>
                                    <p:animMotion origin="layout" path="M 3.95833E-6 -4.81481E-6 L -0.11315 0.31436 " pathEditMode="relative" rAng="0" ptsTypes="AA">
                                      <p:cBhvr>
                                        <p:cTn id="73" dur="2000" fill="hold"/>
                                        <p:tgtEl>
                                          <p:spTgt spid="27"/>
                                        </p:tgtEl>
                                        <p:attrNameLst>
                                          <p:attrName>ppt_x</p:attrName>
                                          <p:attrName>ppt_y</p:attrName>
                                        </p:attrNameLst>
                                      </p:cBhvr>
                                      <p:rCtr x="-5664" y="15718"/>
                                    </p:animMotion>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64" presetClass="path" presetSubtype="0" accel="50000" decel="50000" fill="hold" nodeType="clickEffect">
                                  <p:stCondLst>
                                    <p:cond delay="0"/>
                                  </p:stCondLst>
                                  <p:childTnLst>
                                    <p:animMotion origin="layout" path="M -2.70833E-6 -4.81481E-6 L -0.53437 0.29445 " pathEditMode="relative" rAng="0" ptsTypes="AA">
                                      <p:cBhvr>
                                        <p:cTn id="78" dur="2000" fill="hold"/>
                                        <p:tgtEl>
                                          <p:spTgt spid="26"/>
                                        </p:tgtEl>
                                        <p:attrNameLst>
                                          <p:attrName>ppt_x</p:attrName>
                                          <p:attrName>ppt_y</p:attrName>
                                        </p:attrNameLst>
                                      </p:cBhvr>
                                      <p:rCtr x="-26719" y="14722"/>
                                    </p:animMotion>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12</a:t>
            </a:fld>
            <a:endParaRPr lang="en-US" dirty="0">
              <a:solidFill>
                <a:prstClr val="black">
                  <a:tint val="75000"/>
                </a:prstClr>
              </a:solidFill>
            </a:endParaRPr>
          </a:p>
        </p:txBody>
      </p:sp>
      <p:sp>
        <p:nvSpPr>
          <p:cNvPr id="5" name="Rounded Rectangle 4"/>
          <p:cNvSpPr/>
          <p:nvPr/>
        </p:nvSpPr>
        <p:spPr>
          <a:xfrm>
            <a:off x="3124199" y="788991"/>
            <a:ext cx="6815666" cy="27770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9600" dirty="0">
                <a:latin typeface="+mj-lt"/>
              </a:rPr>
              <a:t>Trò chơi:</a:t>
            </a:r>
          </a:p>
          <a:p>
            <a:pPr algn="ctr"/>
            <a:r>
              <a:rPr lang="en-US" sz="9600" dirty="0">
                <a:latin typeface="+mj-lt"/>
              </a:rPr>
              <a:t>Tiếp sức</a:t>
            </a:r>
          </a:p>
        </p:txBody>
      </p:sp>
      <p:pic>
        <p:nvPicPr>
          <p:cNvPr id="1026" name="Picture 2" descr="Trò chơi : Chạy tiếp sức | Mầm non Quốc Tuấ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014" y="3818467"/>
            <a:ext cx="3606409" cy="2289176"/>
          </a:xfrm>
          <a:prstGeom prst="rect">
            <a:avLst/>
          </a:prstGeom>
          <a:noFill/>
          <a:extLst>
            <a:ext uri="{909E8E84-426E-40DD-AFC4-6F175D3DCCD1}">
              <a14:hiddenFill xmlns:a14="http://schemas.microsoft.com/office/drawing/2010/main">
                <a:solidFill>
                  <a:srgbClr val="FFFFFF"/>
                </a:solidFill>
              </a14:hiddenFill>
            </a:ext>
          </a:extLst>
        </p:spPr>
      </p:pic>
      <p:pic>
        <p:nvPicPr>
          <p:cNvPr id="7" name="Nhạc Teambuilding hoạt náo -rap iq-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3724" y="4963055"/>
            <a:ext cx="1024325" cy="575733"/>
          </a:xfrm>
          <a:prstGeom prst="rect">
            <a:avLst/>
          </a:prstGeom>
        </p:spPr>
      </p:pic>
    </p:spTree>
    <p:extLst>
      <p:ext uri="{BB962C8B-B14F-4D97-AF65-F5344CB8AC3E}">
        <p14:creationId xmlns:p14="http://schemas.microsoft.com/office/powerpoint/2010/main" val="361781703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iết kế chưa có tên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461394" y="478172"/>
            <a:ext cx="7952764" cy="441261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latin typeface="+mj-lt"/>
              </a:rPr>
              <a:t>Luật chơi: Cô chia lớp thành 2 đội. Mỗi đội sẽ cử cho cô 6 bạn tham gia chơi. Mỗi bạn sẽ dùng bút để nối các kết quả vào đúng vị trí. Sau đó, chạy về chạm tay bạn tiếp theo để bạn đó tiếp tục. Cứ như vậy, đội nào nối đúng và nhanh hơn sẽ chiến thắng. Lưu ý: Mỗi bạn chỉ được nối 1 phép tính với kết quả đúng.</a:t>
            </a:r>
            <a:endParaRPr lang="en-US" sz="6600" b="1" dirty="0">
              <a:latin typeface="+mj-lt"/>
              <a:cs typeface="Times New Roman" panose="02020603050405020304" pitchFamily="18" charset="0"/>
            </a:endParaRPr>
          </a:p>
        </p:txBody>
      </p:sp>
    </p:spTree>
    <p:extLst>
      <p:ext uri="{BB962C8B-B14F-4D97-AF65-F5344CB8AC3E}">
        <p14:creationId xmlns:p14="http://schemas.microsoft.com/office/powerpoint/2010/main" val="273910934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12">
            <a:extLst>
              <a:ext uri="{28A0092B-C50C-407E-A947-70E740481C1C}">
                <a14:useLocalDpi xmlns:a14="http://schemas.microsoft.com/office/drawing/2010/main" val="0"/>
              </a:ext>
            </a:extLst>
          </a:blip>
          <a:srcRect b="6453"/>
          <a:stretch/>
        </p:blipFill>
        <p:spPr>
          <a:xfrm>
            <a:off x="0" y="6349"/>
            <a:ext cx="12192000" cy="6403595"/>
          </a:xfrm>
          <a:prstGeom prst="rect">
            <a:avLst/>
          </a:prstGeom>
        </p:spPr>
      </p:pic>
      <p:grpSp>
        <p:nvGrpSpPr>
          <p:cNvPr id="19" name="Group 18">
            <a:extLst>
              <a:ext uri="{FF2B5EF4-FFF2-40B4-BE49-F238E27FC236}">
                <a16:creationId xmlns:a16="http://schemas.microsoft.com/office/drawing/2014/main" id="{F0DF73C7-E0C1-40B8-A90C-19EB6907234F}"/>
              </a:ext>
            </a:extLst>
          </p:cNvPr>
          <p:cNvGrpSpPr/>
          <p:nvPr/>
        </p:nvGrpSpPr>
        <p:grpSpPr>
          <a:xfrm>
            <a:off x="5135805" y="455067"/>
            <a:ext cx="2228775" cy="663942"/>
            <a:chOff x="1230143" y="321217"/>
            <a:chExt cx="1891514" cy="663942"/>
          </a:xfrm>
        </p:grpSpPr>
        <p:sp>
          <p:nvSpPr>
            <p:cNvPr id="20" name="Rectangle: Rounded Corners 19">
              <a:extLst>
                <a:ext uri="{FF2B5EF4-FFF2-40B4-BE49-F238E27FC236}">
                  <a16:creationId xmlns:a16="http://schemas.microsoft.com/office/drawing/2014/main" id="{87428A2F-04A9-4659-9897-7D3448FA1A95}"/>
                </a:ext>
              </a:extLst>
            </p:cNvPr>
            <p:cNvSpPr/>
            <p:nvPr/>
          </p:nvSpPr>
          <p:spPr>
            <a:xfrm>
              <a:off x="1230143" y="321217"/>
              <a:ext cx="1891514" cy="663942"/>
            </a:xfrm>
            <a:prstGeom prst="roundRect">
              <a:avLst>
                <a:gd name="adj" fmla="val 49773"/>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Số</a:t>
              </a:r>
              <a:r>
                <a:rPr lang="en-US" sz="2800" b="1" dirty="0">
                  <a:solidFill>
                    <a:schemeClr val="bg1"/>
                  </a:solidFill>
                  <a:latin typeface="UTM Avo" panose="02040603050506020204" pitchFamily="18" charset="0"/>
                  <a:cs typeface="Arial" panose="020B0604020202020204" pitchFamily="34" charset="0"/>
                </a:rPr>
                <a:t>?</a:t>
              </a:r>
            </a:p>
          </p:txBody>
        </p:sp>
        <p:sp>
          <p:nvSpPr>
            <p:cNvPr id="21" name="Oval 20">
              <a:extLst>
                <a:ext uri="{FF2B5EF4-FFF2-40B4-BE49-F238E27FC236}">
                  <a16:creationId xmlns:a16="http://schemas.microsoft.com/office/drawing/2014/main" id="{0C7530F8-EBE2-455A-B8E3-D08F18E408C2}"/>
                </a:ext>
              </a:extLst>
            </p:cNvPr>
            <p:cNvSpPr/>
            <p:nvPr/>
          </p:nvSpPr>
          <p:spPr>
            <a:xfrm>
              <a:off x="1306608" y="371834"/>
              <a:ext cx="531297" cy="562708"/>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3</a:t>
              </a:r>
            </a:p>
          </p:txBody>
        </p:sp>
      </p:grpSp>
      <p:graphicFrame>
        <p:nvGraphicFramePr>
          <p:cNvPr id="5" name="Table 5">
            <a:extLst>
              <a:ext uri="{FF2B5EF4-FFF2-40B4-BE49-F238E27FC236}">
                <a16:creationId xmlns:a16="http://schemas.microsoft.com/office/drawing/2014/main" id="{ED9279D6-4838-42CD-8055-FD5BAF2F5C7C}"/>
              </a:ext>
            </a:extLst>
          </p:cNvPr>
          <p:cNvGraphicFramePr>
            <a:graphicFrameLocks noGrp="1"/>
          </p:cNvGraphicFramePr>
          <p:nvPr>
            <p:extLst>
              <p:ext uri="{D42A27DB-BD31-4B8C-83A1-F6EECF244321}">
                <p14:modId xmlns:p14="http://schemas.microsoft.com/office/powerpoint/2010/main" val="2553042434"/>
              </p:ext>
            </p:extLst>
          </p:nvPr>
        </p:nvGraphicFramePr>
        <p:xfrm>
          <a:off x="2463502" y="1363264"/>
          <a:ext cx="7573383" cy="2046910"/>
        </p:xfrm>
        <a:graphic>
          <a:graphicData uri="http://schemas.openxmlformats.org/drawingml/2006/table">
            <a:tbl>
              <a:tblPr firstRow="1" bandRow="1">
                <a:tableStyleId>{5C22544A-7EE6-4342-B048-85BDC9FD1C3A}</a:tableStyleId>
              </a:tblPr>
              <a:tblGrid>
                <a:gridCol w="2137523">
                  <a:extLst>
                    <a:ext uri="{9D8B030D-6E8A-4147-A177-3AD203B41FA5}">
                      <a16:colId xmlns:a16="http://schemas.microsoft.com/office/drawing/2014/main" val="1959221009"/>
                    </a:ext>
                  </a:extLst>
                </a:gridCol>
                <a:gridCol w="1328380">
                  <a:extLst>
                    <a:ext uri="{9D8B030D-6E8A-4147-A177-3AD203B41FA5}">
                      <a16:colId xmlns:a16="http://schemas.microsoft.com/office/drawing/2014/main" val="150684192"/>
                    </a:ext>
                  </a:extLst>
                </a:gridCol>
                <a:gridCol w="1412486">
                  <a:extLst>
                    <a:ext uri="{9D8B030D-6E8A-4147-A177-3AD203B41FA5}">
                      <a16:colId xmlns:a16="http://schemas.microsoft.com/office/drawing/2014/main" val="151358488"/>
                    </a:ext>
                  </a:extLst>
                </a:gridCol>
                <a:gridCol w="1353232">
                  <a:extLst>
                    <a:ext uri="{9D8B030D-6E8A-4147-A177-3AD203B41FA5}">
                      <a16:colId xmlns:a16="http://schemas.microsoft.com/office/drawing/2014/main" val="2563753049"/>
                    </a:ext>
                  </a:extLst>
                </a:gridCol>
                <a:gridCol w="1341762">
                  <a:extLst>
                    <a:ext uri="{9D8B030D-6E8A-4147-A177-3AD203B41FA5}">
                      <a16:colId xmlns:a16="http://schemas.microsoft.com/office/drawing/2014/main" val="2620318470"/>
                    </a:ext>
                  </a:extLst>
                </a:gridCol>
              </a:tblGrid>
              <a:tr h="669931">
                <a:tc>
                  <a:txBody>
                    <a:bodyPr/>
                    <a:lstStyle/>
                    <a:p>
                      <a:pPr algn="ctr">
                        <a:lnSpc>
                          <a:spcPct val="150000"/>
                        </a:lnSpc>
                      </a:pPr>
                      <a:r>
                        <a:rPr lang="en-US" sz="2800" b="1" dirty="0" err="1">
                          <a:solidFill>
                            <a:srgbClr val="002060"/>
                          </a:solidFill>
                          <a:latin typeface="UTM Avo" panose="02040603050506020204" pitchFamily="18" charset="0"/>
                          <a:cs typeface="Arial" panose="020B0604020202020204" pitchFamily="34" charset="0"/>
                        </a:rPr>
                        <a:t>Số</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hạng</a:t>
                      </a:r>
                      <a:endParaRPr lang="en-US" sz="2800" b="1" dirty="0">
                        <a:solidFill>
                          <a:srgbClr val="002060"/>
                        </a:solidFill>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313522348"/>
                  </a:ext>
                </a:extLst>
              </a:tr>
              <a:tr h="710005">
                <a:tc>
                  <a:txBody>
                    <a:bodyPr/>
                    <a:lstStyle/>
                    <a:p>
                      <a:pPr algn="ctr">
                        <a:lnSpc>
                          <a:spcPct val="150000"/>
                        </a:lnSpc>
                      </a:pPr>
                      <a:r>
                        <a:rPr lang="en-US" sz="2800" b="1" dirty="0" err="1">
                          <a:solidFill>
                            <a:srgbClr val="002060"/>
                          </a:solidFill>
                          <a:latin typeface="UTM Avo" panose="02040603050506020204" pitchFamily="18" charset="0"/>
                          <a:cs typeface="Arial" panose="020B0604020202020204" pitchFamily="34" charset="0"/>
                        </a:rPr>
                        <a:t>Số</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hạng</a:t>
                      </a:r>
                      <a:endParaRPr lang="en-US" sz="2800" b="1" dirty="0">
                        <a:solidFill>
                          <a:srgbClr val="002060"/>
                        </a:solidFill>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561533228"/>
                  </a:ext>
                </a:extLst>
              </a:tr>
              <a:tr h="666974">
                <a:tc>
                  <a:txBody>
                    <a:bodyPr/>
                    <a:lstStyle/>
                    <a:p>
                      <a:pPr algn="ctr">
                        <a:lnSpc>
                          <a:spcPct val="150000"/>
                        </a:lnSpc>
                      </a:pPr>
                      <a:r>
                        <a:rPr lang="en-US" sz="2800" b="1" dirty="0" err="1">
                          <a:solidFill>
                            <a:srgbClr val="002060"/>
                          </a:solidFill>
                          <a:latin typeface="UTM Avo" panose="02040603050506020204" pitchFamily="18" charset="0"/>
                          <a:cs typeface="Arial" panose="020B0604020202020204" pitchFamily="34" charset="0"/>
                        </a:rPr>
                        <a:t>Tổng</a:t>
                      </a:r>
                      <a:endParaRPr lang="en-US" sz="2800" b="1" dirty="0">
                        <a:solidFill>
                          <a:srgbClr val="002060"/>
                        </a:solidFill>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50000"/>
                        </a:lnSpc>
                      </a:pPr>
                      <a:endParaRPr lang="en-US" sz="2800" dirty="0">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50000"/>
                        </a:lnSpc>
                      </a:pPr>
                      <a:endParaRPr lang="en-US" sz="2800" dirty="0">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50000"/>
                        </a:lnSpc>
                      </a:pPr>
                      <a:endParaRPr lang="en-US" sz="2800" dirty="0">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50000"/>
                        </a:lnSpc>
                      </a:pPr>
                      <a:endParaRPr lang="en-US" sz="2800" dirty="0">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435825584"/>
                  </a:ext>
                </a:extLst>
              </a:tr>
            </a:tbl>
          </a:graphicData>
        </a:graphic>
      </p:graphicFrame>
      <p:graphicFrame>
        <p:nvGraphicFramePr>
          <p:cNvPr id="23" name="Table 5">
            <a:extLst>
              <a:ext uri="{FF2B5EF4-FFF2-40B4-BE49-F238E27FC236}">
                <a16:creationId xmlns:a16="http://schemas.microsoft.com/office/drawing/2014/main" id="{247E299E-2748-4534-97D4-0F65E5ECC89D}"/>
              </a:ext>
            </a:extLst>
          </p:cNvPr>
          <p:cNvGraphicFramePr>
            <a:graphicFrameLocks noGrp="1"/>
          </p:cNvGraphicFramePr>
          <p:nvPr>
            <p:extLst>
              <p:ext uri="{D42A27DB-BD31-4B8C-83A1-F6EECF244321}">
                <p14:modId xmlns:p14="http://schemas.microsoft.com/office/powerpoint/2010/main" val="3788364052"/>
              </p:ext>
            </p:extLst>
          </p:nvPr>
        </p:nvGraphicFramePr>
        <p:xfrm>
          <a:off x="2463500" y="3882346"/>
          <a:ext cx="7573383" cy="2046910"/>
        </p:xfrm>
        <a:graphic>
          <a:graphicData uri="http://schemas.openxmlformats.org/drawingml/2006/table">
            <a:tbl>
              <a:tblPr firstRow="1" bandRow="1">
                <a:tableStyleId>{5C22544A-7EE6-4342-B048-85BDC9FD1C3A}</a:tableStyleId>
              </a:tblPr>
              <a:tblGrid>
                <a:gridCol w="2137523">
                  <a:extLst>
                    <a:ext uri="{9D8B030D-6E8A-4147-A177-3AD203B41FA5}">
                      <a16:colId xmlns:a16="http://schemas.microsoft.com/office/drawing/2014/main" val="1959221009"/>
                    </a:ext>
                  </a:extLst>
                </a:gridCol>
                <a:gridCol w="1328380">
                  <a:extLst>
                    <a:ext uri="{9D8B030D-6E8A-4147-A177-3AD203B41FA5}">
                      <a16:colId xmlns:a16="http://schemas.microsoft.com/office/drawing/2014/main" val="150684192"/>
                    </a:ext>
                  </a:extLst>
                </a:gridCol>
                <a:gridCol w="1412486">
                  <a:extLst>
                    <a:ext uri="{9D8B030D-6E8A-4147-A177-3AD203B41FA5}">
                      <a16:colId xmlns:a16="http://schemas.microsoft.com/office/drawing/2014/main" val="151358488"/>
                    </a:ext>
                  </a:extLst>
                </a:gridCol>
                <a:gridCol w="1353232">
                  <a:extLst>
                    <a:ext uri="{9D8B030D-6E8A-4147-A177-3AD203B41FA5}">
                      <a16:colId xmlns:a16="http://schemas.microsoft.com/office/drawing/2014/main" val="2563753049"/>
                    </a:ext>
                  </a:extLst>
                </a:gridCol>
                <a:gridCol w="1341762">
                  <a:extLst>
                    <a:ext uri="{9D8B030D-6E8A-4147-A177-3AD203B41FA5}">
                      <a16:colId xmlns:a16="http://schemas.microsoft.com/office/drawing/2014/main" val="2620318470"/>
                    </a:ext>
                  </a:extLst>
                </a:gridCol>
              </a:tblGrid>
              <a:tr h="669931">
                <a:tc>
                  <a:txBody>
                    <a:bodyPr/>
                    <a:lstStyle/>
                    <a:p>
                      <a:pPr algn="ctr">
                        <a:lnSpc>
                          <a:spcPct val="150000"/>
                        </a:lnSpc>
                      </a:pPr>
                      <a:r>
                        <a:rPr lang="en-US" sz="2800" b="1" dirty="0" err="1">
                          <a:solidFill>
                            <a:srgbClr val="002060"/>
                          </a:solidFill>
                          <a:latin typeface="UTM Avo" panose="02040603050506020204" pitchFamily="18" charset="0"/>
                          <a:cs typeface="Arial" panose="020B0604020202020204" pitchFamily="34" charset="0"/>
                        </a:rPr>
                        <a:t>Số</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bị</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trừ</a:t>
                      </a:r>
                      <a:endParaRPr lang="en-US" sz="2800" b="1" dirty="0">
                        <a:solidFill>
                          <a:srgbClr val="002060"/>
                        </a:solidFill>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313522348"/>
                  </a:ext>
                </a:extLst>
              </a:tr>
              <a:tr h="710005">
                <a:tc>
                  <a:txBody>
                    <a:bodyPr/>
                    <a:lstStyle/>
                    <a:p>
                      <a:pPr algn="ctr">
                        <a:lnSpc>
                          <a:spcPct val="150000"/>
                        </a:lnSpc>
                      </a:pPr>
                      <a:r>
                        <a:rPr lang="en-US" sz="2800" b="1" dirty="0" err="1">
                          <a:solidFill>
                            <a:srgbClr val="002060"/>
                          </a:solidFill>
                          <a:latin typeface="UTM Avo" panose="02040603050506020204" pitchFamily="18" charset="0"/>
                          <a:cs typeface="Arial" panose="020B0604020202020204" pitchFamily="34" charset="0"/>
                        </a:rPr>
                        <a:t>Số</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trừ</a:t>
                      </a:r>
                      <a:endParaRPr lang="en-US" sz="2800" b="1" dirty="0">
                        <a:solidFill>
                          <a:srgbClr val="002060"/>
                        </a:solidFill>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lnSpc>
                          <a:spcPct val="150000"/>
                        </a:lnSpc>
                      </a:pPr>
                      <a:r>
                        <a:rPr lang="en-US" sz="2800" b="1" dirty="0">
                          <a:solidFill>
                            <a:srgbClr val="002060"/>
                          </a:solidFill>
                          <a:latin typeface="UTM Avo" panose="02040603050506020204" pitchFamily="18" charset="0"/>
                          <a:cs typeface="Arial" panose="020B060402020202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561533228"/>
                  </a:ext>
                </a:extLst>
              </a:tr>
              <a:tr h="666974">
                <a:tc>
                  <a:txBody>
                    <a:bodyPr/>
                    <a:lstStyle/>
                    <a:p>
                      <a:pPr algn="ctr">
                        <a:lnSpc>
                          <a:spcPct val="150000"/>
                        </a:lnSpc>
                      </a:pPr>
                      <a:r>
                        <a:rPr lang="en-US" sz="2800" b="1" dirty="0" err="1">
                          <a:solidFill>
                            <a:srgbClr val="002060"/>
                          </a:solidFill>
                          <a:latin typeface="UTM Avo" panose="02040603050506020204" pitchFamily="18" charset="0"/>
                          <a:cs typeface="Arial" panose="020B0604020202020204" pitchFamily="34" charset="0"/>
                        </a:rPr>
                        <a:t>Hiệu</a:t>
                      </a:r>
                      <a:endParaRPr lang="en-US" sz="2800" b="1" dirty="0">
                        <a:solidFill>
                          <a:srgbClr val="002060"/>
                        </a:solidFill>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50000"/>
                        </a:lnSpc>
                      </a:pPr>
                      <a:endParaRPr lang="en-US" sz="2800" dirty="0">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50000"/>
                        </a:lnSpc>
                      </a:pPr>
                      <a:endParaRPr lang="en-US" sz="2800" dirty="0">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50000"/>
                        </a:lnSpc>
                      </a:pPr>
                      <a:endParaRPr lang="en-US" sz="2800" dirty="0">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50000"/>
                        </a:lnSpc>
                      </a:pPr>
                      <a:endParaRPr lang="en-US" sz="2800" dirty="0">
                        <a:latin typeface="UTM Avo" panose="020406030505060202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435825584"/>
                  </a:ext>
                </a:extLst>
              </a:tr>
            </a:tbl>
          </a:graphicData>
        </a:graphic>
      </p:graphicFrame>
    </p:spTree>
    <p:controls>
      <mc:AlternateContent xmlns:mc="http://schemas.openxmlformats.org/markup-compatibility/2006">
        <mc:Choice xmlns:v="urn:schemas-microsoft-com:vml" Requires="v">
          <p:control name="TextBox3" r:id="rId1" imgW="571680" imgH="520560"/>
        </mc:Choice>
        <mc:Fallback>
          <p:control name="TextBox3" r:id="rId1" imgW="571680" imgH="520560">
            <p:pic>
              <p:nvPicPr>
                <p:cNvPr id="2" name="TextBox3"/>
                <p:cNvPicPr>
                  <a:picLocks/>
                </p:cNvPicPr>
                <p:nvPr/>
              </p:nvPicPr>
              <p:blipFill>
                <a:blip r:embed="rId13"/>
                <a:srcRect/>
                <a:stretch>
                  <a:fillRect/>
                </a:stretch>
              </p:blipFill>
              <p:spPr bwMode="auto">
                <a:xfrm>
                  <a:off x="4983163" y="2933700"/>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 r:id="rId2" imgW="571680" imgH="520560"/>
        </mc:Choice>
        <mc:Fallback>
          <p:control name="TextBox1" r:id="rId2" imgW="571680" imgH="520560">
            <p:pic>
              <p:nvPicPr>
                <p:cNvPr id="3" name="TextBox1"/>
                <p:cNvPicPr>
                  <a:picLocks/>
                </p:cNvPicPr>
                <p:nvPr/>
              </p:nvPicPr>
              <p:blipFill>
                <a:blip r:embed="rId13"/>
                <a:srcRect/>
                <a:stretch>
                  <a:fillRect/>
                </a:stretch>
              </p:blipFill>
              <p:spPr bwMode="auto">
                <a:xfrm>
                  <a:off x="6351588" y="2933700"/>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2" r:id="rId3" imgW="571680" imgH="520560"/>
        </mc:Choice>
        <mc:Fallback>
          <p:control name="TextBox2" r:id="rId3" imgW="571680" imgH="520560">
            <p:pic>
              <p:nvPicPr>
                <p:cNvPr id="4" name="TextBox2"/>
                <p:cNvPicPr>
                  <a:picLocks/>
                </p:cNvPicPr>
                <p:nvPr/>
              </p:nvPicPr>
              <p:blipFill>
                <a:blip r:embed="rId13"/>
                <a:srcRect/>
                <a:stretch>
                  <a:fillRect/>
                </a:stretch>
              </p:blipFill>
              <p:spPr bwMode="auto">
                <a:xfrm>
                  <a:off x="7723188" y="2933700"/>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4" r:id="rId4" imgW="571680" imgH="520560"/>
        </mc:Choice>
        <mc:Fallback>
          <p:control name="TextBox4" r:id="rId4" imgW="571680" imgH="520560">
            <p:pic>
              <p:nvPicPr>
                <p:cNvPr id="6" name="TextBox4"/>
                <p:cNvPicPr>
                  <a:picLocks/>
                </p:cNvPicPr>
                <p:nvPr/>
              </p:nvPicPr>
              <p:blipFill>
                <a:blip r:embed="rId13"/>
                <a:srcRect/>
                <a:stretch>
                  <a:fillRect/>
                </a:stretch>
              </p:blipFill>
              <p:spPr bwMode="auto">
                <a:xfrm>
                  <a:off x="9086850" y="2936875"/>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5" r:id="rId5" imgW="571680" imgH="520560"/>
        </mc:Choice>
        <mc:Fallback>
          <p:control name="TextBox5" r:id="rId5" imgW="571680" imgH="520560">
            <p:pic>
              <p:nvPicPr>
                <p:cNvPr id="7" name="TextBox5"/>
                <p:cNvPicPr>
                  <a:picLocks/>
                </p:cNvPicPr>
                <p:nvPr/>
              </p:nvPicPr>
              <p:blipFill>
                <a:blip r:embed="rId13"/>
                <a:srcRect/>
                <a:stretch>
                  <a:fillRect/>
                </a:stretch>
              </p:blipFill>
              <p:spPr bwMode="auto">
                <a:xfrm>
                  <a:off x="4983163" y="5457825"/>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6" r:id="rId6" imgW="571680" imgH="520560"/>
        </mc:Choice>
        <mc:Fallback>
          <p:control name="TextBox6" r:id="rId6" imgW="571680" imgH="520560">
            <p:pic>
              <p:nvPicPr>
                <p:cNvPr id="8" name="TextBox6"/>
                <p:cNvPicPr>
                  <a:picLocks/>
                </p:cNvPicPr>
                <p:nvPr/>
              </p:nvPicPr>
              <p:blipFill>
                <a:blip r:embed="rId13"/>
                <a:srcRect/>
                <a:stretch>
                  <a:fillRect/>
                </a:stretch>
              </p:blipFill>
              <p:spPr bwMode="auto">
                <a:xfrm>
                  <a:off x="6346825" y="5457825"/>
                  <a:ext cx="573088"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7" r:id="rId7" imgW="571680" imgH="520560"/>
        </mc:Choice>
        <mc:Fallback>
          <p:control name="TextBox7" r:id="rId7" imgW="571680" imgH="520560">
            <p:pic>
              <p:nvPicPr>
                <p:cNvPr id="9" name="TextBox7"/>
                <p:cNvPicPr>
                  <a:picLocks/>
                </p:cNvPicPr>
                <p:nvPr/>
              </p:nvPicPr>
              <p:blipFill>
                <a:blip r:embed="rId13"/>
                <a:srcRect/>
                <a:stretch>
                  <a:fillRect/>
                </a:stretch>
              </p:blipFill>
              <p:spPr bwMode="auto">
                <a:xfrm>
                  <a:off x="7723188" y="5457825"/>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8" r:id="rId8" imgW="571680" imgH="520560"/>
        </mc:Choice>
        <mc:Fallback>
          <p:control name="TextBox8" r:id="rId8" imgW="571680" imgH="520560">
            <p:pic>
              <p:nvPicPr>
                <p:cNvPr id="10" name="TextBox8"/>
                <p:cNvPicPr>
                  <a:picLocks/>
                </p:cNvPicPr>
                <p:nvPr/>
              </p:nvPicPr>
              <p:blipFill>
                <a:blip r:embed="rId13"/>
                <a:srcRect/>
                <a:stretch>
                  <a:fillRect/>
                </a:stretch>
              </p:blipFill>
              <p:spPr bwMode="auto">
                <a:xfrm>
                  <a:off x="9085263" y="5457825"/>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2369622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666"/>
          <a:stretch/>
        </p:blipFill>
        <p:spPr>
          <a:xfrm>
            <a:off x="0" y="0"/>
            <a:ext cx="12192000" cy="6400800"/>
          </a:xfrm>
          <a:prstGeom prst="rect">
            <a:avLst/>
          </a:prstGeom>
        </p:spPr>
      </p:pic>
      <p:sp>
        <p:nvSpPr>
          <p:cNvPr id="189" name="Google Shape;189;p2"/>
          <p:cNvSpPr txBox="1"/>
          <p:nvPr/>
        </p:nvSpPr>
        <p:spPr>
          <a:xfrm>
            <a:off x="3596073" y="3200400"/>
            <a:ext cx="499985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dirty="0">
                <a:solidFill>
                  <a:schemeClr val="dk1"/>
                </a:solidFill>
                <a:latin typeface="UTM Avo" panose="02040603050506020204" pitchFamily="18" charset="0"/>
                <a:sym typeface="Arial"/>
              </a:rPr>
              <a:t>KHỞI ĐỘNG</a:t>
            </a:r>
            <a:endParaRPr sz="6000" b="1" i="0" u="none" strike="noStrike" cap="none" dirty="0">
              <a:solidFill>
                <a:schemeClr val="dk1"/>
              </a:solidFill>
              <a:latin typeface="UTM Avo" panose="02040603050506020204" pitchFamily="18" charset="0"/>
              <a:sym typeface="Arial"/>
            </a:endParaRPr>
          </a:p>
        </p:txBody>
      </p:sp>
    </p:spTree>
    <p:extLst>
      <p:ext uri="{BB962C8B-B14F-4D97-AF65-F5344CB8AC3E}">
        <p14:creationId xmlns:p14="http://schemas.microsoft.com/office/powerpoint/2010/main" val="37064971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8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đếm - Nhạc thiếu nhi">
            <a:hlinkClick r:id="" action="ppaction://media"/>
          </p:cNvPr>
          <p:cNvPicPr>
            <a:picLocks noChangeAspect="1"/>
          </p:cNvPicPr>
          <p:nvPr>
            <a:videoFile r:link="rId1"/>
            <p:extLst>
              <p:ext uri="{DAA4B4D4-6D71-4841-9C94-3DE7FCFB9230}">
                <p14:media xmlns:p14="http://schemas.microsoft.com/office/powerpoint/2010/main" r:embed="rId2">
                  <p14:trim st="17504" end="87696"/>
                </p14:media>
              </p:ext>
            </p:extLst>
          </p:nvPr>
        </p:nvPicPr>
        <p:blipFill>
          <a:blip r:embed="rId4"/>
          <a:stretch>
            <a:fillRect/>
          </a:stretch>
        </p:blipFill>
        <p:spPr>
          <a:xfrm>
            <a:off x="0" y="0"/>
            <a:ext cx="12259733" cy="6890716"/>
          </a:xfrm>
          <a:prstGeom prst="rect">
            <a:avLst/>
          </a:prstGeom>
        </p:spPr>
      </p:pic>
    </p:spTree>
    <p:extLst>
      <p:ext uri="{BB962C8B-B14F-4D97-AF65-F5344CB8AC3E}">
        <p14:creationId xmlns:p14="http://schemas.microsoft.com/office/powerpoint/2010/main" val="1526341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ĐỐ BẠN ?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946" y="38098"/>
            <a:ext cx="6345381" cy="634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3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416778" y="2735755"/>
            <a:ext cx="13235781"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a:solidFill>
                  <a:srgbClr val="002060"/>
                </a:solidFill>
                <a:latin typeface="UTM Avo" panose="02040603050506020204" pitchFamily="18" charset="0"/>
              </a:rPr>
              <a:t>Toán</a:t>
            </a:r>
            <a:endParaRPr sz="5200" b="1" dirty="0">
              <a:solidFill>
                <a:srgbClr val="002060"/>
              </a:solidFill>
              <a:latin typeface="UTM Avo" panose="02040603050506020204" pitchFamily="18" charset="0"/>
            </a:endParaRPr>
          </a:p>
          <a:p>
            <a:pPr algn="ctr" defTabSz="914377">
              <a:lnSpc>
                <a:spcPct val="150000"/>
              </a:lnSpc>
              <a:defRPr/>
            </a:pPr>
            <a:r>
              <a:rPr lang="en-US" sz="5200" b="1" dirty="0">
                <a:solidFill>
                  <a:srgbClr val="FF0000"/>
                </a:solidFill>
                <a:latin typeface="UTM Avo" panose="02040603050506020204" pitchFamily="18" charset="0"/>
                <a:cs typeface="Arial" panose="020B0604020202020204" pitchFamily="34" charset="0"/>
              </a:rPr>
              <a:t>Em ôn lại những gì đã học (Tiết 1)</a:t>
            </a:r>
          </a:p>
        </p:txBody>
      </p:sp>
      <p:sp>
        <p:nvSpPr>
          <p:cNvPr id="4" name="Rectangle 3">
            <a:extLst>
              <a:ext uri="{FF2B5EF4-FFF2-40B4-BE49-F238E27FC236}">
                <a16:creationId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1503565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6">
            <a:extLst>
              <a:ext uri="{28A0092B-C50C-407E-A947-70E740481C1C}">
                <a14:useLocalDpi xmlns:a14="http://schemas.microsoft.com/office/drawing/2010/main" val="0"/>
              </a:ext>
            </a:extLst>
          </a:blip>
          <a:srcRect b="6453"/>
          <a:stretch/>
        </p:blipFill>
        <p:spPr>
          <a:xfrm>
            <a:off x="0" y="6349"/>
            <a:ext cx="12192000" cy="6403595"/>
          </a:xfrm>
          <a:prstGeom prst="rect">
            <a:avLst/>
          </a:prstGeom>
        </p:spPr>
      </p:pic>
      <p:grpSp>
        <p:nvGrpSpPr>
          <p:cNvPr id="26" name="Group 25">
            <a:extLst>
              <a:ext uri="{FF2B5EF4-FFF2-40B4-BE49-F238E27FC236}">
                <a16:creationId xmlns:a16="http://schemas.microsoft.com/office/drawing/2014/main" id="{5171A268-2F28-4B02-9CA8-0831C52E605D}"/>
              </a:ext>
            </a:extLst>
          </p:cNvPr>
          <p:cNvGrpSpPr/>
          <p:nvPr/>
        </p:nvGrpSpPr>
        <p:grpSpPr>
          <a:xfrm>
            <a:off x="773046" y="1502374"/>
            <a:ext cx="3237833" cy="3513134"/>
            <a:chOff x="3515240" y="3819898"/>
            <a:chExt cx="2959975" cy="3513134"/>
          </a:xfrm>
          <a:pattFill prst="pct5">
            <a:fgClr>
              <a:schemeClr val="accent2">
                <a:lumMod val="40000"/>
                <a:lumOff val="60000"/>
              </a:schemeClr>
            </a:fgClr>
            <a:bgClr>
              <a:schemeClr val="accent4">
                <a:lumMod val="60000"/>
                <a:lumOff val="40000"/>
              </a:schemeClr>
            </a:bgClr>
          </a:pattFill>
        </p:grpSpPr>
        <p:grpSp>
          <p:nvGrpSpPr>
            <p:cNvPr id="27" name="Group 26">
              <a:extLst>
                <a:ext uri="{FF2B5EF4-FFF2-40B4-BE49-F238E27FC236}">
                  <a16:creationId xmlns:a16="http://schemas.microsoft.com/office/drawing/2014/main" id="{A771A8E0-6062-46DB-9C3E-C36C4226E2A3}"/>
                </a:ext>
              </a:extLst>
            </p:cNvPr>
            <p:cNvGrpSpPr/>
            <p:nvPr/>
          </p:nvGrpSpPr>
          <p:grpSpPr>
            <a:xfrm>
              <a:off x="3515240" y="3819898"/>
              <a:ext cx="2959975" cy="3513134"/>
              <a:chOff x="8245378" y="956121"/>
              <a:chExt cx="2959975" cy="3513134"/>
            </a:xfrm>
            <a:grpFill/>
          </p:grpSpPr>
          <p:sp>
            <p:nvSpPr>
              <p:cNvPr id="31" name="Rounded Rectangle 30">
                <a:extLst>
                  <a:ext uri="{FF2B5EF4-FFF2-40B4-BE49-F238E27FC236}">
                    <a16:creationId xmlns:a16="http://schemas.microsoft.com/office/drawing/2014/main" id="{145A6801-8F1C-4440-8BAD-358F6C5F23B6}"/>
                  </a:ext>
                </a:extLst>
              </p:cNvPr>
              <p:cNvSpPr/>
              <p:nvPr/>
            </p:nvSpPr>
            <p:spPr>
              <a:xfrm>
                <a:off x="8592419" y="1395357"/>
                <a:ext cx="2612934" cy="3073898"/>
              </a:xfrm>
              <a:prstGeom prst="roundRect">
                <a:avLst/>
              </a:prstGeom>
              <a:pattFill prst="pct90">
                <a:fgClr>
                  <a:schemeClr val="accent2">
                    <a:lumMod val="40000"/>
                    <a:lumOff val="60000"/>
                  </a:schemeClr>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UTM Avo" panose="02040603050506020204" pitchFamily="18" charset="0"/>
                </a:endParaRPr>
              </a:p>
            </p:txBody>
          </p:sp>
          <p:pic>
            <p:nvPicPr>
              <p:cNvPr id="32" name="Picture 31">
                <a:extLst>
                  <a:ext uri="{FF2B5EF4-FFF2-40B4-BE49-F238E27FC236}">
                    <a16:creationId xmlns:a16="http://schemas.microsoft.com/office/drawing/2014/main" id="{F568FC7C-8C27-4CB0-AB49-CEF8AEEFD48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245378" y="956121"/>
                <a:ext cx="835806" cy="1174298"/>
              </a:xfrm>
              <a:prstGeom prst="rect">
                <a:avLst/>
              </a:prstGeom>
              <a:noFill/>
            </p:spPr>
          </p:pic>
        </p:grpSp>
        <p:sp>
          <p:nvSpPr>
            <p:cNvPr id="29" name="Text Box 7">
              <a:extLst>
                <a:ext uri="{FF2B5EF4-FFF2-40B4-BE49-F238E27FC236}">
                  <a16:creationId xmlns:a16="http://schemas.microsoft.com/office/drawing/2014/main" id="{2CE58E5F-453B-4B71-8AFA-F91B01685D0D}"/>
                </a:ext>
              </a:extLst>
            </p:cNvPr>
            <p:cNvSpPr txBox="1"/>
            <p:nvPr/>
          </p:nvSpPr>
          <p:spPr>
            <a:xfrm>
              <a:off x="3913319" y="4534199"/>
              <a:ext cx="1813323" cy="2523768"/>
            </a:xfrm>
            <a:prstGeom prst="rect">
              <a:avLst/>
            </a:prstGeom>
            <a:noFill/>
          </p:spPr>
          <p:txBody>
            <a:bodyPr wrap="square" rtlCol="0">
              <a:spAutoFit/>
            </a:bodyPr>
            <a:lstStyle/>
            <a:p>
              <a:pPr>
                <a:spcAft>
                  <a:spcPts val="1200"/>
                </a:spcAft>
              </a:pPr>
              <a:r>
                <a:rPr lang="en-US" sz="3200" b="1" dirty="0">
                  <a:solidFill>
                    <a:schemeClr val="tx1"/>
                  </a:solidFill>
                  <a:latin typeface="UTM Avo" panose="02040603050506020204" pitchFamily="18" charset="0"/>
                  <a:cs typeface="Times New Roman" panose="02020603050405020304" pitchFamily="18" charset="0"/>
                </a:rPr>
                <a:t>  9 + 4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4 + 9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13 - 9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13 - 4 = </a:t>
              </a:r>
            </a:p>
          </p:txBody>
        </p:sp>
      </p:grpSp>
      <p:grpSp>
        <p:nvGrpSpPr>
          <p:cNvPr id="33" name="Group 32">
            <a:extLst>
              <a:ext uri="{FF2B5EF4-FFF2-40B4-BE49-F238E27FC236}">
                <a16:creationId xmlns:a16="http://schemas.microsoft.com/office/drawing/2014/main" id="{54126170-7E12-41DA-A1D7-C4F2BAF23E28}"/>
              </a:ext>
            </a:extLst>
          </p:cNvPr>
          <p:cNvGrpSpPr/>
          <p:nvPr/>
        </p:nvGrpSpPr>
        <p:grpSpPr>
          <a:xfrm>
            <a:off x="4585570" y="1556474"/>
            <a:ext cx="3437014" cy="3476921"/>
            <a:chOff x="-142351" y="1010038"/>
            <a:chExt cx="3437014" cy="3476921"/>
          </a:xfrm>
        </p:grpSpPr>
        <p:grpSp>
          <p:nvGrpSpPr>
            <p:cNvPr id="34" name="Group 33">
              <a:extLst>
                <a:ext uri="{FF2B5EF4-FFF2-40B4-BE49-F238E27FC236}">
                  <a16:creationId xmlns:a16="http://schemas.microsoft.com/office/drawing/2014/main" id="{467F1FD0-4E95-4512-A02E-FC5BA533659D}"/>
                </a:ext>
              </a:extLst>
            </p:cNvPr>
            <p:cNvGrpSpPr/>
            <p:nvPr/>
          </p:nvGrpSpPr>
          <p:grpSpPr>
            <a:xfrm>
              <a:off x="-142351" y="1010038"/>
              <a:ext cx="3164154" cy="3476921"/>
              <a:chOff x="-206680" y="881702"/>
              <a:chExt cx="2817699" cy="3476921"/>
            </a:xfrm>
          </p:grpSpPr>
          <p:sp>
            <p:nvSpPr>
              <p:cNvPr id="36" name="Rounded Rectangle 36">
                <a:extLst>
                  <a:ext uri="{FF2B5EF4-FFF2-40B4-BE49-F238E27FC236}">
                    <a16:creationId xmlns:a16="http://schemas.microsoft.com/office/drawing/2014/main" id="{0A9AD20A-6AB3-4FD8-9DD6-3F57CE992B73}"/>
                  </a:ext>
                </a:extLst>
              </p:cNvPr>
              <p:cNvSpPr/>
              <p:nvPr/>
            </p:nvSpPr>
            <p:spPr>
              <a:xfrm>
                <a:off x="136659" y="1275645"/>
                <a:ext cx="2474360" cy="3082978"/>
              </a:xfrm>
              <a:prstGeom prst="roundRect">
                <a:avLst/>
              </a:prstGeom>
              <a:pattFill prst="pct20">
                <a:fgClr>
                  <a:srgbClr val="0070C0"/>
                </a:fgClr>
                <a:bgClr>
                  <a:srgbClr val="00B0F0"/>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UTM Avo" panose="02040603050506020204" pitchFamily="18" charset="0"/>
                </a:endParaRPr>
              </a:p>
            </p:txBody>
          </p:sp>
          <p:pic>
            <p:nvPicPr>
              <p:cNvPr id="37" name="Picture 36">
                <a:extLst>
                  <a:ext uri="{FF2B5EF4-FFF2-40B4-BE49-F238E27FC236}">
                    <a16:creationId xmlns:a16="http://schemas.microsoft.com/office/drawing/2014/main" id="{0C35A003-8529-47B5-8592-0547AE22C3F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206680" y="881702"/>
                <a:ext cx="908427" cy="961542"/>
              </a:xfrm>
              <a:prstGeom prst="rect">
                <a:avLst/>
              </a:prstGeom>
            </p:spPr>
          </p:pic>
        </p:grpSp>
        <p:sp>
          <p:nvSpPr>
            <p:cNvPr id="35" name="Text Box 7">
              <a:extLst>
                <a:ext uri="{FF2B5EF4-FFF2-40B4-BE49-F238E27FC236}">
                  <a16:creationId xmlns:a16="http://schemas.microsoft.com/office/drawing/2014/main" id="{B6FF8455-C71D-4D05-9D5E-56511EF14477}"/>
                </a:ext>
              </a:extLst>
            </p:cNvPr>
            <p:cNvSpPr txBox="1"/>
            <p:nvPr/>
          </p:nvSpPr>
          <p:spPr>
            <a:xfrm>
              <a:off x="146939" y="1683586"/>
              <a:ext cx="3147724" cy="2523768"/>
            </a:xfrm>
            <a:prstGeom prst="rect">
              <a:avLst/>
            </a:prstGeom>
            <a:noFill/>
          </p:spPr>
          <p:txBody>
            <a:bodyPr wrap="square" rtlCol="0">
              <a:spAutoFit/>
            </a:bodyPr>
            <a:lstStyle/>
            <a:p>
              <a:pPr>
                <a:spcAft>
                  <a:spcPts val="1200"/>
                </a:spcAft>
              </a:pPr>
              <a:r>
                <a:rPr lang="en-US" sz="3200" b="1" dirty="0">
                  <a:latin typeface="UTM Avo" panose="02040603050506020204" pitchFamily="18" charset="0"/>
                  <a:cs typeface="Times New Roman" panose="02020603050405020304" pitchFamily="18" charset="0"/>
                </a:rPr>
                <a:t>    8 + 6 =</a:t>
              </a:r>
            </a:p>
            <a:p>
              <a:pPr>
                <a:spcAft>
                  <a:spcPts val="1200"/>
                </a:spcAft>
              </a:pPr>
              <a:r>
                <a:rPr lang="en-US" sz="3200" b="1" dirty="0">
                  <a:latin typeface="UTM Avo" panose="02040603050506020204" pitchFamily="18" charset="0"/>
                  <a:cs typeface="Times New Roman" panose="02020603050405020304" pitchFamily="18" charset="0"/>
                </a:rPr>
                <a:t>    6 + 8 =</a:t>
              </a:r>
            </a:p>
            <a:p>
              <a:pPr>
                <a:spcAft>
                  <a:spcPts val="1200"/>
                </a:spcAft>
              </a:pPr>
              <a:r>
                <a:rPr lang="en-US" sz="3200" b="1" dirty="0">
                  <a:solidFill>
                    <a:srgbClr val="FF0000"/>
                  </a:solidFill>
                  <a:latin typeface="UTM Avo" panose="02040603050506020204" pitchFamily="18" charset="0"/>
                  <a:cs typeface="Times New Roman" panose="02020603050405020304" pitchFamily="18" charset="0"/>
                </a:rPr>
                <a:t>  </a:t>
              </a:r>
              <a:r>
                <a:rPr lang="en-US" sz="3200" b="1" dirty="0">
                  <a:solidFill>
                    <a:schemeClr val="tx1"/>
                  </a:solidFill>
                  <a:latin typeface="UTM Avo" panose="02040603050506020204" pitchFamily="18" charset="0"/>
                  <a:cs typeface="Times New Roman" panose="02020603050405020304" pitchFamily="18" charset="0"/>
                </a:rPr>
                <a:t>14 – 8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14 – 6 = </a:t>
              </a:r>
            </a:p>
          </p:txBody>
        </p:sp>
      </p:grpSp>
      <p:grpSp>
        <p:nvGrpSpPr>
          <p:cNvPr id="38" name="Group 37">
            <a:extLst>
              <a:ext uri="{FF2B5EF4-FFF2-40B4-BE49-F238E27FC236}">
                <a16:creationId xmlns:a16="http://schemas.microsoft.com/office/drawing/2014/main" id="{4EBAF562-D947-48E8-8370-6B5A17308DD7}"/>
              </a:ext>
            </a:extLst>
          </p:cNvPr>
          <p:cNvGrpSpPr/>
          <p:nvPr/>
        </p:nvGrpSpPr>
        <p:grpSpPr>
          <a:xfrm>
            <a:off x="4038753" y="615460"/>
            <a:ext cx="3710971" cy="663942"/>
            <a:chOff x="1230143" y="321217"/>
            <a:chExt cx="3566559" cy="663942"/>
          </a:xfrm>
        </p:grpSpPr>
        <p:sp>
          <p:nvSpPr>
            <p:cNvPr id="40" name="Rectangle: Rounded Corners 39">
              <a:extLst>
                <a:ext uri="{FF2B5EF4-FFF2-40B4-BE49-F238E27FC236}">
                  <a16:creationId xmlns:a16="http://schemas.microsoft.com/office/drawing/2014/main" id="{C98222E5-E0CE-4BEC-901E-0EA772379539}"/>
                </a:ext>
              </a:extLst>
            </p:cNvPr>
            <p:cNvSpPr/>
            <p:nvPr/>
          </p:nvSpPr>
          <p:spPr>
            <a:xfrm>
              <a:off x="1230143" y="321217"/>
              <a:ext cx="3566559" cy="663942"/>
            </a:xfrm>
            <a:prstGeom prst="roundRect">
              <a:avLst>
                <a:gd name="adj" fmla="val 49773"/>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nhẩm</a:t>
              </a:r>
              <a:r>
                <a:rPr lang="en-US" sz="2800" b="1" dirty="0">
                  <a:solidFill>
                    <a:schemeClr val="bg1"/>
                  </a:solidFill>
                  <a:latin typeface="UTM Avo" panose="02040603050506020204" pitchFamily="18" charset="0"/>
                  <a:cs typeface="Arial" panose="020B0604020202020204" pitchFamily="34" charset="0"/>
                </a:rPr>
                <a:t>:</a:t>
              </a:r>
            </a:p>
          </p:txBody>
        </p:sp>
        <p:sp>
          <p:nvSpPr>
            <p:cNvPr id="42" name="Oval 41">
              <a:extLst>
                <a:ext uri="{FF2B5EF4-FFF2-40B4-BE49-F238E27FC236}">
                  <a16:creationId xmlns:a16="http://schemas.microsoft.com/office/drawing/2014/main" id="{D4C15DF4-3AA6-4849-8D56-CC69306CC947}"/>
                </a:ext>
              </a:extLst>
            </p:cNvPr>
            <p:cNvSpPr/>
            <p:nvPr/>
          </p:nvSpPr>
          <p:spPr>
            <a:xfrm>
              <a:off x="1306608" y="371834"/>
              <a:ext cx="596710" cy="562708"/>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grpSp>
        <p:nvGrpSpPr>
          <p:cNvPr id="45" name="Group 44">
            <a:extLst>
              <a:ext uri="{FF2B5EF4-FFF2-40B4-BE49-F238E27FC236}">
                <a16:creationId xmlns:a16="http://schemas.microsoft.com/office/drawing/2014/main" id="{90014B0D-3C49-4C63-B7EF-FD638E0A4BFE}"/>
              </a:ext>
            </a:extLst>
          </p:cNvPr>
          <p:cNvGrpSpPr/>
          <p:nvPr/>
        </p:nvGrpSpPr>
        <p:grpSpPr>
          <a:xfrm>
            <a:off x="8172806" y="1451759"/>
            <a:ext cx="3458278" cy="3563749"/>
            <a:chOff x="-200011" y="923210"/>
            <a:chExt cx="3458278" cy="3563749"/>
          </a:xfrm>
        </p:grpSpPr>
        <p:grpSp>
          <p:nvGrpSpPr>
            <p:cNvPr id="47" name="Group 46">
              <a:extLst>
                <a:ext uri="{FF2B5EF4-FFF2-40B4-BE49-F238E27FC236}">
                  <a16:creationId xmlns:a16="http://schemas.microsoft.com/office/drawing/2014/main" id="{7C350B9B-CD7C-41D2-8F7B-55C9C68D4A36}"/>
                </a:ext>
              </a:extLst>
            </p:cNvPr>
            <p:cNvGrpSpPr/>
            <p:nvPr/>
          </p:nvGrpSpPr>
          <p:grpSpPr>
            <a:xfrm>
              <a:off x="-200011" y="923210"/>
              <a:ext cx="3221814" cy="3563749"/>
              <a:chOff x="-258027" y="794874"/>
              <a:chExt cx="2869046" cy="3563749"/>
            </a:xfrm>
          </p:grpSpPr>
          <p:sp>
            <p:nvSpPr>
              <p:cNvPr id="52" name="Rounded Rectangle 36">
                <a:extLst>
                  <a:ext uri="{FF2B5EF4-FFF2-40B4-BE49-F238E27FC236}">
                    <a16:creationId xmlns:a16="http://schemas.microsoft.com/office/drawing/2014/main" id="{5DDB3085-A5D3-411D-9644-26EC83985523}"/>
                  </a:ext>
                </a:extLst>
              </p:cNvPr>
              <p:cNvSpPr/>
              <p:nvPr/>
            </p:nvSpPr>
            <p:spPr>
              <a:xfrm>
                <a:off x="136659" y="1275645"/>
                <a:ext cx="2474360" cy="3082978"/>
              </a:xfrm>
              <a:prstGeom prst="roundRect">
                <a:avLst/>
              </a:prstGeom>
              <a:pattFill prst="pct80">
                <a:fgClr>
                  <a:schemeClr val="accent6">
                    <a:lumMod val="40000"/>
                    <a:lumOff val="60000"/>
                  </a:schemeClr>
                </a:fgClr>
                <a:bgClr>
                  <a:srgbClr val="00B0F0"/>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UTM Avo" panose="02040603050506020204" pitchFamily="18" charset="0"/>
                </a:endParaRPr>
              </a:p>
            </p:txBody>
          </p:sp>
          <p:pic>
            <p:nvPicPr>
              <p:cNvPr id="55" name="Picture 54">
                <a:extLst>
                  <a:ext uri="{FF2B5EF4-FFF2-40B4-BE49-F238E27FC236}">
                    <a16:creationId xmlns:a16="http://schemas.microsoft.com/office/drawing/2014/main" id="{38521A23-C238-4029-BE15-5E6556A84A61}"/>
                  </a:ext>
                </a:extLst>
              </p:cNvPr>
              <p:cNvPicPr>
                <a:picLocks noChangeAspect="1"/>
              </p:cNvPicPr>
              <p:nvPr/>
            </p:nvPicPr>
            <p:blipFill>
              <a:blip r:embed="rId19"/>
              <a:srcRect/>
              <a:stretch/>
            </p:blipFill>
            <p:spPr>
              <a:xfrm>
                <a:off x="-258027" y="794874"/>
                <a:ext cx="908425" cy="961542"/>
              </a:xfrm>
              <a:prstGeom prst="rect">
                <a:avLst/>
              </a:prstGeom>
            </p:spPr>
          </p:pic>
        </p:grpSp>
        <p:sp>
          <p:nvSpPr>
            <p:cNvPr id="50" name="Text Box 7">
              <a:extLst>
                <a:ext uri="{FF2B5EF4-FFF2-40B4-BE49-F238E27FC236}">
                  <a16:creationId xmlns:a16="http://schemas.microsoft.com/office/drawing/2014/main" id="{55B86FD3-B59F-4678-9B15-23D81674F0EE}"/>
                </a:ext>
              </a:extLst>
            </p:cNvPr>
            <p:cNvSpPr txBox="1"/>
            <p:nvPr/>
          </p:nvSpPr>
          <p:spPr>
            <a:xfrm>
              <a:off x="110543" y="1654560"/>
              <a:ext cx="3147724" cy="2523768"/>
            </a:xfrm>
            <a:prstGeom prst="rect">
              <a:avLst/>
            </a:prstGeom>
            <a:noFill/>
          </p:spPr>
          <p:txBody>
            <a:bodyPr wrap="square" rtlCol="0">
              <a:spAutoFit/>
            </a:bodyPr>
            <a:lstStyle/>
            <a:p>
              <a:pPr>
                <a:spcAft>
                  <a:spcPts val="1200"/>
                </a:spcAft>
              </a:pPr>
              <a:r>
                <a:rPr lang="en-US" sz="3200" b="1" dirty="0">
                  <a:latin typeface="UTM Avo" panose="02040603050506020204" pitchFamily="18" charset="0"/>
                  <a:cs typeface="Times New Roman" panose="02020603050405020304" pitchFamily="18" charset="0"/>
                </a:rPr>
                <a:t>    7 + 9 =</a:t>
              </a:r>
            </a:p>
            <a:p>
              <a:pPr>
                <a:spcAft>
                  <a:spcPts val="1200"/>
                </a:spcAft>
              </a:pPr>
              <a:r>
                <a:rPr lang="en-US" sz="3200" b="1" dirty="0">
                  <a:latin typeface="UTM Avo" panose="02040603050506020204" pitchFamily="18" charset="0"/>
                  <a:cs typeface="Times New Roman" panose="02020603050405020304" pitchFamily="18" charset="0"/>
                </a:rPr>
                <a:t>    9 + 7 =</a:t>
              </a:r>
            </a:p>
            <a:p>
              <a:pPr>
                <a:spcAft>
                  <a:spcPts val="1200"/>
                </a:spcAft>
              </a:pPr>
              <a:r>
                <a:rPr lang="en-US" sz="3200" b="1" dirty="0">
                  <a:solidFill>
                    <a:srgbClr val="FF0000"/>
                  </a:solidFill>
                  <a:latin typeface="UTM Avo" panose="02040603050506020204" pitchFamily="18" charset="0"/>
                  <a:cs typeface="Times New Roman" panose="02020603050405020304" pitchFamily="18" charset="0"/>
                </a:rPr>
                <a:t>  </a:t>
              </a:r>
              <a:r>
                <a:rPr lang="en-US" sz="3200" b="1" dirty="0">
                  <a:solidFill>
                    <a:schemeClr val="tx1"/>
                  </a:solidFill>
                  <a:latin typeface="UTM Avo" panose="02040603050506020204" pitchFamily="18" charset="0"/>
                  <a:cs typeface="Times New Roman" panose="02020603050405020304" pitchFamily="18" charset="0"/>
                </a:rPr>
                <a:t>16 – 7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16 – 9 = </a:t>
              </a:r>
            </a:p>
          </p:txBody>
        </p:sp>
      </p:grpSp>
    </p:spTree>
    <p:controls>
      <mc:AlternateContent xmlns:mc="http://schemas.openxmlformats.org/markup-compatibility/2006">
        <mc:Choice xmlns:v="urn:schemas-microsoft-com:vml" Requires="v">
          <p:control name="TextBox7" r:id="rId1" imgW="571680" imgH="520560"/>
        </mc:Choice>
        <mc:Fallback>
          <p:control name="TextBox7" r:id="rId1" imgW="571680" imgH="520560">
            <p:pic>
              <p:nvPicPr>
                <p:cNvPr id="3" name="TextBox7"/>
                <p:cNvPicPr>
                  <a:picLocks/>
                </p:cNvPicPr>
                <p:nvPr/>
              </p:nvPicPr>
              <p:blipFill>
                <a:blip r:embed="rId20"/>
                <a:srcRect/>
                <a:stretch>
                  <a:fillRect/>
                </a:stretch>
              </p:blipFill>
              <p:spPr bwMode="auto">
                <a:xfrm>
                  <a:off x="2998788" y="2239963"/>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 r:id="rId2" imgW="571680" imgH="520560"/>
        </mc:Choice>
        <mc:Fallback>
          <p:control name="TextBox1" r:id="rId2" imgW="571680" imgH="520560">
            <p:pic>
              <p:nvPicPr>
                <p:cNvPr id="4" name="TextBox1"/>
                <p:cNvPicPr>
                  <a:picLocks/>
                </p:cNvPicPr>
                <p:nvPr/>
              </p:nvPicPr>
              <p:blipFill>
                <a:blip r:embed="rId20"/>
                <a:srcRect/>
                <a:stretch>
                  <a:fillRect/>
                </a:stretch>
              </p:blipFill>
              <p:spPr bwMode="auto">
                <a:xfrm>
                  <a:off x="2998788" y="2911475"/>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2" r:id="rId3" imgW="571680" imgH="520560"/>
        </mc:Choice>
        <mc:Fallback>
          <p:control name="TextBox2" r:id="rId3" imgW="571680" imgH="520560">
            <p:pic>
              <p:nvPicPr>
                <p:cNvPr id="5" name="TextBox2"/>
                <p:cNvPicPr>
                  <a:picLocks/>
                </p:cNvPicPr>
                <p:nvPr/>
              </p:nvPicPr>
              <p:blipFill>
                <a:blip r:embed="rId20"/>
                <a:srcRect/>
                <a:stretch>
                  <a:fillRect/>
                </a:stretch>
              </p:blipFill>
              <p:spPr bwMode="auto">
                <a:xfrm>
                  <a:off x="2998788" y="3552825"/>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3" r:id="rId4" imgW="571680" imgH="520560"/>
        </mc:Choice>
        <mc:Fallback>
          <p:control name="TextBox3" r:id="rId4" imgW="571680" imgH="520560">
            <p:pic>
              <p:nvPicPr>
                <p:cNvPr id="6" name="TextBox3"/>
                <p:cNvPicPr>
                  <a:picLocks/>
                </p:cNvPicPr>
                <p:nvPr/>
              </p:nvPicPr>
              <p:blipFill>
                <a:blip r:embed="rId20"/>
                <a:srcRect/>
                <a:stretch>
                  <a:fillRect/>
                </a:stretch>
              </p:blipFill>
              <p:spPr bwMode="auto">
                <a:xfrm>
                  <a:off x="2998788" y="4175125"/>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4" r:id="rId5" imgW="571680" imgH="520560"/>
        </mc:Choice>
        <mc:Fallback>
          <p:control name="TextBox4" r:id="rId5" imgW="571680" imgH="520560">
            <p:pic>
              <p:nvPicPr>
                <p:cNvPr id="7" name="TextBox4"/>
                <p:cNvPicPr>
                  <a:picLocks/>
                </p:cNvPicPr>
                <p:nvPr/>
              </p:nvPicPr>
              <p:blipFill>
                <a:blip r:embed="rId20"/>
                <a:srcRect/>
                <a:stretch>
                  <a:fillRect/>
                </a:stretch>
              </p:blipFill>
              <p:spPr bwMode="auto">
                <a:xfrm>
                  <a:off x="6786563" y="223996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5" r:id="rId6" imgW="571680" imgH="520560"/>
        </mc:Choice>
        <mc:Fallback>
          <p:control name="TextBox5" r:id="rId6" imgW="571680" imgH="520560">
            <p:pic>
              <p:nvPicPr>
                <p:cNvPr id="8" name="TextBox5"/>
                <p:cNvPicPr>
                  <a:picLocks/>
                </p:cNvPicPr>
                <p:nvPr/>
              </p:nvPicPr>
              <p:blipFill>
                <a:blip r:embed="rId20"/>
                <a:srcRect/>
                <a:stretch>
                  <a:fillRect/>
                </a:stretch>
              </p:blipFill>
              <p:spPr bwMode="auto">
                <a:xfrm>
                  <a:off x="6786563" y="2911475"/>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6" r:id="rId7" imgW="571680" imgH="520560"/>
        </mc:Choice>
        <mc:Fallback>
          <p:control name="TextBox6" r:id="rId7" imgW="571680" imgH="520560">
            <p:pic>
              <p:nvPicPr>
                <p:cNvPr id="9" name="TextBox6"/>
                <p:cNvPicPr>
                  <a:picLocks/>
                </p:cNvPicPr>
                <p:nvPr/>
              </p:nvPicPr>
              <p:blipFill>
                <a:blip r:embed="rId20"/>
                <a:srcRect/>
                <a:stretch>
                  <a:fillRect/>
                </a:stretch>
              </p:blipFill>
              <p:spPr bwMode="auto">
                <a:xfrm>
                  <a:off x="6786563" y="3552825"/>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8" r:id="rId8" imgW="571680" imgH="520560"/>
        </mc:Choice>
        <mc:Fallback>
          <p:control name="TextBox8" r:id="rId8" imgW="571680" imgH="520560">
            <p:pic>
              <p:nvPicPr>
                <p:cNvPr id="10" name="TextBox8"/>
                <p:cNvPicPr>
                  <a:picLocks/>
                </p:cNvPicPr>
                <p:nvPr/>
              </p:nvPicPr>
              <p:blipFill>
                <a:blip r:embed="rId20"/>
                <a:srcRect/>
                <a:stretch>
                  <a:fillRect/>
                </a:stretch>
              </p:blipFill>
              <p:spPr bwMode="auto">
                <a:xfrm>
                  <a:off x="6786563" y="417671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9" r:id="rId9" imgW="571680" imgH="520560"/>
        </mc:Choice>
        <mc:Fallback>
          <p:control name="TextBox9" r:id="rId9" imgW="571680" imgH="520560">
            <p:pic>
              <p:nvPicPr>
                <p:cNvPr id="11" name="TextBox9"/>
                <p:cNvPicPr>
                  <a:picLocks/>
                </p:cNvPicPr>
                <p:nvPr/>
              </p:nvPicPr>
              <p:blipFill>
                <a:blip r:embed="rId20"/>
                <a:srcRect/>
                <a:stretch>
                  <a:fillRect/>
                </a:stretch>
              </p:blipFill>
              <p:spPr bwMode="auto">
                <a:xfrm>
                  <a:off x="10431463" y="2222500"/>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0" r:id="rId10" imgW="571680" imgH="520560"/>
        </mc:Choice>
        <mc:Fallback>
          <p:control name="TextBox10" r:id="rId10" imgW="571680" imgH="520560">
            <p:pic>
              <p:nvPicPr>
                <p:cNvPr id="12" name="TextBox10"/>
                <p:cNvPicPr>
                  <a:picLocks/>
                </p:cNvPicPr>
                <p:nvPr/>
              </p:nvPicPr>
              <p:blipFill>
                <a:blip r:embed="rId20"/>
                <a:srcRect/>
                <a:stretch>
                  <a:fillRect/>
                </a:stretch>
              </p:blipFill>
              <p:spPr bwMode="auto">
                <a:xfrm>
                  <a:off x="10431463" y="289401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1" r:id="rId11" imgW="571680" imgH="520560"/>
        </mc:Choice>
        <mc:Fallback>
          <p:control name="TextBox11" r:id="rId11" imgW="571680" imgH="520560">
            <p:pic>
              <p:nvPicPr>
                <p:cNvPr id="13" name="TextBox11"/>
                <p:cNvPicPr>
                  <a:picLocks/>
                </p:cNvPicPr>
                <p:nvPr/>
              </p:nvPicPr>
              <p:blipFill>
                <a:blip r:embed="rId20"/>
                <a:srcRect/>
                <a:stretch>
                  <a:fillRect/>
                </a:stretch>
              </p:blipFill>
              <p:spPr bwMode="auto">
                <a:xfrm>
                  <a:off x="10431463" y="353536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2" r:id="rId12" imgW="571680" imgH="520560"/>
        </mc:Choice>
        <mc:Fallback>
          <p:control name="TextBox12" r:id="rId12" imgW="571680" imgH="520560">
            <p:pic>
              <p:nvPicPr>
                <p:cNvPr id="14" name="TextBox12"/>
                <p:cNvPicPr>
                  <a:picLocks/>
                </p:cNvPicPr>
                <p:nvPr/>
              </p:nvPicPr>
              <p:blipFill>
                <a:blip r:embed="rId20"/>
                <a:srcRect/>
                <a:stretch>
                  <a:fillRect/>
                </a:stretch>
              </p:blipFill>
              <p:spPr bwMode="auto">
                <a:xfrm>
                  <a:off x="10431463" y="415766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44576627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7</a:t>
            </a:fld>
            <a:endParaRPr lang="en-US" dirty="0">
              <a:solidFill>
                <a:prstClr val="black">
                  <a:tint val="75000"/>
                </a:prstClr>
              </a:solidFill>
            </a:endParaRPr>
          </a:p>
        </p:txBody>
      </p:sp>
      <p:sp>
        <p:nvSpPr>
          <p:cNvPr id="5" name="Rounded Rectangle 4"/>
          <p:cNvSpPr/>
          <p:nvPr/>
        </p:nvSpPr>
        <p:spPr>
          <a:xfrm>
            <a:off x="3124199" y="788991"/>
            <a:ext cx="6815666" cy="27770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9600" dirty="0">
                <a:latin typeface="+mj-lt"/>
              </a:rPr>
              <a:t>Trò chơi:</a:t>
            </a:r>
          </a:p>
          <a:p>
            <a:pPr algn="ctr"/>
            <a:r>
              <a:rPr lang="en-US" sz="9600" dirty="0">
                <a:latin typeface="+mj-lt"/>
              </a:rPr>
              <a:t>Truyền tin</a:t>
            </a:r>
          </a:p>
        </p:txBody>
      </p:sp>
      <p:pic>
        <p:nvPicPr>
          <p:cNvPr id="1026" name="Picture 2" descr="Trò chơi : Chạy tiếp sức | Mầm non Quốc Tuấ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014" y="3818467"/>
            <a:ext cx="3606409" cy="2289176"/>
          </a:xfrm>
          <a:prstGeom prst="rect">
            <a:avLst/>
          </a:prstGeom>
          <a:noFill/>
          <a:extLst>
            <a:ext uri="{909E8E84-426E-40DD-AFC4-6F175D3DCCD1}">
              <a14:hiddenFill xmlns:a14="http://schemas.microsoft.com/office/drawing/2010/main">
                <a:solidFill>
                  <a:srgbClr val="FFFFFF"/>
                </a:solidFill>
              </a14:hiddenFill>
            </a:ext>
          </a:extLst>
        </p:spPr>
      </p:pic>
      <p:pic>
        <p:nvPicPr>
          <p:cNvPr id="7" name="Nhạc Teambuilding hoạt náo -rap iq-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3724" y="4963055"/>
            <a:ext cx="1024325" cy="575733"/>
          </a:xfrm>
          <a:prstGeom prst="rect">
            <a:avLst/>
          </a:prstGeom>
        </p:spPr>
      </p:pic>
    </p:spTree>
    <p:extLst>
      <p:ext uri="{BB962C8B-B14F-4D97-AF65-F5344CB8AC3E}">
        <p14:creationId xmlns:p14="http://schemas.microsoft.com/office/powerpoint/2010/main" val="122742818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iết kế chưa có tên (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33301"/>
            <a:ext cx="12192000" cy="6724699"/>
          </a:xfrm>
        </p:spPr>
      </p:pic>
      <p:sp>
        <p:nvSpPr>
          <p:cNvPr id="5" name="Rounded Rectangle 4"/>
          <p:cNvSpPr/>
          <p:nvPr/>
        </p:nvSpPr>
        <p:spPr>
          <a:xfrm>
            <a:off x="461394" y="478172"/>
            <a:ext cx="7952764" cy="441261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Times New Roman" panose="02020603050405020304" pitchFamily="18" charset="0"/>
                <a:cs typeface="Times New Roman" panose="02020603050405020304" pitchFamily="18" charset="0"/>
              </a:rPr>
              <a:t>Một </a:t>
            </a:r>
            <a:r>
              <a:rPr lang="vi-VN" sz="3600" b="1" dirty="0">
                <a:latin typeface="Times New Roman" panose="02020603050405020304" pitchFamily="18" charset="0"/>
                <a:cs typeface="Times New Roman" panose="02020603050405020304" pitchFamily="18" charset="0"/>
              </a:rPr>
              <a:t>học sinh </a:t>
            </a:r>
            <a:r>
              <a:rPr lang="en-US" sz="3600" b="1" dirty="0">
                <a:latin typeface="Times New Roman" panose="02020603050405020304" pitchFamily="18" charset="0"/>
                <a:cs typeface="Times New Roman" panose="02020603050405020304" pitchFamily="18" charset="0"/>
              </a:rPr>
              <a:t>sẽ nêu phép tính và kết quả của phép tính thứ nhất, nếu đúng thì cả lớp sẽ hô to là “đúng’’ và được quyền chỉ định bạn thực hiện phép tính tiếp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Lưu ý nếu </a:t>
            </a:r>
            <a:r>
              <a:rPr lang="vi-VN" sz="3600" b="1" dirty="0">
                <a:latin typeface="Times New Roman" panose="02020603050405020304" pitchFamily="18" charset="0"/>
                <a:cs typeface="Times New Roman" panose="02020603050405020304" pitchFamily="18" charset="0"/>
              </a:rPr>
              <a:t>học sinh</a:t>
            </a:r>
            <a:r>
              <a:rPr lang="en-US" sz="3600" b="1" dirty="0">
                <a:latin typeface="Times New Roman" panose="02020603050405020304" pitchFamily="18" charset="0"/>
                <a:cs typeface="Times New Roman" panose="02020603050405020304" pitchFamily="18" charset="0"/>
              </a:rPr>
              <a:t> thực hiện sai kết quả thì mất quyền chỉ định bạn.</a:t>
            </a:r>
          </a:p>
        </p:txBody>
      </p:sp>
    </p:spTree>
    <p:extLst>
      <p:ext uri="{BB962C8B-B14F-4D97-AF65-F5344CB8AC3E}">
        <p14:creationId xmlns:p14="http://schemas.microsoft.com/office/powerpoint/2010/main" val="295835613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5">
            <a:extLst>
              <a:ext uri="{28A0092B-C50C-407E-A947-70E740481C1C}">
                <a14:useLocalDpi xmlns:a14="http://schemas.microsoft.com/office/drawing/2010/main" val="0"/>
              </a:ext>
            </a:extLst>
          </a:blip>
          <a:srcRect b="6453"/>
          <a:stretch/>
        </p:blipFill>
        <p:spPr>
          <a:xfrm>
            <a:off x="0" y="6349"/>
            <a:ext cx="12192000" cy="6403595"/>
          </a:xfrm>
          <a:prstGeom prst="rect">
            <a:avLst/>
          </a:prstGeom>
        </p:spPr>
      </p:pic>
      <p:grpSp>
        <p:nvGrpSpPr>
          <p:cNvPr id="26" name="Group 25">
            <a:extLst>
              <a:ext uri="{FF2B5EF4-FFF2-40B4-BE49-F238E27FC236}">
                <a16:creationId xmlns:a16="http://schemas.microsoft.com/office/drawing/2014/main" id="{5171A268-2F28-4B02-9CA8-0831C52E605D}"/>
              </a:ext>
            </a:extLst>
          </p:cNvPr>
          <p:cNvGrpSpPr/>
          <p:nvPr/>
        </p:nvGrpSpPr>
        <p:grpSpPr>
          <a:xfrm>
            <a:off x="773046" y="1502374"/>
            <a:ext cx="3237833" cy="3513134"/>
            <a:chOff x="3515240" y="3819898"/>
            <a:chExt cx="2959975" cy="3513134"/>
          </a:xfrm>
          <a:pattFill prst="pct5">
            <a:fgClr>
              <a:schemeClr val="accent2">
                <a:lumMod val="40000"/>
                <a:lumOff val="60000"/>
              </a:schemeClr>
            </a:fgClr>
            <a:bgClr>
              <a:schemeClr val="accent4">
                <a:lumMod val="60000"/>
                <a:lumOff val="40000"/>
              </a:schemeClr>
            </a:bgClr>
          </a:pattFill>
        </p:grpSpPr>
        <p:grpSp>
          <p:nvGrpSpPr>
            <p:cNvPr id="27" name="Group 26">
              <a:extLst>
                <a:ext uri="{FF2B5EF4-FFF2-40B4-BE49-F238E27FC236}">
                  <a16:creationId xmlns:a16="http://schemas.microsoft.com/office/drawing/2014/main" id="{A771A8E0-6062-46DB-9C3E-C36C4226E2A3}"/>
                </a:ext>
              </a:extLst>
            </p:cNvPr>
            <p:cNvGrpSpPr/>
            <p:nvPr/>
          </p:nvGrpSpPr>
          <p:grpSpPr>
            <a:xfrm>
              <a:off x="3515240" y="3819898"/>
              <a:ext cx="2959975" cy="3513134"/>
              <a:chOff x="8245378" y="956121"/>
              <a:chExt cx="2959975" cy="3513134"/>
            </a:xfrm>
            <a:grpFill/>
          </p:grpSpPr>
          <p:sp>
            <p:nvSpPr>
              <p:cNvPr id="31" name="Rounded Rectangle 30">
                <a:extLst>
                  <a:ext uri="{FF2B5EF4-FFF2-40B4-BE49-F238E27FC236}">
                    <a16:creationId xmlns:a16="http://schemas.microsoft.com/office/drawing/2014/main" id="{145A6801-8F1C-4440-8BAD-358F6C5F23B6}"/>
                  </a:ext>
                </a:extLst>
              </p:cNvPr>
              <p:cNvSpPr/>
              <p:nvPr/>
            </p:nvSpPr>
            <p:spPr>
              <a:xfrm>
                <a:off x="8592419" y="1395357"/>
                <a:ext cx="2612934" cy="3073898"/>
              </a:xfrm>
              <a:prstGeom prst="roundRect">
                <a:avLst/>
              </a:prstGeom>
              <a:pattFill prst="pct90">
                <a:fgClr>
                  <a:schemeClr val="accent2">
                    <a:lumMod val="40000"/>
                    <a:lumOff val="60000"/>
                  </a:schemeClr>
                </a:fgClr>
                <a:bgClr>
                  <a:schemeClr val="bg1"/>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UTM Avo" panose="02040603050506020204" pitchFamily="18" charset="0"/>
                </a:endParaRPr>
              </a:p>
            </p:txBody>
          </p:sp>
          <p:pic>
            <p:nvPicPr>
              <p:cNvPr id="32" name="Picture 31">
                <a:extLst>
                  <a:ext uri="{FF2B5EF4-FFF2-40B4-BE49-F238E27FC236}">
                    <a16:creationId xmlns:a16="http://schemas.microsoft.com/office/drawing/2014/main" id="{F568FC7C-8C27-4CB0-AB49-CEF8AEEFD48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8245378" y="956121"/>
                <a:ext cx="835806" cy="1174298"/>
              </a:xfrm>
              <a:prstGeom prst="rect">
                <a:avLst/>
              </a:prstGeom>
              <a:noFill/>
            </p:spPr>
          </p:pic>
        </p:grpSp>
        <p:sp>
          <p:nvSpPr>
            <p:cNvPr id="29" name="Text Box 7">
              <a:extLst>
                <a:ext uri="{FF2B5EF4-FFF2-40B4-BE49-F238E27FC236}">
                  <a16:creationId xmlns:a16="http://schemas.microsoft.com/office/drawing/2014/main" id="{2CE58E5F-453B-4B71-8AFA-F91B01685D0D}"/>
                </a:ext>
              </a:extLst>
            </p:cNvPr>
            <p:cNvSpPr txBox="1"/>
            <p:nvPr/>
          </p:nvSpPr>
          <p:spPr>
            <a:xfrm>
              <a:off x="3913319" y="4534199"/>
              <a:ext cx="1813323" cy="2523768"/>
            </a:xfrm>
            <a:prstGeom prst="rect">
              <a:avLst/>
            </a:prstGeom>
            <a:noFill/>
          </p:spPr>
          <p:txBody>
            <a:bodyPr wrap="square" rtlCol="0">
              <a:spAutoFit/>
            </a:bodyPr>
            <a:lstStyle/>
            <a:p>
              <a:pPr>
                <a:spcAft>
                  <a:spcPts val="1200"/>
                </a:spcAft>
              </a:pPr>
              <a:r>
                <a:rPr lang="en-US" sz="3200" b="1" dirty="0">
                  <a:solidFill>
                    <a:schemeClr val="tx1"/>
                  </a:solidFill>
                  <a:latin typeface="UTM Avo" panose="02040603050506020204" pitchFamily="18" charset="0"/>
                  <a:cs typeface="Times New Roman" panose="02020603050405020304" pitchFamily="18" charset="0"/>
                </a:rPr>
                <a:t>  9 + 4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4 + 9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13 - 9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13 - 4 = </a:t>
              </a:r>
            </a:p>
          </p:txBody>
        </p:sp>
      </p:grpSp>
      <p:grpSp>
        <p:nvGrpSpPr>
          <p:cNvPr id="33" name="Group 32">
            <a:extLst>
              <a:ext uri="{FF2B5EF4-FFF2-40B4-BE49-F238E27FC236}">
                <a16:creationId xmlns:a16="http://schemas.microsoft.com/office/drawing/2014/main" id="{54126170-7E12-41DA-A1D7-C4F2BAF23E28}"/>
              </a:ext>
            </a:extLst>
          </p:cNvPr>
          <p:cNvGrpSpPr/>
          <p:nvPr/>
        </p:nvGrpSpPr>
        <p:grpSpPr>
          <a:xfrm>
            <a:off x="4585570" y="1556474"/>
            <a:ext cx="3437014" cy="3476921"/>
            <a:chOff x="-142351" y="1010038"/>
            <a:chExt cx="3437014" cy="3476921"/>
          </a:xfrm>
        </p:grpSpPr>
        <p:grpSp>
          <p:nvGrpSpPr>
            <p:cNvPr id="34" name="Group 33">
              <a:extLst>
                <a:ext uri="{FF2B5EF4-FFF2-40B4-BE49-F238E27FC236}">
                  <a16:creationId xmlns:a16="http://schemas.microsoft.com/office/drawing/2014/main" id="{467F1FD0-4E95-4512-A02E-FC5BA533659D}"/>
                </a:ext>
              </a:extLst>
            </p:cNvPr>
            <p:cNvGrpSpPr/>
            <p:nvPr/>
          </p:nvGrpSpPr>
          <p:grpSpPr>
            <a:xfrm>
              <a:off x="-142351" y="1010038"/>
              <a:ext cx="3164154" cy="3476921"/>
              <a:chOff x="-206680" y="881702"/>
              <a:chExt cx="2817699" cy="3476921"/>
            </a:xfrm>
          </p:grpSpPr>
          <p:sp>
            <p:nvSpPr>
              <p:cNvPr id="36" name="Rounded Rectangle 36">
                <a:extLst>
                  <a:ext uri="{FF2B5EF4-FFF2-40B4-BE49-F238E27FC236}">
                    <a16:creationId xmlns:a16="http://schemas.microsoft.com/office/drawing/2014/main" id="{0A9AD20A-6AB3-4FD8-9DD6-3F57CE992B73}"/>
                  </a:ext>
                </a:extLst>
              </p:cNvPr>
              <p:cNvSpPr/>
              <p:nvPr/>
            </p:nvSpPr>
            <p:spPr>
              <a:xfrm>
                <a:off x="136659" y="1275645"/>
                <a:ext cx="2474360" cy="3082978"/>
              </a:xfrm>
              <a:prstGeom prst="roundRect">
                <a:avLst/>
              </a:prstGeom>
              <a:pattFill prst="pct20">
                <a:fgClr>
                  <a:srgbClr val="0070C0"/>
                </a:fgClr>
                <a:bgClr>
                  <a:srgbClr val="00B0F0"/>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UTM Avo" panose="02040603050506020204" pitchFamily="18" charset="0"/>
                </a:endParaRPr>
              </a:p>
            </p:txBody>
          </p:sp>
          <p:pic>
            <p:nvPicPr>
              <p:cNvPr id="37" name="Picture 36">
                <a:extLst>
                  <a:ext uri="{FF2B5EF4-FFF2-40B4-BE49-F238E27FC236}">
                    <a16:creationId xmlns:a16="http://schemas.microsoft.com/office/drawing/2014/main" id="{0C35A003-8529-47B5-8592-0547AE22C3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206680" y="881702"/>
                <a:ext cx="908427" cy="961542"/>
              </a:xfrm>
              <a:prstGeom prst="rect">
                <a:avLst/>
              </a:prstGeom>
            </p:spPr>
          </p:pic>
        </p:grpSp>
        <p:sp>
          <p:nvSpPr>
            <p:cNvPr id="35" name="Text Box 7">
              <a:extLst>
                <a:ext uri="{FF2B5EF4-FFF2-40B4-BE49-F238E27FC236}">
                  <a16:creationId xmlns:a16="http://schemas.microsoft.com/office/drawing/2014/main" id="{B6FF8455-C71D-4D05-9D5E-56511EF14477}"/>
                </a:ext>
              </a:extLst>
            </p:cNvPr>
            <p:cNvSpPr txBox="1"/>
            <p:nvPr/>
          </p:nvSpPr>
          <p:spPr>
            <a:xfrm>
              <a:off x="146939" y="1683586"/>
              <a:ext cx="3147724" cy="2523768"/>
            </a:xfrm>
            <a:prstGeom prst="rect">
              <a:avLst/>
            </a:prstGeom>
            <a:noFill/>
          </p:spPr>
          <p:txBody>
            <a:bodyPr wrap="square" rtlCol="0">
              <a:spAutoFit/>
            </a:bodyPr>
            <a:lstStyle/>
            <a:p>
              <a:pPr>
                <a:spcAft>
                  <a:spcPts val="1200"/>
                </a:spcAft>
              </a:pPr>
              <a:r>
                <a:rPr lang="en-US" sz="3200" b="1" dirty="0">
                  <a:latin typeface="UTM Avo" panose="02040603050506020204" pitchFamily="18" charset="0"/>
                  <a:cs typeface="Times New Roman" panose="02020603050405020304" pitchFamily="18" charset="0"/>
                </a:rPr>
                <a:t>    8 + 6 =</a:t>
              </a:r>
            </a:p>
            <a:p>
              <a:pPr>
                <a:spcAft>
                  <a:spcPts val="1200"/>
                </a:spcAft>
              </a:pPr>
              <a:r>
                <a:rPr lang="en-US" sz="3200" b="1" dirty="0">
                  <a:latin typeface="UTM Avo" panose="02040603050506020204" pitchFamily="18" charset="0"/>
                  <a:cs typeface="Times New Roman" panose="02020603050405020304" pitchFamily="18" charset="0"/>
                </a:rPr>
                <a:t>    6 + 8 =</a:t>
              </a:r>
            </a:p>
            <a:p>
              <a:pPr>
                <a:spcAft>
                  <a:spcPts val="1200"/>
                </a:spcAft>
              </a:pPr>
              <a:r>
                <a:rPr lang="en-US" sz="3200" b="1" dirty="0">
                  <a:solidFill>
                    <a:srgbClr val="FF0000"/>
                  </a:solidFill>
                  <a:latin typeface="UTM Avo" panose="02040603050506020204" pitchFamily="18" charset="0"/>
                  <a:cs typeface="Times New Roman" panose="02020603050405020304" pitchFamily="18" charset="0"/>
                </a:rPr>
                <a:t>  </a:t>
              </a:r>
              <a:r>
                <a:rPr lang="en-US" sz="3200" b="1" dirty="0">
                  <a:solidFill>
                    <a:schemeClr val="tx1"/>
                  </a:solidFill>
                  <a:latin typeface="UTM Avo" panose="02040603050506020204" pitchFamily="18" charset="0"/>
                  <a:cs typeface="Times New Roman" panose="02020603050405020304" pitchFamily="18" charset="0"/>
                </a:rPr>
                <a:t>14 – 8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14 – 6 = </a:t>
              </a:r>
            </a:p>
          </p:txBody>
        </p:sp>
      </p:grpSp>
      <p:grpSp>
        <p:nvGrpSpPr>
          <p:cNvPr id="38" name="Group 37">
            <a:extLst>
              <a:ext uri="{FF2B5EF4-FFF2-40B4-BE49-F238E27FC236}">
                <a16:creationId xmlns:a16="http://schemas.microsoft.com/office/drawing/2014/main" id="{4EBAF562-D947-48E8-8370-6B5A17308DD7}"/>
              </a:ext>
            </a:extLst>
          </p:cNvPr>
          <p:cNvGrpSpPr/>
          <p:nvPr/>
        </p:nvGrpSpPr>
        <p:grpSpPr>
          <a:xfrm>
            <a:off x="4038753" y="615460"/>
            <a:ext cx="3710971" cy="663942"/>
            <a:chOff x="1230143" y="321217"/>
            <a:chExt cx="3566559" cy="663942"/>
          </a:xfrm>
        </p:grpSpPr>
        <p:sp>
          <p:nvSpPr>
            <p:cNvPr id="40" name="Rectangle: Rounded Corners 39">
              <a:extLst>
                <a:ext uri="{FF2B5EF4-FFF2-40B4-BE49-F238E27FC236}">
                  <a16:creationId xmlns:a16="http://schemas.microsoft.com/office/drawing/2014/main" id="{C98222E5-E0CE-4BEC-901E-0EA772379539}"/>
                </a:ext>
              </a:extLst>
            </p:cNvPr>
            <p:cNvSpPr/>
            <p:nvPr/>
          </p:nvSpPr>
          <p:spPr>
            <a:xfrm>
              <a:off x="1230143" y="321217"/>
              <a:ext cx="3566559" cy="663942"/>
            </a:xfrm>
            <a:prstGeom prst="roundRect">
              <a:avLst>
                <a:gd name="adj" fmla="val 49773"/>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nhẩm</a:t>
              </a:r>
              <a:r>
                <a:rPr lang="en-US" sz="2800" b="1" dirty="0">
                  <a:solidFill>
                    <a:schemeClr val="bg1"/>
                  </a:solidFill>
                  <a:latin typeface="UTM Avo" panose="02040603050506020204" pitchFamily="18" charset="0"/>
                  <a:cs typeface="Arial" panose="020B0604020202020204" pitchFamily="34" charset="0"/>
                </a:rPr>
                <a:t>:</a:t>
              </a:r>
            </a:p>
          </p:txBody>
        </p:sp>
        <p:sp>
          <p:nvSpPr>
            <p:cNvPr id="42" name="Oval 41">
              <a:extLst>
                <a:ext uri="{FF2B5EF4-FFF2-40B4-BE49-F238E27FC236}">
                  <a16:creationId xmlns:a16="http://schemas.microsoft.com/office/drawing/2014/main" id="{D4C15DF4-3AA6-4849-8D56-CC69306CC947}"/>
                </a:ext>
              </a:extLst>
            </p:cNvPr>
            <p:cNvSpPr/>
            <p:nvPr/>
          </p:nvSpPr>
          <p:spPr>
            <a:xfrm>
              <a:off x="1306608" y="371834"/>
              <a:ext cx="596710" cy="562708"/>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grpSp>
        <p:nvGrpSpPr>
          <p:cNvPr id="45" name="Group 44">
            <a:extLst>
              <a:ext uri="{FF2B5EF4-FFF2-40B4-BE49-F238E27FC236}">
                <a16:creationId xmlns:a16="http://schemas.microsoft.com/office/drawing/2014/main" id="{90014B0D-3C49-4C63-B7EF-FD638E0A4BFE}"/>
              </a:ext>
            </a:extLst>
          </p:cNvPr>
          <p:cNvGrpSpPr/>
          <p:nvPr/>
        </p:nvGrpSpPr>
        <p:grpSpPr>
          <a:xfrm>
            <a:off x="8172806" y="1451759"/>
            <a:ext cx="3458278" cy="3563749"/>
            <a:chOff x="-200011" y="923210"/>
            <a:chExt cx="3458278" cy="3563749"/>
          </a:xfrm>
        </p:grpSpPr>
        <p:grpSp>
          <p:nvGrpSpPr>
            <p:cNvPr id="47" name="Group 46">
              <a:extLst>
                <a:ext uri="{FF2B5EF4-FFF2-40B4-BE49-F238E27FC236}">
                  <a16:creationId xmlns:a16="http://schemas.microsoft.com/office/drawing/2014/main" id="{7C350B9B-CD7C-41D2-8F7B-55C9C68D4A36}"/>
                </a:ext>
              </a:extLst>
            </p:cNvPr>
            <p:cNvGrpSpPr/>
            <p:nvPr/>
          </p:nvGrpSpPr>
          <p:grpSpPr>
            <a:xfrm>
              <a:off x="-200011" y="923210"/>
              <a:ext cx="3221814" cy="3563749"/>
              <a:chOff x="-258027" y="794874"/>
              <a:chExt cx="2869046" cy="3563749"/>
            </a:xfrm>
          </p:grpSpPr>
          <p:sp>
            <p:nvSpPr>
              <p:cNvPr id="52" name="Rounded Rectangle 36">
                <a:extLst>
                  <a:ext uri="{FF2B5EF4-FFF2-40B4-BE49-F238E27FC236}">
                    <a16:creationId xmlns:a16="http://schemas.microsoft.com/office/drawing/2014/main" id="{5DDB3085-A5D3-411D-9644-26EC83985523}"/>
                  </a:ext>
                </a:extLst>
              </p:cNvPr>
              <p:cNvSpPr/>
              <p:nvPr/>
            </p:nvSpPr>
            <p:spPr>
              <a:xfrm>
                <a:off x="136659" y="1275645"/>
                <a:ext cx="2474360" cy="3082978"/>
              </a:xfrm>
              <a:prstGeom prst="roundRect">
                <a:avLst/>
              </a:prstGeom>
              <a:pattFill prst="pct80">
                <a:fgClr>
                  <a:schemeClr val="accent6">
                    <a:lumMod val="40000"/>
                    <a:lumOff val="60000"/>
                  </a:schemeClr>
                </a:fgClr>
                <a:bgClr>
                  <a:srgbClr val="00B0F0"/>
                </a:bgClr>
              </a:patt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UTM Avo" panose="02040603050506020204" pitchFamily="18" charset="0"/>
                </a:endParaRPr>
              </a:p>
            </p:txBody>
          </p:sp>
          <p:pic>
            <p:nvPicPr>
              <p:cNvPr id="55" name="Picture 54">
                <a:extLst>
                  <a:ext uri="{FF2B5EF4-FFF2-40B4-BE49-F238E27FC236}">
                    <a16:creationId xmlns:a16="http://schemas.microsoft.com/office/drawing/2014/main" id="{38521A23-C238-4029-BE15-5E6556A84A61}"/>
                  </a:ext>
                </a:extLst>
              </p:cNvPr>
              <p:cNvPicPr>
                <a:picLocks noChangeAspect="1"/>
              </p:cNvPicPr>
              <p:nvPr/>
            </p:nvPicPr>
            <p:blipFill>
              <a:blip r:embed="rId18"/>
              <a:srcRect/>
              <a:stretch/>
            </p:blipFill>
            <p:spPr>
              <a:xfrm>
                <a:off x="-258027" y="794874"/>
                <a:ext cx="908425" cy="961542"/>
              </a:xfrm>
              <a:prstGeom prst="rect">
                <a:avLst/>
              </a:prstGeom>
            </p:spPr>
          </p:pic>
        </p:grpSp>
        <p:sp>
          <p:nvSpPr>
            <p:cNvPr id="50" name="Text Box 7">
              <a:extLst>
                <a:ext uri="{FF2B5EF4-FFF2-40B4-BE49-F238E27FC236}">
                  <a16:creationId xmlns:a16="http://schemas.microsoft.com/office/drawing/2014/main" id="{55B86FD3-B59F-4678-9B15-23D81674F0EE}"/>
                </a:ext>
              </a:extLst>
            </p:cNvPr>
            <p:cNvSpPr txBox="1"/>
            <p:nvPr/>
          </p:nvSpPr>
          <p:spPr>
            <a:xfrm>
              <a:off x="110543" y="1654560"/>
              <a:ext cx="3147724" cy="2523768"/>
            </a:xfrm>
            <a:prstGeom prst="rect">
              <a:avLst/>
            </a:prstGeom>
            <a:noFill/>
          </p:spPr>
          <p:txBody>
            <a:bodyPr wrap="square" rtlCol="0">
              <a:spAutoFit/>
            </a:bodyPr>
            <a:lstStyle/>
            <a:p>
              <a:pPr>
                <a:spcAft>
                  <a:spcPts val="1200"/>
                </a:spcAft>
              </a:pPr>
              <a:r>
                <a:rPr lang="en-US" sz="3200" b="1" dirty="0">
                  <a:latin typeface="UTM Avo" panose="02040603050506020204" pitchFamily="18" charset="0"/>
                  <a:cs typeface="Times New Roman" panose="02020603050405020304" pitchFamily="18" charset="0"/>
                </a:rPr>
                <a:t>    7 + 9 =</a:t>
              </a:r>
            </a:p>
            <a:p>
              <a:pPr>
                <a:spcAft>
                  <a:spcPts val="1200"/>
                </a:spcAft>
              </a:pPr>
              <a:r>
                <a:rPr lang="en-US" sz="3200" b="1" dirty="0">
                  <a:latin typeface="UTM Avo" panose="02040603050506020204" pitchFamily="18" charset="0"/>
                  <a:cs typeface="Times New Roman" panose="02020603050405020304" pitchFamily="18" charset="0"/>
                </a:rPr>
                <a:t>    9 + 7 =</a:t>
              </a:r>
            </a:p>
            <a:p>
              <a:pPr>
                <a:spcAft>
                  <a:spcPts val="1200"/>
                </a:spcAft>
              </a:pPr>
              <a:r>
                <a:rPr lang="en-US" sz="3200" b="1" dirty="0">
                  <a:solidFill>
                    <a:srgbClr val="FF0000"/>
                  </a:solidFill>
                  <a:latin typeface="UTM Avo" panose="02040603050506020204" pitchFamily="18" charset="0"/>
                  <a:cs typeface="Times New Roman" panose="02020603050405020304" pitchFamily="18" charset="0"/>
                </a:rPr>
                <a:t>  </a:t>
              </a:r>
              <a:r>
                <a:rPr lang="en-US" sz="3200" b="1" dirty="0">
                  <a:solidFill>
                    <a:schemeClr val="tx1"/>
                  </a:solidFill>
                  <a:latin typeface="UTM Avo" panose="02040603050506020204" pitchFamily="18" charset="0"/>
                  <a:cs typeface="Times New Roman" panose="02020603050405020304" pitchFamily="18" charset="0"/>
                </a:rPr>
                <a:t>16 – 7 = </a:t>
              </a:r>
            </a:p>
            <a:p>
              <a:pPr>
                <a:spcAft>
                  <a:spcPts val="1200"/>
                </a:spcAft>
              </a:pPr>
              <a:r>
                <a:rPr lang="en-US" sz="3200" b="1" dirty="0">
                  <a:solidFill>
                    <a:schemeClr val="tx1"/>
                  </a:solidFill>
                  <a:latin typeface="UTM Avo" panose="02040603050506020204" pitchFamily="18" charset="0"/>
                  <a:cs typeface="Times New Roman" panose="02020603050405020304" pitchFamily="18" charset="0"/>
                </a:rPr>
                <a:t>  16 – 9 = </a:t>
              </a:r>
            </a:p>
          </p:txBody>
        </p:sp>
      </p:grpSp>
    </p:spTree>
    <p:controls>
      <mc:AlternateContent xmlns:mc="http://schemas.openxmlformats.org/markup-compatibility/2006">
        <mc:Choice xmlns:v="urn:schemas-microsoft-com:vml" Requires="v">
          <p:control name="TextBox7" r:id="rId1" imgW="571680" imgH="520560"/>
        </mc:Choice>
        <mc:Fallback>
          <p:control name="TextBox7" r:id="rId1" imgW="571680" imgH="520560">
            <p:pic>
              <p:nvPicPr>
                <p:cNvPr id="3" name="TextBox7"/>
                <p:cNvPicPr>
                  <a:picLocks/>
                </p:cNvPicPr>
                <p:nvPr/>
              </p:nvPicPr>
              <p:blipFill>
                <a:blip r:embed="rId19"/>
                <a:srcRect/>
                <a:stretch>
                  <a:fillRect/>
                </a:stretch>
              </p:blipFill>
              <p:spPr bwMode="auto">
                <a:xfrm>
                  <a:off x="2998788" y="2239963"/>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 r:id="rId2" imgW="571680" imgH="520560"/>
        </mc:Choice>
        <mc:Fallback>
          <p:control name="TextBox1" r:id="rId2" imgW="571680" imgH="520560">
            <p:pic>
              <p:nvPicPr>
                <p:cNvPr id="4" name="TextBox1"/>
                <p:cNvPicPr>
                  <a:picLocks/>
                </p:cNvPicPr>
                <p:nvPr/>
              </p:nvPicPr>
              <p:blipFill>
                <a:blip r:embed="rId20"/>
                <a:srcRect/>
                <a:stretch>
                  <a:fillRect/>
                </a:stretch>
              </p:blipFill>
              <p:spPr bwMode="auto">
                <a:xfrm>
                  <a:off x="2998788" y="2911475"/>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2" r:id="rId3" imgW="571680" imgH="520560"/>
        </mc:Choice>
        <mc:Fallback>
          <p:control name="TextBox2" r:id="rId3" imgW="571680" imgH="520560">
            <p:pic>
              <p:nvPicPr>
                <p:cNvPr id="5" name="TextBox2"/>
                <p:cNvPicPr>
                  <a:picLocks/>
                </p:cNvPicPr>
                <p:nvPr/>
              </p:nvPicPr>
              <p:blipFill>
                <a:blip r:embed="rId21"/>
                <a:srcRect/>
                <a:stretch>
                  <a:fillRect/>
                </a:stretch>
              </p:blipFill>
              <p:spPr bwMode="auto">
                <a:xfrm>
                  <a:off x="2998788" y="3552825"/>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3" r:id="rId4" imgW="571680" imgH="520560"/>
        </mc:Choice>
        <mc:Fallback>
          <p:control name="TextBox3" r:id="rId4" imgW="571680" imgH="520560">
            <p:pic>
              <p:nvPicPr>
                <p:cNvPr id="6" name="TextBox3"/>
                <p:cNvPicPr>
                  <a:picLocks/>
                </p:cNvPicPr>
                <p:nvPr/>
              </p:nvPicPr>
              <p:blipFill>
                <a:blip r:embed="rId22"/>
                <a:srcRect/>
                <a:stretch>
                  <a:fillRect/>
                </a:stretch>
              </p:blipFill>
              <p:spPr bwMode="auto">
                <a:xfrm>
                  <a:off x="2998788" y="4175125"/>
                  <a:ext cx="573087"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4" r:id="rId5" imgW="571680" imgH="520560"/>
        </mc:Choice>
        <mc:Fallback>
          <p:control name="TextBox4" r:id="rId5" imgW="571680" imgH="520560">
            <p:pic>
              <p:nvPicPr>
                <p:cNvPr id="7" name="TextBox4"/>
                <p:cNvPicPr>
                  <a:picLocks/>
                </p:cNvPicPr>
                <p:nvPr/>
              </p:nvPicPr>
              <p:blipFill>
                <a:blip r:embed="rId23"/>
                <a:srcRect/>
                <a:stretch>
                  <a:fillRect/>
                </a:stretch>
              </p:blipFill>
              <p:spPr bwMode="auto">
                <a:xfrm>
                  <a:off x="6786563" y="223996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5" r:id="rId6" imgW="571680" imgH="520560"/>
        </mc:Choice>
        <mc:Fallback>
          <p:control name="TextBox5" r:id="rId6" imgW="571680" imgH="520560">
            <p:pic>
              <p:nvPicPr>
                <p:cNvPr id="8" name="TextBox5"/>
                <p:cNvPicPr>
                  <a:picLocks/>
                </p:cNvPicPr>
                <p:nvPr/>
              </p:nvPicPr>
              <p:blipFill>
                <a:blip r:embed="rId24"/>
                <a:srcRect/>
                <a:stretch>
                  <a:fillRect/>
                </a:stretch>
              </p:blipFill>
              <p:spPr bwMode="auto">
                <a:xfrm>
                  <a:off x="6786563" y="2911475"/>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6" r:id="rId7" imgW="571680" imgH="520560"/>
        </mc:Choice>
        <mc:Fallback>
          <p:control name="TextBox6" r:id="rId7" imgW="571680" imgH="520560">
            <p:pic>
              <p:nvPicPr>
                <p:cNvPr id="9" name="TextBox6"/>
                <p:cNvPicPr>
                  <a:picLocks/>
                </p:cNvPicPr>
                <p:nvPr/>
              </p:nvPicPr>
              <p:blipFill>
                <a:blip r:embed="rId25"/>
                <a:srcRect/>
                <a:stretch>
                  <a:fillRect/>
                </a:stretch>
              </p:blipFill>
              <p:spPr bwMode="auto">
                <a:xfrm>
                  <a:off x="6786563" y="3552825"/>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8" r:id="rId8" imgW="571680" imgH="520560"/>
        </mc:Choice>
        <mc:Fallback>
          <p:control name="TextBox8" r:id="rId8" imgW="571680" imgH="520560">
            <p:pic>
              <p:nvPicPr>
                <p:cNvPr id="10" name="TextBox8"/>
                <p:cNvPicPr>
                  <a:picLocks/>
                </p:cNvPicPr>
                <p:nvPr/>
              </p:nvPicPr>
              <p:blipFill>
                <a:blip r:embed="rId26"/>
                <a:srcRect/>
                <a:stretch>
                  <a:fillRect/>
                </a:stretch>
              </p:blipFill>
              <p:spPr bwMode="auto">
                <a:xfrm>
                  <a:off x="6786563" y="417671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9" r:id="rId9" imgW="571680" imgH="520560"/>
        </mc:Choice>
        <mc:Fallback>
          <p:control name="TextBox9" r:id="rId9" imgW="571680" imgH="520560">
            <p:pic>
              <p:nvPicPr>
                <p:cNvPr id="11" name="TextBox9"/>
                <p:cNvPicPr>
                  <a:picLocks/>
                </p:cNvPicPr>
                <p:nvPr/>
              </p:nvPicPr>
              <p:blipFill>
                <a:blip r:embed="rId27"/>
                <a:srcRect/>
                <a:stretch>
                  <a:fillRect/>
                </a:stretch>
              </p:blipFill>
              <p:spPr bwMode="auto">
                <a:xfrm>
                  <a:off x="10431463" y="2222500"/>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0" r:id="rId10" imgW="571680" imgH="520560"/>
        </mc:Choice>
        <mc:Fallback>
          <p:control name="TextBox10" r:id="rId10" imgW="571680" imgH="520560">
            <p:pic>
              <p:nvPicPr>
                <p:cNvPr id="12" name="TextBox10"/>
                <p:cNvPicPr>
                  <a:picLocks/>
                </p:cNvPicPr>
                <p:nvPr/>
              </p:nvPicPr>
              <p:blipFill>
                <a:blip r:embed="rId28"/>
                <a:srcRect/>
                <a:stretch>
                  <a:fillRect/>
                </a:stretch>
              </p:blipFill>
              <p:spPr bwMode="auto">
                <a:xfrm>
                  <a:off x="10431463" y="289401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1" r:id="rId11" imgW="571680" imgH="520560"/>
        </mc:Choice>
        <mc:Fallback>
          <p:control name="TextBox11" r:id="rId11" imgW="571680" imgH="520560">
            <p:pic>
              <p:nvPicPr>
                <p:cNvPr id="13" name="TextBox11"/>
                <p:cNvPicPr>
                  <a:picLocks/>
                </p:cNvPicPr>
                <p:nvPr/>
              </p:nvPicPr>
              <p:blipFill>
                <a:blip r:embed="rId29"/>
                <a:srcRect/>
                <a:stretch>
                  <a:fillRect/>
                </a:stretch>
              </p:blipFill>
              <p:spPr bwMode="auto">
                <a:xfrm>
                  <a:off x="10431463" y="353536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2" r:id="rId12" imgW="571680" imgH="520560"/>
        </mc:Choice>
        <mc:Fallback>
          <p:control name="TextBox12" r:id="rId12" imgW="571680" imgH="520560">
            <p:pic>
              <p:nvPicPr>
                <p:cNvPr id="14" name="TextBox12"/>
                <p:cNvPicPr>
                  <a:picLocks/>
                </p:cNvPicPr>
                <p:nvPr/>
              </p:nvPicPr>
              <p:blipFill>
                <a:blip r:embed="rId30"/>
                <a:srcRect/>
                <a:stretch>
                  <a:fillRect/>
                </a:stretch>
              </p:blipFill>
              <p:spPr bwMode="auto">
                <a:xfrm>
                  <a:off x="10431463" y="4157663"/>
                  <a:ext cx="571500" cy="51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034186249"/>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614192450"/>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2525</TotalTime>
  <Words>392</Words>
  <Application>Microsoft Office PowerPoint</Application>
  <PresentationFormat>Widescreen</PresentationFormat>
  <Paragraphs>77</Paragraphs>
  <Slides>14</Slides>
  <Notes>4</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UTM Avo</vt:lpstr>
      <vt:lpstr>1_Office Theme</vt:lpstr>
      <vt:lpstr>PowerPoint Presentation</vt:lpstr>
      <vt:lpstr>PowerPoint Presentation</vt:lpstr>
      <vt:lpstr>PowerPoint Presentation</vt:lpstr>
      <vt:lpstr>PowerPoint Presentation</vt:lpstr>
      <vt:lpstr>Toán Em ôn lại những gì đã học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nphuonglinh140@gmail.com</cp:lastModifiedBy>
  <cp:revision>439</cp:revision>
  <dcterms:created xsi:type="dcterms:W3CDTF">2021-02-20T02:56:00Z</dcterms:created>
  <dcterms:modified xsi:type="dcterms:W3CDTF">2025-11-24T04:52:05Z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