
<file path=[Content_Types].xml><?xml version="1.0" encoding="utf-8"?>
<Types xmlns="http://schemas.openxmlformats.org/package/2006/content-types">
  <Default Extension="gif" ContentType="image/gif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425" r:id="rId2"/>
    <p:sldId id="419" r:id="rId3"/>
    <p:sldId id="393" r:id="rId4"/>
    <p:sldId id="387" r:id="rId5"/>
    <p:sldId id="426" r:id="rId6"/>
    <p:sldId id="424" r:id="rId7"/>
    <p:sldId id="427" r:id="rId8"/>
    <p:sldId id="388" r:id="rId9"/>
    <p:sldId id="390" r:id="rId10"/>
    <p:sldId id="392" r:id="rId11"/>
    <p:sldId id="428" r:id="rId12"/>
    <p:sldId id="429" r:id="rId13"/>
    <p:sldId id="281" r:id="rId14"/>
    <p:sldId id="422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00FF00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9585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75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0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36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0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2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D560E-9DCB-488F-92DA-BE4DFA63E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73"/>
            <a:ext cx="121920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890857" y="1733700"/>
            <a:ext cx="5006255" cy="170686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451" r="53839" b="45113"/>
          <a:stretch/>
        </p:blipFill>
        <p:spPr>
          <a:xfrm>
            <a:off x="554471" y="4177851"/>
            <a:ext cx="1869677" cy="2185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78689" y="368110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30884" y="4702793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</a:t>
            </a:r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591997" y="5353470"/>
            <a:ext cx="45889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54472" y="358584"/>
            <a:ext cx="10779531" cy="1151078"/>
            <a:chOff x="-2481582" y="125793"/>
            <a:chExt cx="10242221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77910" y="125793"/>
              <a:ext cx="10038549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481582" y="419978"/>
              <a:ext cx="54213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839757" y="510459"/>
            <a:ext cx="10708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thêm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endParaRPr lang="vi-VN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260429" y="4162183"/>
            <a:ext cx="77634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3959410" y="470279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29876" y="470279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35409" y="4711220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39052" y="4719609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252187" y="5349310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44544" y="4720098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3961866" y="4706261"/>
            <a:ext cx="544839" cy="532660"/>
            <a:chOff x="6096000" y="4395692"/>
            <a:chExt cx="544839" cy="53266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177850" y="4395692"/>
              <a:ext cx="439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31839" y="4697664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208775" y="4706542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226531" y="5350304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7E658BB-676B-431A-81A2-3319D07670C4}"/>
              </a:ext>
            </a:extLst>
          </p:cNvPr>
          <p:cNvSpPr/>
          <p:nvPr/>
        </p:nvSpPr>
        <p:spPr>
          <a:xfrm>
            <a:off x="4512254" y="1801615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E0714AA-56AE-4B33-AB36-34A8769AB01D}"/>
              </a:ext>
            </a:extLst>
          </p:cNvPr>
          <p:cNvSpPr/>
          <p:nvPr/>
        </p:nvSpPr>
        <p:spPr>
          <a:xfrm>
            <a:off x="4901074" y="2324357"/>
            <a:ext cx="459637" cy="45581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D511ADA-8816-4DD6-8AB7-57257AEB52CA}"/>
              </a:ext>
            </a:extLst>
          </p:cNvPr>
          <p:cNvSpPr/>
          <p:nvPr/>
        </p:nvSpPr>
        <p:spPr>
          <a:xfrm>
            <a:off x="5234650" y="285361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3444B85-289E-45D4-B287-9DB631E8B99A}"/>
              </a:ext>
            </a:extLst>
          </p:cNvPr>
          <p:cNvGrpSpPr/>
          <p:nvPr/>
        </p:nvGrpSpPr>
        <p:grpSpPr>
          <a:xfrm>
            <a:off x="4517298" y="1803158"/>
            <a:ext cx="711139" cy="461665"/>
            <a:chOff x="6095997" y="4392778"/>
            <a:chExt cx="642730" cy="41725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D1F9B90-8B53-4A3A-AA9B-9B4144AFF0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24DE64-EF4F-4009-BCEA-7EF22CEAB0BD}"/>
                </a:ext>
              </a:extLst>
            </p:cNvPr>
            <p:cNvSpPr txBox="1"/>
            <p:nvPr/>
          </p:nvSpPr>
          <p:spPr>
            <a:xfrm>
              <a:off x="6146983" y="439277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3B5E177-9BC2-4AEC-89C8-66DB2728D4CB}"/>
              </a:ext>
            </a:extLst>
          </p:cNvPr>
          <p:cNvGrpSpPr/>
          <p:nvPr/>
        </p:nvGrpSpPr>
        <p:grpSpPr>
          <a:xfrm>
            <a:off x="4914105" y="2319925"/>
            <a:ext cx="689612" cy="461665"/>
            <a:chOff x="6095997" y="4375791"/>
            <a:chExt cx="623274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57AA30C-F0CD-4DBB-B055-6E9C6FA743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5A051A-83A2-4FDB-A579-F53DDC0DF872}"/>
                </a:ext>
              </a:extLst>
            </p:cNvPr>
            <p:cNvSpPr txBox="1"/>
            <p:nvPr/>
          </p:nvSpPr>
          <p:spPr>
            <a:xfrm>
              <a:off x="6127527" y="4375791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038F01-C669-4826-9F33-08A9D9C23FED}"/>
              </a:ext>
            </a:extLst>
          </p:cNvPr>
          <p:cNvCxnSpPr/>
          <p:nvPr/>
        </p:nvCxnSpPr>
        <p:spPr>
          <a:xfrm>
            <a:off x="4240197" y="887314"/>
            <a:ext cx="19952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78C74F2-8BA6-44A1-9DDE-34973D0781FC}"/>
              </a:ext>
            </a:extLst>
          </p:cNvPr>
          <p:cNvCxnSpPr/>
          <p:nvPr/>
        </p:nvCxnSpPr>
        <p:spPr>
          <a:xfrm>
            <a:off x="8183335" y="925957"/>
            <a:ext cx="19952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7E61A5-0622-4EF0-9B96-E6DB569D7625}"/>
              </a:ext>
            </a:extLst>
          </p:cNvPr>
          <p:cNvCxnSpPr>
            <a:cxnSpLocks/>
          </p:cNvCxnSpPr>
          <p:nvPr/>
        </p:nvCxnSpPr>
        <p:spPr>
          <a:xfrm>
            <a:off x="5418038" y="1261140"/>
            <a:ext cx="39399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0" grpId="0" animBg="1"/>
      <p:bldP spid="41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62555-16E4-48F2-BFC7-0DEC8C87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13" y="170926"/>
            <a:ext cx="8287967" cy="60492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2D0B05-A02C-4647-BA35-83B28F4E72A2}"/>
              </a:ext>
            </a:extLst>
          </p:cNvPr>
          <p:cNvCxnSpPr/>
          <p:nvPr/>
        </p:nvCxnSpPr>
        <p:spPr>
          <a:xfrm>
            <a:off x="3900792" y="428016"/>
            <a:ext cx="5155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73A130-C27F-4A8B-9807-6141021F9C9C}"/>
              </a:ext>
            </a:extLst>
          </p:cNvPr>
          <p:cNvCxnSpPr/>
          <p:nvPr/>
        </p:nvCxnSpPr>
        <p:spPr>
          <a:xfrm>
            <a:off x="7273047" y="408560"/>
            <a:ext cx="5155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CEE348-3346-4596-9CC0-DB8D3393B321}"/>
              </a:ext>
            </a:extLst>
          </p:cNvPr>
          <p:cNvCxnSpPr>
            <a:cxnSpLocks/>
          </p:cNvCxnSpPr>
          <p:nvPr/>
        </p:nvCxnSpPr>
        <p:spPr>
          <a:xfrm>
            <a:off x="4490935" y="745787"/>
            <a:ext cx="14623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CA0C89-7C5D-4219-ABA8-3CF47B81CECD}"/>
              </a:ext>
            </a:extLst>
          </p:cNvPr>
          <p:cNvCxnSpPr/>
          <p:nvPr/>
        </p:nvCxnSpPr>
        <p:spPr>
          <a:xfrm>
            <a:off x="9066179" y="3467912"/>
            <a:ext cx="5155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D8BBA9-2753-416B-8F65-A9A76DC8C108}"/>
              </a:ext>
            </a:extLst>
          </p:cNvPr>
          <p:cNvCxnSpPr/>
          <p:nvPr/>
        </p:nvCxnSpPr>
        <p:spPr>
          <a:xfrm>
            <a:off x="4322324" y="3467912"/>
            <a:ext cx="5155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578042-1300-4598-B2EA-985168313289}"/>
              </a:ext>
            </a:extLst>
          </p:cNvPr>
          <p:cNvCxnSpPr>
            <a:cxnSpLocks/>
          </p:cNvCxnSpPr>
          <p:nvPr/>
        </p:nvCxnSpPr>
        <p:spPr>
          <a:xfrm>
            <a:off x="6896910" y="3865125"/>
            <a:ext cx="15531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3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5E7E0-65CF-4446-A92C-2C72B1D6D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31" y="0"/>
            <a:ext cx="11284085" cy="66926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0CD119-B511-4E7F-9F0D-75CE9D91BEC7}"/>
              </a:ext>
            </a:extLst>
          </p:cNvPr>
          <p:cNvCxnSpPr/>
          <p:nvPr/>
        </p:nvCxnSpPr>
        <p:spPr>
          <a:xfrm>
            <a:off x="2120630" y="0"/>
            <a:ext cx="0" cy="29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C1F528-8C69-4E73-B595-7CE3C4D23E53}"/>
              </a:ext>
            </a:extLst>
          </p:cNvPr>
          <p:cNvCxnSpPr>
            <a:cxnSpLocks/>
          </p:cNvCxnSpPr>
          <p:nvPr/>
        </p:nvCxnSpPr>
        <p:spPr>
          <a:xfrm flipH="1">
            <a:off x="7558393" y="2256817"/>
            <a:ext cx="60311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CF4717-A461-41D4-A138-D330E8EBC5E9}"/>
              </a:ext>
            </a:extLst>
          </p:cNvPr>
          <p:cNvCxnSpPr>
            <a:cxnSpLocks/>
          </p:cNvCxnSpPr>
          <p:nvPr/>
        </p:nvCxnSpPr>
        <p:spPr>
          <a:xfrm flipH="1">
            <a:off x="4403390" y="2866417"/>
            <a:ext cx="2143325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27EED-CCB7-4A85-96A9-69829C3293F3}"/>
              </a:ext>
            </a:extLst>
          </p:cNvPr>
          <p:cNvCxnSpPr>
            <a:cxnSpLocks/>
          </p:cNvCxnSpPr>
          <p:nvPr/>
        </p:nvCxnSpPr>
        <p:spPr>
          <a:xfrm flipH="1">
            <a:off x="4101834" y="3461426"/>
            <a:ext cx="137321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5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12113" y="3530166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56625" y="3530166"/>
            <a:ext cx="724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8418" y="-337985"/>
            <a:ext cx="10780235" cy="6679155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2966936" y="1568663"/>
            <a:ext cx="6420255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CẢM ƠN QUÝ THẦY CÔ VÀ CÁC EM!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494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750954" y="3284663"/>
            <a:ext cx="53107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0B30EA-A260-4017-8535-0D23DD74E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99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5E426-78B5-4F85-8E93-A65B775D7561}"/>
              </a:ext>
            </a:extLst>
          </p:cNvPr>
          <p:cNvGrpSpPr/>
          <p:nvPr/>
        </p:nvGrpSpPr>
        <p:grpSpPr>
          <a:xfrm>
            <a:off x="2772382" y="2672553"/>
            <a:ext cx="3471265" cy="3802099"/>
            <a:chOff x="1409351" y="1368279"/>
            <a:chExt cx="3704958" cy="41214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0B69E8-5CE2-4050-A9AF-B09518CFF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86" t="18792" r="48853" b="18792"/>
            <a:stretch/>
          </p:blipFill>
          <p:spPr>
            <a:xfrm>
              <a:off x="1409351" y="1368279"/>
              <a:ext cx="3045204" cy="412144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5D66B5-4F08-4A7C-9966-0F7ADC49EA96}"/>
                </a:ext>
              </a:extLst>
            </p:cNvPr>
            <p:cNvGrpSpPr/>
            <p:nvPr/>
          </p:nvGrpSpPr>
          <p:grpSpPr>
            <a:xfrm>
              <a:off x="3487206" y="1368279"/>
              <a:ext cx="1627103" cy="2138371"/>
              <a:chOff x="3294259" y="1284426"/>
              <a:chExt cx="1627103" cy="213837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05CB3CB-D7D6-4F84-87A7-A2CF4AFB5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174" b="95217" l="6977" r="87597">
                            <a14:foregroundMark x1="38760" y1="6087" x2="38760" y2="6087"/>
                            <a14:foregroundMark x1="58915" y1="6087" x2="58915" y2="6087"/>
                            <a14:foregroundMark x1="10078" y1="27826" x2="10078" y2="27826"/>
                            <a14:foregroundMark x1="9302" y1="26522" x2="6977" y2="26522"/>
                            <a14:foregroundMark x1="68217" y1="5217" x2="68217" y2="5217"/>
                            <a14:foregroundMark x1="51163" y1="4348" x2="51163" y2="4348"/>
                            <a14:foregroundMark x1="41860" y1="4348" x2="41860" y2="4348"/>
                            <a14:foregroundMark x1="87597" y1="29565" x2="87597" y2="29565"/>
                            <a14:foregroundMark x1="87597" y1="23043" x2="87597" y2="23043"/>
                            <a14:foregroundMark x1="86047" y1="23913" x2="86047" y2="23913"/>
                            <a14:foregroundMark x1="62791" y1="3478" x2="62791" y2="3478"/>
                            <a14:foregroundMark x1="50388" y1="2174" x2="50388" y2="2174"/>
                            <a14:foregroundMark x1="58140" y1="91739" x2="58140" y2="91739"/>
                            <a14:foregroundMark x1="57364" y1="95217" x2="57364" y2="95217"/>
                            <a14:foregroundMark x1="55814" y1="45217" x2="55814" y2="45217"/>
                            <a14:foregroundMark x1="54264" y1="42174" x2="54264" y2="4217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536225">
                <a:off x="4203887" y="1367014"/>
                <a:ext cx="690105" cy="179490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95966C5-AB94-472C-A005-EC1D007D3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94259" y="1284426"/>
                <a:ext cx="1627103" cy="2138371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33B80A-C241-402D-BAB4-A6D874F2CE2C}"/>
              </a:ext>
            </a:extLst>
          </p:cNvPr>
          <p:cNvGrpSpPr/>
          <p:nvPr/>
        </p:nvGrpSpPr>
        <p:grpSpPr>
          <a:xfrm>
            <a:off x="6527075" y="2531002"/>
            <a:ext cx="3113036" cy="3986529"/>
            <a:chOff x="5914162" y="1214306"/>
            <a:chExt cx="3582176" cy="44293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EDF4B-A29F-4C3A-8A79-20C647E66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39" t="16746" r="1508" b="16174"/>
            <a:stretch/>
          </p:blipFill>
          <p:spPr>
            <a:xfrm>
              <a:off x="6543032" y="1214306"/>
              <a:ext cx="2953306" cy="4429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22AFE8-A87A-42C5-A8FC-67FCCFE3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415711">
              <a:off x="5914162" y="1279134"/>
              <a:ext cx="1627103" cy="21383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F5EA42-3FCE-40ED-A863-F3301D4B6444}"/>
              </a:ext>
            </a:extLst>
          </p:cNvPr>
          <p:cNvGrpSpPr/>
          <p:nvPr/>
        </p:nvGrpSpPr>
        <p:grpSpPr>
          <a:xfrm>
            <a:off x="1709689" y="1358877"/>
            <a:ext cx="2429164" cy="1006764"/>
            <a:chOff x="2244437" y="1071418"/>
            <a:chExt cx="2429164" cy="1006764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6F6131CF-7DC0-4A1F-BDF2-7699DA430EE1}"/>
                </a:ext>
              </a:extLst>
            </p:cNvPr>
            <p:cNvSpPr/>
            <p:nvPr/>
          </p:nvSpPr>
          <p:spPr>
            <a:xfrm>
              <a:off x="2244437" y="1071418"/>
              <a:ext cx="2429164" cy="1006764"/>
            </a:xfrm>
            <a:prstGeom prst="wedgeEllipseCallout">
              <a:avLst>
                <a:gd name="adj1" fmla="val 15405"/>
                <a:gd name="adj2" fmla="val 797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C67A07-1EE1-43F7-B826-C8EE051AE41E}"/>
                </a:ext>
              </a:extLst>
            </p:cNvPr>
            <p:cNvSpPr txBox="1"/>
            <p:nvPr/>
          </p:nvSpPr>
          <p:spPr>
            <a:xfrm>
              <a:off x="2523793" y="1220857"/>
              <a:ext cx="1870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821798-794B-4BFB-9F08-B812B981447B}"/>
              </a:ext>
            </a:extLst>
          </p:cNvPr>
          <p:cNvGrpSpPr/>
          <p:nvPr/>
        </p:nvGrpSpPr>
        <p:grpSpPr>
          <a:xfrm>
            <a:off x="8458026" y="1411868"/>
            <a:ext cx="2429164" cy="1301558"/>
            <a:chOff x="2244437" y="1071418"/>
            <a:chExt cx="2429164" cy="1006764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BBD2450A-1DDD-4F63-8576-562D4189C4A3}"/>
                </a:ext>
              </a:extLst>
            </p:cNvPr>
            <p:cNvSpPr/>
            <p:nvPr/>
          </p:nvSpPr>
          <p:spPr>
            <a:xfrm>
              <a:off x="2244437" y="1071418"/>
              <a:ext cx="2429164" cy="1006764"/>
            </a:xfrm>
            <a:prstGeom prst="wedgeEllipseCallout">
              <a:avLst>
                <a:gd name="adj1" fmla="val -8218"/>
                <a:gd name="adj2" fmla="val 6721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FAAE9C-0F23-4063-9832-7CA0E5BE43C9}"/>
                </a:ext>
              </a:extLst>
            </p:cNvPr>
            <p:cNvSpPr txBox="1"/>
            <p:nvPr/>
          </p:nvSpPr>
          <p:spPr>
            <a:xfrm>
              <a:off x="2458093" y="1219174"/>
              <a:ext cx="2001851" cy="785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DF9B41-B106-4888-88EE-C1539E67D100}"/>
              </a:ext>
            </a:extLst>
          </p:cNvPr>
          <p:cNvSpPr/>
          <p:nvPr/>
        </p:nvSpPr>
        <p:spPr>
          <a:xfrm>
            <a:off x="1834574" y="194572"/>
            <a:ext cx="8818109" cy="871370"/>
          </a:xfrm>
          <a:prstGeom prst="round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B341C2-752C-4F51-AEA0-4EB0F8AD43F6}"/>
              </a:ext>
            </a:extLst>
          </p:cNvPr>
          <p:cNvSpPr/>
          <p:nvPr/>
        </p:nvSpPr>
        <p:spPr>
          <a:xfrm>
            <a:off x="4756975" y="1966533"/>
            <a:ext cx="3179327" cy="272962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D20FA-73A3-48EF-8B2C-0206E4978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29" y="901468"/>
            <a:ext cx="667284" cy="11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147313" y="1355321"/>
            <a:ext cx="10118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vi-VN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6176A-4555-4327-B278-30CB46CEA319}"/>
              </a:ext>
            </a:extLst>
          </p:cNvPr>
          <p:cNvGrpSpPr/>
          <p:nvPr/>
        </p:nvGrpSpPr>
        <p:grpSpPr>
          <a:xfrm>
            <a:off x="1410283" y="258736"/>
            <a:ext cx="9133241" cy="1062538"/>
            <a:chOff x="1488020" y="109832"/>
            <a:chExt cx="9133241" cy="10625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B2D239-7EE6-4F9E-885D-918A0DFC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488020" y="109832"/>
              <a:ext cx="9133241" cy="106253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D955BC-4DB9-435F-8505-1AE5611002D8}"/>
                </a:ext>
              </a:extLst>
            </p:cNvPr>
            <p:cNvSpPr/>
            <p:nvPr/>
          </p:nvSpPr>
          <p:spPr>
            <a:xfrm>
              <a:off x="2236500" y="281811"/>
              <a:ext cx="785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BÀI TOÁN LIÊN QUAN ĐẾN PHÉP CỘNG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294496" y="2465894"/>
            <a:ext cx="3203581" cy="172278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451" r="53839" b="45113"/>
          <a:stretch/>
        </p:blipFill>
        <p:spPr>
          <a:xfrm>
            <a:off x="687457" y="4188684"/>
            <a:ext cx="1869677" cy="21853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E5458D-CF5C-42A7-91D1-35241C49EB82}"/>
              </a:ext>
            </a:extLst>
          </p:cNvPr>
          <p:cNvCxnSpPr/>
          <p:nvPr/>
        </p:nvCxnSpPr>
        <p:spPr>
          <a:xfrm>
            <a:off x="3210128" y="1799616"/>
            <a:ext cx="16926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D11C50-FDCA-4C3D-A0A3-65EB15838E61}"/>
              </a:ext>
            </a:extLst>
          </p:cNvPr>
          <p:cNvCxnSpPr/>
          <p:nvPr/>
        </p:nvCxnSpPr>
        <p:spPr>
          <a:xfrm>
            <a:off x="7127132" y="1786645"/>
            <a:ext cx="16926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2DFA94-20EE-4898-9F41-FFA0BB5A15B6}"/>
              </a:ext>
            </a:extLst>
          </p:cNvPr>
          <p:cNvCxnSpPr>
            <a:cxnSpLocks/>
          </p:cNvCxnSpPr>
          <p:nvPr/>
        </p:nvCxnSpPr>
        <p:spPr>
          <a:xfrm>
            <a:off x="2655651" y="2230875"/>
            <a:ext cx="384242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7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87FE0-7394-4B1C-BD3C-5FDA9872B246}"/>
              </a:ext>
            </a:extLst>
          </p:cNvPr>
          <p:cNvSpPr txBox="1"/>
          <p:nvPr/>
        </p:nvSpPr>
        <p:spPr>
          <a:xfrm>
            <a:off x="1828800" y="1520687"/>
            <a:ext cx="93618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Phép tính: 5 + 4 = 9 </a:t>
            </a:r>
          </a:p>
          <a:p>
            <a:r>
              <a:rPr 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 lời: Hai bạn có tất cả 9 bông hoa.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228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Recording_10-22-2025 17-16-14_1">
            <a:hlinkClick r:id="" action="ppaction://media"/>
            <a:extLst>
              <a:ext uri="{FF2B5EF4-FFF2-40B4-BE49-F238E27FC236}">
                <a16:creationId xmlns:a16="http://schemas.microsoft.com/office/drawing/2014/main" id="{0342D199-1B3F-4045-8DEB-99FA53861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63" y="449263"/>
            <a:ext cx="11979275" cy="5959475"/>
          </a:xfrm>
          <a:prstGeom prst="rect">
            <a:avLst/>
          </a:prstGeom>
        </p:spPr>
      </p:pic>
      <p:pic>
        <p:nvPicPr>
          <p:cNvPr id="4" name="GIẤY CHỨNG NHẬN">
            <a:hlinkClick r:id="" action="ppaction://media"/>
            <a:extLst>
              <a:ext uri="{FF2B5EF4-FFF2-40B4-BE49-F238E27FC236}">
                <a16:creationId xmlns:a16="http://schemas.microsoft.com/office/drawing/2014/main" id="{C1D1E6D1-AB18-457C-9765-3D0B60998A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2" time="905.7255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2496" y="3687593"/>
            <a:ext cx="3854835" cy="27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44AFA-CC15-4F98-8A0A-2EB0A6EE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98388"/>
            <a:ext cx="11888650" cy="594857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D1AF2E-34EE-453F-A063-4E2C24EBD224}"/>
              </a:ext>
            </a:extLst>
          </p:cNvPr>
          <p:cNvCxnSpPr/>
          <p:nvPr/>
        </p:nvCxnSpPr>
        <p:spPr>
          <a:xfrm>
            <a:off x="1997765" y="69574"/>
            <a:ext cx="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A0ACB2-C16C-4EA0-9F1C-4F49696ED1BF}"/>
              </a:ext>
            </a:extLst>
          </p:cNvPr>
          <p:cNvCxnSpPr/>
          <p:nvPr/>
        </p:nvCxnSpPr>
        <p:spPr>
          <a:xfrm>
            <a:off x="2971800" y="2037522"/>
            <a:ext cx="884582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E3E528-D9F8-4B11-8A9E-AE17ECE59C17}"/>
              </a:ext>
            </a:extLst>
          </p:cNvPr>
          <p:cNvCxnSpPr/>
          <p:nvPr/>
        </p:nvCxnSpPr>
        <p:spPr>
          <a:xfrm>
            <a:off x="2027583" y="0"/>
            <a:ext cx="0" cy="39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8CC8B-D3BE-4EBA-8C85-BA8AB15FF7C7}"/>
              </a:ext>
            </a:extLst>
          </p:cNvPr>
          <p:cNvCxnSpPr>
            <a:cxnSpLocks/>
          </p:cNvCxnSpPr>
          <p:nvPr/>
        </p:nvCxnSpPr>
        <p:spPr>
          <a:xfrm>
            <a:off x="6520703" y="5016301"/>
            <a:ext cx="116287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71AFEAB-7C48-4BE2-8EB6-6BE02CB13E59}"/>
              </a:ext>
            </a:extLst>
          </p:cNvPr>
          <p:cNvSpPr txBox="1"/>
          <p:nvPr/>
        </p:nvSpPr>
        <p:spPr>
          <a:xfrm>
            <a:off x="2301839" y="5759583"/>
            <a:ext cx="78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+mj-lt"/>
              </a:rPr>
              <a:t>5 bông hoa + 4 bông hoa = 9 bông hoa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A7E576-2385-4273-8598-6C225E0AB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5" y="452086"/>
            <a:ext cx="11888650" cy="59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D6176A-4555-4327-B278-30CB46CEA319}"/>
              </a:ext>
            </a:extLst>
          </p:cNvPr>
          <p:cNvGrpSpPr/>
          <p:nvPr/>
        </p:nvGrpSpPr>
        <p:grpSpPr>
          <a:xfrm>
            <a:off x="1420010" y="364424"/>
            <a:ext cx="9133241" cy="1062538"/>
            <a:chOff x="1488020" y="109832"/>
            <a:chExt cx="9133241" cy="10625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B2D239-7EE6-4F9E-885D-918A0DFC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488020" y="109832"/>
              <a:ext cx="9133241" cy="106253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D955BC-4DB9-435F-8505-1AE5611002D8}"/>
                </a:ext>
              </a:extLst>
            </p:cNvPr>
            <p:cNvSpPr/>
            <p:nvPr/>
          </p:nvSpPr>
          <p:spPr>
            <a:xfrm>
              <a:off x="2236500" y="281811"/>
              <a:ext cx="785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BÀI TOÁN LIÊN QUAN ĐẾN PHÉP CỘNG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451" r="53839" b="45113"/>
          <a:stretch/>
        </p:blipFill>
        <p:spPr>
          <a:xfrm>
            <a:off x="4226323" y="4219488"/>
            <a:ext cx="1869677" cy="2185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542140" y="1471582"/>
            <a:ext cx="330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43E05-7FFE-4D92-B09D-016CBF20535C}"/>
              </a:ext>
            </a:extLst>
          </p:cNvPr>
          <p:cNvSpPr txBox="1"/>
          <p:nvPr/>
        </p:nvSpPr>
        <p:spPr>
          <a:xfrm>
            <a:off x="2451666" y="1927538"/>
            <a:ext cx="821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C703E-5D3D-4BCA-8D01-4A4E4831DCBB}"/>
              </a:ext>
            </a:extLst>
          </p:cNvPr>
          <p:cNvSpPr txBox="1"/>
          <p:nvPr/>
        </p:nvSpPr>
        <p:spPr>
          <a:xfrm>
            <a:off x="4226323" y="2503037"/>
            <a:ext cx="2206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+ 4 =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685724" y="2489298"/>
            <a:ext cx="175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41780" y="3070491"/>
            <a:ext cx="3930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A02F2-9794-44F8-ACCD-2405706EDF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03" t="4988" b="26564"/>
          <a:stretch/>
        </p:blipFill>
        <p:spPr>
          <a:xfrm>
            <a:off x="5872364" y="4070290"/>
            <a:ext cx="2069053" cy="2348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A004387-DCA5-489E-90B6-F79B03980B2C}"/>
              </a:ext>
            </a:extLst>
          </p:cNvPr>
          <p:cNvGrpSpPr/>
          <p:nvPr/>
        </p:nvGrpSpPr>
        <p:grpSpPr>
          <a:xfrm>
            <a:off x="707366" y="4219488"/>
            <a:ext cx="3590360" cy="1262106"/>
            <a:chOff x="-5218" y="3270326"/>
            <a:chExt cx="5000894" cy="89288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6EDFB5F-DCD2-4245-B5B1-2F0B5D8209C7}"/>
                </a:ext>
              </a:extLst>
            </p:cNvPr>
            <p:cNvSpPr/>
            <p:nvPr/>
          </p:nvSpPr>
          <p:spPr>
            <a:xfrm>
              <a:off x="156952" y="3270326"/>
              <a:ext cx="4784829" cy="892884"/>
            </a:xfrm>
            <a:prstGeom prst="wedgeRoundRectCallout">
              <a:avLst>
                <a:gd name="adj1" fmla="val 56756"/>
                <a:gd name="adj2" fmla="val -99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BF00CD-9F02-4D1E-B54D-32D4311AC066}"/>
                </a:ext>
              </a:extLst>
            </p:cNvPr>
            <p:cNvSpPr txBox="1"/>
            <p:nvPr/>
          </p:nvSpPr>
          <p:spPr>
            <a:xfrm>
              <a:off x="-5218" y="3345013"/>
              <a:ext cx="5000894" cy="71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văn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FA310A-D374-48D6-8B2A-AFCDF44E5CA4}"/>
              </a:ext>
            </a:extLst>
          </p:cNvPr>
          <p:cNvGrpSpPr/>
          <p:nvPr/>
        </p:nvGrpSpPr>
        <p:grpSpPr>
          <a:xfrm>
            <a:off x="7941417" y="3862636"/>
            <a:ext cx="3395572" cy="1631230"/>
            <a:chOff x="475410" y="3270326"/>
            <a:chExt cx="4520266" cy="1154023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8C5E391E-B547-4095-BB9B-709C810744C8}"/>
                </a:ext>
              </a:extLst>
            </p:cNvPr>
            <p:cNvSpPr/>
            <p:nvPr/>
          </p:nvSpPr>
          <p:spPr>
            <a:xfrm>
              <a:off x="523796" y="3270326"/>
              <a:ext cx="4412474" cy="1154023"/>
            </a:xfrm>
            <a:prstGeom prst="wedgeRoundRectCallout">
              <a:avLst>
                <a:gd name="adj1" fmla="val -61096"/>
                <a:gd name="adj2" fmla="val -960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1DA50-21D8-452F-B8C5-B425EF77194E}"/>
                </a:ext>
              </a:extLst>
            </p:cNvPr>
            <p:cNvSpPr txBox="1"/>
            <p:nvPr/>
          </p:nvSpPr>
          <p:spPr>
            <a:xfrm>
              <a:off x="475410" y="3345013"/>
              <a:ext cx="4520266" cy="93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8EFAB3-0FB4-40C5-8AA6-8F5A852972EF}"/>
              </a:ext>
            </a:extLst>
          </p:cNvPr>
          <p:cNvSpPr txBox="1"/>
          <p:nvPr/>
        </p:nvSpPr>
        <p:spPr>
          <a:xfrm>
            <a:off x="1034523" y="1958315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1: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FAAE-2803-4C55-9052-999AC1DE4118}"/>
              </a:ext>
            </a:extLst>
          </p:cNvPr>
          <p:cNvSpPr txBox="1"/>
          <p:nvPr/>
        </p:nvSpPr>
        <p:spPr>
          <a:xfrm>
            <a:off x="1034523" y="2573465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72260A-F7EB-4FD2-AE63-DBDDCB6C5035}"/>
              </a:ext>
            </a:extLst>
          </p:cNvPr>
          <p:cNvSpPr txBox="1"/>
          <p:nvPr/>
        </p:nvSpPr>
        <p:spPr>
          <a:xfrm>
            <a:off x="1034522" y="3157837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12102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9752" y="-887"/>
            <a:ext cx="12192000" cy="644652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380232" y="1957672"/>
            <a:ext cx="4997111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451" r="53839" b="45113"/>
          <a:stretch/>
        </p:blipFill>
        <p:spPr>
          <a:xfrm>
            <a:off x="532835" y="4177851"/>
            <a:ext cx="1869677" cy="2185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80247" y="3931630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6132442" y="4953321"/>
            <a:ext cx="27872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</a:t>
            </a:r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001662" y="5657723"/>
            <a:ext cx="4814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35170" y="423999"/>
            <a:ext cx="10351702" cy="1151078"/>
            <a:chOff x="-2195675" y="125793"/>
            <a:chExt cx="9956313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195675" y="125793"/>
              <a:ext cx="9956313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116407" y="383566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630802" y="505232"/>
            <a:ext cx="9807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561987" y="4412711"/>
            <a:ext cx="74853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296480" y="495332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531434" y="495332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536967" y="496174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940610" y="4970137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643188" y="560366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946102" y="4970626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259363" y="4946571"/>
            <a:ext cx="677694" cy="541538"/>
            <a:chOff x="6062436" y="4386814"/>
            <a:chExt cx="677694" cy="54153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533397" y="4948192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510333" y="4957070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613363" y="5566389"/>
            <a:ext cx="574664" cy="569459"/>
            <a:chOff x="6066175" y="4358893"/>
            <a:chExt cx="574664" cy="56945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6175" y="4358893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3223</TotalTime>
  <Words>408</Words>
  <Application>Microsoft Office PowerPoint</Application>
  <PresentationFormat>Widescreen</PresentationFormat>
  <Paragraphs>78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nphuonglinh140@gmail.com</cp:lastModifiedBy>
  <cp:revision>498</cp:revision>
  <dcterms:created xsi:type="dcterms:W3CDTF">2021-02-20T02:56:00Z</dcterms:created>
  <dcterms:modified xsi:type="dcterms:W3CDTF">2025-11-09T12:37:12Z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