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418" r:id="rId2"/>
    <p:sldId id="422" r:id="rId3"/>
    <p:sldId id="425" r:id="rId4"/>
    <p:sldId id="393" r:id="rId5"/>
    <p:sldId id="390" r:id="rId6"/>
    <p:sldId id="395" r:id="rId7"/>
    <p:sldId id="421" r:id="rId8"/>
  </p:sldIdLst>
  <p:sldSz cx="12192000" cy="6858000"/>
  <p:notesSz cx="6858000" cy="9144000"/>
  <p:custDataLst>
    <p:tags r:id="rId1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7707"/>
    <a:srgbClr val="F8CBAD"/>
    <a:srgbClr val="00FF00"/>
    <a:srgbClr val="006600"/>
    <a:srgbClr val="FFFFCC"/>
    <a:srgbClr val="51B416"/>
    <a:srgbClr val="FF66CC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3557" autoAdjust="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27T21:17:34.30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740.23828"/>
      <inkml:brushProperty name="anchorY" value="-1733.92603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571641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4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237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321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560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4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11/9/2025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244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customXml" Target="../ink/ink1.xml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163CF3-E741-E41F-BAF1-1D5D1E618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412" y="-174771"/>
            <a:ext cx="12813406" cy="720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90C7F149-19CA-F5E3-14F1-A1422EB24FB2}"/>
              </a:ext>
            </a:extLst>
          </p:cNvPr>
          <p:cNvSpPr txBox="1">
            <a:spLocks/>
          </p:cNvSpPr>
          <p:nvPr/>
        </p:nvSpPr>
        <p:spPr>
          <a:xfrm>
            <a:off x="313324" y="3136468"/>
            <a:ext cx="11878676" cy="2149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8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liên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quan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(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oi thieu">
            <a:hlinkClick r:id="" action="ppaction://media"/>
            <a:extLst>
              <a:ext uri="{FF2B5EF4-FFF2-40B4-BE49-F238E27FC236}">
                <a16:creationId xmlns:a16="http://schemas.microsoft.com/office/drawing/2014/main" id="{EED0FA02-417D-80FC-B48A-F747B3EB2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3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a">
            <a:hlinkClick r:id="" action="ppaction://media"/>
            <a:extLst>
              <a:ext uri="{FF2B5EF4-FFF2-40B4-BE49-F238E27FC236}">
                <a16:creationId xmlns:a16="http://schemas.microsoft.com/office/drawing/2014/main" id="{50C9ABC7-A63C-2D56-D191-459D3F31B8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95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3"/>
          <a:stretch/>
        </p:blipFill>
        <p:spPr>
          <a:xfrm>
            <a:off x="17006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37EBECA-8251-40AF-A1F6-3479A0814A6F}"/>
              </a:ext>
            </a:extLst>
          </p:cNvPr>
          <p:cNvSpPr/>
          <p:nvPr/>
        </p:nvSpPr>
        <p:spPr>
          <a:xfrm>
            <a:off x="6665414" y="3928747"/>
            <a:ext cx="4942372" cy="239064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1B697-5FA2-46DF-A8A5-46165D267FB8}"/>
              </a:ext>
            </a:extLst>
          </p:cNvPr>
          <p:cNvGrpSpPr/>
          <p:nvPr/>
        </p:nvGrpSpPr>
        <p:grpSpPr>
          <a:xfrm>
            <a:off x="3055396" y="72268"/>
            <a:ext cx="6081204" cy="1065606"/>
            <a:chOff x="2628278" y="91559"/>
            <a:chExt cx="6348306" cy="106560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90F599-3D56-46EA-880A-8A842F1B8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4688" b="38125" l="12344" r="84531">
                          <a14:foregroundMark x1="18750" y1="27813" x2="18750" y2="27813"/>
                          <a14:foregroundMark x1="14844" y1="33125" x2="14844" y2="33125"/>
                          <a14:foregroundMark x1="80469" y1="28281" x2="80469" y2="28281"/>
                          <a14:foregroundMark x1="81406" y1="19219" x2="81406" y2="19219"/>
                          <a14:foregroundMark x1="23438" y1="36094" x2="23438" y2="36094"/>
                          <a14:foregroundMark x1="22188" y1="35781" x2="33594" y2="35469"/>
                          <a14:foregroundMark x1="33594" y1="35469" x2="77500" y2="35469"/>
                          <a14:foregroundMark x1="77500" y1="35469" x2="83750" y2="25625"/>
                          <a14:foregroundMark x1="83750" y1="25625" x2="82031" y2="15156"/>
                          <a14:foregroundMark x1="82031" y1="15156" x2="22188" y2="14688"/>
                          <a14:foregroundMark x1="18255" y1="17899" x2="17344" y2="20781"/>
                          <a14:foregroundMark x1="13594" y1="33281" x2="21094" y2="29844"/>
                          <a14:foregroundMark x1="21094" y1="29844" x2="17969" y2="33125"/>
                          <a14:foregroundMark x1="22656" y1="30000" x2="22656" y2="30000"/>
                          <a14:foregroundMark x1="18906" y1="35156" x2="18906" y2="35156"/>
                          <a14:foregroundMark x1="16094" y1="35938" x2="16094" y2="35938"/>
                          <a14:foregroundMark x1="18438" y1="35469" x2="18438" y2="35469"/>
                          <a14:foregroundMark x1="18438" y1="37188" x2="18438" y2="37188"/>
                          <a14:foregroundMark x1="12969" y1="36719" x2="12969" y2="36719"/>
                          <a14:foregroundMark x1="15000" y1="37188" x2="15000" y2="37188"/>
                          <a14:foregroundMark x1="14063" y1="35938" x2="14063" y2="35938"/>
                          <a14:foregroundMark x1="13281" y1="36719" x2="13281" y2="36719"/>
                          <a14:foregroundMark x1="12344" y1="33906" x2="12344" y2="33906"/>
                          <a14:foregroundMark x1="17031" y1="19375" x2="17031" y2="33125"/>
                          <a14:foregroundMark x1="20000" y1="34844" x2="35781" y2="34688"/>
                          <a14:foregroundMark x1="35781" y1="34688" x2="78438" y2="34688"/>
                          <a14:foregroundMark x1="79844" y1="17969" x2="65156" y2="17969"/>
                          <a14:foregroundMark x1="20156" y1="17188" x2="81406" y2="17188"/>
                          <a14:foregroundMark x1="36406" y1="14688" x2="83906" y2="16406"/>
                          <a14:foregroundMark x1="83906" y1="16406" x2="83906" y2="16875"/>
                          <a14:foregroundMark x1="38125" y1="14219" x2="84375" y2="15625"/>
                          <a14:foregroundMark x1="84375" y1="15625" x2="84531" y2="15781"/>
                          <a14:backgroundMark x1="19219" y1="15781" x2="19219" y2="15781"/>
                          <a14:backgroundMark x1="19219" y1="15781" x2="19219" y2="15781"/>
                          <a14:backgroundMark x1="18906" y1="15781" x2="18906" y2="15781"/>
                          <a14:backgroundMark x1="18750" y1="16406" x2="18750" y2="16406"/>
                          <a14:backgroundMark x1="19375" y1="14688" x2="18906" y2="15625"/>
                          <a14:backgroundMark x1="18906" y1="15937" x2="18594" y2="15937"/>
                          <a14:backgroundMark x1="17969" y1="16875" x2="18906" y2="16875"/>
                        </a14:backgroundRemoval>
                      </a14:imgEffect>
                    </a14:imgLayer>
                  </a14:imgProps>
                </a:ext>
              </a:extLst>
            </a:blip>
            <a:srcRect l="11579" t="12587" r="13430" b="58764"/>
            <a:stretch/>
          </p:blipFill>
          <p:spPr>
            <a:xfrm>
              <a:off x="2628278" y="91559"/>
              <a:ext cx="6348306" cy="106560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E0F2C3-211F-458B-9EB8-7D8EBDEB2206}"/>
                </a:ext>
              </a:extLst>
            </p:cNvPr>
            <p:cNvSpPr txBox="1"/>
            <p:nvPr/>
          </p:nvSpPr>
          <p:spPr>
            <a:xfrm>
              <a:off x="3197973" y="287584"/>
              <a:ext cx="52444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Arial" panose="020B0604020202020204" pitchFamily="34" charset="0"/>
                </a:rPr>
                <a:t>BÀI TOÁN VỀ ÍT HƠN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0F96E4-4538-4867-B4DB-FF33E1408367}"/>
              </a:ext>
            </a:extLst>
          </p:cNvPr>
          <p:cNvSpPr txBox="1"/>
          <p:nvPr/>
        </p:nvSpPr>
        <p:spPr>
          <a:xfrm>
            <a:off x="2362059" y="2432937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Hai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1F4-FB68-40B2-BD84-C622F6D075C0}"/>
              </a:ext>
            </a:extLst>
          </p:cNvPr>
          <p:cNvSpPr txBox="1"/>
          <p:nvPr/>
        </p:nvSpPr>
        <p:spPr>
          <a:xfrm>
            <a:off x="2362059" y="3103372"/>
            <a:ext cx="1514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UTM Avo" panose="02040603050506020204" pitchFamily="18" charset="0"/>
              </a:rPr>
              <a:t>Bốn</a:t>
            </a:r>
            <a:endParaRPr lang="en-US" sz="2800" b="1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955155-EE75-447D-AEC0-AAEAF534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210" y="2401862"/>
            <a:ext cx="555583" cy="523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770D32-1CA0-4965-A09D-DE3C0A2B9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5569" y="2401862"/>
            <a:ext cx="555583" cy="5232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B31DB6-49A9-4B91-8F47-44DA5507A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1031" y="2401862"/>
            <a:ext cx="555583" cy="5232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824315-131E-46D5-88AD-596F85653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207" y="2401862"/>
            <a:ext cx="555583" cy="5232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905FE87-A58D-4DFE-B908-D8C27B6EE7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0865" y="2401862"/>
            <a:ext cx="555583" cy="52322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78857C-E4E8-465B-9A02-340DC6AD4734}"/>
              </a:ext>
            </a:extLst>
          </p:cNvPr>
          <p:cNvSpPr/>
          <p:nvPr/>
        </p:nvSpPr>
        <p:spPr>
          <a:xfrm>
            <a:off x="3768697" y="3059056"/>
            <a:ext cx="2702168" cy="5930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545AD9-0029-4005-B13D-18605CCE8624}"/>
              </a:ext>
            </a:extLst>
          </p:cNvPr>
          <p:cNvSpPr txBox="1"/>
          <p:nvPr/>
        </p:nvSpPr>
        <p:spPr>
          <a:xfrm>
            <a:off x="682809" y="939111"/>
            <a:ext cx="109833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1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8E21F9D-C62B-41A5-9583-D47BD67D99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flipH="1">
            <a:off x="-215792" y="3346885"/>
            <a:ext cx="2004109" cy="3288794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351EC06-ECDE-43CB-986F-98F9096C09A6}"/>
              </a:ext>
            </a:extLst>
          </p:cNvPr>
          <p:cNvSpPr/>
          <p:nvPr/>
        </p:nvSpPr>
        <p:spPr>
          <a:xfrm>
            <a:off x="1476992" y="3946185"/>
            <a:ext cx="5124411" cy="2373205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5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Hai: 1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6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BC11AC0-E25D-4ECA-94D4-FD0BCCCE41D9}"/>
              </a:ext>
            </a:extLst>
          </p:cNvPr>
          <p:cNvSpPr/>
          <p:nvPr/>
        </p:nvSpPr>
        <p:spPr>
          <a:xfrm>
            <a:off x="3170903" y="5420998"/>
            <a:ext cx="430218" cy="497891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CA1640-6FCF-44F6-A3C1-5DA1A9B6B812}"/>
              </a:ext>
            </a:extLst>
          </p:cNvPr>
          <p:cNvSpPr txBox="1"/>
          <p:nvPr/>
        </p:nvSpPr>
        <p:spPr>
          <a:xfrm>
            <a:off x="7569868" y="4024761"/>
            <a:ext cx="3304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7C7AE5-DE42-4DC0-8304-1D05186907D8}"/>
              </a:ext>
            </a:extLst>
          </p:cNvPr>
          <p:cNvSpPr txBox="1"/>
          <p:nvPr/>
        </p:nvSpPr>
        <p:spPr>
          <a:xfrm>
            <a:off x="6601403" y="4530895"/>
            <a:ext cx="4790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Bốn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25C8ED-D087-47E1-AFB7-2038E0CBF256}"/>
              </a:ext>
            </a:extLst>
          </p:cNvPr>
          <p:cNvSpPr txBox="1"/>
          <p:nvPr/>
        </p:nvSpPr>
        <p:spPr>
          <a:xfrm>
            <a:off x="7490587" y="5019943"/>
            <a:ext cx="3292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5 - 1 = 4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910576-1C0D-48CD-BBAE-E9009465B6CD}"/>
              </a:ext>
            </a:extLst>
          </p:cNvPr>
          <p:cNvSpPr txBox="1"/>
          <p:nvPr/>
        </p:nvSpPr>
        <p:spPr>
          <a:xfrm>
            <a:off x="8204477" y="5615375"/>
            <a:ext cx="3292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9024B47-D4EB-42CE-A7A7-6CDF545852D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6920" y="3091961"/>
            <a:ext cx="555583" cy="5232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E2366F2-A14F-434C-B1C8-B4FF287E8DFA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2279" y="3091961"/>
            <a:ext cx="555583" cy="5232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73E986-A0EF-4A6D-8A44-732CFFD51607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7741" y="3091961"/>
            <a:ext cx="555583" cy="5232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355ACF3-7168-4DA3-A172-AB8B0C69C1E9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4917" y="3091961"/>
            <a:ext cx="555583" cy="52322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B9B78A1-F264-1641-EB9E-597B310E5302}"/>
              </a:ext>
            </a:extLst>
          </p:cNvPr>
          <p:cNvCxnSpPr/>
          <p:nvPr/>
        </p:nvCxnSpPr>
        <p:spPr>
          <a:xfrm>
            <a:off x="4880344" y="1600830"/>
            <a:ext cx="2838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E7073E-CA45-3B8C-DE8A-D1FB1C0CE1DC}"/>
              </a:ext>
            </a:extLst>
          </p:cNvPr>
          <p:cNvCxnSpPr>
            <a:cxnSpLocks/>
          </p:cNvCxnSpPr>
          <p:nvPr/>
        </p:nvCxnSpPr>
        <p:spPr>
          <a:xfrm>
            <a:off x="9998148" y="1600830"/>
            <a:ext cx="1410587" cy="0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3BB3280-9361-78E2-6229-EDF5E614BC52}"/>
              </a:ext>
            </a:extLst>
          </p:cNvPr>
          <p:cNvCxnSpPr>
            <a:cxnSpLocks/>
          </p:cNvCxnSpPr>
          <p:nvPr/>
        </p:nvCxnSpPr>
        <p:spPr>
          <a:xfrm flipV="1">
            <a:off x="2463800" y="2197636"/>
            <a:ext cx="2389717" cy="144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5006C75-07DB-ADFA-41B4-8C1627106557}"/>
              </a:ext>
            </a:extLst>
          </p:cNvPr>
          <p:cNvCxnSpPr>
            <a:cxnSpLocks/>
          </p:cNvCxnSpPr>
          <p:nvPr/>
        </p:nvCxnSpPr>
        <p:spPr>
          <a:xfrm>
            <a:off x="5869918" y="2193898"/>
            <a:ext cx="518950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993721E-B9E0-60D1-C3FA-0B6A7E3E9D52}"/>
                  </a:ext>
                </a:extLst>
              </p14:cNvPr>
              <p14:cNvContentPartPr/>
              <p14:nvPr/>
            </p14:nvContentPartPr>
            <p14:xfrm>
              <a:off x="10653765" y="1594289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993721E-B9E0-60D1-C3FA-0B6A7E3E9D5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645125" y="158564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6627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8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20" grpId="0" animBg="1"/>
      <p:bldP spid="25" grpId="0"/>
      <p:bldP spid="27" grpId="0" animBg="1"/>
      <p:bldP spid="28" grpId="0" animBg="1"/>
      <p:bldP spid="29" grpId="0"/>
      <p:bldP spid="30" grpId="0"/>
      <p:bldP spid="31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-1"/>
            <a:ext cx="12192000" cy="704684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1818638" y="1822981"/>
            <a:ext cx="7883146" cy="144671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9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4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31673" y="3836207"/>
            <a:ext cx="330439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883868" y="4857898"/>
            <a:ext cx="277679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360149" y="5532066"/>
            <a:ext cx="504880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262225" y="412391"/>
            <a:ext cx="11401831" cy="1309359"/>
            <a:chOff x="-2289596" y="310700"/>
            <a:chExt cx="10324669" cy="108805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2015161" y="310700"/>
              <a:ext cx="10050234" cy="1088054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9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quyển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ít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hơn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4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quyển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ngăn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thứ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quyển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sách</a:t>
              </a:r>
              <a:r>
                <a:rPr lang="en-US" sz="32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2289596" y="419978"/>
              <a:ext cx="548871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313413" y="4317288"/>
            <a:ext cx="7485341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Ngăn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thứ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quyển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sách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047906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282860" y="4857898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288393" y="486632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692036" y="4874714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305171" y="5504415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692036" y="4884768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047906" y="4845809"/>
            <a:ext cx="752718" cy="541769"/>
            <a:chOff x="4752463" y="4624397"/>
            <a:chExt cx="752718" cy="541769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4752463" y="4633983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4827487" y="4624397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285797" y="4850717"/>
            <a:ext cx="617811" cy="541538"/>
            <a:chOff x="6096000" y="4386814"/>
            <a:chExt cx="617811" cy="54153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68972" y="4386814"/>
              <a:ext cx="544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305171" y="5511957"/>
            <a:ext cx="741788" cy="532660"/>
            <a:chOff x="6096000" y="4395692"/>
            <a:chExt cx="741788" cy="53266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142338" y="4395692"/>
              <a:ext cx="6954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5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288393" y="4863564"/>
            <a:ext cx="724032" cy="532315"/>
            <a:chOff x="6096000" y="4396037"/>
            <a:chExt cx="724032" cy="53231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142338" y="4396037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62225" y="2826053"/>
            <a:ext cx="2189636" cy="3593250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1BB0B0-8D3B-48D9-856B-D0171DF69013}"/>
              </a:ext>
            </a:extLst>
          </p:cNvPr>
          <p:cNvSpPr/>
          <p:nvPr/>
        </p:nvSpPr>
        <p:spPr>
          <a:xfrm>
            <a:off x="4073527" y="2716141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388739-0BE6-4D3C-BCBC-ADEF5632AD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576" t="17996" r="6174" b="47621"/>
          <a:stretch/>
        </p:blipFill>
        <p:spPr>
          <a:xfrm>
            <a:off x="9982948" y="1844031"/>
            <a:ext cx="1447431" cy="143997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5192DC-0352-E8F1-A951-36101DB49E05}"/>
              </a:ext>
            </a:extLst>
          </p:cNvPr>
          <p:cNvCxnSpPr>
            <a:cxnSpLocks/>
          </p:cNvCxnSpPr>
          <p:nvPr/>
        </p:nvCxnSpPr>
        <p:spPr>
          <a:xfrm>
            <a:off x="4821804" y="1047937"/>
            <a:ext cx="27903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243A0B-FB7E-1C94-9234-CB42D34603EC}"/>
              </a:ext>
            </a:extLst>
          </p:cNvPr>
          <p:cNvCxnSpPr>
            <a:cxnSpLocks/>
          </p:cNvCxnSpPr>
          <p:nvPr/>
        </p:nvCxnSpPr>
        <p:spPr>
          <a:xfrm>
            <a:off x="9888279" y="1064516"/>
            <a:ext cx="11014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DFAC353-6EE1-54EC-CFAA-3DB8F8D57DB3}"/>
              </a:ext>
            </a:extLst>
          </p:cNvPr>
          <p:cNvCxnSpPr>
            <a:cxnSpLocks/>
          </p:cNvCxnSpPr>
          <p:nvPr/>
        </p:nvCxnSpPr>
        <p:spPr>
          <a:xfrm>
            <a:off x="3474186" y="1526402"/>
            <a:ext cx="13476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959222B-43F5-2C6F-3E50-75674F394BDF}"/>
              </a:ext>
            </a:extLst>
          </p:cNvPr>
          <p:cNvCxnSpPr>
            <a:cxnSpLocks/>
          </p:cNvCxnSpPr>
          <p:nvPr/>
        </p:nvCxnSpPr>
        <p:spPr>
          <a:xfrm>
            <a:off x="5617664" y="1526402"/>
            <a:ext cx="54933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13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allAtOnce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7"/>
          <a:stretch/>
        </p:blipFill>
        <p:spPr>
          <a:xfrm>
            <a:off x="0" y="214884"/>
            <a:ext cx="12192000" cy="664311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811596-760F-40A4-ACC9-CA26D48B35E8}"/>
              </a:ext>
            </a:extLst>
          </p:cNvPr>
          <p:cNvSpPr/>
          <p:nvPr/>
        </p:nvSpPr>
        <p:spPr>
          <a:xfrm>
            <a:off x="2659750" y="2033399"/>
            <a:ext cx="5052269" cy="1682508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endParaRPr lang="en-US" sz="24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231673" y="3836207"/>
            <a:ext cx="3304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5883868" y="4981787"/>
            <a:ext cx="254185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=           (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4844411" y="5718486"/>
            <a:ext cx="372546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Đáp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          </a:t>
            </a:r>
            <a:r>
              <a:rPr lang="en-US" sz="26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1327255" y="504956"/>
            <a:ext cx="9922276" cy="1151078"/>
            <a:chOff x="-1889425" y="144061"/>
            <a:chExt cx="9293869" cy="115107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1889425" y="144061"/>
              <a:ext cx="9293869" cy="115107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1841841" y="391839"/>
              <a:ext cx="552783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65345BD-8EF1-4813-8492-0EA66AA9EC11}"/>
              </a:ext>
            </a:extLst>
          </p:cNvPr>
          <p:cNvSpPr txBox="1"/>
          <p:nvPr/>
        </p:nvSpPr>
        <p:spPr>
          <a:xfrm>
            <a:off x="1727789" y="517483"/>
            <a:ext cx="92810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 16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Dũng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Nam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304947" y="4334716"/>
            <a:ext cx="74853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nay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6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5B3AA0-C1DC-4631-855C-2AF481990028}"/>
              </a:ext>
            </a:extLst>
          </p:cNvPr>
          <p:cNvSpPr/>
          <p:nvPr/>
        </p:nvSpPr>
        <p:spPr>
          <a:xfrm>
            <a:off x="4028166" y="4988864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2C3BD03-CAB9-4191-BF75-1127E2521465}"/>
              </a:ext>
            </a:extLst>
          </p:cNvPr>
          <p:cNvSpPr/>
          <p:nvPr/>
        </p:nvSpPr>
        <p:spPr>
          <a:xfrm>
            <a:off x="5263120" y="4988864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2F97206-F4AF-44FF-864E-EEEAC800A262}"/>
              </a:ext>
            </a:extLst>
          </p:cNvPr>
          <p:cNvSpPr/>
          <p:nvPr/>
        </p:nvSpPr>
        <p:spPr>
          <a:xfrm>
            <a:off x="6268653" y="499729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FE6FF97-E369-487E-938C-293987DE90B5}"/>
              </a:ext>
            </a:extLst>
          </p:cNvPr>
          <p:cNvSpPr/>
          <p:nvPr/>
        </p:nvSpPr>
        <p:spPr>
          <a:xfrm>
            <a:off x="4672296" y="5005680"/>
            <a:ext cx="467633" cy="475627"/>
          </a:xfrm>
          <a:prstGeom prst="ellips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F6570DF-7D4D-4FC1-9848-8324D80F6A9E}"/>
              </a:ext>
            </a:extLst>
          </p:cNvPr>
          <p:cNvSpPr/>
          <p:nvPr/>
        </p:nvSpPr>
        <p:spPr>
          <a:xfrm>
            <a:off x="6095999" y="5657171"/>
            <a:ext cx="544839" cy="532183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A7F9F93-B18C-4FD1-B33A-A8330A412D90}"/>
              </a:ext>
            </a:extLst>
          </p:cNvPr>
          <p:cNvSpPr/>
          <p:nvPr/>
        </p:nvSpPr>
        <p:spPr>
          <a:xfrm>
            <a:off x="4670849" y="5005680"/>
            <a:ext cx="467633" cy="475627"/>
          </a:xfrm>
          <a:prstGeom prst="ellipse">
            <a:avLst/>
          </a:prstGeom>
          <a:solidFill>
            <a:srgbClr val="F8CBAD"/>
          </a:solidFill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-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20AE0B2-5AB7-4FAA-AE1E-B6D257FEB23A}"/>
              </a:ext>
            </a:extLst>
          </p:cNvPr>
          <p:cNvGrpSpPr/>
          <p:nvPr/>
        </p:nvGrpSpPr>
        <p:grpSpPr>
          <a:xfrm>
            <a:off x="4028166" y="4988863"/>
            <a:ext cx="684941" cy="532183"/>
            <a:chOff x="6096000" y="4396169"/>
            <a:chExt cx="684941" cy="53218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D5FBA1-7604-4197-AA5B-C1EFC2E50B28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DFF31-388B-4879-9E2B-215D2861B243}"/>
                </a:ext>
              </a:extLst>
            </p:cNvPr>
            <p:cNvSpPr txBox="1"/>
            <p:nvPr/>
          </p:nvSpPr>
          <p:spPr>
            <a:xfrm>
              <a:off x="6103247" y="4396169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16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38C55D-6262-4875-B644-1703B9F26CE5}"/>
              </a:ext>
            </a:extLst>
          </p:cNvPr>
          <p:cNvGrpSpPr/>
          <p:nvPr/>
        </p:nvGrpSpPr>
        <p:grpSpPr>
          <a:xfrm>
            <a:off x="5263697" y="4988577"/>
            <a:ext cx="716112" cy="532469"/>
            <a:chOff x="6096000" y="4395883"/>
            <a:chExt cx="716112" cy="532469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C2FC6E13-F34D-4EDF-BECC-CA2F267B3659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919C7D9-286A-469E-AF95-C3709F6B5566}"/>
                </a:ext>
              </a:extLst>
            </p:cNvPr>
            <p:cNvSpPr txBox="1"/>
            <p:nvPr/>
          </p:nvSpPr>
          <p:spPr>
            <a:xfrm>
              <a:off x="6190190" y="4395883"/>
              <a:ext cx="6219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F045A6-5CA7-44D0-9DE7-A387AD608D44}"/>
              </a:ext>
            </a:extLst>
          </p:cNvPr>
          <p:cNvGrpSpPr/>
          <p:nvPr/>
        </p:nvGrpSpPr>
        <p:grpSpPr>
          <a:xfrm>
            <a:off x="6095999" y="5657171"/>
            <a:ext cx="769640" cy="533462"/>
            <a:chOff x="6096000" y="4394890"/>
            <a:chExt cx="769640" cy="53346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D1B97003-3DF6-4AC8-92BC-6E23BEF9D300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C369DE-7A61-4B2A-AF78-342CFF5DEAA2}"/>
                </a:ext>
              </a:extLst>
            </p:cNvPr>
            <p:cNvSpPr txBox="1"/>
            <p:nvPr/>
          </p:nvSpPr>
          <p:spPr>
            <a:xfrm>
              <a:off x="6187946" y="4394890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6384B6E-C6A2-470D-AC57-AA6E5ACC0F38}"/>
              </a:ext>
            </a:extLst>
          </p:cNvPr>
          <p:cNvGrpSpPr/>
          <p:nvPr/>
        </p:nvGrpSpPr>
        <p:grpSpPr>
          <a:xfrm>
            <a:off x="6268076" y="4985633"/>
            <a:ext cx="777489" cy="541166"/>
            <a:chOff x="6096000" y="4387186"/>
            <a:chExt cx="777489" cy="54116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5311EBA-982E-4B4C-8174-5279AD824DFA}"/>
                </a:ext>
              </a:extLst>
            </p:cNvPr>
            <p:cNvSpPr/>
            <p:nvPr/>
          </p:nvSpPr>
          <p:spPr>
            <a:xfrm>
              <a:off x="6096000" y="4396169"/>
              <a:ext cx="544839" cy="532183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223326C-C089-432D-B5D3-B996DCFBC219}"/>
                </a:ext>
              </a:extLst>
            </p:cNvPr>
            <p:cNvSpPr txBox="1"/>
            <p:nvPr/>
          </p:nvSpPr>
          <p:spPr>
            <a:xfrm>
              <a:off x="6195795" y="4387186"/>
              <a:ext cx="6776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</a:rPr>
                <a:t>7</a:t>
              </a: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612E84C0-9323-4830-8E71-A41A6ACF02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262225" y="2897397"/>
            <a:ext cx="2146160" cy="3521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46ADF0-B4C0-4DA1-BE27-1BF6B12C45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93" t="16474" r="7701" b="50040"/>
          <a:stretch/>
        </p:blipFill>
        <p:spPr>
          <a:xfrm>
            <a:off x="8224874" y="1712052"/>
            <a:ext cx="2919042" cy="219730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6110AD7-BFC8-D09A-8741-60467F3E68D8}"/>
              </a:ext>
            </a:extLst>
          </p:cNvPr>
          <p:cNvCxnSpPr>
            <a:cxnSpLocks/>
          </p:cNvCxnSpPr>
          <p:nvPr/>
        </p:nvCxnSpPr>
        <p:spPr>
          <a:xfrm>
            <a:off x="5544607" y="1034088"/>
            <a:ext cx="11027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99367A-F28F-EB89-E818-5BFE3D1C020F}"/>
              </a:ext>
            </a:extLst>
          </p:cNvPr>
          <p:cNvCxnSpPr>
            <a:cxnSpLocks/>
          </p:cNvCxnSpPr>
          <p:nvPr/>
        </p:nvCxnSpPr>
        <p:spPr>
          <a:xfrm>
            <a:off x="7865534" y="1034088"/>
            <a:ext cx="10686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906BB8F-20BE-89DC-E65B-C7CE482C94E4}"/>
              </a:ext>
            </a:extLst>
          </p:cNvPr>
          <p:cNvCxnSpPr>
            <a:cxnSpLocks/>
          </p:cNvCxnSpPr>
          <p:nvPr/>
        </p:nvCxnSpPr>
        <p:spPr>
          <a:xfrm>
            <a:off x="2854063" y="1509950"/>
            <a:ext cx="10056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7808AB0-20D8-959A-4E78-3DE51AFB3F0E}"/>
              </a:ext>
            </a:extLst>
          </p:cNvPr>
          <p:cNvCxnSpPr>
            <a:cxnSpLocks/>
          </p:cNvCxnSpPr>
          <p:nvPr/>
        </p:nvCxnSpPr>
        <p:spPr>
          <a:xfrm>
            <a:off x="4677616" y="1535733"/>
            <a:ext cx="50067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8D3305E-CC97-2796-E4C1-E4EA6AF1D1D4}"/>
              </a:ext>
            </a:extLst>
          </p:cNvPr>
          <p:cNvSpPr txBox="1"/>
          <p:nvPr/>
        </p:nvSpPr>
        <p:spPr>
          <a:xfrm>
            <a:off x="2758790" y="2177045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Anh Nam:         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tuổi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068254-6447-6B53-2694-0FE5F3FA2814}"/>
              </a:ext>
            </a:extLst>
          </p:cNvPr>
          <p:cNvSpPr txBox="1"/>
          <p:nvPr/>
        </p:nvSpPr>
        <p:spPr>
          <a:xfrm>
            <a:off x="2762135" y="2656195"/>
            <a:ext cx="4281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Dũng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ít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hơn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 Nam:        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tuổi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F675E95-A4CE-BD73-6386-EFB7C68BFF4D}"/>
              </a:ext>
            </a:extLst>
          </p:cNvPr>
          <p:cNvSpPr txBox="1"/>
          <p:nvPr/>
        </p:nvSpPr>
        <p:spPr>
          <a:xfrm>
            <a:off x="2762135" y="3161751"/>
            <a:ext cx="2210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Dũng:        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rPr>
              <a:t>tuổi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81BB0B0-8D3B-48D9-856B-D0171DF69013}"/>
              </a:ext>
            </a:extLst>
          </p:cNvPr>
          <p:cNvSpPr/>
          <p:nvPr/>
        </p:nvSpPr>
        <p:spPr>
          <a:xfrm>
            <a:off x="3749333" y="313919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FC638B-0E73-41B0-A7EF-4283A63803AF}"/>
              </a:ext>
            </a:extLst>
          </p:cNvPr>
          <p:cNvSpPr/>
          <p:nvPr/>
        </p:nvSpPr>
        <p:spPr>
          <a:xfrm>
            <a:off x="5805252" y="2619248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67E176B-98A9-4624-A472-E8847D95434C}"/>
              </a:ext>
            </a:extLst>
          </p:cNvPr>
          <p:cNvSpPr/>
          <p:nvPr/>
        </p:nvSpPr>
        <p:spPr>
          <a:xfrm>
            <a:off x="4282967" y="2147842"/>
            <a:ext cx="469062" cy="454827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B6D6896-0F31-46D7-AF71-3EBCBFB31C60}"/>
              </a:ext>
            </a:extLst>
          </p:cNvPr>
          <p:cNvGrpSpPr/>
          <p:nvPr/>
        </p:nvGrpSpPr>
        <p:grpSpPr>
          <a:xfrm>
            <a:off x="4266167" y="2142689"/>
            <a:ext cx="678915" cy="465132"/>
            <a:chOff x="6085196" y="4394973"/>
            <a:chExt cx="591744" cy="39007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9ED46277-2CFB-4EB9-8BB0-594376AF4FE2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2FF43E3-A12C-45D8-9891-18A1E2DFEB61}"/>
                </a:ext>
              </a:extLst>
            </p:cNvPr>
            <p:cNvSpPr txBox="1"/>
            <p:nvPr/>
          </p:nvSpPr>
          <p:spPr>
            <a:xfrm>
              <a:off x="6085196" y="4394973"/>
              <a:ext cx="591744" cy="387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16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84642AB-6812-4FAE-BE31-1ED100716916}"/>
              </a:ext>
            </a:extLst>
          </p:cNvPr>
          <p:cNvGrpSpPr/>
          <p:nvPr/>
        </p:nvGrpSpPr>
        <p:grpSpPr>
          <a:xfrm>
            <a:off x="5805252" y="2613990"/>
            <a:ext cx="742979" cy="495348"/>
            <a:chOff x="6095997" y="4393146"/>
            <a:chExt cx="646700" cy="417256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38200447-E425-420F-9FC2-94E380E7BD8C}"/>
                </a:ext>
              </a:extLst>
            </p:cNvPr>
            <p:cNvSpPr/>
            <p:nvPr/>
          </p:nvSpPr>
          <p:spPr>
            <a:xfrm>
              <a:off x="6095997" y="4396172"/>
              <a:ext cx="410583" cy="388879"/>
            </a:xfrm>
            <a:prstGeom prst="roundRect">
              <a:avLst/>
            </a:prstGeom>
            <a:solidFill>
              <a:srgbClr val="00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94FAFEA-354E-4F31-936C-78040E411F58}"/>
                </a:ext>
              </a:extLst>
            </p:cNvPr>
            <p:cNvSpPr txBox="1"/>
            <p:nvPr/>
          </p:nvSpPr>
          <p:spPr>
            <a:xfrm>
              <a:off x="6150953" y="4393146"/>
              <a:ext cx="591744" cy="417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</a:rPr>
                <a:t>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080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3" grpId="0"/>
      <p:bldP spid="16" grpId="0"/>
      <p:bldP spid="17" grpId="0"/>
      <p:bldP spid="21" grpId="0"/>
      <p:bldP spid="2" grpId="0" animBg="1"/>
      <p:bldP spid="28" grpId="0" animBg="1"/>
      <p:bldP spid="29" grpId="0" animBg="1"/>
      <p:bldP spid="3" grpId="0" animBg="1"/>
      <p:bldP spid="30" grpId="0" animBg="1"/>
      <p:bldP spid="32" grpId="0" animBg="1"/>
      <p:bldP spid="25" grpId="0"/>
      <p:bldP spid="26" grpId="0"/>
      <p:bldP spid="54" grpId="0"/>
      <p:bldP spid="41" grpId="0" animBg="1"/>
      <p:bldP spid="45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1E6FD1A2-5ADF-4FBD-8A61-83C985E8B6BB}"/>
              </a:ext>
            </a:extLst>
          </p:cNvPr>
          <p:cNvSpPr txBox="1"/>
          <p:nvPr/>
        </p:nvSpPr>
        <p:spPr>
          <a:xfrm>
            <a:off x="3536494" y="269707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E87ED9-667E-1B9D-E006-BCCBC89173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0" y="0"/>
            <a:ext cx="12185650" cy="7136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F0CDB5-F6AF-5C5B-32E5-FEA7E70705AE}"/>
              </a:ext>
            </a:extLst>
          </p:cNvPr>
          <p:cNvSpPr txBox="1"/>
          <p:nvPr/>
        </p:nvSpPr>
        <p:spPr>
          <a:xfrm>
            <a:off x="2861150" y="1761546"/>
            <a:ext cx="83936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800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800" b="1" dirty="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7274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145586024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3634</TotalTime>
  <Words>296</Words>
  <Application>Microsoft Office PowerPoint</Application>
  <PresentationFormat>Widescreen</PresentationFormat>
  <Paragraphs>67</Paragraphs>
  <Slides>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Times New Roman</vt:lpstr>
      <vt:lpstr>UTM Avo</vt:lpstr>
      <vt:lpstr>UTM Cookies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nphuonglinh140@gmail.com</cp:lastModifiedBy>
  <cp:revision>529</cp:revision>
  <dcterms:created xsi:type="dcterms:W3CDTF">2021-02-20T02:56:00Z</dcterms:created>
  <dcterms:modified xsi:type="dcterms:W3CDTF">2025-11-09T12:31:03Z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