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9" d="100"/>
          <a:sy n="69" d="100"/>
        </p:scale>
        <p:origin x="22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7523A2-637A-447E-BE52-5E4D619D78F5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4E03D6-1D4A-4609-80DF-2C7D66A0C7F7}">
      <dgm:prSet phldrT="[Text]" custT="1"/>
      <dgm:spPr/>
      <dgm:t>
        <a:bodyPr/>
        <a:lstStyle/>
        <a:p>
          <a:r>
            <a:rPr lang="vi-VN" sz="2600" dirty="0">
              <a:solidFill>
                <a:schemeClr val="tx1"/>
              </a:solidFill>
              <a:latin typeface="UTM Avo" panose="02040603050506020204" pitchFamily="18" charset="0"/>
            </a:rPr>
            <a:t>Việc không quý trọng thời gian dẫn đến việc mọi việc không hoàn thành, luôn bị chậm trễ và ảnh hưởng đến </a:t>
          </a:r>
          <a:r>
            <a:rPr lang="vi-VN" sz="2600">
              <a:solidFill>
                <a:schemeClr val="tx1"/>
              </a:solidFill>
              <a:latin typeface="UTM Avo" panose="02040603050506020204" pitchFamily="18" charset="0"/>
            </a:rPr>
            <a:t>người khác</a:t>
          </a:r>
          <a:r>
            <a:rPr lang="en-US" sz="2600">
              <a:solidFill>
                <a:schemeClr val="tx1"/>
              </a:solidFill>
              <a:latin typeface="UTM Avo" panose="02040603050506020204" pitchFamily="18" charset="0"/>
            </a:rPr>
            <a:t>.</a:t>
          </a:r>
          <a:endParaRPr lang="en-US" sz="2600" dirty="0">
            <a:solidFill>
              <a:schemeClr val="tx1"/>
            </a:solidFill>
            <a:latin typeface="UTM Avo" panose="02040603050506020204" pitchFamily="18" charset="0"/>
          </a:endParaRPr>
        </a:p>
      </dgm:t>
    </dgm:pt>
    <dgm:pt modelId="{8F08FA8C-9B1E-4D82-B172-2A85C78B1A64}" type="parTrans" cxnId="{44093EEF-2E7A-48B9-A3B9-F61407CECEE9}">
      <dgm:prSet/>
      <dgm:spPr/>
      <dgm:t>
        <a:bodyPr/>
        <a:lstStyle/>
        <a:p>
          <a:endParaRPr lang="en-US" sz="2600">
            <a:solidFill>
              <a:schemeClr val="tx1"/>
            </a:solidFill>
            <a:latin typeface="UTM Avo" panose="02040603050506020204" pitchFamily="18" charset="0"/>
          </a:endParaRPr>
        </a:p>
      </dgm:t>
    </dgm:pt>
    <dgm:pt modelId="{6F8E23FA-9E46-4E37-B49E-349CBB3690DF}" type="sibTrans" cxnId="{44093EEF-2E7A-48B9-A3B9-F61407CECEE9}">
      <dgm:prSet/>
      <dgm:spPr/>
      <dgm:t>
        <a:bodyPr/>
        <a:lstStyle/>
        <a:p>
          <a:endParaRPr lang="en-US" sz="2600">
            <a:solidFill>
              <a:schemeClr val="tx1"/>
            </a:solidFill>
            <a:latin typeface="UTM Avo" panose="02040603050506020204" pitchFamily="18" charset="0"/>
          </a:endParaRPr>
        </a:p>
      </dgm:t>
    </dgm:pt>
    <dgm:pt modelId="{0B213CEF-3867-4DBC-9D5E-E255DF2F29AF}">
      <dgm:prSet phldrT="[Text]" custT="1"/>
      <dgm:spPr/>
      <dgm:t>
        <a:bodyPr/>
        <a:lstStyle/>
        <a:p>
          <a:r>
            <a:rPr lang="vi-VN" sz="2600">
              <a:solidFill>
                <a:schemeClr val="tx1"/>
              </a:solidFill>
              <a:latin typeface="UTM Avo" panose="02040603050506020204" pitchFamily="18" charset="0"/>
            </a:rPr>
            <a:t>Quý trọn</a:t>
          </a:r>
          <a:r>
            <a:rPr lang="en-US" sz="2600">
              <a:solidFill>
                <a:schemeClr val="tx1"/>
              </a:solidFill>
              <a:latin typeface="UTM Avo" panose="02040603050506020204" pitchFamily="18" charset="0"/>
            </a:rPr>
            <a:t>g</a:t>
          </a:r>
          <a:r>
            <a:rPr lang="vi-VN" sz="2600">
              <a:solidFill>
                <a:schemeClr val="tx1"/>
              </a:solidFill>
              <a:latin typeface="UTM Avo" panose="02040603050506020204" pitchFamily="18" charset="0"/>
            </a:rPr>
            <a:t> </a:t>
          </a:r>
          <a:r>
            <a:rPr lang="vi-VN" sz="2600" dirty="0">
              <a:solidFill>
                <a:schemeClr val="tx1"/>
              </a:solidFill>
              <a:latin typeface="UTM Avo" panose="02040603050506020204" pitchFamily="18" charset="0"/>
            </a:rPr>
            <a:t>thời gian giúp chúng ta luôn hoàn thành tốt công việc, tạo nên tính kỉ luật cho bản thân và không làm ảnh hưởng đến </a:t>
          </a:r>
          <a:r>
            <a:rPr lang="vi-VN" sz="2600">
              <a:solidFill>
                <a:schemeClr val="tx1"/>
              </a:solidFill>
              <a:latin typeface="UTM Avo" panose="02040603050506020204" pitchFamily="18" charset="0"/>
            </a:rPr>
            <a:t>người khác</a:t>
          </a:r>
          <a:r>
            <a:rPr lang="en-US" sz="2600">
              <a:solidFill>
                <a:schemeClr val="tx1"/>
              </a:solidFill>
              <a:latin typeface="UTM Avo" panose="02040603050506020204" pitchFamily="18" charset="0"/>
            </a:rPr>
            <a:t>.</a:t>
          </a:r>
          <a:endParaRPr lang="en-US" sz="2600" dirty="0">
            <a:solidFill>
              <a:schemeClr val="tx1"/>
            </a:solidFill>
            <a:latin typeface="UTM Avo" panose="02040603050506020204" pitchFamily="18" charset="0"/>
          </a:endParaRPr>
        </a:p>
      </dgm:t>
    </dgm:pt>
    <dgm:pt modelId="{7A0AA9BA-BC03-4D8C-AD2C-45DB4E4C2753}" type="sibTrans" cxnId="{5B8663AF-BB6C-4660-AC4B-A9307708A475}">
      <dgm:prSet/>
      <dgm:spPr/>
      <dgm:t>
        <a:bodyPr/>
        <a:lstStyle/>
        <a:p>
          <a:endParaRPr lang="en-US" sz="2600">
            <a:solidFill>
              <a:schemeClr val="tx1"/>
            </a:solidFill>
            <a:latin typeface="UTM Avo" panose="02040603050506020204" pitchFamily="18" charset="0"/>
          </a:endParaRPr>
        </a:p>
      </dgm:t>
    </dgm:pt>
    <dgm:pt modelId="{C2CF5DAA-1CD2-4645-A8F7-E1329FAF3337}" type="parTrans" cxnId="{5B8663AF-BB6C-4660-AC4B-A9307708A475}">
      <dgm:prSet/>
      <dgm:spPr/>
      <dgm:t>
        <a:bodyPr/>
        <a:lstStyle/>
        <a:p>
          <a:endParaRPr lang="en-US" sz="2600">
            <a:solidFill>
              <a:schemeClr val="tx1"/>
            </a:solidFill>
            <a:latin typeface="UTM Avo" panose="02040603050506020204" pitchFamily="18" charset="0"/>
          </a:endParaRPr>
        </a:p>
      </dgm:t>
    </dgm:pt>
    <dgm:pt modelId="{B2ED4436-C3B9-49C8-A689-0E81075C5C63}" type="pres">
      <dgm:prSet presAssocID="{847523A2-637A-447E-BE52-5E4D619D78F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A55B68-E2F4-4335-B930-175D3761FA86}" type="pres">
      <dgm:prSet presAssocID="{0B213CEF-3867-4DBC-9D5E-E255DF2F29AF}" presName="upArrow" presStyleLbl="node1" presStyleIdx="0" presStyleCnt="2" custScaleX="74679"/>
      <dgm:spPr/>
    </dgm:pt>
    <dgm:pt modelId="{9C4D4BBA-1866-47A7-80C1-7EAEB795AE72}" type="pres">
      <dgm:prSet presAssocID="{0B213CEF-3867-4DBC-9D5E-E255DF2F29AF}" presName="upArrowText" presStyleLbl="revTx" presStyleIdx="0" presStyleCnt="2" custScaleX="132104" custLinFactNeighborX="11797" custLinFactNeighborY="481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E3282-D7D7-400A-96CC-831F902783B1}" type="pres">
      <dgm:prSet presAssocID="{E34E03D6-1D4A-4609-80DF-2C7D66A0C7F7}" presName="downArrow" presStyleLbl="node1" presStyleIdx="1" presStyleCnt="2" custScaleX="80483"/>
      <dgm:spPr/>
    </dgm:pt>
    <dgm:pt modelId="{18B35988-1A8B-4F48-AC8F-3FDFAE48C03D}" type="pres">
      <dgm:prSet presAssocID="{E34E03D6-1D4A-4609-80DF-2C7D66A0C7F7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F0858C-C880-4389-B9B6-52D09D33D2FF}" type="presOf" srcId="{847523A2-637A-447E-BE52-5E4D619D78F5}" destId="{B2ED4436-C3B9-49C8-A689-0E81075C5C63}" srcOrd="0" destOrd="0" presId="urn:microsoft.com/office/officeart/2005/8/layout/arrow4"/>
    <dgm:cxn modelId="{44093EEF-2E7A-48B9-A3B9-F61407CECEE9}" srcId="{847523A2-637A-447E-BE52-5E4D619D78F5}" destId="{E34E03D6-1D4A-4609-80DF-2C7D66A0C7F7}" srcOrd="1" destOrd="0" parTransId="{8F08FA8C-9B1E-4D82-B172-2A85C78B1A64}" sibTransId="{6F8E23FA-9E46-4E37-B49E-349CBB3690DF}"/>
    <dgm:cxn modelId="{5B8663AF-BB6C-4660-AC4B-A9307708A475}" srcId="{847523A2-637A-447E-BE52-5E4D619D78F5}" destId="{0B213CEF-3867-4DBC-9D5E-E255DF2F29AF}" srcOrd="0" destOrd="0" parTransId="{C2CF5DAA-1CD2-4645-A8F7-E1329FAF3337}" sibTransId="{7A0AA9BA-BC03-4D8C-AD2C-45DB4E4C2753}"/>
    <dgm:cxn modelId="{57DFB9CB-B4D4-474E-B8E0-2D61E36215F7}" type="presOf" srcId="{0B213CEF-3867-4DBC-9D5E-E255DF2F29AF}" destId="{9C4D4BBA-1866-47A7-80C1-7EAEB795AE72}" srcOrd="0" destOrd="0" presId="urn:microsoft.com/office/officeart/2005/8/layout/arrow4"/>
    <dgm:cxn modelId="{E38F9C9D-C2EB-412C-98FA-8CF3D3B47B71}" type="presOf" srcId="{E34E03D6-1D4A-4609-80DF-2C7D66A0C7F7}" destId="{18B35988-1A8B-4F48-AC8F-3FDFAE48C03D}" srcOrd="0" destOrd="0" presId="urn:microsoft.com/office/officeart/2005/8/layout/arrow4"/>
    <dgm:cxn modelId="{2D909ED9-B976-432B-9DB0-834CB6C718C4}" type="presParOf" srcId="{B2ED4436-C3B9-49C8-A689-0E81075C5C63}" destId="{3BA55B68-E2F4-4335-B930-175D3761FA86}" srcOrd="0" destOrd="0" presId="urn:microsoft.com/office/officeart/2005/8/layout/arrow4"/>
    <dgm:cxn modelId="{DB6FF6A9-7B88-4F8C-8EF7-01956B5B97B5}" type="presParOf" srcId="{B2ED4436-C3B9-49C8-A689-0E81075C5C63}" destId="{9C4D4BBA-1866-47A7-80C1-7EAEB795AE72}" srcOrd="1" destOrd="0" presId="urn:microsoft.com/office/officeart/2005/8/layout/arrow4"/>
    <dgm:cxn modelId="{79B59B76-8986-4BAE-BD03-6A9CFAE7283D}" type="presParOf" srcId="{B2ED4436-C3B9-49C8-A689-0E81075C5C63}" destId="{601E3282-D7D7-400A-96CC-831F902783B1}" srcOrd="2" destOrd="0" presId="urn:microsoft.com/office/officeart/2005/8/layout/arrow4"/>
    <dgm:cxn modelId="{F396762D-9408-4191-AA22-AF6282EADFDE}" type="presParOf" srcId="{B2ED4436-C3B9-49C8-A689-0E81075C5C63}" destId="{18B35988-1A8B-4F48-AC8F-3FDFAE48C03D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55B68-E2F4-4335-B930-175D3761FA86}">
      <dsp:nvSpPr>
        <dsp:cNvPr id="0" name=""/>
        <dsp:cNvSpPr/>
      </dsp:nvSpPr>
      <dsp:spPr>
        <a:xfrm>
          <a:off x="883253" y="0"/>
          <a:ext cx="1942370" cy="195072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D4BBA-1866-47A7-80C1-7EAEB795AE72}">
      <dsp:nvSpPr>
        <dsp:cNvPr id="0" name=""/>
        <dsp:cNvSpPr/>
      </dsp:nvSpPr>
      <dsp:spPr>
        <a:xfrm>
          <a:off x="2952803" y="93927"/>
          <a:ext cx="8697562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0" rIns="184912" bIns="184912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600" kern="1200">
              <a:solidFill>
                <a:schemeClr val="tx1"/>
              </a:solidFill>
              <a:latin typeface="UTM Avo" panose="02040603050506020204" pitchFamily="18" charset="0"/>
            </a:rPr>
            <a:t>Quý trọn</a:t>
          </a:r>
          <a:r>
            <a:rPr lang="en-US" sz="2600" kern="1200">
              <a:solidFill>
                <a:schemeClr val="tx1"/>
              </a:solidFill>
              <a:latin typeface="UTM Avo" panose="02040603050506020204" pitchFamily="18" charset="0"/>
            </a:rPr>
            <a:t>g</a:t>
          </a:r>
          <a:r>
            <a:rPr lang="vi-VN" sz="2600" kern="1200">
              <a:solidFill>
                <a:schemeClr val="tx1"/>
              </a:solidFill>
              <a:latin typeface="UTM Avo" panose="02040603050506020204" pitchFamily="18" charset="0"/>
            </a:rPr>
            <a:t> </a:t>
          </a:r>
          <a:r>
            <a:rPr lang="vi-VN" sz="2600" kern="1200" dirty="0">
              <a:solidFill>
                <a:schemeClr val="tx1"/>
              </a:solidFill>
              <a:latin typeface="UTM Avo" panose="02040603050506020204" pitchFamily="18" charset="0"/>
            </a:rPr>
            <a:t>thời gian giúp chúng ta luôn hoàn thành tốt công việc, tạo nên tính kỉ luật cho bản thân và không làm ảnh hưởng đến </a:t>
          </a:r>
          <a:r>
            <a:rPr lang="vi-VN" sz="2600" kern="1200">
              <a:solidFill>
                <a:schemeClr val="tx1"/>
              </a:solidFill>
              <a:latin typeface="UTM Avo" panose="02040603050506020204" pitchFamily="18" charset="0"/>
            </a:rPr>
            <a:t>người khác</a:t>
          </a:r>
          <a:r>
            <a:rPr lang="en-US" sz="2600" kern="1200">
              <a:solidFill>
                <a:schemeClr val="tx1"/>
              </a:solidFill>
              <a:latin typeface="UTM Avo" panose="02040603050506020204" pitchFamily="18" charset="0"/>
            </a:rPr>
            <a:t>.</a:t>
          </a:r>
          <a:endParaRPr lang="en-US" sz="2600" kern="1200" dirty="0">
            <a:solidFill>
              <a:schemeClr val="tx1"/>
            </a:solidFill>
            <a:latin typeface="UTM Avo" panose="02040603050506020204" pitchFamily="18" charset="0"/>
          </a:endParaRPr>
        </a:p>
      </dsp:txBody>
      <dsp:txXfrm>
        <a:off x="2952803" y="93927"/>
        <a:ext cx="8697562" cy="1950720"/>
      </dsp:txXfrm>
    </dsp:sp>
    <dsp:sp modelId="{601E3282-D7D7-400A-96CC-831F902783B1}">
      <dsp:nvSpPr>
        <dsp:cNvPr id="0" name=""/>
        <dsp:cNvSpPr/>
      </dsp:nvSpPr>
      <dsp:spPr>
        <a:xfrm>
          <a:off x="1588061" y="2113280"/>
          <a:ext cx="2093330" cy="195072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35988-1A8B-4F48-AC8F-3FDFAE48C03D}">
      <dsp:nvSpPr>
        <dsp:cNvPr id="0" name=""/>
        <dsp:cNvSpPr/>
      </dsp:nvSpPr>
      <dsp:spPr>
        <a:xfrm>
          <a:off x="4013235" y="2113280"/>
          <a:ext cx="6583875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0" rIns="184912" bIns="184912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600" kern="1200" dirty="0">
              <a:solidFill>
                <a:schemeClr val="tx1"/>
              </a:solidFill>
              <a:latin typeface="UTM Avo" panose="02040603050506020204" pitchFamily="18" charset="0"/>
            </a:rPr>
            <a:t>Việc không quý trọng thời gian dẫn đến việc mọi việc không hoàn thành, luôn bị chậm trễ và ảnh hưởng đến </a:t>
          </a:r>
          <a:r>
            <a:rPr lang="vi-VN" sz="2600" kern="1200">
              <a:solidFill>
                <a:schemeClr val="tx1"/>
              </a:solidFill>
              <a:latin typeface="UTM Avo" panose="02040603050506020204" pitchFamily="18" charset="0"/>
            </a:rPr>
            <a:t>người khác</a:t>
          </a:r>
          <a:r>
            <a:rPr lang="en-US" sz="2600" kern="1200">
              <a:solidFill>
                <a:schemeClr val="tx1"/>
              </a:solidFill>
              <a:latin typeface="UTM Avo" panose="02040603050506020204" pitchFamily="18" charset="0"/>
            </a:rPr>
            <a:t>.</a:t>
          </a:r>
          <a:endParaRPr lang="en-US" sz="2600" kern="1200" dirty="0">
            <a:solidFill>
              <a:schemeClr val="tx1"/>
            </a:solidFill>
            <a:latin typeface="UTM Avo" panose="02040603050506020204" pitchFamily="18" charset="0"/>
          </a:endParaRPr>
        </a:p>
      </dsp:txBody>
      <dsp:txXfrm>
        <a:off x="4013235" y="2113280"/>
        <a:ext cx="6583875" cy="1950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0A80B-ACD7-47AF-B634-E481EAE5330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7C34C-8A1C-4A7E-B7FE-4649BDEBB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6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7564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944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4908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2759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1624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1131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8627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 dẫn: GV nhấn vào PLAY để bắt đầu trò chơi.</a:t>
            </a:r>
          </a:p>
        </p:txBody>
      </p:sp>
    </p:spTree>
    <p:extLst>
      <p:ext uri="{BB962C8B-B14F-4D97-AF65-F5344CB8AC3E}">
        <p14:creationId xmlns:p14="http://schemas.microsoft.com/office/powerpoint/2010/main" val="658035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rương</a:t>
            </a:r>
            <a:r>
              <a:rPr lang="en-US" baseline="0" dirty="0"/>
              <a:t>, </a:t>
            </a:r>
            <a:r>
              <a:rPr lang="en-US" baseline="0" dirty="0" err="1"/>
              <a:t>hòm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err="1"/>
              <a:t>hỏi</a:t>
            </a:r>
            <a:r>
              <a:rPr lang="en-US" baseline="0"/>
              <a:t>.</a:t>
            </a:r>
          </a:p>
          <a:p>
            <a:r>
              <a:rPr lang="en-US" baseline="0"/>
              <a:t>Sau khi hoàn thành các câu hỏi, GV ấn vào thuyền của Jack để chuyển sang nội dung học tiếp 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603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273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648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945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488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0231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58E1-B153-4BA5-B807-62765BB3EA0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D4C4-AFD5-4401-8766-52367D84A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0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58E1-B153-4BA5-B807-62765BB3EA0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D4C4-AFD5-4401-8766-52367D84A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44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58E1-B153-4BA5-B807-62765BB3EA0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D4C4-AFD5-4401-8766-52367D84A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58E1-B153-4BA5-B807-62765BB3EA0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D4C4-AFD5-4401-8766-52367D84A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58E1-B153-4BA5-B807-62765BB3EA0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D4C4-AFD5-4401-8766-52367D84A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5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58E1-B153-4BA5-B807-62765BB3EA0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D4C4-AFD5-4401-8766-52367D84A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69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58E1-B153-4BA5-B807-62765BB3EA0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D4C4-AFD5-4401-8766-52367D84A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8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58E1-B153-4BA5-B807-62765BB3EA0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D4C4-AFD5-4401-8766-52367D84A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6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58E1-B153-4BA5-B807-62765BB3EA0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D4C4-AFD5-4401-8766-52367D84A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56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58E1-B153-4BA5-B807-62765BB3EA0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D4C4-AFD5-4401-8766-52367D84A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8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58E1-B153-4BA5-B807-62765BB3EA0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D4C4-AFD5-4401-8766-52367D84A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9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A58E1-B153-4BA5-B807-62765BB3EA0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AD4C4-AFD5-4401-8766-52367D84A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6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6.svg"/><Relationship Id="rId9" Type="http://schemas.openxmlformats.org/officeDocument/2006/relationships/hyperlink" Target="https://hoc10.vn/doc-sach/dao-duc-2/1/15/6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2/1/15/6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2/1/15/4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XxIlmXEstk&amp;list=PLC241y2KW0ZdmdvbRXLhikAflJ2JeVjWr&amp;index=3" TargetMode="External"/><Relationship Id="rId3" Type="http://schemas.openxmlformats.org/officeDocument/2006/relationships/hyperlink" Target="https://hoc10.vn/doc-sach/dao-duc-2/1/15/4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1.xml"/><Relationship Id="rId11" Type="http://schemas.openxmlformats.org/officeDocument/2006/relationships/image" Target="../media/image13.gif"/><Relationship Id="rId5" Type="http://schemas.openxmlformats.org/officeDocument/2006/relationships/image" Target="../media/image10.jpe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slide" Target="slide9.xml"/><Relationship Id="rId1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29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gif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29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gif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2/1/15/6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;p13"/>
          <p:cNvSpPr txBox="1">
            <a:spLocks noGrp="1"/>
          </p:cNvSpPr>
          <p:nvPr>
            <p:ph type="ctrTitle"/>
          </p:nvPr>
        </p:nvSpPr>
        <p:spPr>
          <a:xfrm>
            <a:off x="1457417" y="1916929"/>
            <a:ext cx="9475433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Chủ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đề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: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Quý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trọng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thời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gian</a:t>
            </a:r>
            <a:endParaRPr sz="5200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623133" y="3698926"/>
            <a:ext cx="9475432" cy="10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Quý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trọng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thời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gian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( Tiết 1)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5990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6">
            <a:extLst>
              <a:ext uri="{FF2B5EF4-FFF2-40B4-BE49-F238E27FC236}">
                <a16:creationId xmlns="" xmlns:a16="http://schemas.microsoft.com/office/drawing/2014/main" id="{101E2D5D-2E7E-ED2F-98A7-2B5CFABAF44E}"/>
              </a:ext>
            </a:extLst>
          </p:cNvPr>
          <p:cNvSpPr txBox="1"/>
          <p:nvPr/>
        </p:nvSpPr>
        <p:spPr bwMode="auto">
          <a:xfrm>
            <a:off x="797461" y="2575441"/>
            <a:ext cx="4329136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301">
            <a:extLst>
              <a:ext uri="{FF2B5EF4-FFF2-40B4-BE49-F238E27FC236}">
                <a16:creationId xmlns="" xmlns:a16="http://schemas.microsoft.com/office/drawing/2014/main" id="{0B864BA9-E387-573B-0E8F-A5575AD9CBC0}"/>
              </a:ext>
            </a:extLst>
          </p:cNvPr>
          <p:cNvSpPr>
            <a:spLocks noEditPoints="1"/>
          </p:cNvSpPr>
          <p:nvPr/>
        </p:nvSpPr>
        <p:spPr bwMode="auto">
          <a:xfrm>
            <a:off x="797461" y="2130646"/>
            <a:ext cx="504825" cy="385882"/>
          </a:xfrm>
          <a:custGeom>
            <a:avLst/>
            <a:gdLst>
              <a:gd name="T0" fmla="*/ 2147483647 w 113"/>
              <a:gd name="T1" fmla="*/ 2147483647 h 86"/>
              <a:gd name="T2" fmla="*/ 2147483647 w 113"/>
              <a:gd name="T3" fmla="*/ 2147483647 h 86"/>
              <a:gd name="T4" fmla="*/ 2147483647 w 113"/>
              <a:gd name="T5" fmla="*/ 2147483647 h 86"/>
              <a:gd name="T6" fmla="*/ 2147483647 w 113"/>
              <a:gd name="T7" fmla="*/ 2147483647 h 86"/>
              <a:gd name="T8" fmla="*/ 2147483647 w 113"/>
              <a:gd name="T9" fmla="*/ 2147483647 h 86"/>
              <a:gd name="T10" fmla="*/ 2147483647 w 113"/>
              <a:gd name="T11" fmla="*/ 2147483647 h 86"/>
              <a:gd name="T12" fmla="*/ 2147483647 w 113"/>
              <a:gd name="T13" fmla="*/ 2147483647 h 86"/>
              <a:gd name="T14" fmla="*/ 2147483647 w 113"/>
              <a:gd name="T15" fmla="*/ 2147483647 h 86"/>
              <a:gd name="T16" fmla="*/ 2147483647 w 113"/>
              <a:gd name="T17" fmla="*/ 2147483647 h 86"/>
              <a:gd name="T18" fmla="*/ 2147483647 w 113"/>
              <a:gd name="T19" fmla="*/ 2147483647 h 86"/>
              <a:gd name="T20" fmla="*/ 2147483647 w 113"/>
              <a:gd name="T21" fmla="*/ 2147483647 h 86"/>
              <a:gd name="T22" fmla="*/ 2147483647 w 113"/>
              <a:gd name="T23" fmla="*/ 2147483647 h 86"/>
              <a:gd name="T24" fmla="*/ 2147483647 w 113"/>
              <a:gd name="T25" fmla="*/ 2147483647 h 86"/>
              <a:gd name="T26" fmla="*/ 2147483647 w 113"/>
              <a:gd name="T27" fmla="*/ 2147483647 h 86"/>
              <a:gd name="T28" fmla="*/ 2147483647 w 113"/>
              <a:gd name="T29" fmla="*/ 2147483647 h 86"/>
              <a:gd name="T30" fmla="*/ 2147483647 w 113"/>
              <a:gd name="T31" fmla="*/ 2147483647 h 86"/>
              <a:gd name="T32" fmla="*/ 2147483647 w 113"/>
              <a:gd name="T33" fmla="*/ 2147483647 h 86"/>
              <a:gd name="T34" fmla="*/ 2147483647 w 113"/>
              <a:gd name="T35" fmla="*/ 2147483647 h 86"/>
              <a:gd name="T36" fmla="*/ 2147483647 w 113"/>
              <a:gd name="T37" fmla="*/ 2147483647 h 86"/>
              <a:gd name="T38" fmla="*/ 2147483647 w 113"/>
              <a:gd name="T39" fmla="*/ 2147483647 h 86"/>
              <a:gd name="T40" fmla="*/ 2147483647 w 113"/>
              <a:gd name="T41" fmla="*/ 2147483647 h 86"/>
              <a:gd name="T42" fmla="*/ 2147483647 w 113"/>
              <a:gd name="T43" fmla="*/ 2147483647 h 86"/>
              <a:gd name="T44" fmla="*/ 2147483647 w 113"/>
              <a:gd name="T45" fmla="*/ 2147483647 h 86"/>
              <a:gd name="T46" fmla="*/ 2147483647 w 113"/>
              <a:gd name="T47" fmla="*/ 2147483647 h 86"/>
              <a:gd name="T48" fmla="*/ 2147483647 w 113"/>
              <a:gd name="T49" fmla="*/ 2147483647 h 86"/>
              <a:gd name="T50" fmla="*/ 0 w 113"/>
              <a:gd name="T51" fmla="*/ 2147483647 h 86"/>
              <a:gd name="T52" fmla="*/ 2147483647 w 113"/>
              <a:gd name="T53" fmla="*/ 2147483647 h 86"/>
              <a:gd name="T54" fmla="*/ 2147483647 w 113"/>
              <a:gd name="T55" fmla="*/ 2147483647 h 86"/>
              <a:gd name="T56" fmla="*/ 2147483647 w 113"/>
              <a:gd name="T57" fmla="*/ 2147483647 h 86"/>
              <a:gd name="T58" fmla="*/ 2147483647 w 113"/>
              <a:gd name="T59" fmla="*/ 2147483647 h 86"/>
              <a:gd name="T60" fmla="*/ 2147483647 w 113"/>
              <a:gd name="T61" fmla="*/ 2147483647 h 86"/>
              <a:gd name="T62" fmla="*/ 2147483647 w 113"/>
              <a:gd name="T63" fmla="*/ 2147483647 h 86"/>
              <a:gd name="T64" fmla="*/ 2147483647 w 113"/>
              <a:gd name="T65" fmla="*/ 2147483647 h 86"/>
              <a:gd name="T66" fmla="*/ 2147483647 w 113"/>
              <a:gd name="T67" fmla="*/ 2147483647 h 86"/>
              <a:gd name="T68" fmla="*/ 2147483647 w 113"/>
              <a:gd name="T69" fmla="*/ 2147483647 h 86"/>
              <a:gd name="T70" fmla="*/ 2147483647 w 113"/>
              <a:gd name="T71" fmla="*/ 2147483647 h 86"/>
              <a:gd name="T72" fmla="*/ 2147483647 w 113"/>
              <a:gd name="T73" fmla="*/ 2147483647 h 86"/>
              <a:gd name="T74" fmla="*/ 2147483647 w 113"/>
              <a:gd name="T75" fmla="*/ 2147483647 h 86"/>
              <a:gd name="T76" fmla="*/ 2147483647 w 113"/>
              <a:gd name="T77" fmla="*/ 2147483647 h 86"/>
              <a:gd name="T78" fmla="*/ 2147483647 w 113"/>
              <a:gd name="T79" fmla="*/ 2147483647 h 86"/>
              <a:gd name="T80" fmla="*/ 2147483647 w 113"/>
              <a:gd name="T81" fmla="*/ 2147483647 h 86"/>
              <a:gd name="T82" fmla="*/ 2147483647 w 113"/>
              <a:gd name="T83" fmla="*/ 2147483647 h 86"/>
              <a:gd name="T84" fmla="*/ 2147483647 w 113"/>
              <a:gd name="T85" fmla="*/ 2147483647 h 86"/>
              <a:gd name="T86" fmla="*/ 2147483647 w 113"/>
              <a:gd name="T87" fmla="*/ 2147483647 h 8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3" h="86">
                <a:moveTo>
                  <a:pt x="36" y="2"/>
                </a:moveTo>
                <a:cubicBezTo>
                  <a:pt x="39" y="2"/>
                  <a:pt x="41" y="4"/>
                  <a:pt x="41" y="6"/>
                </a:cubicBezTo>
                <a:cubicBezTo>
                  <a:pt x="41" y="9"/>
                  <a:pt x="39" y="11"/>
                  <a:pt x="36" y="11"/>
                </a:cubicBezTo>
                <a:cubicBezTo>
                  <a:pt x="34" y="11"/>
                  <a:pt x="32" y="9"/>
                  <a:pt x="32" y="6"/>
                </a:cubicBezTo>
                <a:cubicBezTo>
                  <a:pt x="32" y="4"/>
                  <a:pt x="34" y="2"/>
                  <a:pt x="36" y="2"/>
                </a:cubicBezTo>
                <a:close/>
                <a:moveTo>
                  <a:pt x="106" y="32"/>
                </a:moveTo>
                <a:cubicBezTo>
                  <a:pt x="106" y="86"/>
                  <a:pt x="106" y="86"/>
                  <a:pt x="106" y="86"/>
                </a:cubicBezTo>
                <a:cubicBezTo>
                  <a:pt x="102" y="86"/>
                  <a:pt x="102" y="86"/>
                  <a:pt x="102" y="86"/>
                </a:cubicBezTo>
                <a:cubicBezTo>
                  <a:pt x="102" y="35"/>
                  <a:pt x="102" y="35"/>
                  <a:pt x="102" y="35"/>
                </a:cubicBezTo>
                <a:cubicBezTo>
                  <a:pt x="105" y="32"/>
                  <a:pt x="105" y="32"/>
                  <a:pt x="105" y="32"/>
                </a:cubicBezTo>
                <a:cubicBezTo>
                  <a:pt x="106" y="32"/>
                  <a:pt x="106" y="32"/>
                  <a:pt x="106" y="32"/>
                </a:cubicBezTo>
                <a:close/>
                <a:moveTo>
                  <a:pt x="99" y="39"/>
                </a:moveTo>
                <a:cubicBezTo>
                  <a:pt x="99" y="86"/>
                  <a:pt x="99" y="86"/>
                  <a:pt x="99" y="86"/>
                </a:cubicBezTo>
                <a:cubicBezTo>
                  <a:pt x="97" y="86"/>
                  <a:pt x="96" y="86"/>
                  <a:pt x="95" y="86"/>
                </a:cubicBezTo>
                <a:cubicBezTo>
                  <a:pt x="95" y="43"/>
                  <a:pt x="95" y="43"/>
                  <a:pt x="95" y="43"/>
                </a:cubicBezTo>
                <a:cubicBezTo>
                  <a:pt x="99" y="39"/>
                  <a:pt x="99" y="39"/>
                  <a:pt x="99" y="39"/>
                </a:cubicBezTo>
                <a:close/>
                <a:moveTo>
                  <a:pt x="91" y="47"/>
                </a:moveTo>
                <a:cubicBezTo>
                  <a:pt x="91" y="86"/>
                  <a:pt x="91" y="86"/>
                  <a:pt x="91" y="86"/>
                </a:cubicBezTo>
                <a:cubicBezTo>
                  <a:pt x="90" y="86"/>
                  <a:pt x="89" y="86"/>
                  <a:pt x="88" y="86"/>
                </a:cubicBezTo>
                <a:cubicBezTo>
                  <a:pt x="88" y="51"/>
                  <a:pt x="88" y="51"/>
                  <a:pt x="88" y="51"/>
                </a:cubicBezTo>
                <a:cubicBezTo>
                  <a:pt x="91" y="47"/>
                  <a:pt x="91" y="47"/>
                  <a:pt x="91" y="47"/>
                </a:cubicBezTo>
                <a:close/>
                <a:moveTo>
                  <a:pt x="84" y="55"/>
                </a:moveTo>
                <a:cubicBezTo>
                  <a:pt x="84" y="86"/>
                  <a:pt x="84" y="86"/>
                  <a:pt x="84" y="86"/>
                </a:cubicBezTo>
                <a:cubicBezTo>
                  <a:pt x="83" y="86"/>
                  <a:pt x="82" y="86"/>
                  <a:pt x="81" y="86"/>
                </a:cubicBezTo>
                <a:cubicBezTo>
                  <a:pt x="81" y="59"/>
                  <a:pt x="81" y="59"/>
                  <a:pt x="81" y="59"/>
                </a:cubicBezTo>
                <a:cubicBezTo>
                  <a:pt x="84" y="55"/>
                  <a:pt x="84" y="55"/>
                  <a:pt x="84" y="55"/>
                </a:cubicBezTo>
                <a:close/>
                <a:moveTo>
                  <a:pt x="77" y="59"/>
                </a:moveTo>
                <a:cubicBezTo>
                  <a:pt x="77" y="86"/>
                  <a:pt x="77" y="86"/>
                  <a:pt x="77" y="86"/>
                </a:cubicBezTo>
                <a:cubicBezTo>
                  <a:pt x="76" y="86"/>
                  <a:pt x="75" y="86"/>
                  <a:pt x="74" y="86"/>
                </a:cubicBezTo>
                <a:cubicBezTo>
                  <a:pt x="74" y="56"/>
                  <a:pt x="74" y="56"/>
                  <a:pt x="74" y="56"/>
                </a:cubicBezTo>
                <a:cubicBezTo>
                  <a:pt x="77" y="59"/>
                  <a:pt x="77" y="59"/>
                  <a:pt x="77" y="59"/>
                </a:cubicBezTo>
                <a:close/>
                <a:moveTo>
                  <a:pt x="70" y="54"/>
                </a:moveTo>
                <a:cubicBezTo>
                  <a:pt x="70" y="86"/>
                  <a:pt x="70" y="86"/>
                  <a:pt x="70" y="86"/>
                </a:cubicBezTo>
                <a:cubicBezTo>
                  <a:pt x="69" y="86"/>
                  <a:pt x="68" y="86"/>
                  <a:pt x="66" y="86"/>
                </a:cubicBezTo>
                <a:cubicBezTo>
                  <a:pt x="66" y="57"/>
                  <a:pt x="66" y="57"/>
                  <a:pt x="66" y="57"/>
                </a:cubicBezTo>
                <a:cubicBezTo>
                  <a:pt x="70" y="54"/>
                  <a:pt x="70" y="54"/>
                  <a:pt x="70" y="54"/>
                </a:cubicBezTo>
                <a:close/>
                <a:moveTo>
                  <a:pt x="63" y="59"/>
                </a:moveTo>
                <a:cubicBezTo>
                  <a:pt x="63" y="86"/>
                  <a:pt x="63" y="86"/>
                  <a:pt x="63" y="86"/>
                </a:cubicBezTo>
                <a:cubicBezTo>
                  <a:pt x="62" y="86"/>
                  <a:pt x="60" y="86"/>
                  <a:pt x="59" y="86"/>
                </a:cubicBezTo>
                <a:cubicBezTo>
                  <a:pt x="59" y="62"/>
                  <a:pt x="59" y="62"/>
                  <a:pt x="59" y="62"/>
                </a:cubicBezTo>
                <a:cubicBezTo>
                  <a:pt x="63" y="59"/>
                  <a:pt x="63" y="59"/>
                  <a:pt x="63" y="59"/>
                </a:cubicBezTo>
                <a:close/>
                <a:moveTo>
                  <a:pt x="56" y="65"/>
                </a:moveTo>
                <a:cubicBezTo>
                  <a:pt x="56" y="86"/>
                  <a:pt x="56" y="86"/>
                  <a:pt x="56" y="86"/>
                </a:cubicBezTo>
                <a:cubicBezTo>
                  <a:pt x="54" y="86"/>
                  <a:pt x="53" y="86"/>
                  <a:pt x="52" y="86"/>
                </a:cubicBezTo>
                <a:cubicBezTo>
                  <a:pt x="52" y="68"/>
                  <a:pt x="52" y="68"/>
                  <a:pt x="52" y="68"/>
                </a:cubicBezTo>
                <a:cubicBezTo>
                  <a:pt x="56" y="65"/>
                  <a:pt x="56" y="65"/>
                  <a:pt x="56" y="65"/>
                </a:cubicBezTo>
                <a:close/>
                <a:moveTo>
                  <a:pt x="48" y="71"/>
                </a:moveTo>
                <a:cubicBezTo>
                  <a:pt x="48" y="86"/>
                  <a:pt x="48" y="86"/>
                  <a:pt x="48" y="86"/>
                </a:cubicBezTo>
                <a:cubicBezTo>
                  <a:pt x="47" y="86"/>
                  <a:pt x="46" y="86"/>
                  <a:pt x="45" y="86"/>
                </a:cubicBezTo>
                <a:cubicBezTo>
                  <a:pt x="45" y="73"/>
                  <a:pt x="45" y="73"/>
                  <a:pt x="45" y="73"/>
                </a:cubicBezTo>
                <a:cubicBezTo>
                  <a:pt x="48" y="71"/>
                  <a:pt x="48" y="71"/>
                  <a:pt x="48" y="71"/>
                </a:cubicBezTo>
                <a:close/>
                <a:moveTo>
                  <a:pt x="41" y="75"/>
                </a:moveTo>
                <a:cubicBezTo>
                  <a:pt x="41" y="86"/>
                  <a:pt x="41" y="86"/>
                  <a:pt x="41" y="86"/>
                </a:cubicBezTo>
                <a:cubicBezTo>
                  <a:pt x="40" y="86"/>
                  <a:pt x="39" y="86"/>
                  <a:pt x="38" y="86"/>
                </a:cubicBezTo>
                <a:cubicBezTo>
                  <a:pt x="38" y="72"/>
                  <a:pt x="38" y="72"/>
                  <a:pt x="38" y="72"/>
                </a:cubicBezTo>
                <a:cubicBezTo>
                  <a:pt x="41" y="75"/>
                  <a:pt x="41" y="75"/>
                  <a:pt x="41" y="75"/>
                </a:cubicBezTo>
                <a:close/>
                <a:moveTo>
                  <a:pt x="34" y="70"/>
                </a:moveTo>
                <a:cubicBezTo>
                  <a:pt x="34" y="86"/>
                  <a:pt x="34" y="86"/>
                  <a:pt x="34" y="86"/>
                </a:cubicBezTo>
                <a:cubicBezTo>
                  <a:pt x="33" y="86"/>
                  <a:pt x="32" y="86"/>
                  <a:pt x="31" y="86"/>
                </a:cubicBezTo>
                <a:cubicBezTo>
                  <a:pt x="31" y="67"/>
                  <a:pt x="31" y="67"/>
                  <a:pt x="31" y="67"/>
                </a:cubicBezTo>
                <a:cubicBezTo>
                  <a:pt x="34" y="70"/>
                  <a:pt x="34" y="70"/>
                  <a:pt x="34" y="70"/>
                </a:cubicBezTo>
                <a:close/>
                <a:moveTo>
                  <a:pt x="27" y="67"/>
                </a:moveTo>
                <a:cubicBezTo>
                  <a:pt x="27" y="86"/>
                  <a:pt x="27" y="86"/>
                  <a:pt x="27" y="86"/>
                </a:cubicBezTo>
                <a:cubicBezTo>
                  <a:pt x="26" y="86"/>
                  <a:pt x="25" y="86"/>
                  <a:pt x="23" y="86"/>
                </a:cubicBezTo>
                <a:cubicBezTo>
                  <a:pt x="23" y="69"/>
                  <a:pt x="23" y="69"/>
                  <a:pt x="23" y="69"/>
                </a:cubicBezTo>
                <a:cubicBezTo>
                  <a:pt x="27" y="67"/>
                  <a:pt x="27" y="67"/>
                  <a:pt x="27" y="67"/>
                </a:cubicBezTo>
                <a:close/>
                <a:moveTo>
                  <a:pt x="20" y="71"/>
                </a:moveTo>
                <a:cubicBezTo>
                  <a:pt x="20" y="86"/>
                  <a:pt x="20" y="86"/>
                  <a:pt x="20" y="86"/>
                </a:cubicBezTo>
                <a:cubicBezTo>
                  <a:pt x="19" y="86"/>
                  <a:pt x="17" y="86"/>
                  <a:pt x="16" y="86"/>
                </a:cubicBezTo>
                <a:cubicBezTo>
                  <a:pt x="16" y="73"/>
                  <a:pt x="16" y="73"/>
                  <a:pt x="16" y="73"/>
                </a:cubicBezTo>
                <a:cubicBezTo>
                  <a:pt x="20" y="71"/>
                  <a:pt x="20" y="71"/>
                  <a:pt x="20" y="71"/>
                </a:cubicBezTo>
                <a:close/>
                <a:moveTo>
                  <a:pt x="5" y="79"/>
                </a:moveTo>
                <a:cubicBezTo>
                  <a:pt x="5" y="86"/>
                  <a:pt x="5" y="86"/>
                  <a:pt x="5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76"/>
                  <a:pt x="2" y="76"/>
                  <a:pt x="2" y="76"/>
                </a:cubicBezTo>
                <a:cubicBezTo>
                  <a:pt x="4" y="80"/>
                  <a:pt x="4" y="80"/>
                  <a:pt x="4" y="80"/>
                </a:cubicBezTo>
                <a:cubicBezTo>
                  <a:pt x="5" y="79"/>
                  <a:pt x="5" y="79"/>
                  <a:pt x="5" y="79"/>
                </a:cubicBezTo>
                <a:close/>
                <a:moveTo>
                  <a:pt x="0" y="58"/>
                </a:moveTo>
                <a:cubicBezTo>
                  <a:pt x="7" y="70"/>
                  <a:pt x="7" y="70"/>
                  <a:pt x="7" y="70"/>
                </a:cubicBezTo>
                <a:cubicBezTo>
                  <a:pt x="29" y="57"/>
                  <a:pt x="29" y="57"/>
                  <a:pt x="29" y="57"/>
                </a:cubicBezTo>
                <a:cubicBezTo>
                  <a:pt x="38" y="64"/>
                  <a:pt x="38" y="64"/>
                  <a:pt x="38" y="64"/>
                </a:cubicBezTo>
                <a:cubicBezTo>
                  <a:pt x="42" y="66"/>
                  <a:pt x="42" y="66"/>
                  <a:pt x="42" y="66"/>
                </a:cubicBezTo>
                <a:cubicBezTo>
                  <a:pt x="46" y="63"/>
                  <a:pt x="46" y="63"/>
                  <a:pt x="46" y="63"/>
                </a:cubicBezTo>
                <a:cubicBezTo>
                  <a:pt x="70" y="45"/>
                  <a:pt x="70" y="45"/>
                  <a:pt x="70" y="45"/>
                </a:cubicBezTo>
                <a:cubicBezTo>
                  <a:pt x="73" y="47"/>
                  <a:pt x="73" y="47"/>
                  <a:pt x="73" y="47"/>
                </a:cubicBezTo>
                <a:cubicBezTo>
                  <a:pt x="78" y="51"/>
                  <a:pt x="78" y="51"/>
                  <a:pt x="78" y="51"/>
                </a:cubicBezTo>
                <a:cubicBezTo>
                  <a:pt x="82" y="46"/>
                  <a:pt x="82" y="46"/>
                  <a:pt x="82" y="46"/>
                </a:cubicBezTo>
                <a:cubicBezTo>
                  <a:pt x="104" y="22"/>
                  <a:pt x="104" y="22"/>
                  <a:pt x="104" y="22"/>
                </a:cubicBezTo>
                <a:cubicBezTo>
                  <a:pt x="109" y="26"/>
                  <a:pt x="109" y="26"/>
                  <a:pt x="109" y="26"/>
                </a:cubicBezTo>
                <a:cubicBezTo>
                  <a:pt x="111" y="13"/>
                  <a:pt x="111" y="13"/>
                  <a:pt x="111" y="13"/>
                </a:cubicBezTo>
                <a:cubicBezTo>
                  <a:pt x="113" y="0"/>
                  <a:pt x="113" y="0"/>
                  <a:pt x="113" y="0"/>
                </a:cubicBezTo>
                <a:cubicBezTo>
                  <a:pt x="101" y="5"/>
                  <a:pt x="101" y="5"/>
                  <a:pt x="101" y="5"/>
                </a:cubicBezTo>
                <a:cubicBezTo>
                  <a:pt x="89" y="10"/>
                  <a:pt x="89" y="10"/>
                  <a:pt x="89" y="10"/>
                </a:cubicBezTo>
                <a:cubicBezTo>
                  <a:pt x="93" y="13"/>
                  <a:pt x="93" y="13"/>
                  <a:pt x="93" y="13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1"/>
                  <a:pt x="74" y="31"/>
                  <a:pt x="74" y="31"/>
                </a:cubicBezTo>
                <a:cubicBezTo>
                  <a:pt x="70" y="28"/>
                  <a:pt x="70" y="28"/>
                  <a:pt x="70" y="28"/>
                </a:cubicBezTo>
                <a:cubicBezTo>
                  <a:pt x="65" y="31"/>
                  <a:pt x="65" y="31"/>
                  <a:pt x="65" y="31"/>
                </a:cubicBezTo>
                <a:cubicBezTo>
                  <a:pt x="42" y="49"/>
                  <a:pt x="42" y="49"/>
                  <a:pt x="42" y="49"/>
                </a:cubicBezTo>
                <a:cubicBezTo>
                  <a:pt x="33" y="43"/>
                  <a:pt x="33" y="43"/>
                  <a:pt x="33" y="43"/>
                </a:cubicBezTo>
                <a:cubicBezTo>
                  <a:pt x="29" y="41"/>
                  <a:pt x="29" y="41"/>
                  <a:pt x="29" y="41"/>
                </a:cubicBezTo>
                <a:cubicBezTo>
                  <a:pt x="25" y="43"/>
                  <a:pt x="25" y="43"/>
                  <a:pt x="25" y="43"/>
                </a:cubicBezTo>
                <a:cubicBezTo>
                  <a:pt x="0" y="58"/>
                  <a:pt x="0" y="58"/>
                  <a:pt x="0" y="58"/>
                </a:cubicBezTo>
                <a:close/>
                <a:moveTo>
                  <a:pt x="13" y="75"/>
                </a:moveTo>
                <a:cubicBezTo>
                  <a:pt x="13" y="86"/>
                  <a:pt x="13" y="86"/>
                  <a:pt x="13" y="86"/>
                </a:cubicBezTo>
                <a:cubicBezTo>
                  <a:pt x="11" y="86"/>
                  <a:pt x="10" y="86"/>
                  <a:pt x="9" y="86"/>
                </a:cubicBezTo>
                <a:cubicBezTo>
                  <a:pt x="9" y="77"/>
                  <a:pt x="9" y="77"/>
                  <a:pt x="9" y="77"/>
                </a:cubicBezTo>
                <a:cubicBezTo>
                  <a:pt x="13" y="75"/>
                  <a:pt x="13" y="75"/>
                  <a:pt x="13" y="75"/>
                </a:cubicBezTo>
                <a:close/>
                <a:moveTo>
                  <a:pt x="21" y="22"/>
                </a:moveTo>
                <a:cubicBezTo>
                  <a:pt x="23" y="17"/>
                  <a:pt x="23" y="17"/>
                  <a:pt x="23" y="17"/>
                </a:cubicBezTo>
                <a:cubicBezTo>
                  <a:pt x="31" y="12"/>
                  <a:pt x="31" y="12"/>
                  <a:pt x="3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3" y="19"/>
                  <a:pt x="43" y="19"/>
                  <a:pt x="43" y="19"/>
                </a:cubicBezTo>
                <a:cubicBezTo>
                  <a:pt x="49" y="19"/>
                  <a:pt x="49" y="19"/>
                  <a:pt x="49" y="19"/>
                </a:cubicBezTo>
                <a:cubicBezTo>
                  <a:pt x="49" y="21"/>
                  <a:pt x="49" y="21"/>
                  <a:pt x="49" y="21"/>
                </a:cubicBezTo>
                <a:cubicBezTo>
                  <a:pt x="41" y="22"/>
                  <a:pt x="41" y="22"/>
                  <a:pt x="41" y="22"/>
                </a:cubicBezTo>
                <a:cubicBezTo>
                  <a:pt x="39" y="19"/>
                  <a:pt x="39" y="19"/>
                  <a:pt x="39" y="19"/>
                </a:cubicBezTo>
                <a:cubicBezTo>
                  <a:pt x="37" y="26"/>
                  <a:pt x="37" y="26"/>
                  <a:pt x="37" y="26"/>
                </a:cubicBezTo>
                <a:cubicBezTo>
                  <a:pt x="43" y="33"/>
                  <a:pt x="43" y="33"/>
                  <a:pt x="43" y="33"/>
                </a:cubicBezTo>
                <a:cubicBezTo>
                  <a:pt x="43" y="44"/>
                  <a:pt x="43" y="44"/>
                  <a:pt x="43" y="44"/>
                </a:cubicBezTo>
                <a:cubicBezTo>
                  <a:pt x="41" y="44"/>
                  <a:pt x="41" y="44"/>
                  <a:pt x="41" y="44"/>
                </a:cubicBezTo>
                <a:cubicBezTo>
                  <a:pt x="39" y="35"/>
                  <a:pt x="39" y="35"/>
                  <a:pt x="39" y="35"/>
                </a:cubicBezTo>
                <a:cubicBezTo>
                  <a:pt x="34" y="31"/>
                  <a:pt x="34" y="31"/>
                  <a:pt x="34" y="31"/>
                </a:cubicBezTo>
                <a:cubicBezTo>
                  <a:pt x="32" y="33"/>
                  <a:pt x="31" y="38"/>
                  <a:pt x="31" y="38"/>
                </a:cubicBezTo>
                <a:cubicBezTo>
                  <a:pt x="21" y="40"/>
                  <a:pt x="21" y="40"/>
                  <a:pt x="21" y="40"/>
                </a:cubicBezTo>
                <a:cubicBezTo>
                  <a:pt x="20" y="38"/>
                  <a:pt x="20" y="38"/>
                  <a:pt x="20" y="38"/>
                </a:cubicBezTo>
                <a:cubicBezTo>
                  <a:pt x="27" y="35"/>
                  <a:pt x="27" y="35"/>
                  <a:pt x="27" y="35"/>
                </a:cubicBezTo>
                <a:cubicBezTo>
                  <a:pt x="29" y="25"/>
                  <a:pt x="29" y="25"/>
                  <a:pt x="29" y="25"/>
                </a:cubicBezTo>
                <a:cubicBezTo>
                  <a:pt x="30" y="17"/>
                  <a:pt x="30" y="17"/>
                  <a:pt x="30" y="17"/>
                </a:cubicBezTo>
                <a:cubicBezTo>
                  <a:pt x="26" y="18"/>
                  <a:pt x="26" y="18"/>
                  <a:pt x="26" y="18"/>
                </a:cubicBezTo>
                <a:cubicBezTo>
                  <a:pt x="23" y="24"/>
                  <a:pt x="23" y="24"/>
                  <a:pt x="23" y="24"/>
                </a:cubicBezTo>
                <a:lnTo>
                  <a:pt x="21" y="2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26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文本框 121">
            <a:extLst>
              <a:ext uri="{FF2B5EF4-FFF2-40B4-BE49-F238E27FC236}">
                <a16:creationId xmlns="" xmlns:a16="http://schemas.microsoft.com/office/drawing/2014/main" id="{26C85517-17CE-6EBB-35A3-0EC6E46557C3}"/>
              </a:ext>
            </a:extLst>
          </p:cNvPr>
          <p:cNvSpPr txBox="1"/>
          <p:nvPr/>
        </p:nvSpPr>
        <p:spPr bwMode="auto">
          <a:xfrm>
            <a:off x="7544522" y="2511853"/>
            <a:ext cx="3822422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Qúy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trọng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kiệm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301">
            <a:extLst>
              <a:ext uri="{FF2B5EF4-FFF2-40B4-BE49-F238E27FC236}">
                <a16:creationId xmlns="" xmlns:a16="http://schemas.microsoft.com/office/drawing/2014/main" id="{97F46EAB-F2D2-9208-198E-1C0079E55D06}"/>
              </a:ext>
            </a:extLst>
          </p:cNvPr>
          <p:cNvSpPr>
            <a:spLocks noEditPoints="1"/>
          </p:cNvSpPr>
          <p:nvPr/>
        </p:nvSpPr>
        <p:spPr bwMode="auto">
          <a:xfrm>
            <a:off x="7621718" y="2132340"/>
            <a:ext cx="504825" cy="385882"/>
          </a:xfrm>
          <a:custGeom>
            <a:avLst/>
            <a:gdLst>
              <a:gd name="T0" fmla="*/ 2147483647 w 113"/>
              <a:gd name="T1" fmla="*/ 2147483647 h 86"/>
              <a:gd name="T2" fmla="*/ 2147483647 w 113"/>
              <a:gd name="T3" fmla="*/ 2147483647 h 86"/>
              <a:gd name="T4" fmla="*/ 2147483647 w 113"/>
              <a:gd name="T5" fmla="*/ 2147483647 h 86"/>
              <a:gd name="T6" fmla="*/ 2147483647 w 113"/>
              <a:gd name="T7" fmla="*/ 2147483647 h 86"/>
              <a:gd name="T8" fmla="*/ 2147483647 w 113"/>
              <a:gd name="T9" fmla="*/ 2147483647 h 86"/>
              <a:gd name="T10" fmla="*/ 2147483647 w 113"/>
              <a:gd name="T11" fmla="*/ 2147483647 h 86"/>
              <a:gd name="T12" fmla="*/ 2147483647 w 113"/>
              <a:gd name="T13" fmla="*/ 2147483647 h 86"/>
              <a:gd name="T14" fmla="*/ 2147483647 w 113"/>
              <a:gd name="T15" fmla="*/ 2147483647 h 86"/>
              <a:gd name="T16" fmla="*/ 2147483647 w 113"/>
              <a:gd name="T17" fmla="*/ 2147483647 h 86"/>
              <a:gd name="T18" fmla="*/ 2147483647 w 113"/>
              <a:gd name="T19" fmla="*/ 2147483647 h 86"/>
              <a:gd name="T20" fmla="*/ 2147483647 w 113"/>
              <a:gd name="T21" fmla="*/ 2147483647 h 86"/>
              <a:gd name="T22" fmla="*/ 2147483647 w 113"/>
              <a:gd name="T23" fmla="*/ 2147483647 h 86"/>
              <a:gd name="T24" fmla="*/ 2147483647 w 113"/>
              <a:gd name="T25" fmla="*/ 2147483647 h 86"/>
              <a:gd name="T26" fmla="*/ 2147483647 w 113"/>
              <a:gd name="T27" fmla="*/ 2147483647 h 86"/>
              <a:gd name="T28" fmla="*/ 2147483647 w 113"/>
              <a:gd name="T29" fmla="*/ 2147483647 h 86"/>
              <a:gd name="T30" fmla="*/ 2147483647 w 113"/>
              <a:gd name="T31" fmla="*/ 2147483647 h 86"/>
              <a:gd name="T32" fmla="*/ 2147483647 w 113"/>
              <a:gd name="T33" fmla="*/ 2147483647 h 86"/>
              <a:gd name="T34" fmla="*/ 2147483647 w 113"/>
              <a:gd name="T35" fmla="*/ 2147483647 h 86"/>
              <a:gd name="T36" fmla="*/ 2147483647 w 113"/>
              <a:gd name="T37" fmla="*/ 2147483647 h 86"/>
              <a:gd name="T38" fmla="*/ 2147483647 w 113"/>
              <a:gd name="T39" fmla="*/ 2147483647 h 86"/>
              <a:gd name="T40" fmla="*/ 2147483647 w 113"/>
              <a:gd name="T41" fmla="*/ 2147483647 h 86"/>
              <a:gd name="T42" fmla="*/ 2147483647 w 113"/>
              <a:gd name="T43" fmla="*/ 2147483647 h 86"/>
              <a:gd name="T44" fmla="*/ 2147483647 w 113"/>
              <a:gd name="T45" fmla="*/ 2147483647 h 86"/>
              <a:gd name="T46" fmla="*/ 2147483647 w 113"/>
              <a:gd name="T47" fmla="*/ 2147483647 h 86"/>
              <a:gd name="T48" fmla="*/ 2147483647 w 113"/>
              <a:gd name="T49" fmla="*/ 2147483647 h 86"/>
              <a:gd name="T50" fmla="*/ 0 w 113"/>
              <a:gd name="T51" fmla="*/ 2147483647 h 86"/>
              <a:gd name="T52" fmla="*/ 2147483647 w 113"/>
              <a:gd name="T53" fmla="*/ 2147483647 h 86"/>
              <a:gd name="T54" fmla="*/ 2147483647 w 113"/>
              <a:gd name="T55" fmla="*/ 2147483647 h 86"/>
              <a:gd name="T56" fmla="*/ 2147483647 w 113"/>
              <a:gd name="T57" fmla="*/ 2147483647 h 86"/>
              <a:gd name="T58" fmla="*/ 2147483647 w 113"/>
              <a:gd name="T59" fmla="*/ 2147483647 h 86"/>
              <a:gd name="T60" fmla="*/ 2147483647 w 113"/>
              <a:gd name="T61" fmla="*/ 2147483647 h 86"/>
              <a:gd name="T62" fmla="*/ 2147483647 w 113"/>
              <a:gd name="T63" fmla="*/ 2147483647 h 86"/>
              <a:gd name="T64" fmla="*/ 2147483647 w 113"/>
              <a:gd name="T65" fmla="*/ 2147483647 h 86"/>
              <a:gd name="T66" fmla="*/ 2147483647 w 113"/>
              <a:gd name="T67" fmla="*/ 2147483647 h 86"/>
              <a:gd name="T68" fmla="*/ 2147483647 w 113"/>
              <a:gd name="T69" fmla="*/ 2147483647 h 86"/>
              <a:gd name="T70" fmla="*/ 2147483647 w 113"/>
              <a:gd name="T71" fmla="*/ 2147483647 h 86"/>
              <a:gd name="T72" fmla="*/ 2147483647 w 113"/>
              <a:gd name="T73" fmla="*/ 2147483647 h 86"/>
              <a:gd name="T74" fmla="*/ 2147483647 w 113"/>
              <a:gd name="T75" fmla="*/ 2147483647 h 86"/>
              <a:gd name="T76" fmla="*/ 2147483647 w 113"/>
              <a:gd name="T77" fmla="*/ 2147483647 h 86"/>
              <a:gd name="T78" fmla="*/ 2147483647 w 113"/>
              <a:gd name="T79" fmla="*/ 2147483647 h 86"/>
              <a:gd name="T80" fmla="*/ 2147483647 w 113"/>
              <a:gd name="T81" fmla="*/ 2147483647 h 86"/>
              <a:gd name="T82" fmla="*/ 2147483647 w 113"/>
              <a:gd name="T83" fmla="*/ 2147483647 h 86"/>
              <a:gd name="T84" fmla="*/ 2147483647 w 113"/>
              <a:gd name="T85" fmla="*/ 2147483647 h 86"/>
              <a:gd name="T86" fmla="*/ 2147483647 w 113"/>
              <a:gd name="T87" fmla="*/ 2147483647 h 8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3" h="86">
                <a:moveTo>
                  <a:pt x="36" y="2"/>
                </a:moveTo>
                <a:cubicBezTo>
                  <a:pt x="39" y="2"/>
                  <a:pt x="41" y="4"/>
                  <a:pt x="41" y="6"/>
                </a:cubicBezTo>
                <a:cubicBezTo>
                  <a:pt x="41" y="9"/>
                  <a:pt x="39" y="11"/>
                  <a:pt x="36" y="11"/>
                </a:cubicBezTo>
                <a:cubicBezTo>
                  <a:pt x="34" y="11"/>
                  <a:pt x="32" y="9"/>
                  <a:pt x="32" y="6"/>
                </a:cubicBezTo>
                <a:cubicBezTo>
                  <a:pt x="32" y="4"/>
                  <a:pt x="34" y="2"/>
                  <a:pt x="36" y="2"/>
                </a:cubicBezTo>
                <a:close/>
                <a:moveTo>
                  <a:pt x="106" y="32"/>
                </a:moveTo>
                <a:cubicBezTo>
                  <a:pt x="106" y="86"/>
                  <a:pt x="106" y="86"/>
                  <a:pt x="106" y="86"/>
                </a:cubicBezTo>
                <a:cubicBezTo>
                  <a:pt x="102" y="86"/>
                  <a:pt x="102" y="86"/>
                  <a:pt x="102" y="86"/>
                </a:cubicBezTo>
                <a:cubicBezTo>
                  <a:pt x="102" y="35"/>
                  <a:pt x="102" y="35"/>
                  <a:pt x="102" y="35"/>
                </a:cubicBezTo>
                <a:cubicBezTo>
                  <a:pt x="105" y="32"/>
                  <a:pt x="105" y="32"/>
                  <a:pt x="105" y="32"/>
                </a:cubicBezTo>
                <a:cubicBezTo>
                  <a:pt x="106" y="32"/>
                  <a:pt x="106" y="32"/>
                  <a:pt x="106" y="32"/>
                </a:cubicBezTo>
                <a:close/>
                <a:moveTo>
                  <a:pt x="99" y="39"/>
                </a:moveTo>
                <a:cubicBezTo>
                  <a:pt x="99" y="86"/>
                  <a:pt x="99" y="86"/>
                  <a:pt x="99" y="86"/>
                </a:cubicBezTo>
                <a:cubicBezTo>
                  <a:pt x="97" y="86"/>
                  <a:pt x="96" y="86"/>
                  <a:pt x="95" y="86"/>
                </a:cubicBezTo>
                <a:cubicBezTo>
                  <a:pt x="95" y="43"/>
                  <a:pt x="95" y="43"/>
                  <a:pt x="95" y="43"/>
                </a:cubicBezTo>
                <a:cubicBezTo>
                  <a:pt x="99" y="39"/>
                  <a:pt x="99" y="39"/>
                  <a:pt x="99" y="39"/>
                </a:cubicBezTo>
                <a:close/>
                <a:moveTo>
                  <a:pt x="91" y="47"/>
                </a:moveTo>
                <a:cubicBezTo>
                  <a:pt x="91" y="86"/>
                  <a:pt x="91" y="86"/>
                  <a:pt x="91" y="86"/>
                </a:cubicBezTo>
                <a:cubicBezTo>
                  <a:pt x="90" y="86"/>
                  <a:pt x="89" y="86"/>
                  <a:pt x="88" y="86"/>
                </a:cubicBezTo>
                <a:cubicBezTo>
                  <a:pt x="88" y="51"/>
                  <a:pt x="88" y="51"/>
                  <a:pt x="88" y="51"/>
                </a:cubicBezTo>
                <a:cubicBezTo>
                  <a:pt x="91" y="47"/>
                  <a:pt x="91" y="47"/>
                  <a:pt x="91" y="47"/>
                </a:cubicBezTo>
                <a:close/>
                <a:moveTo>
                  <a:pt x="84" y="55"/>
                </a:moveTo>
                <a:cubicBezTo>
                  <a:pt x="84" y="86"/>
                  <a:pt x="84" y="86"/>
                  <a:pt x="84" y="86"/>
                </a:cubicBezTo>
                <a:cubicBezTo>
                  <a:pt x="83" y="86"/>
                  <a:pt x="82" y="86"/>
                  <a:pt x="81" y="86"/>
                </a:cubicBezTo>
                <a:cubicBezTo>
                  <a:pt x="81" y="59"/>
                  <a:pt x="81" y="59"/>
                  <a:pt x="81" y="59"/>
                </a:cubicBezTo>
                <a:cubicBezTo>
                  <a:pt x="84" y="55"/>
                  <a:pt x="84" y="55"/>
                  <a:pt x="84" y="55"/>
                </a:cubicBezTo>
                <a:close/>
                <a:moveTo>
                  <a:pt x="77" y="59"/>
                </a:moveTo>
                <a:cubicBezTo>
                  <a:pt x="77" y="86"/>
                  <a:pt x="77" y="86"/>
                  <a:pt x="77" y="86"/>
                </a:cubicBezTo>
                <a:cubicBezTo>
                  <a:pt x="76" y="86"/>
                  <a:pt x="75" y="86"/>
                  <a:pt x="74" y="86"/>
                </a:cubicBezTo>
                <a:cubicBezTo>
                  <a:pt x="74" y="56"/>
                  <a:pt x="74" y="56"/>
                  <a:pt x="74" y="56"/>
                </a:cubicBezTo>
                <a:cubicBezTo>
                  <a:pt x="77" y="59"/>
                  <a:pt x="77" y="59"/>
                  <a:pt x="77" y="59"/>
                </a:cubicBezTo>
                <a:close/>
                <a:moveTo>
                  <a:pt x="70" y="54"/>
                </a:moveTo>
                <a:cubicBezTo>
                  <a:pt x="70" y="86"/>
                  <a:pt x="70" y="86"/>
                  <a:pt x="70" y="86"/>
                </a:cubicBezTo>
                <a:cubicBezTo>
                  <a:pt x="69" y="86"/>
                  <a:pt x="68" y="86"/>
                  <a:pt x="66" y="86"/>
                </a:cubicBezTo>
                <a:cubicBezTo>
                  <a:pt x="66" y="57"/>
                  <a:pt x="66" y="57"/>
                  <a:pt x="66" y="57"/>
                </a:cubicBezTo>
                <a:cubicBezTo>
                  <a:pt x="70" y="54"/>
                  <a:pt x="70" y="54"/>
                  <a:pt x="70" y="54"/>
                </a:cubicBezTo>
                <a:close/>
                <a:moveTo>
                  <a:pt x="63" y="59"/>
                </a:moveTo>
                <a:cubicBezTo>
                  <a:pt x="63" y="86"/>
                  <a:pt x="63" y="86"/>
                  <a:pt x="63" y="86"/>
                </a:cubicBezTo>
                <a:cubicBezTo>
                  <a:pt x="62" y="86"/>
                  <a:pt x="60" y="86"/>
                  <a:pt x="59" y="86"/>
                </a:cubicBezTo>
                <a:cubicBezTo>
                  <a:pt x="59" y="62"/>
                  <a:pt x="59" y="62"/>
                  <a:pt x="59" y="62"/>
                </a:cubicBezTo>
                <a:cubicBezTo>
                  <a:pt x="63" y="59"/>
                  <a:pt x="63" y="59"/>
                  <a:pt x="63" y="59"/>
                </a:cubicBezTo>
                <a:close/>
                <a:moveTo>
                  <a:pt x="56" y="65"/>
                </a:moveTo>
                <a:cubicBezTo>
                  <a:pt x="56" y="86"/>
                  <a:pt x="56" y="86"/>
                  <a:pt x="56" y="86"/>
                </a:cubicBezTo>
                <a:cubicBezTo>
                  <a:pt x="54" y="86"/>
                  <a:pt x="53" y="86"/>
                  <a:pt x="52" y="86"/>
                </a:cubicBezTo>
                <a:cubicBezTo>
                  <a:pt x="52" y="68"/>
                  <a:pt x="52" y="68"/>
                  <a:pt x="52" y="68"/>
                </a:cubicBezTo>
                <a:cubicBezTo>
                  <a:pt x="56" y="65"/>
                  <a:pt x="56" y="65"/>
                  <a:pt x="56" y="65"/>
                </a:cubicBezTo>
                <a:close/>
                <a:moveTo>
                  <a:pt x="48" y="71"/>
                </a:moveTo>
                <a:cubicBezTo>
                  <a:pt x="48" y="86"/>
                  <a:pt x="48" y="86"/>
                  <a:pt x="48" y="86"/>
                </a:cubicBezTo>
                <a:cubicBezTo>
                  <a:pt x="47" y="86"/>
                  <a:pt x="46" y="86"/>
                  <a:pt x="45" y="86"/>
                </a:cubicBezTo>
                <a:cubicBezTo>
                  <a:pt x="45" y="73"/>
                  <a:pt x="45" y="73"/>
                  <a:pt x="45" y="73"/>
                </a:cubicBezTo>
                <a:cubicBezTo>
                  <a:pt x="48" y="71"/>
                  <a:pt x="48" y="71"/>
                  <a:pt x="48" y="71"/>
                </a:cubicBezTo>
                <a:close/>
                <a:moveTo>
                  <a:pt x="41" y="75"/>
                </a:moveTo>
                <a:cubicBezTo>
                  <a:pt x="41" y="86"/>
                  <a:pt x="41" y="86"/>
                  <a:pt x="41" y="86"/>
                </a:cubicBezTo>
                <a:cubicBezTo>
                  <a:pt x="40" y="86"/>
                  <a:pt x="39" y="86"/>
                  <a:pt x="38" y="86"/>
                </a:cubicBezTo>
                <a:cubicBezTo>
                  <a:pt x="38" y="72"/>
                  <a:pt x="38" y="72"/>
                  <a:pt x="38" y="72"/>
                </a:cubicBezTo>
                <a:cubicBezTo>
                  <a:pt x="41" y="75"/>
                  <a:pt x="41" y="75"/>
                  <a:pt x="41" y="75"/>
                </a:cubicBezTo>
                <a:close/>
                <a:moveTo>
                  <a:pt x="34" y="70"/>
                </a:moveTo>
                <a:cubicBezTo>
                  <a:pt x="34" y="86"/>
                  <a:pt x="34" y="86"/>
                  <a:pt x="34" y="86"/>
                </a:cubicBezTo>
                <a:cubicBezTo>
                  <a:pt x="33" y="86"/>
                  <a:pt x="32" y="86"/>
                  <a:pt x="31" y="86"/>
                </a:cubicBezTo>
                <a:cubicBezTo>
                  <a:pt x="31" y="67"/>
                  <a:pt x="31" y="67"/>
                  <a:pt x="31" y="67"/>
                </a:cubicBezTo>
                <a:cubicBezTo>
                  <a:pt x="34" y="70"/>
                  <a:pt x="34" y="70"/>
                  <a:pt x="34" y="70"/>
                </a:cubicBezTo>
                <a:close/>
                <a:moveTo>
                  <a:pt x="27" y="67"/>
                </a:moveTo>
                <a:cubicBezTo>
                  <a:pt x="27" y="86"/>
                  <a:pt x="27" y="86"/>
                  <a:pt x="27" y="86"/>
                </a:cubicBezTo>
                <a:cubicBezTo>
                  <a:pt x="26" y="86"/>
                  <a:pt x="25" y="86"/>
                  <a:pt x="23" y="86"/>
                </a:cubicBezTo>
                <a:cubicBezTo>
                  <a:pt x="23" y="69"/>
                  <a:pt x="23" y="69"/>
                  <a:pt x="23" y="69"/>
                </a:cubicBezTo>
                <a:cubicBezTo>
                  <a:pt x="27" y="67"/>
                  <a:pt x="27" y="67"/>
                  <a:pt x="27" y="67"/>
                </a:cubicBezTo>
                <a:close/>
                <a:moveTo>
                  <a:pt x="20" y="71"/>
                </a:moveTo>
                <a:cubicBezTo>
                  <a:pt x="20" y="86"/>
                  <a:pt x="20" y="86"/>
                  <a:pt x="20" y="86"/>
                </a:cubicBezTo>
                <a:cubicBezTo>
                  <a:pt x="19" y="86"/>
                  <a:pt x="17" y="86"/>
                  <a:pt x="16" y="86"/>
                </a:cubicBezTo>
                <a:cubicBezTo>
                  <a:pt x="16" y="73"/>
                  <a:pt x="16" y="73"/>
                  <a:pt x="16" y="73"/>
                </a:cubicBezTo>
                <a:cubicBezTo>
                  <a:pt x="20" y="71"/>
                  <a:pt x="20" y="71"/>
                  <a:pt x="20" y="71"/>
                </a:cubicBezTo>
                <a:close/>
                <a:moveTo>
                  <a:pt x="5" y="79"/>
                </a:moveTo>
                <a:cubicBezTo>
                  <a:pt x="5" y="86"/>
                  <a:pt x="5" y="86"/>
                  <a:pt x="5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76"/>
                  <a:pt x="2" y="76"/>
                  <a:pt x="2" y="76"/>
                </a:cubicBezTo>
                <a:cubicBezTo>
                  <a:pt x="4" y="80"/>
                  <a:pt x="4" y="80"/>
                  <a:pt x="4" y="80"/>
                </a:cubicBezTo>
                <a:cubicBezTo>
                  <a:pt x="5" y="79"/>
                  <a:pt x="5" y="79"/>
                  <a:pt x="5" y="79"/>
                </a:cubicBezTo>
                <a:close/>
                <a:moveTo>
                  <a:pt x="0" y="58"/>
                </a:moveTo>
                <a:cubicBezTo>
                  <a:pt x="7" y="70"/>
                  <a:pt x="7" y="70"/>
                  <a:pt x="7" y="70"/>
                </a:cubicBezTo>
                <a:cubicBezTo>
                  <a:pt x="29" y="57"/>
                  <a:pt x="29" y="57"/>
                  <a:pt x="29" y="57"/>
                </a:cubicBezTo>
                <a:cubicBezTo>
                  <a:pt x="38" y="64"/>
                  <a:pt x="38" y="64"/>
                  <a:pt x="38" y="64"/>
                </a:cubicBezTo>
                <a:cubicBezTo>
                  <a:pt x="42" y="66"/>
                  <a:pt x="42" y="66"/>
                  <a:pt x="42" y="66"/>
                </a:cubicBezTo>
                <a:cubicBezTo>
                  <a:pt x="46" y="63"/>
                  <a:pt x="46" y="63"/>
                  <a:pt x="46" y="63"/>
                </a:cubicBezTo>
                <a:cubicBezTo>
                  <a:pt x="70" y="45"/>
                  <a:pt x="70" y="45"/>
                  <a:pt x="70" y="45"/>
                </a:cubicBezTo>
                <a:cubicBezTo>
                  <a:pt x="73" y="47"/>
                  <a:pt x="73" y="47"/>
                  <a:pt x="73" y="47"/>
                </a:cubicBezTo>
                <a:cubicBezTo>
                  <a:pt x="78" y="51"/>
                  <a:pt x="78" y="51"/>
                  <a:pt x="78" y="51"/>
                </a:cubicBezTo>
                <a:cubicBezTo>
                  <a:pt x="82" y="46"/>
                  <a:pt x="82" y="46"/>
                  <a:pt x="82" y="46"/>
                </a:cubicBezTo>
                <a:cubicBezTo>
                  <a:pt x="104" y="22"/>
                  <a:pt x="104" y="22"/>
                  <a:pt x="104" y="22"/>
                </a:cubicBezTo>
                <a:cubicBezTo>
                  <a:pt x="109" y="26"/>
                  <a:pt x="109" y="26"/>
                  <a:pt x="109" y="26"/>
                </a:cubicBezTo>
                <a:cubicBezTo>
                  <a:pt x="111" y="13"/>
                  <a:pt x="111" y="13"/>
                  <a:pt x="111" y="13"/>
                </a:cubicBezTo>
                <a:cubicBezTo>
                  <a:pt x="113" y="0"/>
                  <a:pt x="113" y="0"/>
                  <a:pt x="113" y="0"/>
                </a:cubicBezTo>
                <a:cubicBezTo>
                  <a:pt x="101" y="5"/>
                  <a:pt x="101" y="5"/>
                  <a:pt x="101" y="5"/>
                </a:cubicBezTo>
                <a:cubicBezTo>
                  <a:pt x="89" y="10"/>
                  <a:pt x="89" y="10"/>
                  <a:pt x="89" y="10"/>
                </a:cubicBezTo>
                <a:cubicBezTo>
                  <a:pt x="93" y="13"/>
                  <a:pt x="93" y="13"/>
                  <a:pt x="93" y="13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1"/>
                  <a:pt x="74" y="31"/>
                  <a:pt x="74" y="31"/>
                </a:cubicBezTo>
                <a:cubicBezTo>
                  <a:pt x="70" y="28"/>
                  <a:pt x="70" y="28"/>
                  <a:pt x="70" y="28"/>
                </a:cubicBezTo>
                <a:cubicBezTo>
                  <a:pt x="65" y="31"/>
                  <a:pt x="65" y="31"/>
                  <a:pt x="65" y="31"/>
                </a:cubicBezTo>
                <a:cubicBezTo>
                  <a:pt x="42" y="49"/>
                  <a:pt x="42" y="49"/>
                  <a:pt x="42" y="49"/>
                </a:cubicBezTo>
                <a:cubicBezTo>
                  <a:pt x="33" y="43"/>
                  <a:pt x="33" y="43"/>
                  <a:pt x="33" y="43"/>
                </a:cubicBezTo>
                <a:cubicBezTo>
                  <a:pt x="29" y="41"/>
                  <a:pt x="29" y="41"/>
                  <a:pt x="29" y="41"/>
                </a:cubicBezTo>
                <a:cubicBezTo>
                  <a:pt x="25" y="43"/>
                  <a:pt x="25" y="43"/>
                  <a:pt x="25" y="43"/>
                </a:cubicBezTo>
                <a:cubicBezTo>
                  <a:pt x="0" y="58"/>
                  <a:pt x="0" y="58"/>
                  <a:pt x="0" y="58"/>
                </a:cubicBezTo>
                <a:close/>
                <a:moveTo>
                  <a:pt x="13" y="75"/>
                </a:moveTo>
                <a:cubicBezTo>
                  <a:pt x="13" y="86"/>
                  <a:pt x="13" y="86"/>
                  <a:pt x="13" y="86"/>
                </a:cubicBezTo>
                <a:cubicBezTo>
                  <a:pt x="11" y="86"/>
                  <a:pt x="10" y="86"/>
                  <a:pt x="9" y="86"/>
                </a:cubicBezTo>
                <a:cubicBezTo>
                  <a:pt x="9" y="77"/>
                  <a:pt x="9" y="77"/>
                  <a:pt x="9" y="77"/>
                </a:cubicBezTo>
                <a:cubicBezTo>
                  <a:pt x="13" y="75"/>
                  <a:pt x="13" y="75"/>
                  <a:pt x="13" y="75"/>
                </a:cubicBezTo>
                <a:close/>
                <a:moveTo>
                  <a:pt x="21" y="22"/>
                </a:moveTo>
                <a:cubicBezTo>
                  <a:pt x="23" y="17"/>
                  <a:pt x="23" y="17"/>
                  <a:pt x="23" y="17"/>
                </a:cubicBezTo>
                <a:cubicBezTo>
                  <a:pt x="31" y="12"/>
                  <a:pt x="31" y="12"/>
                  <a:pt x="3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3" y="19"/>
                  <a:pt x="43" y="19"/>
                  <a:pt x="43" y="19"/>
                </a:cubicBezTo>
                <a:cubicBezTo>
                  <a:pt x="49" y="19"/>
                  <a:pt x="49" y="19"/>
                  <a:pt x="49" y="19"/>
                </a:cubicBezTo>
                <a:cubicBezTo>
                  <a:pt x="49" y="21"/>
                  <a:pt x="49" y="21"/>
                  <a:pt x="49" y="21"/>
                </a:cubicBezTo>
                <a:cubicBezTo>
                  <a:pt x="41" y="22"/>
                  <a:pt x="41" y="22"/>
                  <a:pt x="41" y="22"/>
                </a:cubicBezTo>
                <a:cubicBezTo>
                  <a:pt x="39" y="19"/>
                  <a:pt x="39" y="19"/>
                  <a:pt x="39" y="19"/>
                </a:cubicBezTo>
                <a:cubicBezTo>
                  <a:pt x="37" y="26"/>
                  <a:pt x="37" y="26"/>
                  <a:pt x="37" y="26"/>
                </a:cubicBezTo>
                <a:cubicBezTo>
                  <a:pt x="43" y="33"/>
                  <a:pt x="43" y="33"/>
                  <a:pt x="43" y="33"/>
                </a:cubicBezTo>
                <a:cubicBezTo>
                  <a:pt x="43" y="44"/>
                  <a:pt x="43" y="44"/>
                  <a:pt x="43" y="44"/>
                </a:cubicBezTo>
                <a:cubicBezTo>
                  <a:pt x="41" y="44"/>
                  <a:pt x="41" y="44"/>
                  <a:pt x="41" y="44"/>
                </a:cubicBezTo>
                <a:cubicBezTo>
                  <a:pt x="39" y="35"/>
                  <a:pt x="39" y="35"/>
                  <a:pt x="39" y="35"/>
                </a:cubicBezTo>
                <a:cubicBezTo>
                  <a:pt x="34" y="31"/>
                  <a:pt x="34" y="31"/>
                  <a:pt x="34" y="31"/>
                </a:cubicBezTo>
                <a:cubicBezTo>
                  <a:pt x="32" y="33"/>
                  <a:pt x="31" y="38"/>
                  <a:pt x="31" y="38"/>
                </a:cubicBezTo>
                <a:cubicBezTo>
                  <a:pt x="21" y="40"/>
                  <a:pt x="21" y="40"/>
                  <a:pt x="21" y="40"/>
                </a:cubicBezTo>
                <a:cubicBezTo>
                  <a:pt x="20" y="38"/>
                  <a:pt x="20" y="38"/>
                  <a:pt x="20" y="38"/>
                </a:cubicBezTo>
                <a:cubicBezTo>
                  <a:pt x="27" y="35"/>
                  <a:pt x="27" y="35"/>
                  <a:pt x="27" y="35"/>
                </a:cubicBezTo>
                <a:cubicBezTo>
                  <a:pt x="29" y="25"/>
                  <a:pt x="29" y="25"/>
                  <a:pt x="29" y="25"/>
                </a:cubicBezTo>
                <a:cubicBezTo>
                  <a:pt x="30" y="17"/>
                  <a:pt x="30" y="17"/>
                  <a:pt x="30" y="17"/>
                </a:cubicBezTo>
                <a:cubicBezTo>
                  <a:pt x="26" y="18"/>
                  <a:pt x="26" y="18"/>
                  <a:pt x="26" y="18"/>
                </a:cubicBezTo>
                <a:cubicBezTo>
                  <a:pt x="23" y="24"/>
                  <a:pt x="23" y="24"/>
                  <a:pt x="23" y="24"/>
                </a:cubicBezTo>
                <a:lnTo>
                  <a:pt x="21" y="2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26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组合 123">
            <a:extLst>
              <a:ext uri="{FF2B5EF4-FFF2-40B4-BE49-F238E27FC236}">
                <a16:creationId xmlns="" xmlns:a16="http://schemas.microsoft.com/office/drawing/2014/main" id="{6651C9CA-57A9-38E9-151D-FB9938BD11F0}"/>
              </a:ext>
            </a:extLst>
          </p:cNvPr>
          <p:cNvGrpSpPr>
            <a:grpSpLocks/>
          </p:cNvGrpSpPr>
          <p:nvPr/>
        </p:nvGrpSpPr>
        <p:grpSpPr bwMode="auto">
          <a:xfrm>
            <a:off x="5203793" y="2011844"/>
            <a:ext cx="1753877" cy="2169697"/>
            <a:chOff x="5267580" y="1548023"/>
            <a:chExt cx="2107429" cy="2606514"/>
          </a:xfrm>
        </p:grpSpPr>
        <p:sp>
          <p:nvSpPr>
            <p:cNvPr id="7" name="任意多边形 124">
              <a:extLst>
                <a:ext uri="{FF2B5EF4-FFF2-40B4-BE49-F238E27FC236}">
                  <a16:creationId xmlns="" xmlns:a16="http://schemas.microsoft.com/office/drawing/2014/main" id="{0F08BF87-8FAA-BEC1-8F7D-FFCF14F7D115}"/>
                </a:ext>
              </a:extLst>
            </p:cNvPr>
            <p:cNvSpPr/>
            <p:nvPr/>
          </p:nvSpPr>
          <p:spPr>
            <a:xfrm rot="4030947" flipV="1">
              <a:off x="5092211" y="1881622"/>
              <a:ext cx="2446079" cy="1945910"/>
            </a:xfrm>
            <a:custGeom>
              <a:avLst/>
              <a:gdLst>
                <a:gd name="connsiteX0" fmla="*/ 0 w 1824946"/>
                <a:gd name="connsiteY0" fmla="*/ 622713 h 1451361"/>
                <a:gd name="connsiteX1" fmla="*/ 354049 w 1824946"/>
                <a:gd name="connsiteY1" fmla="*/ 1451361 h 1451361"/>
                <a:gd name="connsiteX2" fmla="*/ 821076 w 1824946"/>
                <a:gd name="connsiteY2" fmla="*/ 1084703 h 1451361"/>
                <a:gd name="connsiteX3" fmla="*/ 834779 w 1824946"/>
                <a:gd name="connsiteY3" fmla="*/ 924402 h 1451361"/>
                <a:gd name="connsiteX4" fmla="*/ 826580 w 1824946"/>
                <a:gd name="connsiteY4" fmla="*/ 874236 h 1451361"/>
                <a:gd name="connsiteX5" fmla="*/ 977197 w 1824946"/>
                <a:gd name="connsiteY5" fmla="*/ 810869 h 1451361"/>
                <a:gd name="connsiteX6" fmla="*/ 977197 w 1824946"/>
                <a:gd name="connsiteY6" fmla="*/ 810868 h 1451361"/>
                <a:gd name="connsiteX7" fmla="*/ 1081953 w 1824946"/>
                <a:gd name="connsiteY7" fmla="*/ 766794 h 1451361"/>
                <a:gd name="connsiteX8" fmla="*/ 1112083 w 1824946"/>
                <a:gd name="connsiteY8" fmla="*/ 807733 h 1451361"/>
                <a:gd name="connsiteX9" fmla="*/ 1236264 w 1824946"/>
                <a:gd name="connsiteY9" fmla="*/ 910023 h 1451361"/>
                <a:gd name="connsiteX10" fmla="*/ 1824946 w 1824946"/>
                <a:gd name="connsiteY10" fmla="*/ 832522 h 1451361"/>
                <a:gd name="connsiteX11" fmla="*/ 1480104 w 1824946"/>
                <a:gd name="connsiteY11" fmla="*/ 0 h 1451361"/>
                <a:gd name="connsiteX12" fmla="*/ 1009041 w 1824946"/>
                <a:gd name="connsiteY12" fmla="*/ 361459 h 1451361"/>
                <a:gd name="connsiteX13" fmla="*/ 993562 w 1824946"/>
                <a:gd name="connsiteY13" fmla="*/ 521599 h 1451361"/>
                <a:gd name="connsiteX14" fmla="*/ 1002021 w 1824946"/>
                <a:gd name="connsiteY14" fmla="*/ 577216 h 1451361"/>
                <a:gd name="connsiteX15" fmla="*/ 851550 w 1824946"/>
                <a:gd name="connsiteY15" fmla="*/ 640523 h 1451361"/>
                <a:gd name="connsiteX16" fmla="*/ 851551 w 1824946"/>
                <a:gd name="connsiteY16" fmla="*/ 640524 h 1451361"/>
                <a:gd name="connsiteX17" fmla="*/ 746941 w 1824946"/>
                <a:gd name="connsiteY17" fmla="*/ 684535 h 1451361"/>
                <a:gd name="connsiteX18" fmla="*/ 713095 w 1824946"/>
                <a:gd name="connsiteY18" fmla="*/ 639599 h 1451361"/>
                <a:gd name="connsiteX19" fmla="*/ 587787 w 1824946"/>
                <a:gd name="connsiteY19" fmla="*/ 538691 h 1451361"/>
                <a:gd name="connsiteX20" fmla="*/ 0 w 1824946"/>
                <a:gd name="connsiteY20" fmla="*/ 622713 h 145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24946" h="1451361">
                  <a:moveTo>
                    <a:pt x="0" y="622713"/>
                  </a:moveTo>
                  <a:lnTo>
                    <a:pt x="354049" y="1451361"/>
                  </a:lnTo>
                  <a:cubicBezTo>
                    <a:pt x="574762" y="1448915"/>
                    <a:pt x="766315" y="1298529"/>
                    <a:pt x="821076" y="1084703"/>
                  </a:cubicBezTo>
                  <a:cubicBezTo>
                    <a:pt x="834767" y="1031246"/>
                    <a:pt x="839054" y="977157"/>
                    <a:pt x="834779" y="924402"/>
                  </a:cubicBezTo>
                  <a:lnTo>
                    <a:pt x="826580" y="874236"/>
                  </a:lnTo>
                  <a:lnTo>
                    <a:pt x="977197" y="810869"/>
                  </a:lnTo>
                  <a:lnTo>
                    <a:pt x="977197" y="810868"/>
                  </a:lnTo>
                  <a:lnTo>
                    <a:pt x="1081953" y="766794"/>
                  </a:lnTo>
                  <a:lnTo>
                    <a:pt x="1112083" y="807733"/>
                  </a:lnTo>
                  <a:cubicBezTo>
                    <a:pt x="1146809" y="847677"/>
                    <a:pt x="1188475" y="882432"/>
                    <a:pt x="1236264" y="910023"/>
                  </a:cubicBezTo>
                  <a:cubicBezTo>
                    <a:pt x="1427419" y="1020387"/>
                    <a:pt x="1668869" y="988599"/>
                    <a:pt x="1824946" y="832522"/>
                  </a:cubicBezTo>
                  <a:lnTo>
                    <a:pt x="1480104" y="0"/>
                  </a:lnTo>
                  <a:cubicBezTo>
                    <a:pt x="1259377" y="0"/>
                    <a:pt x="1066169" y="148253"/>
                    <a:pt x="1009041" y="361459"/>
                  </a:cubicBezTo>
                  <a:cubicBezTo>
                    <a:pt x="994759" y="414760"/>
                    <a:pt x="989873" y="468799"/>
                    <a:pt x="993562" y="521599"/>
                  </a:cubicBezTo>
                  <a:lnTo>
                    <a:pt x="1002021" y="577216"/>
                  </a:lnTo>
                  <a:lnTo>
                    <a:pt x="851550" y="640523"/>
                  </a:lnTo>
                  <a:lnTo>
                    <a:pt x="851551" y="640524"/>
                  </a:lnTo>
                  <a:lnTo>
                    <a:pt x="746941" y="684535"/>
                  </a:lnTo>
                  <a:lnTo>
                    <a:pt x="713095" y="639599"/>
                  </a:lnTo>
                  <a:cubicBezTo>
                    <a:pt x="677927" y="600042"/>
                    <a:pt x="635878" y="565750"/>
                    <a:pt x="587787" y="538691"/>
                  </a:cubicBezTo>
                  <a:cubicBezTo>
                    <a:pt x="395421" y="430452"/>
                    <a:pt x="154338" y="464915"/>
                    <a:pt x="0" y="622713"/>
                  </a:cubicBezTo>
                  <a:close/>
                </a:path>
              </a:pathLst>
            </a:custGeom>
            <a:noFill/>
            <a:ln w="254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任意多边形 125">
              <a:extLst>
                <a:ext uri="{FF2B5EF4-FFF2-40B4-BE49-F238E27FC236}">
                  <a16:creationId xmlns="" xmlns:a16="http://schemas.microsoft.com/office/drawing/2014/main" id="{40B17C92-7DA1-24B9-DEA9-830D9ACD2241}"/>
                </a:ext>
              </a:extLst>
            </p:cNvPr>
            <p:cNvSpPr/>
            <p:nvPr/>
          </p:nvSpPr>
          <p:spPr>
            <a:xfrm>
              <a:off x="5797184" y="2144708"/>
              <a:ext cx="1042727" cy="437349"/>
            </a:xfrm>
            <a:custGeom>
              <a:avLst/>
              <a:gdLst>
                <a:gd name="connsiteX0" fmla="*/ 6825 w 948196"/>
                <a:gd name="connsiteY0" fmla="*/ 0 h 541796"/>
                <a:gd name="connsiteX1" fmla="*/ 941372 w 948196"/>
                <a:gd name="connsiteY1" fmla="*/ 0 h 541796"/>
                <a:gd name="connsiteX2" fmla="*/ 948196 w 948196"/>
                <a:gd name="connsiteY2" fmla="*/ 67698 h 541796"/>
                <a:gd name="connsiteX3" fmla="*/ 474098 w 948196"/>
                <a:gd name="connsiteY3" fmla="*/ 541796 h 541796"/>
                <a:gd name="connsiteX4" fmla="*/ 0 w 948196"/>
                <a:gd name="connsiteY4" fmla="*/ 67698 h 541796"/>
                <a:gd name="connsiteX0" fmla="*/ 6825 w 948196"/>
                <a:gd name="connsiteY0" fmla="*/ 0 h 541796"/>
                <a:gd name="connsiteX1" fmla="*/ 201199 w 948196"/>
                <a:gd name="connsiteY1" fmla="*/ 233744 h 541796"/>
                <a:gd name="connsiteX2" fmla="*/ 941372 w 948196"/>
                <a:gd name="connsiteY2" fmla="*/ 0 h 541796"/>
                <a:gd name="connsiteX3" fmla="*/ 948196 w 948196"/>
                <a:gd name="connsiteY3" fmla="*/ 67698 h 541796"/>
                <a:gd name="connsiteX4" fmla="*/ 474098 w 948196"/>
                <a:gd name="connsiteY4" fmla="*/ 541796 h 541796"/>
                <a:gd name="connsiteX5" fmla="*/ 0 w 948196"/>
                <a:gd name="connsiteY5" fmla="*/ 67698 h 541796"/>
                <a:gd name="connsiteX6" fmla="*/ 6825 w 948196"/>
                <a:gd name="connsiteY6" fmla="*/ 0 h 541796"/>
                <a:gd name="connsiteX0" fmla="*/ 6825 w 948196"/>
                <a:gd name="connsiteY0" fmla="*/ 95589 h 637385"/>
                <a:gd name="connsiteX1" fmla="*/ 201199 w 948196"/>
                <a:gd name="connsiteY1" fmla="*/ 329333 h 637385"/>
                <a:gd name="connsiteX2" fmla="*/ 941372 w 948196"/>
                <a:gd name="connsiteY2" fmla="*/ 95589 h 637385"/>
                <a:gd name="connsiteX3" fmla="*/ 948196 w 948196"/>
                <a:gd name="connsiteY3" fmla="*/ 163287 h 637385"/>
                <a:gd name="connsiteX4" fmla="*/ 474098 w 948196"/>
                <a:gd name="connsiteY4" fmla="*/ 637385 h 637385"/>
                <a:gd name="connsiteX5" fmla="*/ 0 w 948196"/>
                <a:gd name="connsiteY5" fmla="*/ 163287 h 637385"/>
                <a:gd name="connsiteX6" fmla="*/ 6825 w 948196"/>
                <a:gd name="connsiteY6" fmla="*/ 95589 h 637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196" h="637385">
                  <a:moveTo>
                    <a:pt x="6825" y="95589"/>
                  </a:moveTo>
                  <a:cubicBezTo>
                    <a:pt x="107760" y="99146"/>
                    <a:pt x="100264" y="325776"/>
                    <a:pt x="201199" y="329333"/>
                  </a:cubicBezTo>
                  <a:cubicBezTo>
                    <a:pt x="788701" y="-293870"/>
                    <a:pt x="694648" y="173504"/>
                    <a:pt x="941372" y="95589"/>
                  </a:cubicBezTo>
                  <a:lnTo>
                    <a:pt x="948196" y="163287"/>
                  </a:lnTo>
                  <a:cubicBezTo>
                    <a:pt x="948196" y="425124"/>
                    <a:pt x="735935" y="637385"/>
                    <a:pt x="474098" y="637385"/>
                  </a:cubicBezTo>
                  <a:cubicBezTo>
                    <a:pt x="212261" y="637385"/>
                    <a:pt x="0" y="425124"/>
                    <a:pt x="0" y="163287"/>
                  </a:cubicBezTo>
                  <a:lnTo>
                    <a:pt x="6825" y="955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等腰三角形 36">
              <a:extLst>
                <a:ext uri="{FF2B5EF4-FFF2-40B4-BE49-F238E27FC236}">
                  <a16:creationId xmlns="" xmlns:a16="http://schemas.microsoft.com/office/drawing/2014/main" id="{E64FAE4E-8174-AAF7-F7E7-ABDDA924C827}"/>
                </a:ext>
              </a:extLst>
            </p:cNvPr>
            <p:cNvSpPr/>
            <p:nvPr/>
          </p:nvSpPr>
          <p:spPr>
            <a:xfrm>
              <a:off x="5797184" y="3454559"/>
              <a:ext cx="1074591" cy="384604"/>
            </a:xfrm>
            <a:custGeom>
              <a:avLst/>
              <a:gdLst>
                <a:gd name="connsiteX0" fmla="*/ 0 w 801242"/>
                <a:gd name="connsiteY0" fmla="*/ 228787 h 228787"/>
                <a:gd name="connsiteX1" fmla="*/ 386111 w 801242"/>
                <a:gd name="connsiteY1" fmla="*/ 0 h 228787"/>
                <a:gd name="connsiteX2" fmla="*/ 801242 w 801242"/>
                <a:gd name="connsiteY2" fmla="*/ 228787 h 228787"/>
                <a:gd name="connsiteX3" fmla="*/ 0 w 801242"/>
                <a:gd name="connsiteY3" fmla="*/ 228787 h 228787"/>
                <a:gd name="connsiteX0" fmla="*/ 0 w 801242"/>
                <a:gd name="connsiteY0" fmla="*/ 185244 h 185244"/>
                <a:gd name="connsiteX1" fmla="*/ 386111 w 801242"/>
                <a:gd name="connsiteY1" fmla="*/ 0 h 185244"/>
                <a:gd name="connsiteX2" fmla="*/ 801242 w 801242"/>
                <a:gd name="connsiteY2" fmla="*/ 185244 h 185244"/>
                <a:gd name="connsiteX3" fmla="*/ 0 w 801242"/>
                <a:gd name="connsiteY3" fmla="*/ 185244 h 185244"/>
                <a:gd name="connsiteX0" fmla="*/ 0 w 801242"/>
                <a:gd name="connsiteY0" fmla="*/ 228786 h 228786"/>
                <a:gd name="connsiteX1" fmla="*/ 386111 w 801242"/>
                <a:gd name="connsiteY1" fmla="*/ 0 h 228786"/>
                <a:gd name="connsiteX2" fmla="*/ 801242 w 801242"/>
                <a:gd name="connsiteY2" fmla="*/ 228786 h 228786"/>
                <a:gd name="connsiteX3" fmla="*/ 0 w 801242"/>
                <a:gd name="connsiteY3" fmla="*/ 228786 h 228786"/>
                <a:gd name="connsiteX0" fmla="*/ 0 w 801242"/>
                <a:gd name="connsiteY0" fmla="*/ 228786 h 228786"/>
                <a:gd name="connsiteX1" fmla="*/ 458682 w 801242"/>
                <a:gd name="connsiteY1" fmla="*/ 0 h 228786"/>
                <a:gd name="connsiteX2" fmla="*/ 801242 w 801242"/>
                <a:gd name="connsiteY2" fmla="*/ 228786 h 228786"/>
                <a:gd name="connsiteX3" fmla="*/ 0 w 801242"/>
                <a:gd name="connsiteY3" fmla="*/ 228786 h 228786"/>
                <a:gd name="connsiteX0" fmla="*/ 0 w 801242"/>
                <a:gd name="connsiteY0" fmla="*/ 228786 h 228786"/>
                <a:gd name="connsiteX1" fmla="*/ 458682 w 801242"/>
                <a:gd name="connsiteY1" fmla="*/ 0 h 228786"/>
                <a:gd name="connsiteX2" fmla="*/ 801242 w 801242"/>
                <a:gd name="connsiteY2" fmla="*/ 228786 h 228786"/>
                <a:gd name="connsiteX3" fmla="*/ 0 w 801242"/>
                <a:gd name="connsiteY3" fmla="*/ 228786 h 228786"/>
                <a:gd name="connsiteX0" fmla="*/ 0 w 801242"/>
                <a:gd name="connsiteY0" fmla="*/ 228786 h 228786"/>
                <a:gd name="connsiteX1" fmla="*/ 458682 w 801242"/>
                <a:gd name="connsiteY1" fmla="*/ 0 h 228786"/>
                <a:gd name="connsiteX2" fmla="*/ 801242 w 801242"/>
                <a:gd name="connsiteY2" fmla="*/ 228786 h 228786"/>
                <a:gd name="connsiteX3" fmla="*/ 0 w 801242"/>
                <a:gd name="connsiteY3" fmla="*/ 228786 h 228786"/>
                <a:gd name="connsiteX0" fmla="*/ 0 w 801242"/>
                <a:gd name="connsiteY0" fmla="*/ 286843 h 286843"/>
                <a:gd name="connsiteX1" fmla="*/ 400624 w 801242"/>
                <a:gd name="connsiteY1" fmla="*/ 0 h 286843"/>
                <a:gd name="connsiteX2" fmla="*/ 801242 w 801242"/>
                <a:gd name="connsiteY2" fmla="*/ 286843 h 286843"/>
                <a:gd name="connsiteX3" fmla="*/ 0 w 801242"/>
                <a:gd name="connsiteY3" fmla="*/ 286843 h 286843"/>
                <a:gd name="connsiteX0" fmla="*/ 0 w 801242"/>
                <a:gd name="connsiteY0" fmla="*/ 301357 h 301357"/>
                <a:gd name="connsiteX1" fmla="*/ 487710 w 801242"/>
                <a:gd name="connsiteY1" fmla="*/ 0 h 301357"/>
                <a:gd name="connsiteX2" fmla="*/ 801242 w 801242"/>
                <a:gd name="connsiteY2" fmla="*/ 301357 h 301357"/>
                <a:gd name="connsiteX3" fmla="*/ 0 w 801242"/>
                <a:gd name="connsiteY3" fmla="*/ 301357 h 301357"/>
                <a:gd name="connsiteX0" fmla="*/ 0 w 801242"/>
                <a:gd name="connsiteY0" fmla="*/ 359415 h 359415"/>
                <a:gd name="connsiteX1" fmla="*/ 415139 w 801242"/>
                <a:gd name="connsiteY1" fmla="*/ 0 h 359415"/>
                <a:gd name="connsiteX2" fmla="*/ 801242 w 801242"/>
                <a:gd name="connsiteY2" fmla="*/ 359415 h 359415"/>
                <a:gd name="connsiteX3" fmla="*/ 0 w 801242"/>
                <a:gd name="connsiteY3" fmla="*/ 359415 h 359415"/>
                <a:gd name="connsiteX0" fmla="*/ 0 w 801242"/>
                <a:gd name="connsiteY0" fmla="*/ 272329 h 272329"/>
                <a:gd name="connsiteX1" fmla="*/ 458682 w 801242"/>
                <a:gd name="connsiteY1" fmla="*/ 0 h 272329"/>
                <a:gd name="connsiteX2" fmla="*/ 801242 w 801242"/>
                <a:gd name="connsiteY2" fmla="*/ 272329 h 272329"/>
                <a:gd name="connsiteX3" fmla="*/ 0 w 801242"/>
                <a:gd name="connsiteY3" fmla="*/ 272329 h 272329"/>
                <a:gd name="connsiteX0" fmla="*/ 0 w 801242"/>
                <a:gd name="connsiteY0" fmla="*/ 330386 h 330386"/>
                <a:gd name="connsiteX1" fmla="*/ 313539 w 801242"/>
                <a:gd name="connsiteY1" fmla="*/ 0 h 330386"/>
                <a:gd name="connsiteX2" fmla="*/ 801242 w 801242"/>
                <a:gd name="connsiteY2" fmla="*/ 330386 h 330386"/>
                <a:gd name="connsiteX3" fmla="*/ 0 w 801242"/>
                <a:gd name="connsiteY3" fmla="*/ 330386 h 330386"/>
                <a:gd name="connsiteX0" fmla="*/ 0 w 801242"/>
                <a:gd name="connsiteY0" fmla="*/ 373929 h 373929"/>
                <a:gd name="connsiteX1" fmla="*/ 429654 w 801242"/>
                <a:gd name="connsiteY1" fmla="*/ 0 h 373929"/>
                <a:gd name="connsiteX2" fmla="*/ 801242 w 801242"/>
                <a:gd name="connsiteY2" fmla="*/ 373929 h 373929"/>
                <a:gd name="connsiteX3" fmla="*/ 0 w 801242"/>
                <a:gd name="connsiteY3" fmla="*/ 373929 h 373929"/>
                <a:gd name="connsiteX0" fmla="*/ 0 w 801242"/>
                <a:gd name="connsiteY0" fmla="*/ 373929 h 373929"/>
                <a:gd name="connsiteX1" fmla="*/ 429654 w 801242"/>
                <a:gd name="connsiteY1" fmla="*/ 0 h 373929"/>
                <a:gd name="connsiteX2" fmla="*/ 801242 w 801242"/>
                <a:gd name="connsiteY2" fmla="*/ 373929 h 373929"/>
                <a:gd name="connsiteX3" fmla="*/ 0 w 801242"/>
                <a:gd name="connsiteY3" fmla="*/ 373929 h 373929"/>
                <a:gd name="connsiteX0" fmla="*/ 0 w 801242"/>
                <a:gd name="connsiteY0" fmla="*/ 373929 h 373929"/>
                <a:gd name="connsiteX1" fmla="*/ 429654 w 801242"/>
                <a:gd name="connsiteY1" fmla="*/ 0 h 373929"/>
                <a:gd name="connsiteX2" fmla="*/ 801242 w 801242"/>
                <a:gd name="connsiteY2" fmla="*/ 373929 h 373929"/>
                <a:gd name="connsiteX3" fmla="*/ 0 w 801242"/>
                <a:gd name="connsiteY3" fmla="*/ 373929 h 373929"/>
                <a:gd name="connsiteX0" fmla="*/ 0 w 801242"/>
                <a:gd name="connsiteY0" fmla="*/ 286844 h 286844"/>
                <a:gd name="connsiteX1" fmla="*/ 487711 w 801242"/>
                <a:gd name="connsiteY1" fmla="*/ 0 h 286844"/>
                <a:gd name="connsiteX2" fmla="*/ 801242 w 801242"/>
                <a:gd name="connsiteY2" fmla="*/ 286844 h 286844"/>
                <a:gd name="connsiteX3" fmla="*/ 0 w 801242"/>
                <a:gd name="connsiteY3" fmla="*/ 286844 h 286844"/>
                <a:gd name="connsiteX0" fmla="*/ 0 w 801242"/>
                <a:gd name="connsiteY0" fmla="*/ 286844 h 286844"/>
                <a:gd name="connsiteX1" fmla="*/ 487711 w 801242"/>
                <a:gd name="connsiteY1" fmla="*/ 0 h 286844"/>
                <a:gd name="connsiteX2" fmla="*/ 801242 w 801242"/>
                <a:gd name="connsiteY2" fmla="*/ 286844 h 286844"/>
                <a:gd name="connsiteX3" fmla="*/ 0 w 801242"/>
                <a:gd name="connsiteY3" fmla="*/ 286844 h 286844"/>
                <a:gd name="connsiteX0" fmla="*/ 0 w 801242"/>
                <a:gd name="connsiteY0" fmla="*/ 286844 h 286844"/>
                <a:gd name="connsiteX1" fmla="*/ 487711 w 801242"/>
                <a:gd name="connsiteY1" fmla="*/ 0 h 286844"/>
                <a:gd name="connsiteX2" fmla="*/ 801242 w 801242"/>
                <a:gd name="connsiteY2" fmla="*/ 286844 h 286844"/>
                <a:gd name="connsiteX3" fmla="*/ 0 w 801242"/>
                <a:gd name="connsiteY3" fmla="*/ 286844 h 286844"/>
                <a:gd name="connsiteX0" fmla="*/ 0 w 801242"/>
                <a:gd name="connsiteY0" fmla="*/ 287227 h 287227"/>
                <a:gd name="connsiteX1" fmla="*/ 487711 w 801242"/>
                <a:gd name="connsiteY1" fmla="*/ 383 h 287227"/>
                <a:gd name="connsiteX2" fmla="*/ 801242 w 801242"/>
                <a:gd name="connsiteY2" fmla="*/ 287227 h 287227"/>
                <a:gd name="connsiteX3" fmla="*/ 0 w 801242"/>
                <a:gd name="connsiteY3" fmla="*/ 287227 h 28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242" h="287227">
                  <a:moveTo>
                    <a:pt x="0" y="287227"/>
                  </a:moveTo>
                  <a:cubicBezTo>
                    <a:pt x="152894" y="210965"/>
                    <a:pt x="291276" y="-10441"/>
                    <a:pt x="487711" y="383"/>
                  </a:cubicBezTo>
                  <a:cubicBezTo>
                    <a:pt x="558355" y="18588"/>
                    <a:pt x="687055" y="210965"/>
                    <a:pt x="801242" y="287227"/>
                  </a:cubicBezTo>
                  <a:lnTo>
                    <a:pt x="0" y="2872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任意多边形 128">
              <a:extLst>
                <a:ext uri="{FF2B5EF4-FFF2-40B4-BE49-F238E27FC236}">
                  <a16:creationId xmlns="" xmlns:a16="http://schemas.microsoft.com/office/drawing/2014/main" id="{E326E9F8-E817-1176-DC9F-633A357D2132}"/>
                </a:ext>
              </a:extLst>
            </p:cNvPr>
            <p:cNvSpPr/>
            <p:nvPr/>
          </p:nvSpPr>
          <p:spPr>
            <a:xfrm rot="16200000">
              <a:off x="5763618" y="1076158"/>
              <a:ext cx="1139526" cy="2083256"/>
            </a:xfrm>
            <a:custGeom>
              <a:avLst/>
              <a:gdLst>
                <a:gd name="connsiteX0" fmla="*/ 793042 w 849632"/>
                <a:gd name="connsiteY0" fmla="*/ 0 h 1553787"/>
                <a:gd name="connsiteX1" fmla="*/ 793041 w 849632"/>
                <a:gd name="connsiteY1" fmla="*/ 0 h 1553787"/>
                <a:gd name="connsiteX2" fmla="*/ 793041 w 849632"/>
                <a:gd name="connsiteY2" fmla="*/ 0 h 1553787"/>
                <a:gd name="connsiteX3" fmla="*/ 849632 w 849632"/>
                <a:gd name="connsiteY3" fmla="*/ 56591 h 1553787"/>
                <a:gd name="connsiteX4" fmla="*/ 849632 w 849632"/>
                <a:gd name="connsiteY4" fmla="*/ 1497196 h 1553787"/>
                <a:gd name="connsiteX5" fmla="*/ 793041 w 849632"/>
                <a:gd name="connsiteY5" fmla="*/ 1553787 h 1553787"/>
                <a:gd name="connsiteX6" fmla="*/ 793041 w 849632"/>
                <a:gd name="connsiteY6" fmla="*/ 1553786 h 1553787"/>
                <a:gd name="connsiteX7" fmla="*/ 736450 w 849632"/>
                <a:gd name="connsiteY7" fmla="*/ 1497195 h 1553787"/>
                <a:gd name="connsiteX8" fmla="*/ 736450 w 849632"/>
                <a:gd name="connsiteY8" fmla="*/ 1450893 h 1553787"/>
                <a:gd name="connsiteX9" fmla="*/ 58969 w 849632"/>
                <a:gd name="connsiteY9" fmla="*/ 1450893 h 1553787"/>
                <a:gd name="connsiteX10" fmla="*/ 0 w 849632"/>
                <a:gd name="connsiteY10" fmla="*/ 1391924 h 1553787"/>
                <a:gd name="connsiteX11" fmla="*/ 58969 w 849632"/>
                <a:gd name="connsiteY11" fmla="*/ 1332955 h 1553787"/>
                <a:gd name="connsiteX12" fmla="*/ 736450 w 849632"/>
                <a:gd name="connsiteY12" fmla="*/ 1332955 h 1553787"/>
                <a:gd name="connsiteX13" fmla="*/ 736450 w 849632"/>
                <a:gd name="connsiteY13" fmla="*/ 204624 h 1553787"/>
                <a:gd name="connsiteX14" fmla="*/ 58969 w 849632"/>
                <a:gd name="connsiteY14" fmla="*/ 204624 h 1553787"/>
                <a:gd name="connsiteX15" fmla="*/ 0 w 849632"/>
                <a:gd name="connsiteY15" fmla="*/ 145655 h 1553787"/>
                <a:gd name="connsiteX16" fmla="*/ 58969 w 849632"/>
                <a:gd name="connsiteY16" fmla="*/ 86686 h 1553787"/>
                <a:gd name="connsiteX17" fmla="*/ 736451 w 849632"/>
                <a:gd name="connsiteY17" fmla="*/ 86686 h 1553787"/>
                <a:gd name="connsiteX18" fmla="*/ 736451 w 849632"/>
                <a:gd name="connsiteY18" fmla="*/ 56591 h 1553787"/>
                <a:gd name="connsiteX19" fmla="*/ 753026 w 849632"/>
                <a:gd name="connsiteY19" fmla="*/ 16576 h 1553787"/>
                <a:gd name="connsiteX20" fmla="*/ 793041 w 849632"/>
                <a:gd name="connsiteY20" fmla="*/ 0 h 1553787"/>
                <a:gd name="connsiteX21" fmla="*/ 833056 w 849632"/>
                <a:gd name="connsiteY21" fmla="*/ 16576 h 1553787"/>
                <a:gd name="connsiteX22" fmla="*/ 849632 w 849632"/>
                <a:gd name="connsiteY22" fmla="*/ 56591 h 155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49632" h="1553787">
                  <a:moveTo>
                    <a:pt x="793042" y="0"/>
                  </a:moveTo>
                  <a:lnTo>
                    <a:pt x="793041" y="0"/>
                  </a:lnTo>
                  <a:lnTo>
                    <a:pt x="793041" y="0"/>
                  </a:lnTo>
                  <a:close/>
                  <a:moveTo>
                    <a:pt x="849632" y="56591"/>
                  </a:moveTo>
                  <a:lnTo>
                    <a:pt x="849632" y="1497196"/>
                  </a:lnTo>
                  <a:cubicBezTo>
                    <a:pt x="849632" y="1528450"/>
                    <a:pt x="824295" y="1553787"/>
                    <a:pt x="793041" y="1553787"/>
                  </a:cubicBezTo>
                  <a:lnTo>
                    <a:pt x="793041" y="1553786"/>
                  </a:lnTo>
                  <a:cubicBezTo>
                    <a:pt x="761787" y="1553786"/>
                    <a:pt x="736450" y="1528449"/>
                    <a:pt x="736450" y="1497195"/>
                  </a:cubicBezTo>
                  <a:lnTo>
                    <a:pt x="736450" y="1450893"/>
                  </a:lnTo>
                  <a:lnTo>
                    <a:pt x="58969" y="1450893"/>
                  </a:lnTo>
                  <a:cubicBezTo>
                    <a:pt x="26401" y="1450893"/>
                    <a:pt x="0" y="1424492"/>
                    <a:pt x="0" y="1391924"/>
                  </a:cubicBezTo>
                  <a:cubicBezTo>
                    <a:pt x="0" y="1359356"/>
                    <a:pt x="26401" y="1332955"/>
                    <a:pt x="58969" y="1332955"/>
                  </a:cubicBezTo>
                  <a:lnTo>
                    <a:pt x="736450" y="1332955"/>
                  </a:lnTo>
                  <a:lnTo>
                    <a:pt x="736450" y="204624"/>
                  </a:lnTo>
                  <a:lnTo>
                    <a:pt x="58969" y="204624"/>
                  </a:lnTo>
                  <a:cubicBezTo>
                    <a:pt x="26401" y="204624"/>
                    <a:pt x="0" y="178223"/>
                    <a:pt x="0" y="145655"/>
                  </a:cubicBezTo>
                  <a:cubicBezTo>
                    <a:pt x="0" y="113087"/>
                    <a:pt x="26401" y="86686"/>
                    <a:pt x="58969" y="86686"/>
                  </a:cubicBezTo>
                  <a:lnTo>
                    <a:pt x="736451" y="86686"/>
                  </a:lnTo>
                  <a:lnTo>
                    <a:pt x="736451" y="56591"/>
                  </a:lnTo>
                  <a:cubicBezTo>
                    <a:pt x="736451" y="40964"/>
                    <a:pt x="742785" y="26817"/>
                    <a:pt x="753026" y="16576"/>
                  </a:cubicBezTo>
                  <a:lnTo>
                    <a:pt x="793041" y="0"/>
                  </a:lnTo>
                  <a:lnTo>
                    <a:pt x="833056" y="16576"/>
                  </a:lnTo>
                  <a:cubicBezTo>
                    <a:pt x="843297" y="26817"/>
                    <a:pt x="849632" y="40964"/>
                    <a:pt x="849632" y="56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任意多边形 129">
              <a:extLst>
                <a:ext uri="{FF2B5EF4-FFF2-40B4-BE49-F238E27FC236}">
                  <a16:creationId xmlns="" xmlns:a16="http://schemas.microsoft.com/office/drawing/2014/main" id="{964A6C31-0299-03E2-FD49-912869459C09}"/>
                </a:ext>
              </a:extLst>
            </p:cNvPr>
            <p:cNvSpPr/>
            <p:nvPr/>
          </p:nvSpPr>
          <p:spPr>
            <a:xfrm rot="5400000" flipV="1">
              <a:off x="5739445" y="2543147"/>
              <a:ext cx="1139525" cy="2083256"/>
            </a:xfrm>
            <a:custGeom>
              <a:avLst/>
              <a:gdLst>
                <a:gd name="connsiteX0" fmla="*/ 793042 w 849632"/>
                <a:gd name="connsiteY0" fmla="*/ 0 h 1553787"/>
                <a:gd name="connsiteX1" fmla="*/ 793041 w 849632"/>
                <a:gd name="connsiteY1" fmla="*/ 0 h 1553787"/>
                <a:gd name="connsiteX2" fmla="*/ 793041 w 849632"/>
                <a:gd name="connsiteY2" fmla="*/ 0 h 1553787"/>
                <a:gd name="connsiteX3" fmla="*/ 849632 w 849632"/>
                <a:gd name="connsiteY3" fmla="*/ 56591 h 1553787"/>
                <a:gd name="connsiteX4" fmla="*/ 849632 w 849632"/>
                <a:gd name="connsiteY4" fmla="*/ 1497196 h 1553787"/>
                <a:gd name="connsiteX5" fmla="*/ 793041 w 849632"/>
                <a:gd name="connsiteY5" fmla="*/ 1553787 h 1553787"/>
                <a:gd name="connsiteX6" fmla="*/ 793041 w 849632"/>
                <a:gd name="connsiteY6" fmla="*/ 1553786 h 1553787"/>
                <a:gd name="connsiteX7" fmla="*/ 736450 w 849632"/>
                <a:gd name="connsiteY7" fmla="*/ 1497195 h 1553787"/>
                <a:gd name="connsiteX8" fmla="*/ 736450 w 849632"/>
                <a:gd name="connsiteY8" fmla="*/ 1450893 h 1553787"/>
                <a:gd name="connsiteX9" fmla="*/ 58969 w 849632"/>
                <a:gd name="connsiteY9" fmla="*/ 1450893 h 1553787"/>
                <a:gd name="connsiteX10" fmla="*/ 0 w 849632"/>
                <a:gd name="connsiteY10" fmla="*/ 1391924 h 1553787"/>
                <a:gd name="connsiteX11" fmla="*/ 58969 w 849632"/>
                <a:gd name="connsiteY11" fmla="*/ 1332955 h 1553787"/>
                <a:gd name="connsiteX12" fmla="*/ 736450 w 849632"/>
                <a:gd name="connsiteY12" fmla="*/ 1332955 h 1553787"/>
                <a:gd name="connsiteX13" fmla="*/ 736450 w 849632"/>
                <a:gd name="connsiteY13" fmla="*/ 204624 h 1553787"/>
                <a:gd name="connsiteX14" fmla="*/ 58969 w 849632"/>
                <a:gd name="connsiteY14" fmla="*/ 204624 h 1553787"/>
                <a:gd name="connsiteX15" fmla="*/ 0 w 849632"/>
                <a:gd name="connsiteY15" fmla="*/ 145655 h 1553787"/>
                <a:gd name="connsiteX16" fmla="*/ 58969 w 849632"/>
                <a:gd name="connsiteY16" fmla="*/ 86686 h 1553787"/>
                <a:gd name="connsiteX17" fmla="*/ 736451 w 849632"/>
                <a:gd name="connsiteY17" fmla="*/ 86686 h 1553787"/>
                <a:gd name="connsiteX18" fmla="*/ 736451 w 849632"/>
                <a:gd name="connsiteY18" fmla="*/ 56591 h 1553787"/>
                <a:gd name="connsiteX19" fmla="*/ 753026 w 849632"/>
                <a:gd name="connsiteY19" fmla="*/ 16576 h 1553787"/>
                <a:gd name="connsiteX20" fmla="*/ 793041 w 849632"/>
                <a:gd name="connsiteY20" fmla="*/ 0 h 1553787"/>
                <a:gd name="connsiteX21" fmla="*/ 833056 w 849632"/>
                <a:gd name="connsiteY21" fmla="*/ 16576 h 1553787"/>
                <a:gd name="connsiteX22" fmla="*/ 849632 w 849632"/>
                <a:gd name="connsiteY22" fmla="*/ 56591 h 155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49632" h="1553787">
                  <a:moveTo>
                    <a:pt x="793042" y="0"/>
                  </a:moveTo>
                  <a:lnTo>
                    <a:pt x="793041" y="0"/>
                  </a:lnTo>
                  <a:lnTo>
                    <a:pt x="793041" y="0"/>
                  </a:lnTo>
                  <a:close/>
                  <a:moveTo>
                    <a:pt x="849632" y="56591"/>
                  </a:moveTo>
                  <a:lnTo>
                    <a:pt x="849632" y="1497196"/>
                  </a:lnTo>
                  <a:cubicBezTo>
                    <a:pt x="849632" y="1528450"/>
                    <a:pt x="824295" y="1553787"/>
                    <a:pt x="793041" y="1553787"/>
                  </a:cubicBezTo>
                  <a:lnTo>
                    <a:pt x="793041" y="1553786"/>
                  </a:lnTo>
                  <a:cubicBezTo>
                    <a:pt x="761787" y="1553786"/>
                    <a:pt x="736450" y="1528449"/>
                    <a:pt x="736450" y="1497195"/>
                  </a:cubicBezTo>
                  <a:lnTo>
                    <a:pt x="736450" y="1450893"/>
                  </a:lnTo>
                  <a:lnTo>
                    <a:pt x="58969" y="1450893"/>
                  </a:lnTo>
                  <a:cubicBezTo>
                    <a:pt x="26401" y="1450893"/>
                    <a:pt x="0" y="1424492"/>
                    <a:pt x="0" y="1391924"/>
                  </a:cubicBezTo>
                  <a:cubicBezTo>
                    <a:pt x="0" y="1359356"/>
                    <a:pt x="26401" y="1332955"/>
                    <a:pt x="58969" y="1332955"/>
                  </a:cubicBezTo>
                  <a:lnTo>
                    <a:pt x="736450" y="1332955"/>
                  </a:lnTo>
                  <a:lnTo>
                    <a:pt x="736450" y="204624"/>
                  </a:lnTo>
                  <a:lnTo>
                    <a:pt x="58969" y="204624"/>
                  </a:lnTo>
                  <a:cubicBezTo>
                    <a:pt x="26401" y="204624"/>
                    <a:pt x="0" y="178223"/>
                    <a:pt x="0" y="145655"/>
                  </a:cubicBezTo>
                  <a:cubicBezTo>
                    <a:pt x="0" y="113087"/>
                    <a:pt x="26401" y="86686"/>
                    <a:pt x="58969" y="86686"/>
                  </a:cubicBezTo>
                  <a:lnTo>
                    <a:pt x="736451" y="86686"/>
                  </a:lnTo>
                  <a:lnTo>
                    <a:pt x="736451" y="56591"/>
                  </a:lnTo>
                  <a:cubicBezTo>
                    <a:pt x="736451" y="40964"/>
                    <a:pt x="742785" y="26817"/>
                    <a:pt x="753026" y="16576"/>
                  </a:cubicBezTo>
                  <a:lnTo>
                    <a:pt x="793041" y="0"/>
                  </a:lnTo>
                  <a:lnTo>
                    <a:pt x="833056" y="16576"/>
                  </a:lnTo>
                  <a:cubicBezTo>
                    <a:pt x="843297" y="26817"/>
                    <a:pt x="849632" y="40964"/>
                    <a:pt x="849632" y="56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1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2">
            <a:extLst>
              <a:ext uri="{FF2B5EF4-FFF2-40B4-BE49-F238E27FC236}">
                <a16:creationId xmlns="" xmlns:a16="http://schemas.microsoft.com/office/drawing/2014/main" id="{7110E639-3069-3C55-8FB6-41DB6F40A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451240" flipH="1">
            <a:off x="966140" y="2476647"/>
            <a:ext cx="1535356" cy="1846601"/>
          </a:xfrm>
          <a:prstGeom prst="rect">
            <a:avLst/>
          </a:prstGeom>
        </p:spPr>
      </p:pic>
      <p:sp>
        <p:nvSpPr>
          <p:cNvPr id="2" name="TextBox 33">
            <a:extLst>
              <a:ext uri="{FF2B5EF4-FFF2-40B4-BE49-F238E27FC236}">
                <a16:creationId xmlns="" xmlns:a16="http://schemas.microsoft.com/office/drawing/2014/main" id="{D1982410-432A-1F30-31EE-96FF3156C1E4}"/>
              </a:ext>
            </a:extLst>
          </p:cNvPr>
          <p:cNvSpPr txBox="1"/>
          <p:nvPr/>
        </p:nvSpPr>
        <p:spPr>
          <a:xfrm rot="20769980">
            <a:off x="884208" y="2713115"/>
            <a:ext cx="1470371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6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phút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5FB7EE98-0619-253F-9C0A-419B08C743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63166" y="2883500"/>
            <a:ext cx="7269932" cy="3943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8795DB2-FC17-8EB0-6E22-020506E60C0C}"/>
              </a:ext>
            </a:extLst>
          </p:cNvPr>
          <p:cNvSpPr txBox="1"/>
          <p:nvPr/>
        </p:nvSpPr>
        <p:spPr>
          <a:xfrm>
            <a:off x="2950303" y="3399947"/>
            <a:ext cx="6494346" cy="2790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trải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400" i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Qúy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ích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C331A1-044C-37C4-72D0-516655638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00" y="4857690"/>
            <a:ext cx="1715211" cy="1857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24">
            <a:extLst>
              <a:ext uri="{FF2B5EF4-FFF2-40B4-BE49-F238E27FC236}">
                <a16:creationId xmlns="" xmlns:a16="http://schemas.microsoft.com/office/drawing/2014/main" id="{53FE1DD2-828F-D429-D4A0-1249D1510047}"/>
              </a:ext>
            </a:extLst>
          </p:cNvPr>
          <p:cNvSpPr/>
          <p:nvPr/>
        </p:nvSpPr>
        <p:spPr>
          <a:xfrm>
            <a:off x="4150813" y="2330576"/>
            <a:ext cx="3583218" cy="617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" name="Rectangle 7">
            <a:hlinkClick r:id="rId9"/>
            <a:extLst>
              <a:ext uri="{FF2B5EF4-FFF2-40B4-BE49-F238E27FC236}">
                <a16:creationId xmlns="" xmlns:a16="http://schemas.microsoft.com/office/drawing/2014/main" id="{A15932A1-6A86-1C2D-9534-FAA3A48B2AD3}"/>
              </a:ext>
            </a:extLst>
          </p:cNvPr>
          <p:cNvSpPr/>
          <p:nvPr/>
        </p:nvSpPr>
        <p:spPr>
          <a:xfrm>
            <a:off x="705782" y="1603368"/>
            <a:ext cx="89323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Trao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4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E26BA266-FFD2-14C0-32F3-430B5D847E00}"/>
              </a:ext>
            </a:extLst>
          </p:cNvPr>
          <p:cNvGraphicFramePr/>
          <p:nvPr>
            <p:extLst/>
          </p:nvPr>
        </p:nvGraphicFramePr>
        <p:xfrm>
          <a:off x="435080" y="2166896"/>
          <a:ext cx="117569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527B05E7-6C38-AEE8-51F2-ED0B23639128}"/>
              </a:ext>
            </a:extLst>
          </p:cNvPr>
          <p:cNvSpPr/>
          <p:nvPr/>
        </p:nvSpPr>
        <p:spPr>
          <a:xfrm>
            <a:off x="5033882" y="1353658"/>
            <a:ext cx="2124236" cy="5069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30632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="" xmlns:a16="http://schemas.microsoft.com/office/drawing/2014/main" id="{F4903C29-EB78-C672-4C57-AFFAD6A24807}"/>
              </a:ext>
            </a:extLst>
          </p:cNvPr>
          <p:cNvSpPr/>
          <p:nvPr/>
        </p:nvSpPr>
        <p:spPr>
          <a:xfrm>
            <a:off x="871869" y="1647875"/>
            <a:ext cx="821896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8DD5533-62D5-F86C-A16C-D79F8D45D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165" y="3176248"/>
            <a:ext cx="3204356" cy="2534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6119D9-F195-FDB8-3166-A52A152F0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377" y="3176248"/>
            <a:ext cx="3152207" cy="2474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08E80E3-27BE-2AD1-7271-5FB8C24E5818}"/>
              </a:ext>
            </a:extLst>
          </p:cNvPr>
          <p:cNvSpPr/>
          <p:nvPr/>
        </p:nvSpPr>
        <p:spPr>
          <a:xfrm>
            <a:off x="871869" y="2309433"/>
            <a:ext cx="110997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66C115-2D13-F8BC-48E1-C053AED4C50B}"/>
              </a:ext>
            </a:extLst>
          </p:cNvPr>
          <p:cNvSpPr/>
          <p:nvPr/>
        </p:nvSpPr>
        <p:spPr>
          <a:xfrm>
            <a:off x="1462165" y="5917993"/>
            <a:ext cx="311014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897C648-B445-F0B8-8565-3EC9533EDF44}"/>
              </a:ext>
            </a:extLst>
          </p:cNvPr>
          <p:cNvSpPr/>
          <p:nvPr/>
        </p:nvSpPr>
        <p:spPr>
          <a:xfrm>
            <a:off x="5572923" y="5917993"/>
            <a:ext cx="382508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Cài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57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34BF932-9774-A067-6F32-F18B7A26554D}"/>
              </a:ext>
            </a:extLst>
          </p:cNvPr>
          <p:cNvSpPr/>
          <p:nvPr/>
        </p:nvSpPr>
        <p:spPr>
          <a:xfrm>
            <a:off x="1293510" y="5146851"/>
            <a:ext cx="412324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3612BE-00EE-D8AD-7717-5ECEFAEB24F7}"/>
              </a:ext>
            </a:extLst>
          </p:cNvPr>
          <p:cNvSpPr/>
          <p:nvPr/>
        </p:nvSpPr>
        <p:spPr>
          <a:xfrm>
            <a:off x="7139379" y="5146850"/>
            <a:ext cx="29770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143283-7FA4-CE0F-3964-3EBE6C6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510" y="1723018"/>
            <a:ext cx="4057650" cy="3175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99B1553-4A9F-D0F5-2521-F5B027B65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455" y="1723018"/>
            <a:ext cx="4089589" cy="317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inh Họa Đồng Hồ Với Thời Gian Trong Ngày Và Am Pm Flat Des Hình minh họa  Sẵn có - Tải xuống Hình ảnh Ngay bây giờ - iStock">
            <a:extLst>
              <a:ext uri="{FF2B5EF4-FFF2-40B4-BE49-F238E27FC236}">
                <a16:creationId xmlns="" xmlns:a16="http://schemas.microsoft.com/office/drawing/2014/main" id="{B70C4410-98CB-43C1-13A6-EA010D053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71250" y="1079248"/>
            <a:ext cx="4139881" cy="413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3">
            <a:extLst>
              <a:ext uri="{FF2B5EF4-FFF2-40B4-BE49-F238E27FC236}">
                <a16:creationId xmlns="" xmlns:a16="http://schemas.microsoft.com/office/drawing/2014/main" id="{D1BD4BD8-3DBC-DC35-D5B9-F07F0C31BEB5}"/>
              </a:ext>
            </a:extLst>
          </p:cNvPr>
          <p:cNvGrpSpPr/>
          <p:nvPr/>
        </p:nvGrpSpPr>
        <p:grpSpPr>
          <a:xfrm>
            <a:off x="4117577" y="3699018"/>
            <a:ext cx="771343" cy="759718"/>
            <a:chOff x="1801408" y="2944628"/>
            <a:chExt cx="2090618" cy="2090618"/>
          </a:xfrm>
          <a:solidFill>
            <a:schemeClr val="accent2">
              <a:lumMod val="60000"/>
              <a:lumOff val="40000"/>
            </a:schemeClr>
          </a:solidFill>
          <a:effectLst/>
        </p:grpSpPr>
        <p:sp>
          <p:nvSpPr>
            <p:cNvPr id="12" name="椭圆 104">
              <a:extLst>
                <a:ext uri="{FF2B5EF4-FFF2-40B4-BE49-F238E27FC236}">
                  <a16:creationId xmlns="" xmlns:a16="http://schemas.microsoft.com/office/drawing/2014/main" id="{6C74471E-FA0C-988F-DACE-966C3AC63A2C}"/>
                </a:ext>
              </a:extLst>
            </p:cNvPr>
            <p:cNvSpPr/>
            <p:nvPr/>
          </p:nvSpPr>
          <p:spPr>
            <a:xfrm>
              <a:off x="1801408" y="2944628"/>
              <a:ext cx="2090618" cy="2090618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  <p:sp>
          <p:nvSpPr>
            <p:cNvPr id="13" name="椭圆 110">
              <a:extLst>
                <a:ext uri="{FF2B5EF4-FFF2-40B4-BE49-F238E27FC236}">
                  <a16:creationId xmlns="" xmlns:a16="http://schemas.microsoft.com/office/drawing/2014/main" id="{87C810E0-E0A4-0A5C-136F-8487A5BCBE41}"/>
                </a:ext>
              </a:extLst>
            </p:cNvPr>
            <p:cNvSpPr/>
            <p:nvPr/>
          </p:nvSpPr>
          <p:spPr>
            <a:xfrm>
              <a:off x="1842427" y="2985647"/>
              <a:ext cx="2008580" cy="2008580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  <p:sp>
          <p:nvSpPr>
            <p:cNvPr id="14" name="椭圆 111">
              <a:extLst>
                <a:ext uri="{FF2B5EF4-FFF2-40B4-BE49-F238E27FC236}">
                  <a16:creationId xmlns="" xmlns:a16="http://schemas.microsoft.com/office/drawing/2014/main" id="{3A032529-0F33-3AD0-1E22-817EEBAF93EA}"/>
                </a:ext>
              </a:extLst>
            </p:cNvPr>
            <p:cNvSpPr/>
            <p:nvPr/>
          </p:nvSpPr>
          <p:spPr>
            <a:xfrm>
              <a:off x="2069880" y="3213100"/>
              <a:ext cx="1553674" cy="1553674"/>
            </a:xfrm>
            <a:prstGeom prst="ellipse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</p:grpSp>
      <p:grpSp>
        <p:nvGrpSpPr>
          <p:cNvPr id="15" name="组合 33">
            <a:extLst>
              <a:ext uri="{FF2B5EF4-FFF2-40B4-BE49-F238E27FC236}">
                <a16:creationId xmlns="" xmlns:a16="http://schemas.microsoft.com/office/drawing/2014/main" id="{00F13FE8-01CF-D588-C1C9-2758BE8A407E}"/>
              </a:ext>
            </a:extLst>
          </p:cNvPr>
          <p:cNvGrpSpPr/>
          <p:nvPr/>
        </p:nvGrpSpPr>
        <p:grpSpPr>
          <a:xfrm>
            <a:off x="4917977" y="4316569"/>
            <a:ext cx="817260" cy="804943"/>
            <a:chOff x="1801408" y="2944628"/>
            <a:chExt cx="2090618" cy="2090618"/>
          </a:xfrm>
          <a:solidFill>
            <a:schemeClr val="accent2">
              <a:lumMod val="60000"/>
              <a:lumOff val="40000"/>
            </a:schemeClr>
          </a:solidFill>
          <a:effectLst/>
        </p:grpSpPr>
        <p:sp>
          <p:nvSpPr>
            <p:cNvPr id="16" name="椭圆 34">
              <a:extLst>
                <a:ext uri="{FF2B5EF4-FFF2-40B4-BE49-F238E27FC236}">
                  <a16:creationId xmlns="" xmlns:a16="http://schemas.microsoft.com/office/drawing/2014/main" id="{7483F104-FD79-1F2C-3822-30B28CBD9B8C}"/>
                </a:ext>
              </a:extLst>
            </p:cNvPr>
            <p:cNvSpPr/>
            <p:nvPr/>
          </p:nvSpPr>
          <p:spPr>
            <a:xfrm>
              <a:off x="1801408" y="2944628"/>
              <a:ext cx="2090618" cy="2090618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  <p:sp>
          <p:nvSpPr>
            <p:cNvPr id="17" name="椭圆 35">
              <a:extLst>
                <a:ext uri="{FF2B5EF4-FFF2-40B4-BE49-F238E27FC236}">
                  <a16:creationId xmlns="" xmlns:a16="http://schemas.microsoft.com/office/drawing/2014/main" id="{BB494D41-2BF1-899E-2DB2-86D87B597E48}"/>
                </a:ext>
              </a:extLst>
            </p:cNvPr>
            <p:cNvSpPr/>
            <p:nvPr/>
          </p:nvSpPr>
          <p:spPr>
            <a:xfrm>
              <a:off x="1842427" y="2985647"/>
              <a:ext cx="2008580" cy="2008580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  <p:sp>
          <p:nvSpPr>
            <p:cNvPr id="18" name="椭圆 36">
              <a:extLst>
                <a:ext uri="{FF2B5EF4-FFF2-40B4-BE49-F238E27FC236}">
                  <a16:creationId xmlns="" xmlns:a16="http://schemas.microsoft.com/office/drawing/2014/main" id="{33D3F3E9-14DF-FD9B-7BC7-533AD85F10EE}"/>
                </a:ext>
              </a:extLst>
            </p:cNvPr>
            <p:cNvSpPr/>
            <p:nvPr/>
          </p:nvSpPr>
          <p:spPr>
            <a:xfrm>
              <a:off x="2069880" y="3213100"/>
              <a:ext cx="1553674" cy="1553674"/>
            </a:xfrm>
            <a:prstGeom prst="ellipse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</p:grpSp>
      <p:grpSp>
        <p:nvGrpSpPr>
          <p:cNvPr id="19" name="组合 37">
            <a:extLst>
              <a:ext uri="{FF2B5EF4-FFF2-40B4-BE49-F238E27FC236}">
                <a16:creationId xmlns="" xmlns:a16="http://schemas.microsoft.com/office/drawing/2014/main" id="{1F4DA98B-9ADD-3768-92F9-71A368F5DEC3}"/>
              </a:ext>
            </a:extLst>
          </p:cNvPr>
          <p:cNvGrpSpPr/>
          <p:nvPr/>
        </p:nvGrpSpPr>
        <p:grpSpPr>
          <a:xfrm>
            <a:off x="6000183" y="4340869"/>
            <a:ext cx="782380" cy="770589"/>
            <a:chOff x="1801408" y="2944628"/>
            <a:chExt cx="2090618" cy="2090618"/>
          </a:xfrm>
          <a:solidFill>
            <a:schemeClr val="accent2">
              <a:lumMod val="60000"/>
              <a:lumOff val="40000"/>
            </a:schemeClr>
          </a:solidFill>
          <a:effectLst/>
        </p:grpSpPr>
        <p:sp>
          <p:nvSpPr>
            <p:cNvPr id="20" name="椭圆 38">
              <a:extLst>
                <a:ext uri="{FF2B5EF4-FFF2-40B4-BE49-F238E27FC236}">
                  <a16:creationId xmlns="" xmlns:a16="http://schemas.microsoft.com/office/drawing/2014/main" id="{CC12C600-1AA6-4DB8-92AC-302631F909D9}"/>
                </a:ext>
              </a:extLst>
            </p:cNvPr>
            <p:cNvSpPr/>
            <p:nvPr/>
          </p:nvSpPr>
          <p:spPr>
            <a:xfrm>
              <a:off x="1801408" y="2944628"/>
              <a:ext cx="2090618" cy="2090618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  <p:sp>
          <p:nvSpPr>
            <p:cNvPr id="21" name="椭圆 39">
              <a:extLst>
                <a:ext uri="{FF2B5EF4-FFF2-40B4-BE49-F238E27FC236}">
                  <a16:creationId xmlns="" xmlns:a16="http://schemas.microsoft.com/office/drawing/2014/main" id="{E87A9A62-D848-E1FD-09B2-74CFB9F1ABB8}"/>
                </a:ext>
              </a:extLst>
            </p:cNvPr>
            <p:cNvSpPr/>
            <p:nvPr/>
          </p:nvSpPr>
          <p:spPr>
            <a:xfrm>
              <a:off x="1842427" y="2985647"/>
              <a:ext cx="2008580" cy="2008580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  <p:sp>
          <p:nvSpPr>
            <p:cNvPr id="22" name="椭圆 40">
              <a:extLst>
                <a:ext uri="{FF2B5EF4-FFF2-40B4-BE49-F238E27FC236}">
                  <a16:creationId xmlns="" xmlns:a16="http://schemas.microsoft.com/office/drawing/2014/main" id="{EEB4EB33-03C0-7FBC-C027-A29465C922F1}"/>
                </a:ext>
              </a:extLst>
            </p:cNvPr>
            <p:cNvSpPr/>
            <p:nvPr/>
          </p:nvSpPr>
          <p:spPr>
            <a:xfrm>
              <a:off x="2069880" y="3213100"/>
              <a:ext cx="1553674" cy="1553674"/>
            </a:xfrm>
            <a:prstGeom prst="ellipse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</p:grpSp>
      <p:grpSp>
        <p:nvGrpSpPr>
          <p:cNvPr id="23" name="组合 41">
            <a:extLst>
              <a:ext uri="{FF2B5EF4-FFF2-40B4-BE49-F238E27FC236}">
                <a16:creationId xmlns="" xmlns:a16="http://schemas.microsoft.com/office/drawing/2014/main" id="{8BB39BC5-AF97-11AE-F293-593C120FE461}"/>
              </a:ext>
            </a:extLst>
          </p:cNvPr>
          <p:cNvGrpSpPr/>
          <p:nvPr/>
        </p:nvGrpSpPr>
        <p:grpSpPr>
          <a:xfrm>
            <a:off x="6855911" y="3609179"/>
            <a:ext cx="810241" cy="798030"/>
            <a:chOff x="1801408" y="2944628"/>
            <a:chExt cx="2090618" cy="2090618"/>
          </a:xfrm>
          <a:solidFill>
            <a:schemeClr val="accent2">
              <a:lumMod val="60000"/>
              <a:lumOff val="40000"/>
            </a:schemeClr>
          </a:solidFill>
          <a:effectLst/>
        </p:grpSpPr>
        <p:sp>
          <p:nvSpPr>
            <p:cNvPr id="24" name="椭圆 42">
              <a:extLst>
                <a:ext uri="{FF2B5EF4-FFF2-40B4-BE49-F238E27FC236}">
                  <a16:creationId xmlns="" xmlns:a16="http://schemas.microsoft.com/office/drawing/2014/main" id="{E11D11FC-9821-A73B-FB8A-F602905638DC}"/>
                </a:ext>
              </a:extLst>
            </p:cNvPr>
            <p:cNvSpPr/>
            <p:nvPr/>
          </p:nvSpPr>
          <p:spPr>
            <a:xfrm>
              <a:off x="1801408" y="2944628"/>
              <a:ext cx="2090618" cy="2090618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  <p:sp>
          <p:nvSpPr>
            <p:cNvPr id="25" name="椭圆 43">
              <a:extLst>
                <a:ext uri="{FF2B5EF4-FFF2-40B4-BE49-F238E27FC236}">
                  <a16:creationId xmlns="" xmlns:a16="http://schemas.microsoft.com/office/drawing/2014/main" id="{7A51DDD2-364C-212B-DE93-86DF636AEBF6}"/>
                </a:ext>
              </a:extLst>
            </p:cNvPr>
            <p:cNvSpPr/>
            <p:nvPr/>
          </p:nvSpPr>
          <p:spPr>
            <a:xfrm>
              <a:off x="1842427" y="2985647"/>
              <a:ext cx="2008580" cy="2008580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  <p:sp>
          <p:nvSpPr>
            <p:cNvPr id="26" name="椭圆 44">
              <a:extLst>
                <a:ext uri="{FF2B5EF4-FFF2-40B4-BE49-F238E27FC236}">
                  <a16:creationId xmlns="" xmlns:a16="http://schemas.microsoft.com/office/drawing/2014/main" id="{DAB50DC9-AE72-256D-11D2-236273C97F20}"/>
                </a:ext>
              </a:extLst>
            </p:cNvPr>
            <p:cNvSpPr/>
            <p:nvPr/>
          </p:nvSpPr>
          <p:spPr>
            <a:xfrm>
              <a:off x="2069880" y="3213100"/>
              <a:ext cx="1553674" cy="1553674"/>
            </a:xfrm>
            <a:prstGeom prst="ellipse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</p:grpSp>
      <p:grpSp>
        <p:nvGrpSpPr>
          <p:cNvPr id="27" name="组合 45">
            <a:extLst>
              <a:ext uri="{FF2B5EF4-FFF2-40B4-BE49-F238E27FC236}">
                <a16:creationId xmlns="" xmlns:a16="http://schemas.microsoft.com/office/drawing/2014/main" id="{5B10D2B8-8331-3114-3792-5FF4F20742CE}"/>
              </a:ext>
            </a:extLst>
          </p:cNvPr>
          <p:cNvGrpSpPr/>
          <p:nvPr/>
        </p:nvGrpSpPr>
        <p:grpSpPr>
          <a:xfrm>
            <a:off x="7023985" y="2433573"/>
            <a:ext cx="833616" cy="821053"/>
            <a:chOff x="1801408" y="2944628"/>
            <a:chExt cx="2090618" cy="2090618"/>
          </a:xfrm>
          <a:solidFill>
            <a:schemeClr val="accent2">
              <a:lumMod val="60000"/>
              <a:lumOff val="40000"/>
            </a:schemeClr>
          </a:solidFill>
          <a:effectLst/>
        </p:grpSpPr>
        <p:sp>
          <p:nvSpPr>
            <p:cNvPr id="28" name="椭圆 46">
              <a:extLst>
                <a:ext uri="{FF2B5EF4-FFF2-40B4-BE49-F238E27FC236}">
                  <a16:creationId xmlns="" xmlns:a16="http://schemas.microsoft.com/office/drawing/2014/main" id="{3ED14E6C-BDB5-0851-CD52-150F4547641D}"/>
                </a:ext>
              </a:extLst>
            </p:cNvPr>
            <p:cNvSpPr/>
            <p:nvPr/>
          </p:nvSpPr>
          <p:spPr>
            <a:xfrm>
              <a:off x="1801408" y="2944628"/>
              <a:ext cx="2090618" cy="2090618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  <p:sp>
          <p:nvSpPr>
            <p:cNvPr id="29" name="椭圆 47">
              <a:extLst>
                <a:ext uri="{FF2B5EF4-FFF2-40B4-BE49-F238E27FC236}">
                  <a16:creationId xmlns="" xmlns:a16="http://schemas.microsoft.com/office/drawing/2014/main" id="{22F710B0-7D46-86C1-D675-DB74617C6971}"/>
                </a:ext>
              </a:extLst>
            </p:cNvPr>
            <p:cNvSpPr/>
            <p:nvPr/>
          </p:nvSpPr>
          <p:spPr>
            <a:xfrm>
              <a:off x="1842427" y="2985647"/>
              <a:ext cx="2008580" cy="2008580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  <p:sp>
          <p:nvSpPr>
            <p:cNvPr id="30" name="椭圆 48">
              <a:extLst>
                <a:ext uri="{FF2B5EF4-FFF2-40B4-BE49-F238E27FC236}">
                  <a16:creationId xmlns="" xmlns:a16="http://schemas.microsoft.com/office/drawing/2014/main" id="{977FA4F0-651F-6455-8A6F-7DEBFBAF2FE1}"/>
                </a:ext>
              </a:extLst>
            </p:cNvPr>
            <p:cNvSpPr/>
            <p:nvPr/>
          </p:nvSpPr>
          <p:spPr>
            <a:xfrm>
              <a:off x="2069880" y="3213100"/>
              <a:ext cx="1553674" cy="1553674"/>
            </a:xfrm>
            <a:prstGeom prst="ellipse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</p:grpSp>
      <p:grpSp>
        <p:nvGrpSpPr>
          <p:cNvPr id="31" name="组合 49">
            <a:extLst>
              <a:ext uri="{FF2B5EF4-FFF2-40B4-BE49-F238E27FC236}">
                <a16:creationId xmlns="" xmlns:a16="http://schemas.microsoft.com/office/drawing/2014/main" id="{935F2287-7B91-B7C0-025F-3CA1703EFCFB}"/>
              </a:ext>
            </a:extLst>
          </p:cNvPr>
          <p:cNvGrpSpPr/>
          <p:nvPr/>
        </p:nvGrpSpPr>
        <p:grpSpPr>
          <a:xfrm>
            <a:off x="3871250" y="2532184"/>
            <a:ext cx="833616" cy="821053"/>
            <a:chOff x="1801408" y="2944628"/>
            <a:chExt cx="2090618" cy="2090618"/>
          </a:xfrm>
          <a:solidFill>
            <a:schemeClr val="accent2">
              <a:lumMod val="60000"/>
              <a:lumOff val="40000"/>
            </a:schemeClr>
          </a:solidFill>
          <a:effectLst/>
        </p:grpSpPr>
        <p:sp>
          <p:nvSpPr>
            <p:cNvPr id="32" name="椭圆 50">
              <a:extLst>
                <a:ext uri="{FF2B5EF4-FFF2-40B4-BE49-F238E27FC236}">
                  <a16:creationId xmlns="" xmlns:a16="http://schemas.microsoft.com/office/drawing/2014/main" id="{9207A103-8FC1-A371-3B63-938A87E68232}"/>
                </a:ext>
              </a:extLst>
            </p:cNvPr>
            <p:cNvSpPr/>
            <p:nvPr/>
          </p:nvSpPr>
          <p:spPr>
            <a:xfrm>
              <a:off x="1801408" y="2944628"/>
              <a:ext cx="2090618" cy="2090618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  <p:sp>
          <p:nvSpPr>
            <p:cNvPr id="33" name="椭圆 51">
              <a:extLst>
                <a:ext uri="{FF2B5EF4-FFF2-40B4-BE49-F238E27FC236}">
                  <a16:creationId xmlns="" xmlns:a16="http://schemas.microsoft.com/office/drawing/2014/main" id="{D1E4133A-3503-1CDC-9315-374C8C843A08}"/>
                </a:ext>
              </a:extLst>
            </p:cNvPr>
            <p:cNvSpPr/>
            <p:nvPr/>
          </p:nvSpPr>
          <p:spPr>
            <a:xfrm>
              <a:off x="1842427" y="2985647"/>
              <a:ext cx="2008580" cy="2008580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  <p:sp>
          <p:nvSpPr>
            <p:cNvPr id="34" name="椭圆 52">
              <a:extLst>
                <a:ext uri="{FF2B5EF4-FFF2-40B4-BE49-F238E27FC236}">
                  <a16:creationId xmlns="" xmlns:a16="http://schemas.microsoft.com/office/drawing/2014/main" id="{1A106EA5-32F5-9D98-CDC3-5AAE28A5F3EE}"/>
                </a:ext>
              </a:extLst>
            </p:cNvPr>
            <p:cNvSpPr/>
            <p:nvPr/>
          </p:nvSpPr>
          <p:spPr>
            <a:xfrm>
              <a:off x="2069880" y="3213100"/>
              <a:ext cx="1553674" cy="1553674"/>
            </a:xfrm>
            <a:prstGeom prst="ellipse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FDF593C-D318-E4E9-3A22-11C4EB926A5A}"/>
              </a:ext>
            </a:extLst>
          </p:cNvPr>
          <p:cNvSpPr txBox="1"/>
          <p:nvPr/>
        </p:nvSpPr>
        <p:spPr>
          <a:xfrm>
            <a:off x="439272" y="2696488"/>
            <a:ext cx="3357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thời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gian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biểu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ea typeface="UD Digi Kyokasho N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E7F561E-B8B9-D679-4A58-4AEB0A43E9CB}"/>
              </a:ext>
            </a:extLst>
          </p:cNvPr>
          <p:cNvSpPr txBox="1"/>
          <p:nvPr/>
        </p:nvSpPr>
        <p:spPr>
          <a:xfrm>
            <a:off x="936216" y="3632601"/>
            <a:ext cx="30324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Đặt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đồng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hồ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nhắc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việc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ea typeface="UD Digi Kyokasho N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A2FC49A9-25D2-23EB-BC63-9FA253BE771D}"/>
              </a:ext>
            </a:extLst>
          </p:cNvPr>
          <p:cNvSpPr txBox="1"/>
          <p:nvPr/>
        </p:nvSpPr>
        <p:spPr>
          <a:xfrm>
            <a:off x="1856471" y="4742225"/>
            <a:ext cx="30324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chú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lịch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bàn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ea typeface="UD Digi Kyokasho N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F9B687F-33A4-8D11-3246-58EE60E6F096}"/>
              </a:ext>
            </a:extLst>
          </p:cNvPr>
          <p:cNvSpPr txBox="1"/>
          <p:nvPr/>
        </p:nvSpPr>
        <p:spPr>
          <a:xfrm>
            <a:off x="6817870" y="4659442"/>
            <a:ext cx="33107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dán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bàn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học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ea typeface="UD Digi Kyokasho N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91B3FDC0-52CC-B3E7-EC8D-02543D5D29CA}"/>
              </a:ext>
            </a:extLst>
          </p:cNvPr>
          <p:cNvSpPr txBox="1"/>
          <p:nvPr/>
        </p:nvSpPr>
        <p:spPr>
          <a:xfrm>
            <a:off x="7955968" y="2397823"/>
            <a:ext cx="41398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Giờ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nào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nấy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hoàn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đúng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thời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gian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ea typeface="UD Digi Kyokasho N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47350DF-F122-FB65-2DDF-B216B5AF47AC}"/>
              </a:ext>
            </a:extLst>
          </p:cNvPr>
          <p:cNvSpPr txBox="1"/>
          <p:nvPr/>
        </p:nvSpPr>
        <p:spPr>
          <a:xfrm>
            <a:off x="7761032" y="3561191"/>
            <a:ext cx="37774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Giới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hạn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thời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gian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hoàn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công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việc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ea typeface="UD Digi Kyokasho N-B" panose="020207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9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="" xmlns:a16="http://schemas.microsoft.com/office/drawing/2014/main" id="{FEA83501-6E04-AEA4-078B-4C4A53BCAB40}"/>
              </a:ext>
            </a:extLst>
          </p:cNvPr>
          <p:cNvSpPr/>
          <p:nvPr/>
        </p:nvSpPr>
        <p:spPr>
          <a:xfrm>
            <a:off x="370842" y="1739148"/>
            <a:ext cx="7314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42C4DE4-26B4-1E6B-E8D6-2073919F965E}"/>
              </a:ext>
            </a:extLst>
          </p:cNvPr>
          <p:cNvSpPr txBox="1"/>
          <p:nvPr/>
        </p:nvSpPr>
        <p:spPr>
          <a:xfrm>
            <a:off x="219921" y="2894054"/>
            <a:ext cx="55173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phút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ai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trả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xác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chiến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thắng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327ED11-E97D-C2E0-9457-0E678B4A3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223" y="2473318"/>
            <a:ext cx="6374912" cy="4306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KHỞI ĐỘNG</a:t>
            </a:r>
            <a:r>
              <a:rPr kumimoji="0" lang="en-US" sz="8000" b="1" i="0" u="none" strike="noStrike" kern="1200" cap="none" spc="0" normalizeH="0" baseline="0" noProof="0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endParaRPr kumimoji="0" lang="en-US" sz="8000" b="1" i="0" u="none" strike="noStrike" kern="1200" cap="none" spc="0" normalizeH="0" baseline="0" noProof="0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00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="" xmlns:a16="http://schemas.microsoft.com/office/drawing/2014/main" id="{FEB072A5-C4EF-5D4F-C669-C6834681859A}"/>
              </a:ext>
            </a:extLst>
          </p:cNvPr>
          <p:cNvSpPr/>
          <p:nvPr/>
        </p:nvSpPr>
        <p:spPr>
          <a:xfrm>
            <a:off x="695764" y="1604533"/>
            <a:ext cx="7320772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endParaRPr lang="en-US" sz="2600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3860732-70D5-DC1C-ED9C-89A2DE7FE45C}"/>
              </a:ext>
            </a:extLst>
          </p:cNvPr>
          <p:cNvSpPr/>
          <p:nvPr/>
        </p:nvSpPr>
        <p:spPr>
          <a:xfrm>
            <a:off x="3178641" y="3095771"/>
            <a:ext cx="55419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Bi”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BB44B3-B4C3-5956-95D6-9BDBBE8D4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94" y="4042373"/>
            <a:ext cx="2600140" cy="27015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1E54121-9464-A5E5-27BB-2271EEBCD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958" y="4048667"/>
            <a:ext cx="2669161" cy="2695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A0754A2-EDC4-D7FB-6CFD-65890E721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592" y="4042372"/>
            <a:ext cx="3039212" cy="2701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F5330AC-4327-E4AD-9314-A7F0A24D0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4276" y="4045900"/>
            <a:ext cx="3039212" cy="26221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79EF060-7AD9-6B40-90F0-A7D1E156B332}"/>
              </a:ext>
            </a:extLst>
          </p:cNvPr>
          <p:cNvGrpSpPr/>
          <p:nvPr/>
        </p:nvGrpSpPr>
        <p:grpSpPr>
          <a:xfrm>
            <a:off x="9204026" y="1856832"/>
            <a:ext cx="1924080" cy="1905000"/>
            <a:chOff x="9204026" y="1856832"/>
            <a:chExt cx="1924080" cy="1905000"/>
          </a:xfrm>
        </p:grpSpPr>
        <p:pic>
          <p:nvPicPr>
            <p:cNvPr id="1028" name="Picture 4" descr="Youtube PNG Free Images with Transparent Background - (410 Free Downloads)">
              <a:hlinkClick r:id="rId8"/>
              <a:extLst>
                <a:ext uri="{FF2B5EF4-FFF2-40B4-BE49-F238E27FC236}">
                  <a16:creationId xmlns="" xmlns:a16="http://schemas.microsoft.com/office/drawing/2014/main" id="{80A48915-E092-5AAF-F587-5C0531C68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4026" y="1856832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7BF4EAC-056C-3787-1C10-A23FB18CBB0F}"/>
                </a:ext>
              </a:extLst>
            </p:cNvPr>
            <p:cNvSpPr txBox="1"/>
            <p:nvPr/>
          </p:nvSpPr>
          <p:spPr>
            <a:xfrm>
              <a:off x="9372497" y="2035101"/>
              <a:ext cx="175560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i="1" dirty="0" err="1">
                  <a:latin typeface="UTM Avo" panose="02040603050506020204" pitchFamily="18" charset="0"/>
                  <a:ea typeface="UD Digi Kyokasho N-B" panose="02020700000000000000" pitchFamily="18" charset="-128"/>
                </a:rPr>
                <a:t>Ấn</a:t>
              </a:r>
              <a:r>
                <a:rPr lang="en-US" sz="1700" i="1" dirty="0">
                  <a:latin typeface="UTM Avo" panose="02040603050506020204" pitchFamily="18" charset="0"/>
                  <a:ea typeface="UD Digi Kyokasho N-B" panose="02020700000000000000" pitchFamily="18" charset="-128"/>
                </a:rPr>
                <a:t> </a:t>
              </a:r>
              <a:r>
                <a:rPr lang="en-US" sz="1700" i="1" dirty="0" err="1">
                  <a:latin typeface="UTM Avo" panose="02040603050506020204" pitchFamily="18" charset="0"/>
                  <a:ea typeface="UD Digi Kyokasho N-B" panose="02020700000000000000" pitchFamily="18" charset="-128"/>
                </a:rPr>
                <a:t>để</a:t>
              </a:r>
              <a:r>
                <a:rPr lang="en-US" sz="1700" i="1" dirty="0">
                  <a:latin typeface="UTM Avo" panose="02040603050506020204" pitchFamily="18" charset="0"/>
                  <a:ea typeface="UD Digi Kyokasho N-B" panose="02020700000000000000" pitchFamily="18" charset="-128"/>
                </a:rPr>
                <a:t> </a:t>
              </a:r>
              <a:r>
                <a:rPr lang="en-US" sz="1700" i="1" dirty="0" err="1">
                  <a:latin typeface="UTM Avo" panose="02040603050506020204" pitchFamily="18" charset="0"/>
                  <a:ea typeface="UD Digi Kyokasho N-B" panose="02020700000000000000" pitchFamily="18" charset="-128"/>
                </a:rPr>
                <a:t>bắt</a:t>
              </a:r>
              <a:r>
                <a:rPr lang="en-US" sz="1700" i="1" dirty="0">
                  <a:latin typeface="UTM Avo" panose="02040603050506020204" pitchFamily="18" charset="0"/>
                  <a:ea typeface="UD Digi Kyokasho N-B" panose="02020700000000000000" pitchFamily="18" charset="-128"/>
                </a:rPr>
                <a:t> </a:t>
              </a:r>
              <a:r>
                <a:rPr lang="en-US" sz="1700" i="1" dirty="0" err="1">
                  <a:latin typeface="UTM Avo" panose="02040603050506020204" pitchFamily="18" charset="0"/>
                  <a:ea typeface="UD Digi Kyokasho N-B" panose="02020700000000000000" pitchFamily="18" charset="-128"/>
                </a:rPr>
                <a:t>đầu</a:t>
              </a:r>
              <a:endParaRPr lang="en-US" sz="1700" i="1" dirty="0">
                <a:latin typeface="UTM Avo" panose="02040603050506020204" pitchFamily="18" charset="0"/>
                <a:ea typeface="UD Digi Kyokasho N-B" panose="02020700000000000000" pitchFamily="18" charset="-128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KHÁM PHÁ</a:t>
            </a:r>
            <a:endParaRPr kumimoji="0" lang="en-US" sz="8000" b="1" i="0" u="none" strike="noStrike" kern="1200" cap="none" spc="0" normalizeH="0" baseline="0" noProof="0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298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1" y="41910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JACK TÌM KHO BÁU 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="" xmlns:a16="http://schemas.microsoft.com/office/drawing/2014/main" id="{56F9C75C-2E1D-06E5-0FC9-B27D4A474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1143000"/>
            <a:ext cx="2286000" cy="19812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58000" y="5372100"/>
            <a:ext cx="1905000" cy="12954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4030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" action="ppaction://noaction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12170764" y="3694574"/>
            <a:ext cx="2090890" cy="114594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="" xmlns:a16="http://schemas.microsoft.com/office/drawing/2014/main" id="{3D4517ED-5C2D-69B9-5D68-82F4B0EA9C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FA828D72-6A2C-0C41-D77B-CEC9B75D2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74788" y="2451100"/>
            <a:ext cx="609600" cy="609600"/>
          </a:xfrm>
          <a:prstGeom prst="rect">
            <a:avLst/>
          </a:prstGeom>
        </p:spPr>
      </p:pic>
      <p:pic>
        <p:nvPicPr>
          <p:cNvPr id="5" name="Am-thanh-tra-loi-dung-chinh-xac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9F86808-FE2F-6AD2-3BDB-B488F6BB2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019300" y="4724400"/>
            <a:ext cx="609600" cy="609600"/>
          </a:xfrm>
          <a:prstGeom prst="rect">
            <a:avLst/>
          </a:prstGeom>
        </p:spPr>
      </p:pic>
      <p:pic>
        <p:nvPicPr>
          <p:cNvPr id="6" name="Am-thanh-tra-loi-dung-chinh-xac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098CDDF-CE90-2097-625F-6554C696E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43000" y="5318178"/>
            <a:ext cx="609600" cy="609600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B658BA8-4954-FBF3-07C3-B7EC0AC03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41920" y="3797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7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" action="ppaction://noaction"/>
            <a:extLst>
              <a:ext uri="{FF2B5EF4-FFF2-40B4-BE49-F238E27FC236}">
                <a16:creationId xmlns=""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5133" y="3533553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" action="ppaction://noaction"/>
            <a:extLst>
              <a:ext uri="{FF2B5EF4-FFF2-40B4-BE49-F238E27FC236}">
                <a16:creationId xmlns=""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5776" y="3429000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" action="ppaction://noaction"/>
            <a:extLst>
              <a:ext uri="{FF2B5EF4-FFF2-40B4-BE49-F238E27FC236}">
                <a16:creationId xmlns=""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FDFCE92E-39C5-0F84-1F2F-BFF6BA1545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1098146" y="87313"/>
            <a:ext cx="3881260" cy="3760787"/>
            <a:chOff x="1888703" y="432437"/>
            <a:chExt cx="4020309" cy="2918447"/>
          </a:xfrm>
        </p:grpSpPr>
        <p:pic>
          <p:nvPicPr>
            <p:cNvPr id="18" name="Graphic 17">
              <a:extLst>
                <a:ext uri="{FF2B5EF4-FFF2-40B4-BE49-F238E27FC236}">
                  <a16:creationId xmlns=""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88703" y="432437"/>
              <a:ext cx="4020309" cy="29184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67A96E56-AB96-BDA7-A466-B7FC202BEACE}"/>
                </a:ext>
              </a:extLst>
            </p:cNvPr>
            <p:cNvSpPr txBox="1"/>
            <p:nvPr/>
          </p:nvSpPr>
          <p:spPr>
            <a:xfrm>
              <a:off x="2146024" y="744673"/>
              <a:ext cx="3436022" cy="121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làm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mọi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việc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bạn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Bi có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thói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quen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gì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?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Thói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quen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đã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dẫn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đến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điều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gì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>
            <a:off x="5664847" y="280116"/>
            <a:ext cx="6621150" cy="3375179"/>
            <a:chOff x="5072396" y="2218162"/>
            <a:chExt cx="3105114" cy="2797429"/>
          </a:xfrm>
        </p:grpSpPr>
        <p:pic>
          <p:nvPicPr>
            <p:cNvPr id="21" name="Graphic 20">
              <a:extLst>
                <a:ext uri="{FF2B5EF4-FFF2-40B4-BE49-F238E27FC236}">
                  <a16:creationId xmlns=""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72396" y="2218162"/>
              <a:ext cx="3105114" cy="279742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711647" y="2685788"/>
              <a:ext cx="2092766" cy="1862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Bạn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Bi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làm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việc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gì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cũng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chậm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trễ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,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luôn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xin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thêm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thời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gian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để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hoàn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thành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công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việc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.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Điều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đó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dẫn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đến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việc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bị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chậm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chuyến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tàu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về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quê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thăm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ông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bà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,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bạn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Bi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không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thể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hoành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thành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công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việc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đúng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thời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gian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1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" action="ppaction://noaction"/>
            <a:extLst>
              <a:ext uri="{FF2B5EF4-FFF2-40B4-BE49-F238E27FC236}">
                <a16:creationId xmlns=""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5133" y="3533553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" action="ppaction://noaction"/>
            <a:extLst>
              <a:ext uri="{FF2B5EF4-FFF2-40B4-BE49-F238E27FC236}">
                <a16:creationId xmlns=""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5776" y="3354236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" action="ppaction://noaction"/>
            <a:extLst>
              <a:ext uri="{FF2B5EF4-FFF2-40B4-BE49-F238E27FC236}">
                <a16:creationId xmlns=""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FDFCE92E-39C5-0F84-1F2F-BFF6BA1545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1199064" y="-7250"/>
            <a:ext cx="3881260" cy="3760787"/>
            <a:chOff x="1888703" y="432437"/>
            <a:chExt cx="4020309" cy="2918447"/>
          </a:xfrm>
        </p:grpSpPr>
        <p:pic>
          <p:nvPicPr>
            <p:cNvPr id="18" name="Graphic 17">
              <a:extLst>
                <a:ext uri="{FF2B5EF4-FFF2-40B4-BE49-F238E27FC236}">
                  <a16:creationId xmlns=""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88703" y="432437"/>
              <a:ext cx="4020309" cy="29184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67A96E56-AB96-BDA7-A466-B7FC202BEACE}"/>
                </a:ext>
              </a:extLst>
            </p:cNvPr>
            <p:cNvSpPr txBox="1"/>
            <p:nvPr/>
          </p:nvSpPr>
          <p:spPr>
            <a:xfrm>
              <a:off x="2146024" y="744673"/>
              <a:ext cx="3436022" cy="1385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Em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rút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ra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gì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từ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câu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chuyện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của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bạn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Bi? </a:t>
              </a:r>
              <a:r>
                <a:rPr lang="en-US" sz="3200" dirty="0"/>
                <a:t/>
              </a:r>
              <a:br>
                <a:rPr lang="en-US" sz="3200" dirty="0"/>
              </a:b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>
            <a:off x="5664847" y="215523"/>
            <a:ext cx="6621150" cy="3375179"/>
            <a:chOff x="5072396" y="2164626"/>
            <a:chExt cx="3105114" cy="2797429"/>
          </a:xfrm>
        </p:grpSpPr>
        <p:pic>
          <p:nvPicPr>
            <p:cNvPr id="21" name="Graphic 20">
              <a:extLst>
                <a:ext uri="{FF2B5EF4-FFF2-40B4-BE49-F238E27FC236}">
                  <a16:creationId xmlns=""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72396" y="2164626"/>
              <a:ext cx="3105114" cy="279742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711647" y="2562773"/>
              <a:ext cx="2092766" cy="1951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Chúng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ta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không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nên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đồng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tình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với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hành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vi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của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bạn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Bi. Khi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làm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việc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gì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,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chúng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ta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cũng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cần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phải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quý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trọng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thời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gian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,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tận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dụng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từng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thời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khắc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để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công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việc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hoàn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thành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đúng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quy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định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và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đạt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hiệu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quả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cao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 </a:t>
              </a:r>
              <a:r>
                <a:rPr lang="en-US" sz="2100" b="0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nhất</a:t>
              </a:r>
              <a:r>
                <a:rPr lang="en-US" sz="2100" b="0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rPr>
                <a:t>.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5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="" xmlns:a16="http://schemas.microsoft.com/office/drawing/2014/main" id="{36D70464-E24E-4FF3-1EBA-7348E319516B}"/>
              </a:ext>
            </a:extLst>
          </p:cNvPr>
          <p:cNvSpPr/>
          <p:nvPr/>
        </p:nvSpPr>
        <p:spPr>
          <a:xfrm>
            <a:off x="738377" y="1491364"/>
            <a:ext cx="10715246" cy="607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endParaRPr lang="en-US" sz="2600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CC2FC7E-9849-CB2F-6DE9-1E825CBF1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730" y="3119363"/>
            <a:ext cx="4255735" cy="2697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5F43342-3657-80FF-3279-8234F7FFB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671" y="3119363"/>
            <a:ext cx="4509152" cy="2617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1895276-2428-CC2F-611E-4679F6C5B28E}"/>
              </a:ext>
            </a:extLst>
          </p:cNvPr>
          <p:cNvSpPr txBox="1"/>
          <p:nvPr/>
        </p:nvSpPr>
        <p:spPr>
          <a:xfrm>
            <a:off x="861235" y="2274909"/>
            <a:ext cx="64752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254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A263C67-CF5D-276A-E991-57326670CFF5}"/>
              </a:ext>
            </a:extLst>
          </p:cNvPr>
          <p:cNvSpPr/>
          <p:nvPr/>
        </p:nvSpPr>
        <p:spPr>
          <a:xfrm>
            <a:off x="1454634" y="2096744"/>
            <a:ext cx="10384439" cy="26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Theo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3 phut">
            <a:hlinkClick r:id="" action="ppaction://media"/>
            <a:extLst>
              <a:ext uri="{FF2B5EF4-FFF2-40B4-BE49-F238E27FC236}">
                <a16:creationId xmlns="" xmlns:a16="http://schemas.microsoft.com/office/drawing/2014/main" id="{A3F6A2FA-2BAD-3134-03B8-F6B117DB2F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6450" y="595547"/>
            <a:ext cx="1695550" cy="953747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A4F77874-AF4B-848F-AAB0-3F3946764E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023"/>
            <a:ext cx="1454634" cy="2823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6E81B3-6552-D260-091A-042A9EB67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-37797"/>
            <a:ext cx="1395983" cy="15114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73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639</Words>
  <Application>Microsoft Office PowerPoint</Application>
  <PresentationFormat>Widescreen</PresentationFormat>
  <Paragraphs>48</Paragraphs>
  <Slides>15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Tahoma</vt:lpstr>
      <vt:lpstr>UD Digi Kyokasho N-B</vt:lpstr>
      <vt:lpstr>UTM Avo</vt:lpstr>
      <vt:lpstr>Office Theme</vt:lpstr>
      <vt:lpstr>Chủ đề: Quý trọng thời 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oc</dc:creator>
  <cp:lastModifiedBy>oc</cp:lastModifiedBy>
  <cp:revision>3</cp:revision>
  <dcterms:created xsi:type="dcterms:W3CDTF">2025-11-03T04:57:02Z</dcterms:created>
  <dcterms:modified xsi:type="dcterms:W3CDTF">2025-11-03T05:11:49Z</dcterms:modified>
</cp:coreProperties>
</file>