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88" r:id="rId14"/>
    <p:sldId id="289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0A80B-ACD7-47AF-B634-E481EAE53303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7C34C-8A1C-4A7E-B7FE-4649BDEBB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6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076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Hướng dẫn: GV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ấn vào chữ </a:t>
            </a:r>
            <a: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Bắt đầu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để đếm giờ</a:t>
            </a:r>
          </a:p>
          <a:p>
            <a:r>
              <a:rPr lang="en-US"/>
              <a:t>GV click vào các ô đáp án để 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3604180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5956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34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738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231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69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838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Hướng dẫn: GV nhấn vào </a:t>
            </a:r>
            <a:r>
              <a:rPr lang="en-US" b="1"/>
              <a:t>PLAY</a:t>
            </a:r>
            <a:r>
              <a:rPr lang="en-US"/>
              <a:t> để bắt đầu trò chơi. </a:t>
            </a:r>
          </a:p>
        </p:txBody>
      </p:sp>
    </p:spTree>
    <p:extLst>
      <p:ext uri="{BB962C8B-B14F-4D97-AF65-F5344CB8AC3E}">
        <p14:creationId xmlns:p14="http://schemas.microsoft.com/office/powerpoint/2010/main" val="18335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Hướng dẫn: GV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ấn vào chữ </a:t>
            </a:r>
            <a: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Bắt đầu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để đếm giờ</a:t>
            </a:r>
          </a:p>
          <a:p>
            <a:r>
              <a:rPr lang="en-US"/>
              <a:t>GV click vào các ô đáp án để 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2452573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Hướng dẫn: GV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ấn vào chữ </a:t>
            </a:r>
            <a: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Bắt đầu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để đếm giờ</a:t>
            </a:r>
          </a:p>
          <a:p>
            <a:r>
              <a:rPr lang="en-US"/>
              <a:t>GV click vào các ô đáp án để 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390104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Hướng dẫn: GV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ấn vào chữ </a:t>
            </a:r>
            <a: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Bắt đầu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để đếm giờ</a:t>
            </a:r>
          </a:p>
          <a:p>
            <a:r>
              <a:rPr lang="en-US"/>
              <a:t>GV click vào các ô đáp án để 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33189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58E1-B153-4BA5-B807-62765BB3EA0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D4C4-AFD5-4401-8766-52367D84A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0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58E1-B153-4BA5-B807-62765BB3EA0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D4C4-AFD5-4401-8766-52367D84A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4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58E1-B153-4BA5-B807-62765BB3EA0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D4C4-AFD5-4401-8766-52367D84A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58E1-B153-4BA5-B807-62765BB3EA0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D4C4-AFD5-4401-8766-52367D84A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58E1-B153-4BA5-B807-62765BB3EA0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D4C4-AFD5-4401-8766-52367D84A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5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58E1-B153-4BA5-B807-62765BB3EA0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D4C4-AFD5-4401-8766-52367D84A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6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58E1-B153-4BA5-B807-62765BB3EA0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D4C4-AFD5-4401-8766-52367D84A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8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58E1-B153-4BA5-B807-62765BB3EA0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D4C4-AFD5-4401-8766-52367D84A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6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58E1-B153-4BA5-B807-62765BB3EA0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D4C4-AFD5-4401-8766-52367D84A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5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58E1-B153-4BA5-B807-62765BB3EA0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D4C4-AFD5-4401-8766-52367D84A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8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58E1-B153-4BA5-B807-62765BB3EA0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D4C4-AFD5-4401-8766-52367D84A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A58E1-B153-4BA5-B807-62765BB3EA0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AD4C4-AFD5-4401-8766-52367D84A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6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21" Type="http://schemas.openxmlformats.org/officeDocument/2006/relationships/image" Target="../media/image25.png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20" Type="http://schemas.openxmlformats.org/officeDocument/2006/relationships/image" Target="../media/image16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5" Type="http://schemas.openxmlformats.org/officeDocument/2006/relationships/image" Target="../media/image21.png"/><Relationship Id="rId23" Type="http://schemas.openxmlformats.org/officeDocument/2006/relationships/image" Target="../media/image17.jpeg"/><Relationship Id="rId10" Type="http://schemas.openxmlformats.org/officeDocument/2006/relationships/image" Target="../media/image18.png"/><Relationship Id="rId19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2.jpeg"/><Relationship Id="rId14" Type="http://schemas.microsoft.com/office/2007/relationships/hdphoto" Target="../media/hdphoto1.wdp"/><Relationship Id="rId2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29.png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21" Type="http://schemas.openxmlformats.org/officeDocument/2006/relationships/image" Target="../media/image25.png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16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5" Type="http://schemas.openxmlformats.org/officeDocument/2006/relationships/image" Target="../media/image30.png"/><Relationship Id="rId23" Type="http://schemas.openxmlformats.org/officeDocument/2006/relationships/image" Target="../media/image17.jpeg"/><Relationship Id="rId10" Type="http://schemas.openxmlformats.org/officeDocument/2006/relationships/image" Target="../media/image18.png"/><Relationship Id="rId19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2.jpeg"/><Relationship Id="rId14" Type="http://schemas.microsoft.com/office/2007/relationships/hdphoto" Target="../media/hdphoto5.wdp"/><Relationship Id="rId2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dao-duc-2/1/15/8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dao-duc-2/1/15/8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oc10.vn/doc-sach/dao-duc-2/1/15/1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hoc10.vn/doc-sach/dao-duc-2/1/15/6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21" Type="http://schemas.openxmlformats.org/officeDocument/2006/relationships/image" Target="../media/image25.png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20" Type="http://schemas.openxmlformats.org/officeDocument/2006/relationships/image" Target="../media/image16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5" Type="http://schemas.openxmlformats.org/officeDocument/2006/relationships/image" Target="../media/image21.png"/><Relationship Id="rId23" Type="http://schemas.openxmlformats.org/officeDocument/2006/relationships/image" Target="../media/image17.jpeg"/><Relationship Id="rId10" Type="http://schemas.openxmlformats.org/officeDocument/2006/relationships/image" Target="../media/image18.png"/><Relationship Id="rId19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2.jpeg"/><Relationship Id="rId14" Type="http://schemas.microsoft.com/office/2007/relationships/hdphoto" Target="../media/hdphoto1.wdp"/><Relationship Id="rId2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27.png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21" Type="http://schemas.openxmlformats.org/officeDocument/2006/relationships/image" Target="../media/image25.png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microsoft.com/office/2007/relationships/hdphoto" Target="../media/hdphoto4.wdp"/><Relationship Id="rId20" Type="http://schemas.openxmlformats.org/officeDocument/2006/relationships/image" Target="../media/image16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5" Type="http://schemas.openxmlformats.org/officeDocument/2006/relationships/image" Target="../media/image28.png"/><Relationship Id="rId23" Type="http://schemas.openxmlformats.org/officeDocument/2006/relationships/image" Target="../media/image17.jpeg"/><Relationship Id="rId10" Type="http://schemas.openxmlformats.org/officeDocument/2006/relationships/image" Target="../media/image18.png"/><Relationship Id="rId19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2.jpeg"/><Relationship Id="rId14" Type="http://schemas.microsoft.com/office/2007/relationships/hdphoto" Target="../media/hdphoto3.wdp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3"/>
          <p:cNvSpPr txBox="1">
            <a:spLocks noGrp="1"/>
          </p:cNvSpPr>
          <p:nvPr>
            <p:ph type="ctrTitle"/>
          </p:nvPr>
        </p:nvSpPr>
        <p:spPr>
          <a:xfrm>
            <a:off x="1457417" y="1916929"/>
            <a:ext cx="9475433" cy="1242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sz="5200" dirty="0" err="1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Chủ</a:t>
            </a:r>
            <a:r>
              <a:rPr lang="en-US" sz="5200" dirty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5200" dirty="0" err="1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đề</a:t>
            </a:r>
            <a:r>
              <a:rPr lang="en-US" sz="5200" dirty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: </a:t>
            </a:r>
            <a:r>
              <a:rPr lang="en-US" sz="5200" dirty="0" err="1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Quý</a:t>
            </a:r>
            <a:r>
              <a:rPr lang="en-US" sz="5200" dirty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5200" dirty="0" err="1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trọng</a:t>
            </a:r>
            <a:r>
              <a:rPr lang="en-US" sz="5200" dirty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5200" dirty="0" err="1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thời</a:t>
            </a:r>
            <a:r>
              <a:rPr lang="en-US" sz="5200" dirty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5200" dirty="0" err="1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gian</a:t>
            </a:r>
            <a:endParaRPr sz="5200" dirty="0">
              <a:solidFill>
                <a:srgbClr val="00206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623133" y="3698926"/>
            <a:ext cx="9475432" cy="102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1: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Quý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trọng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thời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gian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( Tiêt 2)</a:t>
            </a:r>
            <a:endParaRPr sz="5400" b="1" dirty="0">
              <a:solidFill>
                <a:srgbClr val="FF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599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720551" y="5946122"/>
            <a:ext cx="1933155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6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lang="en-US" altLang="en-US" sz="26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Đúng</a:t>
            </a:r>
            <a:endParaRPr lang="en-US" altLang="en-US" sz="26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8146509" y="5933509"/>
            <a:ext cx="1933155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6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B. Sai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7" name="Picture 12" descr="Hình ảnh có liên quan">
            <a:extLst>
              <a:ext uri="{FF2B5EF4-FFF2-40B4-BE49-F238E27FC236}">
                <a16:creationId xmlns="" xmlns:a16="http://schemas.microsoft.com/office/drawing/2014/main" id="{B4FAB624-6ED9-6D9B-8B42-718685ABE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8213" y="1660276"/>
            <a:ext cx="1983789" cy="63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43E4AE-85C5-5EC9-E1FF-A23243DA5F20}"/>
              </a:ext>
            </a:extLst>
          </p:cNvPr>
          <p:cNvSpPr txBox="1"/>
          <p:nvPr/>
        </p:nvSpPr>
        <p:spPr>
          <a:xfrm>
            <a:off x="4445640" y="4011275"/>
            <a:ext cx="4795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Lập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biểu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cho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hoạt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động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cuối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tuần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là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việc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thể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hiện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sự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quý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trọng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hay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sai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n-US" sz="2400" kern="12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Tieng-chuong-het-gio-re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FA267336-C245-D465-0CE1-E26E02541C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357085" y="4956799"/>
            <a:ext cx="812800" cy="812800"/>
          </a:xfrm>
          <a:prstGeom prst="rect">
            <a:avLst/>
          </a:prstGeom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4482DE84-86CB-70A1-2F2F-28C977FBDB0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713567" y="2341033"/>
            <a:ext cx="812800" cy="8128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="" xmlns:a16="http://schemas.microsoft.com/office/drawing/2014/main" id="{FDE4D7FE-6E0B-E3CB-831A-0C708FF9F51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>
            <a:extLst>
              <a:ext uri="{FF2B5EF4-FFF2-40B4-BE49-F238E27FC236}">
                <a16:creationId xmlns="" xmlns:a16="http://schemas.microsoft.com/office/drawing/2014/main" id="{6CCD2AB2-7CD1-E2D8-8E96-E1003833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24068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times up">
            <a:extLst>
              <a:ext uri="{FF2B5EF4-FFF2-40B4-BE49-F238E27FC236}">
                <a16:creationId xmlns="" xmlns:a16="http://schemas.microsoft.com/office/drawing/2014/main" id="{9BB7D4A8-5E75-8FA1-7DA8-C1105EB61EF9}"/>
              </a:ext>
            </a:extLst>
          </p:cNvPr>
          <p:cNvGrpSpPr/>
          <p:nvPr/>
        </p:nvGrpSpPr>
        <p:grpSpPr>
          <a:xfrm>
            <a:off x="240762" y="1295400"/>
            <a:ext cx="2096039" cy="911669"/>
            <a:chOff x="2989747" y="438150"/>
            <a:chExt cx="1572029" cy="683752"/>
          </a:xfrm>
        </p:grpSpPr>
        <p:sp>
          <p:nvSpPr>
            <p:cNvPr id="52" name="Rounded Rectangle 18">
              <a:extLst>
                <a:ext uri="{FF2B5EF4-FFF2-40B4-BE49-F238E27FC236}">
                  <a16:creationId xmlns="" xmlns:a16="http://schemas.microsoft.com/office/drawing/2014/main" id="{4B734ACD-AA00-0964-6C85-7245253BFD4F}"/>
                </a:ext>
              </a:extLst>
            </p:cNvPr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GB" sz="3733" kern="1200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3" name="Rounded Rectangle 19">
              <a:extLst>
                <a:ext uri="{FF2B5EF4-FFF2-40B4-BE49-F238E27FC236}">
                  <a16:creationId xmlns="" xmlns:a16="http://schemas.microsoft.com/office/drawing/2014/main" id="{483EF2AA-1D28-7C8D-602C-8503C09785A2}"/>
                </a:ext>
              </a:extLst>
            </p:cNvPr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4" name="Picture 3" descr="C:\Users\ADMIN\Desktop\Picture2.png">
            <a:extLst>
              <a:ext uri="{FF2B5EF4-FFF2-40B4-BE49-F238E27FC236}">
                <a16:creationId xmlns="" xmlns:a16="http://schemas.microsoft.com/office/drawing/2014/main" id="{01EF007F-658E-E42D-8954-AB5B2E743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78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F461607-054A-D248-062A-84C22A7241CC}"/>
              </a:ext>
            </a:extLst>
          </p:cNvPr>
          <p:cNvGrpSpPr/>
          <p:nvPr/>
        </p:nvGrpSpPr>
        <p:grpSpPr>
          <a:xfrm>
            <a:off x="1177723" y="2717800"/>
            <a:ext cx="186535" cy="203293"/>
            <a:chOff x="2455863" y="2411803"/>
            <a:chExt cx="566738" cy="566738"/>
          </a:xfrm>
        </p:grpSpPr>
        <p:sp>
          <p:nvSpPr>
            <p:cNvPr id="56" name="Oval 32">
              <a:extLst>
                <a:ext uri="{FF2B5EF4-FFF2-40B4-BE49-F238E27FC236}">
                  <a16:creationId xmlns="" xmlns:a16="http://schemas.microsoft.com/office/drawing/2014/main" id="{B34731B7-15C5-B206-90A6-EF102A903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7" name="Oval 33">
              <a:extLst>
                <a:ext uri="{FF2B5EF4-FFF2-40B4-BE49-F238E27FC236}">
                  <a16:creationId xmlns="" xmlns:a16="http://schemas.microsoft.com/office/drawing/2014/main" id="{DE6A5453-F3CC-6DF8-61B7-70ED33136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8" name="Freeform 34">
              <a:extLst>
                <a:ext uri="{FF2B5EF4-FFF2-40B4-BE49-F238E27FC236}">
                  <a16:creationId xmlns="" xmlns:a16="http://schemas.microsoft.com/office/drawing/2014/main" id="{B269E468-DA9C-FF49-5210-0CBCC8734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9" name="Freeform 35">
              <a:extLst>
                <a:ext uri="{FF2B5EF4-FFF2-40B4-BE49-F238E27FC236}">
                  <a16:creationId xmlns="" xmlns:a16="http://schemas.microsoft.com/office/drawing/2014/main" id="{9A2BE87E-CB6D-ED49-F877-31305F4D7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0" name="Rectangle 36">
              <a:extLst>
                <a:ext uri="{FF2B5EF4-FFF2-40B4-BE49-F238E27FC236}">
                  <a16:creationId xmlns="" xmlns:a16="http://schemas.microsoft.com/office/drawing/2014/main" id="{40C27857-3BBF-48FA-3FCB-170341E66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4142DE6B-E8FF-22A2-DF93-772F7D6CE4CB}"/>
              </a:ext>
            </a:extLst>
          </p:cNvPr>
          <p:cNvGrpSpPr/>
          <p:nvPr/>
        </p:nvGrpSpPr>
        <p:grpSpPr>
          <a:xfrm>
            <a:off x="1177723" y="3798578"/>
            <a:ext cx="186535" cy="203293"/>
            <a:chOff x="2455863" y="2411803"/>
            <a:chExt cx="566738" cy="566738"/>
          </a:xfrm>
        </p:grpSpPr>
        <p:sp>
          <p:nvSpPr>
            <p:cNvPr id="62" name="Oval 32">
              <a:extLst>
                <a:ext uri="{FF2B5EF4-FFF2-40B4-BE49-F238E27FC236}">
                  <a16:creationId xmlns="" xmlns:a16="http://schemas.microsoft.com/office/drawing/2014/main" id="{B2497237-A473-3E75-74E2-605666784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3" name="Oval 33">
              <a:extLst>
                <a:ext uri="{FF2B5EF4-FFF2-40B4-BE49-F238E27FC236}">
                  <a16:creationId xmlns="" xmlns:a16="http://schemas.microsoft.com/office/drawing/2014/main" id="{E39E2F58-17B0-2DE8-1F22-1842694F3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4" name="Freeform 34">
              <a:extLst>
                <a:ext uri="{FF2B5EF4-FFF2-40B4-BE49-F238E27FC236}">
                  <a16:creationId xmlns="" xmlns:a16="http://schemas.microsoft.com/office/drawing/2014/main" id="{97FD9830-8FC9-B7DB-CDA8-533A5350B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5" name="Freeform 35">
              <a:extLst>
                <a:ext uri="{FF2B5EF4-FFF2-40B4-BE49-F238E27FC236}">
                  <a16:creationId xmlns="" xmlns:a16="http://schemas.microsoft.com/office/drawing/2014/main" id="{A4F2F13D-31E6-08DD-36A2-FE10805BC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7" name="Rectangle 36">
              <a:extLst>
                <a:ext uri="{FF2B5EF4-FFF2-40B4-BE49-F238E27FC236}">
                  <a16:creationId xmlns="" xmlns:a16="http://schemas.microsoft.com/office/drawing/2014/main" id="{7EED4813-2146-4BBF-984D-FE06CB043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="" xmlns:a16="http://schemas.microsoft.com/office/drawing/2014/main" id="{10C4B8FF-9E87-EE7A-E850-CE2AAE13A86C}"/>
              </a:ext>
            </a:extLst>
          </p:cNvPr>
          <p:cNvGrpSpPr/>
          <p:nvPr/>
        </p:nvGrpSpPr>
        <p:grpSpPr>
          <a:xfrm>
            <a:off x="1743866" y="3318196"/>
            <a:ext cx="186535" cy="203293"/>
            <a:chOff x="2455863" y="2411803"/>
            <a:chExt cx="566738" cy="566738"/>
          </a:xfrm>
        </p:grpSpPr>
        <p:sp>
          <p:nvSpPr>
            <p:cNvPr id="1031" name="Oval 32">
              <a:extLst>
                <a:ext uri="{FF2B5EF4-FFF2-40B4-BE49-F238E27FC236}">
                  <a16:creationId xmlns="" xmlns:a16="http://schemas.microsoft.com/office/drawing/2014/main" id="{0E33E40F-F687-F874-9F4F-1BCA6559C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2" name="Oval 33">
              <a:extLst>
                <a:ext uri="{FF2B5EF4-FFF2-40B4-BE49-F238E27FC236}">
                  <a16:creationId xmlns="" xmlns:a16="http://schemas.microsoft.com/office/drawing/2014/main" id="{F259A0D3-0278-B6F5-A4C2-1EAD97A21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3" name="Freeform 34">
              <a:extLst>
                <a:ext uri="{FF2B5EF4-FFF2-40B4-BE49-F238E27FC236}">
                  <a16:creationId xmlns="" xmlns:a16="http://schemas.microsoft.com/office/drawing/2014/main" id="{1A63326E-ADF5-1AB9-3C69-0F03AED27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4" name="Freeform 35">
              <a:extLst>
                <a:ext uri="{FF2B5EF4-FFF2-40B4-BE49-F238E27FC236}">
                  <a16:creationId xmlns="" xmlns:a16="http://schemas.microsoft.com/office/drawing/2014/main" id="{B248C502-BCA0-91FA-CEBF-10A8CEB36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5" name="Rectangle 36">
              <a:extLst>
                <a:ext uri="{FF2B5EF4-FFF2-40B4-BE49-F238E27FC236}">
                  <a16:creationId xmlns="" xmlns:a16="http://schemas.microsoft.com/office/drawing/2014/main" id="{99ABFAFE-1499-E550-FA6A-F9F03486C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="" xmlns:a16="http://schemas.microsoft.com/office/drawing/2014/main" id="{0B2A792F-464E-57F2-85E8-2932DB539DCC}"/>
              </a:ext>
            </a:extLst>
          </p:cNvPr>
          <p:cNvGrpSpPr/>
          <p:nvPr/>
        </p:nvGrpSpPr>
        <p:grpSpPr>
          <a:xfrm>
            <a:off x="609601" y="3327307"/>
            <a:ext cx="186535" cy="203293"/>
            <a:chOff x="2455863" y="2411803"/>
            <a:chExt cx="566738" cy="566738"/>
          </a:xfrm>
        </p:grpSpPr>
        <p:sp>
          <p:nvSpPr>
            <p:cNvPr id="1037" name="Oval 32">
              <a:extLst>
                <a:ext uri="{FF2B5EF4-FFF2-40B4-BE49-F238E27FC236}">
                  <a16:creationId xmlns="" xmlns:a16="http://schemas.microsoft.com/office/drawing/2014/main" id="{D92E7930-455A-49D6-A73E-1408216C6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8" name="Oval 33">
              <a:extLst>
                <a:ext uri="{FF2B5EF4-FFF2-40B4-BE49-F238E27FC236}">
                  <a16:creationId xmlns="" xmlns:a16="http://schemas.microsoft.com/office/drawing/2014/main" id="{B56E5591-52C6-DBC5-8597-199C7D817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9" name="Freeform 34">
              <a:extLst>
                <a:ext uri="{FF2B5EF4-FFF2-40B4-BE49-F238E27FC236}">
                  <a16:creationId xmlns="" xmlns:a16="http://schemas.microsoft.com/office/drawing/2014/main" id="{F50DDDC5-504E-52A7-C1BE-8B217541F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0" name="Freeform 35">
              <a:extLst>
                <a:ext uri="{FF2B5EF4-FFF2-40B4-BE49-F238E27FC236}">
                  <a16:creationId xmlns="" xmlns:a16="http://schemas.microsoft.com/office/drawing/2014/main" id="{48097247-3B83-2298-A7DC-3F7A081D1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1" name="Rectangle 36">
              <a:extLst>
                <a:ext uri="{FF2B5EF4-FFF2-40B4-BE49-F238E27FC236}">
                  <a16:creationId xmlns="" xmlns:a16="http://schemas.microsoft.com/office/drawing/2014/main" id="{825B0AEA-7AB3-357A-65FB-05A6CCA6B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42" name="Oval 107">
            <a:extLst>
              <a:ext uri="{FF2B5EF4-FFF2-40B4-BE49-F238E27FC236}">
                <a16:creationId xmlns="" xmlns:a16="http://schemas.microsoft.com/office/drawing/2014/main" id="{4E357FB1-750E-45B2-C1DB-00AB0BB4C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46" y="32853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Tx/>
            </a:pPr>
            <a:endParaRPr lang="en-GB" sz="2400" kern="120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3" name="Explosion 2 48">
            <a:extLst>
              <a:ext uri="{FF2B5EF4-FFF2-40B4-BE49-F238E27FC236}">
                <a16:creationId xmlns="" xmlns:a16="http://schemas.microsoft.com/office/drawing/2014/main" id="{42940087-1484-58EC-D837-02A87B76053C}"/>
              </a:ext>
            </a:extLst>
          </p:cNvPr>
          <p:cNvSpPr/>
          <p:nvPr/>
        </p:nvSpPr>
        <p:spPr>
          <a:xfrm>
            <a:off x="-101600" y="32853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kern="1200" dirty="0">
                <a:solidFill>
                  <a:srgbClr val="0000FF"/>
                </a:solidFill>
                <a:latin typeface="UTM Avo" panose="02040603050506020204" pitchFamily="18" charset="0"/>
              </a:rPr>
              <a:t>HẾT GIỜ</a:t>
            </a:r>
          </a:p>
        </p:txBody>
      </p:sp>
      <p:pic>
        <p:nvPicPr>
          <p:cNvPr id="1044" name="Picture 1043" descr="Logo, company name&#10;&#10;Description automatically generated">
            <a:extLst>
              <a:ext uri="{FF2B5EF4-FFF2-40B4-BE49-F238E27FC236}">
                <a16:creationId xmlns="" xmlns:a16="http://schemas.microsoft.com/office/drawing/2014/main" id="{02465570-249E-B860-D82F-7FE2393666E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8" y="29087"/>
            <a:ext cx="713817" cy="79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43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1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51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198"/>
                            </p:stCondLst>
                            <p:childTnLst>
                              <p:par>
                                <p:cTn id="1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24" grpId="2" animBg="1"/>
      <p:bldP spid="9" grpId="0"/>
      <p:bldP spid="1043" grpId="0" animBg="1"/>
      <p:bldP spid="104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74658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781326" y="6133143"/>
            <a:ext cx="2081618" cy="63691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6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lang="en-US" altLang="en-US" sz="26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Đúng</a:t>
            </a:r>
            <a:endParaRPr lang="en-US" altLang="en-US" sz="26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8602910" y="6177401"/>
            <a:ext cx="1746102" cy="61844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6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B. Sai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4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2" name="Picture 12" descr="Hình ảnh có liên quan">
            <a:extLst>
              <a:ext uri="{FF2B5EF4-FFF2-40B4-BE49-F238E27FC236}">
                <a16:creationId xmlns="" xmlns:a16="http://schemas.microsoft.com/office/drawing/2014/main" id="{9C82F03F-D270-69AF-82F9-6F1AF5F09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0267" y="1193675"/>
            <a:ext cx="2017565" cy="755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4DD37C-9176-6D32-DEE5-22181F77B97E}"/>
              </a:ext>
            </a:extLst>
          </p:cNvPr>
          <p:cNvSpPr txBox="1"/>
          <p:nvPr/>
        </p:nvSpPr>
        <p:spPr>
          <a:xfrm>
            <a:off x="3346003" y="4121583"/>
            <a:ext cx="6422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hoàn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thành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bài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về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nhà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để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ngày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mai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kiểm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tra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đó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mới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đi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sinh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nhật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là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việc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thể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hiện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việc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sử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hợp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lí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hay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sai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n-US" sz="2400" kern="12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Tieng-chuong-het-gio-re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F6F4449-6D33-38DF-7B2F-2C525FF4FB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357085" y="4956799"/>
            <a:ext cx="812800" cy="812800"/>
          </a:xfrm>
          <a:prstGeom prst="rect">
            <a:avLst/>
          </a:prstGeom>
        </p:spPr>
      </p:pic>
      <p:pic>
        <p:nvPicPr>
          <p:cNvPr id="9" name="Tieng-bao-sai-www_tiengdong_com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AC47B448-D637-48F3-E84D-B6B61C95C0C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713567" y="2341033"/>
            <a:ext cx="812800" cy="81280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="" xmlns:a16="http://schemas.microsoft.com/office/drawing/2014/main" id="{4C5FEAF9-5B8A-FC16-FFAE-9DD9561C0A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>
            <a:extLst>
              <a:ext uri="{FF2B5EF4-FFF2-40B4-BE49-F238E27FC236}">
                <a16:creationId xmlns="" xmlns:a16="http://schemas.microsoft.com/office/drawing/2014/main" id="{F46AFE1D-03EF-240A-329F-D237BF234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24068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times up">
            <a:extLst>
              <a:ext uri="{FF2B5EF4-FFF2-40B4-BE49-F238E27FC236}">
                <a16:creationId xmlns="" xmlns:a16="http://schemas.microsoft.com/office/drawing/2014/main" id="{2A27BAE2-913A-04F7-E2B4-D24266261DEC}"/>
              </a:ext>
            </a:extLst>
          </p:cNvPr>
          <p:cNvGrpSpPr/>
          <p:nvPr/>
        </p:nvGrpSpPr>
        <p:grpSpPr>
          <a:xfrm>
            <a:off x="240762" y="1295400"/>
            <a:ext cx="2096039" cy="911669"/>
            <a:chOff x="2989747" y="438150"/>
            <a:chExt cx="1572029" cy="683752"/>
          </a:xfrm>
        </p:grpSpPr>
        <p:sp>
          <p:nvSpPr>
            <p:cNvPr id="52" name="Rounded Rectangle 18">
              <a:extLst>
                <a:ext uri="{FF2B5EF4-FFF2-40B4-BE49-F238E27FC236}">
                  <a16:creationId xmlns="" xmlns:a16="http://schemas.microsoft.com/office/drawing/2014/main" id="{B311D011-F34D-2526-F044-9B2A3E9D4FE8}"/>
                </a:ext>
              </a:extLst>
            </p:cNvPr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GB" sz="3733" kern="1200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3" name="Rounded Rectangle 19">
              <a:extLst>
                <a:ext uri="{FF2B5EF4-FFF2-40B4-BE49-F238E27FC236}">
                  <a16:creationId xmlns="" xmlns:a16="http://schemas.microsoft.com/office/drawing/2014/main" id="{71A0C8DB-F5A3-A29F-CAAB-8E12CB4A16E7}"/>
                </a:ext>
              </a:extLst>
            </p:cNvPr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4" name="Picture 3" descr="C:\Users\ADMIN\Desktop\Picture2.png">
            <a:extLst>
              <a:ext uri="{FF2B5EF4-FFF2-40B4-BE49-F238E27FC236}">
                <a16:creationId xmlns="" xmlns:a16="http://schemas.microsoft.com/office/drawing/2014/main" id="{E80F6682-B019-9DF1-9F62-25481FA4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78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6E12D73F-DCE7-C811-EA52-92C04952B084}"/>
              </a:ext>
            </a:extLst>
          </p:cNvPr>
          <p:cNvGrpSpPr/>
          <p:nvPr/>
        </p:nvGrpSpPr>
        <p:grpSpPr>
          <a:xfrm>
            <a:off x="1177723" y="2717800"/>
            <a:ext cx="186535" cy="203293"/>
            <a:chOff x="2455863" y="2411803"/>
            <a:chExt cx="566738" cy="566738"/>
          </a:xfrm>
        </p:grpSpPr>
        <p:sp>
          <p:nvSpPr>
            <p:cNvPr id="56" name="Oval 32">
              <a:extLst>
                <a:ext uri="{FF2B5EF4-FFF2-40B4-BE49-F238E27FC236}">
                  <a16:creationId xmlns="" xmlns:a16="http://schemas.microsoft.com/office/drawing/2014/main" id="{B2EB8492-336C-BC18-7A1F-68836E3DD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7" name="Oval 33">
              <a:extLst>
                <a:ext uri="{FF2B5EF4-FFF2-40B4-BE49-F238E27FC236}">
                  <a16:creationId xmlns="" xmlns:a16="http://schemas.microsoft.com/office/drawing/2014/main" id="{7404D9AE-F1D1-65D3-D6B8-04DB23E73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8" name="Freeform 34">
              <a:extLst>
                <a:ext uri="{FF2B5EF4-FFF2-40B4-BE49-F238E27FC236}">
                  <a16:creationId xmlns="" xmlns:a16="http://schemas.microsoft.com/office/drawing/2014/main" id="{D9F144AE-5DC4-F68A-3C05-4995DD266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9" name="Freeform 35">
              <a:extLst>
                <a:ext uri="{FF2B5EF4-FFF2-40B4-BE49-F238E27FC236}">
                  <a16:creationId xmlns="" xmlns:a16="http://schemas.microsoft.com/office/drawing/2014/main" id="{4F8C90B3-43F0-1B82-EC29-BA7E1F801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0" name="Rectangle 36">
              <a:extLst>
                <a:ext uri="{FF2B5EF4-FFF2-40B4-BE49-F238E27FC236}">
                  <a16:creationId xmlns="" xmlns:a16="http://schemas.microsoft.com/office/drawing/2014/main" id="{1CA05AB0-2395-E7F7-2035-995736AA1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62487656-5B49-8B5A-941E-91EB6F5CE4EF}"/>
              </a:ext>
            </a:extLst>
          </p:cNvPr>
          <p:cNvGrpSpPr/>
          <p:nvPr/>
        </p:nvGrpSpPr>
        <p:grpSpPr>
          <a:xfrm>
            <a:off x="1177723" y="3798578"/>
            <a:ext cx="186535" cy="203293"/>
            <a:chOff x="2455863" y="2411803"/>
            <a:chExt cx="566738" cy="566738"/>
          </a:xfrm>
        </p:grpSpPr>
        <p:sp>
          <p:nvSpPr>
            <p:cNvPr id="62" name="Oval 32">
              <a:extLst>
                <a:ext uri="{FF2B5EF4-FFF2-40B4-BE49-F238E27FC236}">
                  <a16:creationId xmlns="" xmlns:a16="http://schemas.microsoft.com/office/drawing/2014/main" id="{5345EDA5-FF12-E90C-DB95-F1267E63C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3" name="Oval 33">
              <a:extLst>
                <a:ext uri="{FF2B5EF4-FFF2-40B4-BE49-F238E27FC236}">
                  <a16:creationId xmlns="" xmlns:a16="http://schemas.microsoft.com/office/drawing/2014/main" id="{ABADFE07-8816-0316-D97F-C12BF1D7A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4" name="Freeform 34">
              <a:extLst>
                <a:ext uri="{FF2B5EF4-FFF2-40B4-BE49-F238E27FC236}">
                  <a16:creationId xmlns="" xmlns:a16="http://schemas.microsoft.com/office/drawing/2014/main" id="{DF531687-1640-F377-3DD6-CE085E31CC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5" name="Freeform 35">
              <a:extLst>
                <a:ext uri="{FF2B5EF4-FFF2-40B4-BE49-F238E27FC236}">
                  <a16:creationId xmlns="" xmlns:a16="http://schemas.microsoft.com/office/drawing/2014/main" id="{E68A39BA-5F4D-CA4F-2F44-7B7F5F8EA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7" name="Rectangle 36">
              <a:extLst>
                <a:ext uri="{FF2B5EF4-FFF2-40B4-BE49-F238E27FC236}">
                  <a16:creationId xmlns="" xmlns:a16="http://schemas.microsoft.com/office/drawing/2014/main" id="{FAB282F9-3320-F10B-AA1D-0D6A28F0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="" xmlns:a16="http://schemas.microsoft.com/office/drawing/2014/main" id="{BCE0BBAC-1A28-74AF-87AE-609164776D1B}"/>
              </a:ext>
            </a:extLst>
          </p:cNvPr>
          <p:cNvGrpSpPr/>
          <p:nvPr/>
        </p:nvGrpSpPr>
        <p:grpSpPr>
          <a:xfrm>
            <a:off x="1743866" y="3318196"/>
            <a:ext cx="186535" cy="203293"/>
            <a:chOff x="2455863" y="2411803"/>
            <a:chExt cx="566738" cy="566738"/>
          </a:xfrm>
        </p:grpSpPr>
        <p:sp>
          <p:nvSpPr>
            <p:cNvPr id="1031" name="Oval 32">
              <a:extLst>
                <a:ext uri="{FF2B5EF4-FFF2-40B4-BE49-F238E27FC236}">
                  <a16:creationId xmlns="" xmlns:a16="http://schemas.microsoft.com/office/drawing/2014/main" id="{AB6CEA9D-9FF7-2E71-AFA3-CCA9DA8CD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2" name="Oval 33">
              <a:extLst>
                <a:ext uri="{FF2B5EF4-FFF2-40B4-BE49-F238E27FC236}">
                  <a16:creationId xmlns="" xmlns:a16="http://schemas.microsoft.com/office/drawing/2014/main" id="{95F4C182-ECD0-25A7-343A-F7FA6FC6D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3" name="Freeform 34">
              <a:extLst>
                <a:ext uri="{FF2B5EF4-FFF2-40B4-BE49-F238E27FC236}">
                  <a16:creationId xmlns="" xmlns:a16="http://schemas.microsoft.com/office/drawing/2014/main" id="{06415690-1DDA-703B-77D3-5BF56697FC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4" name="Freeform 35">
              <a:extLst>
                <a:ext uri="{FF2B5EF4-FFF2-40B4-BE49-F238E27FC236}">
                  <a16:creationId xmlns="" xmlns:a16="http://schemas.microsoft.com/office/drawing/2014/main" id="{E33F0835-5EB3-6AFE-87DD-4D7FFDEE4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5" name="Rectangle 36">
              <a:extLst>
                <a:ext uri="{FF2B5EF4-FFF2-40B4-BE49-F238E27FC236}">
                  <a16:creationId xmlns="" xmlns:a16="http://schemas.microsoft.com/office/drawing/2014/main" id="{960EF300-F3EE-1A1D-BBFF-33D045434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="" xmlns:a16="http://schemas.microsoft.com/office/drawing/2014/main" id="{1037B6ED-C57C-0DE4-824F-781362154419}"/>
              </a:ext>
            </a:extLst>
          </p:cNvPr>
          <p:cNvGrpSpPr/>
          <p:nvPr/>
        </p:nvGrpSpPr>
        <p:grpSpPr>
          <a:xfrm>
            <a:off x="609601" y="3327307"/>
            <a:ext cx="186535" cy="203293"/>
            <a:chOff x="2455863" y="2411803"/>
            <a:chExt cx="566738" cy="566738"/>
          </a:xfrm>
        </p:grpSpPr>
        <p:sp>
          <p:nvSpPr>
            <p:cNvPr id="1037" name="Oval 32">
              <a:extLst>
                <a:ext uri="{FF2B5EF4-FFF2-40B4-BE49-F238E27FC236}">
                  <a16:creationId xmlns="" xmlns:a16="http://schemas.microsoft.com/office/drawing/2014/main" id="{ACA41B84-03F3-FC51-E55E-328061A04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8" name="Oval 33">
              <a:extLst>
                <a:ext uri="{FF2B5EF4-FFF2-40B4-BE49-F238E27FC236}">
                  <a16:creationId xmlns="" xmlns:a16="http://schemas.microsoft.com/office/drawing/2014/main" id="{0FB15426-A7C3-4884-CC70-1DE7E1175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9" name="Freeform 34">
              <a:extLst>
                <a:ext uri="{FF2B5EF4-FFF2-40B4-BE49-F238E27FC236}">
                  <a16:creationId xmlns="" xmlns:a16="http://schemas.microsoft.com/office/drawing/2014/main" id="{7032DCDB-0820-7AFC-5B0C-EF7E5CDB05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0" name="Freeform 35">
              <a:extLst>
                <a:ext uri="{FF2B5EF4-FFF2-40B4-BE49-F238E27FC236}">
                  <a16:creationId xmlns="" xmlns:a16="http://schemas.microsoft.com/office/drawing/2014/main" id="{9B92E9FE-E8DD-6A3A-4B33-DD24B377E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1" name="Rectangle 36">
              <a:extLst>
                <a:ext uri="{FF2B5EF4-FFF2-40B4-BE49-F238E27FC236}">
                  <a16:creationId xmlns="" xmlns:a16="http://schemas.microsoft.com/office/drawing/2014/main" id="{300E0587-B8FB-48CE-D15D-28C7E8CE0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42" name="Oval 107">
            <a:extLst>
              <a:ext uri="{FF2B5EF4-FFF2-40B4-BE49-F238E27FC236}">
                <a16:creationId xmlns="" xmlns:a16="http://schemas.microsoft.com/office/drawing/2014/main" id="{8596B59F-E889-719A-D2A4-01CAF80B0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46" y="32853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Tx/>
            </a:pPr>
            <a:endParaRPr lang="en-GB" sz="2400" kern="120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3" name="Explosion 2 48">
            <a:extLst>
              <a:ext uri="{FF2B5EF4-FFF2-40B4-BE49-F238E27FC236}">
                <a16:creationId xmlns="" xmlns:a16="http://schemas.microsoft.com/office/drawing/2014/main" id="{AAE9BC79-1A96-3D1E-ADB2-3E738CA58E1A}"/>
              </a:ext>
            </a:extLst>
          </p:cNvPr>
          <p:cNvSpPr/>
          <p:nvPr/>
        </p:nvSpPr>
        <p:spPr>
          <a:xfrm>
            <a:off x="-101600" y="32853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kern="1200" dirty="0">
                <a:solidFill>
                  <a:srgbClr val="0000FF"/>
                </a:solidFill>
                <a:latin typeface="UTM Avo" panose="02040603050506020204" pitchFamily="18" charset="0"/>
              </a:rPr>
              <a:t>HẾT GIỜ</a:t>
            </a:r>
          </a:p>
        </p:txBody>
      </p:sp>
      <p:pic>
        <p:nvPicPr>
          <p:cNvPr id="1044" name="Picture 1043" descr="Logo, company name&#10;&#10;Description automatically generated">
            <a:extLst>
              <a:ext uri="{FF2B5EF4-FFF2-40B4-BE49-F238E27FC236}">
                <a16:creationId xmlns="" xmlns:a16="http://schemas.microsoft.com/office/drawing/2014/main" id="{C962B94B-AE13-AF05-70E1-6A24F1B4246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8" y="29087"/>
            <a:ext cx="713817" cy="79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4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8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43"/>
                            </p:stCondLst>
                            <p:childTnLst>
                              <p:par>
                                <p:cTn id="6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1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51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198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5" grpId="0" animBg="1"/>
      <p:bldP spid="5" grpId="1" animBg="1"/>
      <p:bldP spid="24" grpId="0" animBg="1"/>
      <p:bldP spid="24" grpId="1" animBg="1"/>
      <p:bldP spid="24" grpId="2" animBg="1"/>
      <p:bldP spid="3" grpId="0"/>
      <p:bldP spid="1043" grpId="0" animBg="1"/>
      <p:bldP spid="10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/>
            <a:extLst>
              <a:ext uri="{FF2B5EF4-FFF2-40B4-BE49-F238E27FC236}">
                <a16:creationId xmlns="" xmlns:a16="http://schemas.microsoft.com/office/drawing/2014/main" id="{85E9080D-3AB1-546E-FCCA-D01646A79A5C}"/>
              </a:ext>
            </a:extLst>
          </p:cNvPr>
          <p:cNvSpPr txBox="1"/>
          <p:nvPr/>
        </p:nvSpPr>
        <p:spPr>
          <a:xfrm>
            <a:off x="1409735" y="1621976"/>
            <a:ext cx="795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1. </a:t>
            </a:r>
            <a:r>
              <a:rPr lang="en-US" sz="2600" dirty="0" err="1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600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xây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dựng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gian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biểu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1A6BA55-DF78-23A1-A846-100C133DF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35" y="2262077"/>
            <a:ext cx="7128209" cy="45230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 w="12700" cmpd="sng">
                <a:solidFill>
                  <a:srgbClr val="8064A2"/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93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="" xmlns:a16="http://schemas.microsoft.com/office/drawing/2014/main" id="{9EAED546-2591-B473-7317-AEEDD1A6603B}"/>
              </a:ext>
            </a:extLst>
          </p:cNvPr>
          <p:cNvSpPr txBox="1"/>
          <p:nvPr/>
        </p:nvSpPr>
        <p:spPr>
          <a:xfrm>
            <a:off x="506028" y="1769234"/>
            <a:ext cx="5238986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600" b="1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</a:t>
            </a:r>
            <a:r>
              <a:rPr lang="en-US" sz="2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Tạo</a:t>
            </a:r>
            <a:r>
              <a:rPr lang="en-US" sz="2600" b="1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ghi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endParaRPr lang="en-US" sz="26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95B38B-253A-3439-22BB-8549BDF73FC5}"/>
              </a:ext>
            </a:extLst>
          </p:cNvPr>
          <p:cNvSpPr txBox="1"/>
          <p:nvPr/>
        </p:nvSpPr>
        <p:spPr>
          <a:xfrm>
            <a:off x="506028" y="3429000"/>
            <a:ext cx="44310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Ghi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việc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cần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tờ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giấy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dán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D5A1082-0198-9F4C-2B91-E28961169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230" y="2582614"/>
            <a:ext cx="58197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73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52668E-BE4C-8512-8B37-DD944B617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5" y="965351"/>
            <a:ext cx="9328536" cy="4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77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="" xmlns:a16="http://schemas.microsoft.com/office/drawing/2014/main" id="{8B819140-A279-51DB-D5AA-B339DD568855}"/>
              </a:ext>
            </a:extLst>
          </p:cNvPr>
          <p:cNvSpPr/>
          <p:nvPr/>
        </p:nvSpPr>
        <p:spPr>
          <a:xfrm>
            <a:off x="1040750" y="1610595"/>
            <a:ext cx="4067945" cy="254167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6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="" xmlns:a16="http://schemas.microsoft.com/office/drawing/2014/main" id="{AA24DD00-2C7D-9840-416E-3BA0BD530B87}"/>
              </a:ext>
            </a:extLst>
          </p:cNvPr>
          <p:cNvSpPr/>
          <p:nvPr/>
        </p:nvSpPr>
        <p:spPr>
          <a:xfrm>
            <a:off x="1040750" y="4300132"/>
            <a:ext cx="4067945" cy="25416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4" name="组合 2">
            <a:extLst>
              <a:ext uri="{FF2B5EF4-FFF2-40B4-BE49-F238E27FC236}">
                <a16:creationId xmlns="" xmlns:a16="http://schemas.microsoft.com/office/drawing/2014/main" id="{900F6D04-E01D-FD27-3767-A624B3BE9962}"/>
              </a:ext>
            </a:extLst>
          </p:cNvPr>
          <p:cNvGrpSpPr/>
          <p:nvPr/>
        </p:nvGrpSpPr>
        <p:grpSpPr>
          <a:xfrm>
            <a:off x="5790585" y="1780156"/>
            <a:ext cx="5164459" cy="892552"/>
            <a:chOff x="561523" y="1528042"/>
            <a:chExt cx="6193561" cy="1189703"/>
          </a:xfrm>
        </p:grpSpPr>
        <p:sp>
          <p:nvSpPr>
            <p:cNvPr id="5" name="文本框 66">
              <a:extLst>
                <a:ext uri="{FF2B5EF4-FFF2-40B4-BE49-F238E27FC236}">
                  <a16:creationId xmlns="" xmlns:a16="http://schemas.microsoft.com/office/drawing/2014/main" id="{5E7CA65F-4340-98D3-1951-EFBAA3E42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434530" y="1528042"/>
              <a:ext cx="5320554" cy="1189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Hoàn</a:t>
              </a:r>
              <a:r>
                <a:rPr lang="en-US" altLang="zh-CN" sz="2600" dirty="0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thành</a:t>
              </a:r>
              <a:r>
                <a:rPr lang="en-US" altLang="zh-CN" sz="2600" dirty="0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thời</a:t>
              </a:r>
              <a:r>
                <a:rPr lang="en-US" altLang="zh-CN" sz="2600" dirty="0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gian</a:t>
              </a:r>
              <a:r>
                <a:rPr lang="en-US" altLang="zh-CN" sz="2600" dirty="0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biểu</a:t>
              </a:r>
              <a:r>
                <a:rPr lang="en-US" altLang="zh-CN" sz="2600" dirty="0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cho</a:t>
              </a:r>
              <a:r>
                <a:rPr lang="en-US" altLang="zh-CN" sz="2600" dirty="0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 1 </a:t>
              </a:r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tuần</a:t>
              </a:r>
              <a:r>
                <a:rPr lang="en-US" altLang="zh-CN" sz="2600" dirty="0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học</a:t>
              </a:r>
              <a:endParaRPr lang="en-US" altLang="zh-CN" sz="26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6" name="组合 14">
              <a:extLst>
                <a:ext uri="{FF2B5EF4-FFF2-40B4-BE49-F238E27FC236}">
                  <a16:creationId xmlns="" xmlns:a16="http://schemas.microsoft.com/office/drawing/2014/main" id="{626DC93D-D64D-4D36-50FF-063B552D8B33}"/>
                </a:ext>
              </a:extLst>
            </p:cNvPr>
            <p:cNvGrpSpPr/>
            <p:nvPr/>
          </p:nvGrpSpPr>
          <p:grpSpPr>
            <a:xfrm>
              <a:off x="561523" y="1568887"/>
              <a:ext cx="672366" cy="672366"/>
              <a:chOff x="561523" y="2258309"/>
              <a:chExt cx="672366" cy="672366"/>
            </a:xfrm>
          </p:grpSpPr>
          <p:sp>
            <p:nvSpPr>
              <p:cNvPr id="7" name="矩形 15">
                <a:extLst>
                  <a:ext uri="{FF2B5EF4-FFF2-40B4-BE49-F238E27FC236}">
                    <a16:creationId xmlns="" xmlns:a16="http://schemas.microsoft.com/office/drawing/2014/main" id="{D4C9FCB9-0144-644F-6050-9B29305B53D8}"/>
                  </a:ext>
                </a:extLst>
              </p:cNvPr>
              <p:cNvSpPr/>
              <p:nvPr/>
            </p:nvSpPr>
            <p:spPr>
              <a:xfrm flipH="1">
                <a:off x="561523" y="2258309"/>
                <a:ext cx="672366" cy="6723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="" xmlns:a16="http://schemas.microsoft.com/office/drawing/2014/main" id="{A12CD2E7-0B8B-0481-4358-39A2C1939B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579" y="2416365"/>
                <a:ext cx="356254" cy="356254"/>
              </a:xfrm>
              <a:custGeom>
                <a:avLst/>
                <a:gdLst>
                  <a:gd name="T0" fmla="*/ 274 w 740"/>
                  <a:gd name="T1" fmla="*/ 555 h 740"/>
                  <a:gd name="T2" fmla="*/ 283 w 740"/>
                  <a:gd name="T3" fmla="*/ 562 h 740"/>
                  <a:gd name="T4" fmla="*/ 286 w 740"/>
                  <a:gd name="T5" fmla="*/ 571 h 740"/>
                  <a:gd name="T6" fmla="*/ 283 w 740"/>
                  <a:gd name="T7" fmla="*/ 580 h 740"/>
                  <a:gd name="T8" fmla="*/ 231 w 740"/>
                  <a:gd name="T9" fmla="*/ 634 h 740"/>
                  <a:gd name="T10" fmla="*/ 223 w 740"/>
                  <a:gd name="T11" fmla="*/ 638 h 740"/>
                  <a:gd name="T12" fmla="*/ 214 w 740"/>
                  <a:gd name="T13" fmla="*/ 638 h 740"/>
                  <a:gd name="T14" fmla="*/ 205 w 740"/>
                  <a:gd name="T15" fmla="*/ 631 h 740"/>
                  <a:gd name="T16" fmla="*/ 202 w 740"/>
                  <a:gd name="T17" fmla="*/ 622 h 740"/>
                  <a:gd name="T18" fmla="*/ 205 w 740"/>
                  <a:gd name="T19" fmla="*/ 613 h 740"/>
                  <a:gd name="T20" fmla="*/ 257 w 740"/>
                  <a:gd name="T21" fmla="*/ 559 h 740"/>
                  <a:gd name="T22" fmla="*/ 265 w 740"/>
                  <a:gd name="T23" fmla="*/ 555 h 740"/>
                  <a:gd name="T24" fmla="*/ 252 w 740"/>
                  <a:gd name="T25" fmla="*/ 470 h 740"/>
                  <a:gd name="T26" fmla="*/ 262 w 740"/>
                  <a:gd name="T27" fmla="*/ 474 h 740"/>
                  <a:gd name="T28" fmla="*/ 269 w 740"/>
                  <a:gd name="T29" fmla="*/ 482 h 740"/>
                  <a:gd name="T30" fmla="*/ 269 w 740"/>
                  <a:gd name="T31" fmla="*/ 491 h 740"/>
                  <a:gd name="T32" fmla="*/ 263 w 740"/>
                  <a:gd name="T33" fmla="*/ 499 h 740"/>
                  <a:gd name="T34" fmla="*/ 93 w 740"/>
                  <a:gd name="T35" fmla="*/ 669 h 740"/>
                  <a:gd name="T36" fmla="*/ 84 w 740"/>
                  <a:gd name="T37" fmla="*/ 672 h 740"/>
                  <a:gd name="T38" fmla="*/ 74 w 740"/>
                  <a:gd name="T39" fmla="*/ 669 h 740"/>
                  <a:gd name="T40" fmla="*/ 68 w 740"/>
                  <a:gd name="T41" fmla="*/ 660 h 740"/>
                  <a:gd name="T42" fmla="*/ 68 w 740"/>
                  <a:gd name="T43" fmla="*/ 651 h 740"/>
                  <a:gd name="T44" fmla="*/ 72 w 740"/>
                  <a:gd name="T45" fmla="*/ 643 h 740"/>
                  <a:gd name="T46" fmla="*/ 244 w 740"/>
                  <a:gd name="T47" fmla="*/ 473 h 740"/>
                  <a:gd name="T48" fmla="*/ 252 w 740"/>
                  <a:gd name="T49" fmla="*/ 470 h 740"/>
                  <a:gd name="T50" fmla="*/ 173 w 740"/>
                  <a:gd name="T51" fmla="*/ 455 h 740"/>
                  <a:gd name="T52" fmla="*/ 182 w 740"/>
                  <a:gd name="T53" fmla="*/ 461 h 740"/>
                  <a:gd name="T54" fmla="*/ 185 w 740"/>
                  <a:gd name="T55" fmla="*/ 470 h 740"/>
                  <a:gd name="T56" fmla="*/ 182 w 740"/>
                  <a:gd name="T57" fmla="*/ 479 h 740"/>
                  <a:gd name="T58" fmla="*/ 163 w 740"/>
                  <a:gd name="T59" fmla="*/ 499 h 740"/>
                  <a:gd name="T60" fmla="*/ 156 w 740"/>
                  <a:gd name="T61" fmla="*/ 503 h 740"/>
                  <a:gd name="T62" fmla="*/ 146 w 740"/>
                  <a:gd name="T63" fmla="*/ 503 h 740"/>
                  <a:gd name="T64" fmla="*/ 138 w 740"/>
                  <a:gd name="T65" fmla="*/ 498 h 740"/>
                  <a:gd name="T66" fmla="*/ 135 w 740"/>
                  <a:gd name="T67" fmla="*/ 487 h 740"/>
                  <a:gd name="T68" fmla="*/ 137 w 740"/>
                  <a:gd name="T69" fmla="*/ 479 h 740"/>
                  <a:gd name="T70" fmla="*/ 156 w 740"/>
                  <a:gd name="T71" fmla="*/ 458 h 740"/>
                  <a:gd name="T72" fmla="*/ 164 w 740"/>
                  <a:gd name="T73" fmla="*/ 455 h 740"/>
                  <a:gd name="T74" fmla="*/ 673 w 740"/>
                  <a:gd name="T75" fmla="*/ 91 h 740"/>
                  <a:gd name="T76" fmla="*/ 421 w 740"/>
                  <a:gd name="T77" fmla="*/ 680 h 740"/>
                  <a:gd name="T78" fmla="*/ 650 w 740"/>
                  <a:gd name="T79" fmla="*/ 67 h 740"/>
                  <a:gd name="T80" fmla="*/ 299 w 740"/>
                  <a:gd name="T81" fmla="*/ 418 h 740"/>
                  <a:gd name="T82" fmla="*/ 723 w 740"/>
                  <a:gd name="T83" fmla="*/ 0 h 740"/>
                  <a:gd name="T84" fmla="*/ 732 w 740"/>
                  <a:gd name="T85" fmla="*/ 3 h 740"/>
                  <a:gd name="T86" fmla="*/ 739 w 740"/>
                  <a:gd name="T87" fmla="*/ 12 h 740"/>
                  <a:gd name="T88" fmla="*/ 739 w 740"/>
                  <a:gd name="T89" fmla="*/ 21 h 740"/>
                  <a:gd name="T90" fmla="*/ 737 w 740"/>
                  <a:gd name="T91" fmla="*/ 24 h 740"/>
                  <a:gd name="T92" fmla="*/ 435 w 740"/>
                  <a:gd name="T93" fmla="*/ 729 h 740"/>
                  <a:gd name="T94" fmla="*/ 435 w 740"/>
                  <a:gd name="T95" fmla="*/ 729 h 740"/>
                  <a:gd name="T96" fmla="*/ 430 w 740"/>
                  <a:gd name="T97" fmla="*/ 737 h 740"/>
                  <a:gd name="T98" fmla="*/ 421 w 740"/>
                  <a:gd name="T99" fmla="*/ 740 h 740"/>
                  <a:gd name="T100" fmla="*/ 410 w 740"/>
                  <a:gd name="T101" fmla="*/ 736 h 740"/>
                  <a:gd name="T102" fmla="*/ 405 w 740"/>
                  <a:gd name="T103" fmla="*/ 727 h 740"/>
                  <a:gd name="T104" fmla="*/ 290 w 740"/>
                  <a:gd name="T105" fmla="*/ 449 h 740"/>
                  <a:gd name="T106" fmla="*/ 12 w 740"/>
                  <a:gd name="T107" fmla="*/ 335 h 740"/>
                  <a:gd name="T108" fmla="*/ 4 w 740"/>
                  <a:gd name="T109" fmla="*/ 329 h 740"/>
                  <a:gd name="T110" fmla="*/ 0 w 740"/>
                  <a:gd name="T111" fmla="*/ 320 h 740"/>
                  <a:gd name="T112" fmla="*/ 3 w 740"/>
                  <a:gd name="T113" fmla="*/ 311 h 740"/>
                  <a:gd name="T114" fmla="*/ 10 w 740"/>
                  <a:gd name="T115" fmla="*/ 304 h 740"/>
                  <a:gd name="T116" fmla="*/ 11 w 740"/>
                  <a:gd name="T117" fmla="*/ 304 h 740"/>
                  <a:gd name="T118" fmla="*/ 715 w 740"/>
                  <a:gd name="T119" fmla="*/ 2 h 740"/>
                  <a:gd name="T120" fmla="*/ 719 w 740"/>
                  <a:gd name="T121" fmla="*/ 0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0" h="740">
                    <a:moveTo>
                      <a:pt x="269" y="554"/>
                    </a:moveTo>
                    <a:lnTo>
                      <a:pt x="274" y="555"/>
                    </a:lnTo>
                    <a:lnTo>
                      <a:pt x="279" y="558"/>
                    </a:lnTo>
                    <a:lnTo>
                      <a:pt x="283" y="562"/>
                    </a:lnTo>
                    <a:lnTo>
                      <a:pt x="284" y="566"/>
                    </a:lnTo>
                    <a:lnTo>
                      <a:pt x="286" y="571"/>
                    </a:lnTo>
                    <a:lnTo>
                      <a:pt x="286" y="576"/>
                    </a:lnTo>
                    <a:lnTo>
                      <a:pt x="283" y="580"/>
                    </a:lnTo>
                    <a:lnTo>
                      <a:pt x="281" y="583"/>
                    </a:lnTo>
                    <a:lnTo>
                      <a:pt x="231" y="634"/>
                    </a:lnTo>
                    <a:lnTo>
                      <a:pt x="227" y="637"/>
                    </a:lnTo>
                    <a:lnTo>
                      <a:pt x="223" y="638"/>
                    </a:lnTo>
                    <a:lnTo>
                      <a:pt x="219" y="639"/>
                    </a:lnTo>
                    <a:lnTo>
                      <a:pt x="214" y="638"/>
                    </a:lnTo>
                    <a:lnTo>
                      <a:pt x="209" y="635"/>
                    </a:lnTo>
                    <a:lnTo>
                      <a:pt x="205" y="631"/>
                    </a:lnTo>
                    <a:lnTo>
                      <a:pt x="203" y="627"/>
                    </a:lnTo>
                    <a:lnTo>
                      <a:pt x="202" y="622"/>
                    </a:lnTo>
                    <a:lnTo>
                      <a:pt x="202" y="617"/>
                    </a:lnTo>
                    <a:lnTo>
                      <a:pt x="205" y="613"/>
                    </a:lnTo>
                    <a:lnTo>
                      <a:pt x="207" y="610"/>
                    </a:lnTo>
                    <a:lnTo>
                      <a:pt x="257" y="559"/>
                    </a:lnTo>
                    <a:lnTo>
                      <a:pt x="261" y="557"/>
                    </a:lnTo>
                    <a:lnTo>
                      <a:pt x="265" y="555"/>
                    </a:lnTo>
                    <a:lnTo>
                      <a:pt x="269" y="554"/>
                    </a:lnTo>
                    <a:close/>
                    <a:moveTo>
                      <a:pt x="252" y="470"/>
                    </a:moveTo>
                    <a:lnTo>
                      <a:pt x="257" y="472"/>
                    </a:lnTo>
                    <a:lnTo>
                      <a:pt x="262" y="474"/>
                    </a:lnTo>
                    <a:lnTo>
                      <a:pt x="266" y="477"/>
                    </a:lnTo>
                    <a:lnTo>
                      <a:pt x="269" y="482"/>
                    </a:lnTo>
                    <a:lnTo>
                      <a:pt x="269" y="487"/>
                    </a:lnTo>
                    <a:lnTo>
                      <a:pt x="269" y="491"/>
                    </a:lnTo>
                    <a:lnTo>
                      <a:pt x="266" y="496"/>
                    </a:lnTo>
                    <a:lnTo>
                      <a:pt x="263" y="499"/>
                    </a:lnTo>
                    <a:lnTo>
                      <a:pt x="96" y="667"/>
                    </a:lnTo>
                    <a:lnTo>
                      <a:pt x="93" y="669"/>
                    </a:lnTo>
                    <a:lnTo>
                      <a:pt x="88" y="672"/>
                    </a:lnTo>
                    <a:lnTo>
                      <a:pt x="84" y="672"/>
                    </a:lnTo>
                    <a:lnTo>
                      <a:pt x="79" y="672"/>
                    </a:lnTo>
                    <a:lnTo>
                      <a:pt x="74" y="669"/>
                    </a:lnTo>
                    <a:lnTo>
                      <a:pt x="71" y="665"/>
                    </a:lnTo>
                    <a:lnTo>
                      <a:pt x="68" y="660"/>
                    </a:lnTo>
                    <a:lnTo>
                      <a:pt x="67" y="655"/>
                    </a:lnTo>
                    <a:lnTo>
                      <a:pt x="68" y="651"/>
                    </a:lnTo>
                    <a:lnTo>
                      <a:pt x="70" y="647"/>
                    </a:lnTo>
                    <a:lnTo>
                      <a:pt x="72" y="643"/>
                    </a:lnTo>
                    <a:lnTo>
                      <a:pt x="240" y="476"/>
                    </a:lnTo>
                    <a:lnTo>
                      <a:pt x="244" y="473"/>
                    </a:lnTo>
                    <a:lnTo>
                      <a:pt x="248" y="472"/>
                    </a:lnTo>
                    <a:lnTo>
                      <a:pt x="252" y="470"/>
                    </a:lnTo>
                    <a:close/>
                    <a:moveTo>
                      <a:pt x="168" y="453"/>
                    </a:moveTo>
                    <a:lnTo>
                      <a:pt x="173" y="455"/>
                    </a:lnTo>
                    <a:lnTo>
                      <a:pt x="178" y="457"/>
                    </a:lnTo>
                    <a:lnTo>
                      <a:pt x="182" y="461"/>
                    </a:lnTo>
                    <a:lnTo>
                      <a:pt x="184" y="465"/>
                    </a:lnTo>
                    <a:lnTo>
                      <a:pt x="185" y="470"/>
                    </a:lnTo>
                    <a:lnTo>
                      <a:pt x="185" y="476"/>
                    </a:lnTo>
                    <a:lnTo>
                      <a:pt x="182" y="479"/>
                    </a:lnTo>
                    <a:lnTo>
                      <a:pt x="180" y="482"/>
                    </a:lnTo>
                    <a:lnTo>
                      <a:pt x="163" y="499"/>
                    </a:lnTo>
                    <a:lnTo>
                      <a:pt x="160" y="502"/>
                    </a:lnTo>
                    <a:lnTo>
                      <a:pt x="156" y="503"/>
                    </a:lnTo>
                    <a:lnTo>
                      <a:pt x="151" y="504"/>
                    </a:lnTo>
                    <a:lnTo>
                      <a:pt x="146" y="503"/>
                    </a:lnTo>
                    <a:lnTo>
                      <a:pt x="142" y="500"/>
                    </a:lnTo>
                    <a:lnTo>
                      <a:pt x="138" y="498"/>
                    </a:lnTo>
                    <a:lnTo>
                      <a:pt x="135" y="493"/>
                    </a:lnTo>
                    <a:lnTo>
                      <a:pt x="135" y="487"/>
                    </a:lnTo>
                    <a:lnTo>
                      <a:pt x="135" y="483"/>
                    </a:lnTo>
                    <a:lnTo>
                      <a:pt x="137" y="479"/>
                    </a:lnTo>
                    <a:lnTo>
                      <a:pt x="139" y="476"/>
                    </a:lnTo>
                    <a:lnTo>
                      <a:pt x="156" y="458"/>
                    </a:lnTo>
                    <a:lnTo>
                      <a:pt x="160" y="456"/>
                    </a:lnTo>
                    <a:lnTo>
                      <a:pt x="164" y="455"/>
                    </a:lnTo>
                    <a:lnTo>
                      <a:pt x="168" y="453"/>
                    </a:lnTo>
                    <a:close/>
                    <a:moveTo>
                      <a:pt x="673" y="91"/>
                    </a:moveTo>
                    <a:lnTo>
                      <a:pt x="322" y="441"/>
                    </a:lnTo>
                    <a:lnTo>
                      <a:pt x="421" y="680"/>
                    </a:lnTo>
                    <a:lnTo>
                      <a:pt x="673" y="91"/>
                    </a:lnTo>
                    <a:close/>
                    <a:moveTo>
                      <a:pt x="650" y="67"/>
                    </a:moveTo>
                    <a:lnTo>
                      <a:pt x="61" y="320"/>
                    </a:lnTo>
                    <a:lnTo>
                      <a:pt x="299" y="418"/>
                    </a:lnTo>
                    <a:lnTo>
                      <a:pt x="650" y="67"/>
                    </a:lnTo>
                    <a:close/>
                    <a:moveTo>
                      <a:pt x="723" y="0"/>
                    </a:moveTo>
                    <a:lnTo>
                      <a:pt x="728" y="2"/>
                    </a:lnTo>
                    <a:lnTo>
                      <a:pt x="732" y="3"/>
                    </a:lnTo>
                    <a:lnTo>
                      <a:pt x="736" y="7"/>
                    </a:lnTo>
                    <a:lnTo>
                      <a:pt x="739" y="12"/>
                    </a:lnTo>
                    <a:lnTo>
                      <a:pt x="740" y="17"/>
                    </a:lnTo>
                    <a:lnTo>
                      <a:pt x="739" y="21"/>
                    </a:lnTo>
                    <a:lnTo>
                      <a:pt x="737" y="24"/>
                    </a:lnTo>
                    <a:lnTo>
                      <a:pt x="737" y="24"/>
                    </a:lnTo>
                    <a:lnTo>
                      <a:pt x="436" y="729"/>
                    </a:lnTo>
                    <a:lnTo>
                      <a:pt x="435" y="729"/>
                    </a:lnTo>
                    <a:lnTo>
                      <a:pt x="435" y="729"/>
                    </a:lnTo>
                    <a:lnTo>
                      <a:pt x="435" y="729"/>
                    </a:lnTo>
                    <a:lnTo>
                      <a:pt x="432" y="733"/>
                    </a:lnTo>
                    <a:lnTo>
                      <a:pt x="430" y="737"/>
                    </a:lnTo>
                    <a:lnTo>
                      <a:pt x="425" y="739"/>
                    </a:lnTo>
                    <a:lnTo>
                      <a:pt x="421" y="740"/>
                    </a:lnTo>
                    <a:lnTo>
                      <a:pt x="415" y="739"/>
                    </a:lnTo>
                    <a:lnTo>
                      <a:pt x="410" y="736"/>
                    </a:lnTo>
                    <a:lnTo>
                      <a:pt x="406" y="732"/>
                    </a:lnTo>
                    <a:lnTo>
                      <a:pt x="405" y="727"/>
                    </a:lnTo>
                    <a:lnTo>
                      <a:pt x="404" y="727"/>
                    </a:lnTo>
                    <a:lnTo>
                      <a:pt x="290" y="449"/>
                    </a:lnTo>
                    <a:lnTo>
                      <a:pt x="12" y="335"/>
                    </a:lnTo>
                    <a:lnTo>
                      <a:pt x="12" y="335"/>
                    </a:lnTo>
                    <a:lnTo>
                      <a:pt x="7" y="333"/>
                    </a:lnTo>
                    <a:lnTo>
                      <a:pt x="4" y="329"/>
                    </a:lnTo>
                    <a:lnTo>
                      <a:pt x="2" y="325"/>
                    </a:lnTo>
                    <a:lnTo>
                      <a:pt x="0" y="320"/>
                    </a:lnTo>
                    <a:lnTo>
                      <a:pt x="0" y="314"/>
                    </a:lnTo>
                    <a:lnTo>
                      <a:pt x="3" y="311"/>
                    </a:lnTo>
                    <a:lnTo>
                      <a:pt x="6" y="307"/>
                    </a:lnTo>
                    <a:lnTo>
                      <a:pt x="10" y="304"/>
                    </a:lnTo>
                    <a:lnTo>
                      <a:pt x="10" y="304"/>
                    </a:lnTo>
                    <a:lnTo>
                      <a:pt x="11" y="304"/>
                    </a:lnTo>
                    <a:lnTo>
                      <a:pt x="11" y="304"/>
                    </a:lnTo>
                    <a:lnTo>
                      <a:pt x="715" y="2"/>
                    </a:lnTo>
                    <a:lnTo>
                      <a:pt x="715" y="2"/>
                    </a:lnTo>
                    <a:lnTo>
                      <a:pt x="719" y="0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60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9" name="组合 3">
            <a:extLst>
              <a:ext uri="{FF2B5EF4-FFF2-40B4-BE49-F238E27FC236}">
                <a16:creationId xmlns="" xmlns:a16="http://schemas.microsoft.com/office/drawing/2014/main" id="{AF9E208D-7372-7F11-14A5-53CC7D07B8FD}"/>
              </a:ext>
            </a:extLst>
          </p:cNvPr>
          <p:cNvGrpSpPr/>
          <p:nvPr/>
        </p:nvGrpSpPr>
        <p:grpSpPr>
          <a:xfrm>
            <a:off x="5790586" y="2930412"/>
            <a:ext cx="4972328" cy="892552"/>
            <a:chOff x="561523" y="3061243"/>
            <a:chExt cx="5678490" cy="1189703"/>
          </a:xfrm>
        </p:grpSpPr>
        <p:sp>
          <p:nvSpPr>
            <p:cNvPr id="10" name="文本框 66">
              <a:extLst>
                <a:ext uri="{FF2B5EF4-FFF2-40B4-BE49-F238E27FC236}">
                  <a16:creationId xmlns="" xmlns:a16="http://schemas.microsoft.com/office/drawing/2014/main" id="{C55EC724-36FD-83AB-DEEA-FCE893C3D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434531" y="3061243"/>
              <a:ext cx="4805482" cy="1189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Tạo</a:t>
              </a:r>
              <a:r>
                <a:rPr lang="en-US" altLang="zh-CN" sz="2600" dirty="0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góc</a:t>
              </a:r>
              <a:r>
                <a:rPr lang="en-US" altLang="zh-CN" sz="2600" dirty="0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học</a:t>
              </a:r>
              <a:r>
                <a:rPr lang="en-US" altLang="zh-CN" sz="2600" dirty="0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tập</a:t>
              </a:r>
              <a:r>
                <a:rPr lang="en-US" altLang="zh-CN" sz="2600" dirty="0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ghi</a:t>
              </a:r>
              <a:r>
                <a:rPr lang="en-US" altLang="zh-CN" sz="2600" dirty="0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nhớ</a:t>
              </a:r>
              <a:endParaRPr lang="en-US" altLang="zh-CN" sz="26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组合 17">
              <a:extLst>
                <a:ext uri="{FF2B5EF4-FFF2-40B4-BE49-F238E27FC236}">
                  <a16:creationId xmlns="" xmlns:a16="http://schemas.microsoft.com/office/drawing/2014/main" id="{57A0D003-CA08-1CB8-3CD5-336854A3DAAD}"/>
                </a:ext>
              </a:extLst>
            </p:cNvPr>
            <p:cNvGrpSpPr/>
            <p:nvPr/>
          </p:nvGrpSpPr>
          <p:grpSpPr>
            <a:xfrm>
              <a:off x="561523" y="3102088"/>
              <a:ext cx="672366" cy="672366"/>
              <a:chOff x="561523" y="3406884"/>
              <a:chExt cx="672366" cy="672366"/>
            </a:xfrm>
          </p:grpSpPr>
          <p:sp>
            <p:nvSpPr>
              <p:cNvPr id="12" name="矩形 18">
                <a:extLst>
                  <a:ext uri="{FF2B5EF4-FFF2-40B4-BE49-F238E27FC236}">
                    <a16:creationId xmlns="" xmlns:a16="http://schemas.microsoft.com/office/drawing/2014/main" id="{654AAE00-19CA-769F-CBAF-766C0F6D3D92}"/>
                  </a:ext>
                </a:extLst>
              </p:cNvPr>
              <p:cNvSpPr/>
              <p:nvPr/>
            </p:nvSpPr>
            <p:spPr>
              <a:xfrm flipH="1">
                <a:off x="561523" y="3406884"/>
                <a:ext cx="672366" cy="6723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="" xmlns:a16="http://schemas.microsoft.com/office/drawing/2014/main" id="{5F7F22D5-D808-7C24-A048-F6EA854166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060" y="3565181"/>
                <a:ext cx="355292" cy="355772"/>
              </a:xfrm>
              <a:custGeom>
                <a:avLst/>
                <a:gdLst>
                  <a:gd name="T0" fmla="*/ 264 w 738"/>
                  <a:gd name="T1" fmla="*/ 285 h 739"/>
                  <a:gd name="T2" fmla="*/ 249 w 738"/>
                  <a:gd name="T3" fmla="*/ 429 h 739"/>
                  <a:gd name="T4" fmla="*/ 369 w 738"/>
                  <a:gd name="T5" fmla="*/ 504 h 739"/>
                  <a:gd name="T6" fmla="*/ 490 w 738"/>
                  <a:gd name="T7" fmla="*/ 429 h 739"/>
                  <a:gd name="T8" fmla="*/ 474 w 738"/>
                  <a:gd name="T9" fmla="*/ 285 h 739"/>
                  <a:gd name="T10" fmla="*/ 369 w 738"/>
                  <a:gd name="T11" fmla="*/ 201 h 739"/>
                  <a:gd name="T12" fmla="*/ 508 w 738"/>
                  <a:gd name="T13" fmla="*/ 276 h 739"/>
                  <a:gd name="T14" fmla="*/ 524 w 738"/>
                  <a:gd name="T15" fmla="*/ 436 h 739"/>
                  <a:gd name="T16" fmla="*/ 403 w 738"/>
                  <a:gd name="T17" fmla="*/ 534 h 739"/>
                  <a:gd name="T18" fmla="*/ 250 w 738"/>
                  <a:gd name="T19" fmla="*/ 488 h 739"/>
                  <a:gd name="T20" fmla="*/ 204 w 738"/>
                  <a:gd name="T21" fmla="*/ 336 h 739"/>
                  <a:gd name="T22" fmla="*/ 304 w 738"/>
                  <a:gd name="T23" fmla="*/ 214 h 739"/>
                  <a:gd name="T24" fmla="*/ 314 w 738"/>
                  <a:gd name="T25" fmla="*/ 79 h 739"/>
                  <a:gd name="T26" fmla="*/ 220 w 738"/>
                  <a:gd name="T27" fmla="*/ 124 h 739"/>
                  <a:gd name="T28" fmla="*/ 192 w 738"/>
                  <a:gd name="T29" fmla="*/ 121 h 739"/>
                  <a:gd name="T30" fmla="*/ 124 w 738"/>
                  <a:gd name="T31" fmla="*/ 204 h 739"/>
                  <a:gd name="T32" fmla="*/ 86 w 738"/>
                  <a:gd name="T33" fmla="*/ 306 h 739"/>
                  <a:gd name="T34" fmla="*/ 34 w 738"/>
                  <a:gd name="T35" fmla="*/ 411 h 739"/>
                  <a:gd name="T36" fmla="*/ 105 w 738"/>
                  <a:gd name="T37" fmla="*/ 479 h 739"/>
                  <a:gd name="T38" fmla="*/ 102 w 738"/>
                  <a:gd name="T39" fmla="*/ 578 h 739"/>
                  <a:gd name="T40" fmla="*/ 203 w 738"/>
                  <a:gd name="T41" fmla="*/ 614 h 739"/>
                  <a:gd name="T42" fmla="*/ 259 w 738"/>
                  <a:gd name="T43" fmla="*/ 634 h 739"/>
                  <a:gd name="T44" fmla="*/ 327 w 738"/>
                  <a:gd name="T45" fmla="*/ 705 h 739"/>
                  <a:gd name="T46" fmla="*/ 432 w 738"/>
                  <a:gd name="T47" fmla="*/ 652 h 739"/>
                  <a:gd name="T48" fmla="*/ 524 w 738"/>
                  <a:gd name="T49" fmla="*/ 614 h 739"/>
                  <a:gd name="T50" fmla="*/ 577 w 738"/>
                  <a:gd name="T51" fmla="*/ 636 h 739"/>
                  <a:gd name="T52" fmla="*/ 613 w 738"/>
                  <a:gd name="T53" fmla="*/ 525 h 739"/>
                  <a:gd name="T54" fmla="*/ 660 w 738"/>
                  <a:gd name="T55" fmla="*/ 425 h 739"/>
                  <a:gd name="T56" fmla="*/ 670 w 738"/>
                  <a:gd name="T57" fmla="*/ 319 h 739"/>
                  <a:gd name="T58" fmla="*/ 618 w 738"/>
                  <a:gd name="T59" fmla="*/ 226 h 739"/>
                  <a:gd name="T60" fmla="*/ 636 w 738"/>
                  <a:gd name="T61" fmla="*/ 162 h 739"/>
                  <a:gd name="T62" fmla="*/ 529 w 738"/>
                  <a:gd name="T63" fmla="*/ 127 h 739"/>
                  <a:gd name="T64" fmla="*/ 444 w 738"/>
                  <a:gd name="T65" fmla="*/ 93 h 739"/>
                  <a:gd name="T66" fmla="*/ 411 w 738"/>
                  <a:gd name="T67" fmla="*/ 34 h 739"/>
                  <a:gd name="T68" fmla="*/ 435 w 738"/>
                  <a:gd name="T69" fmla="*/ 7 h 739"/>
                  <a:gd name="T70" fmla="*/ 529 w 738"/>
                  <a:gd name="T71" fmla="*/ 93 h 739"/>
                  <a:gd name="T72" fmla="*/ 585 w 738"/>
                  <a:gd name="T73" fmla="*/ 68 h 739"/>
                  <a:gd name="T74" fmla="*/ 672 w 738"/>
                  <a:gd name="T75" fmla="*/ 159 h 739"/>
                  <a:gd name="T76" fmla="*/ 678 w 738"/>
                  <a:gd name="T77" fmla="*/ 286 h 739"/>
                  <a:gd name="T78" fmla="*/ 738 w 738"/>
                  <a:gd name="T79" fmla="*/ 320 h 739"/>
                  <a:gd name="T80" fmla="*/ 713 w 738"/>
                  <a:gd name="T81" fmla="*/ 443 h 739"/>
                  <a:gd name="T82" fmla="*/ 669 w 738"/>
                  <a:gd name="T83" fmla="*/ 570 h 739"/>
                  <a:gd name="T84" fmla="*/ 590 w 738"/>
                  <a:gd name="T85" fmla="*/ 669 h 739"/>
                  <a:gd name="T86" fmla="*/ 560 w 738"/>
                  <a:gd name="T87" fmla="*/ 666 h 739"/>
                  <a:gd name="T88" fmla="*/ 440 w 738"/>
                  <a:gd name="T89" fmla="*/ 724 h 739"/>
                  <a:gd name="T90" fmla="*/ 310 w 738"/>
                  <a:gd name="T91" fmla="*/ 737 h 739"/>
                  <a:gd name="T92" fmla="*/ 246 w 738"/>
                  <a:gd name="T93" fmla="*/ 665 h 739"/>
                  <a:gd name="T94" fmla="*/ 157 w 738"/>
                  <a:gd name="T95" fmla="*/ 671 h 739"/>
                  <a:gd name="T96" fmla="*/ 68 w 738"/>
                  <a:gd name="T97" fmla="*/ 587 h 739"/>
                  <a:gd name="T98" fmla="*/ 73 w 738"/>
                  <a:gd name="T99" fmla="*/ 492 h 739"/>
                  <a:gd name="T100" fmla="*/ 1 w 738"/>
                  <a:gd name="T101" fmla="*/ 428 h 739"/>
                  <a:gd name="T102" fmla="*/ 16 w 738"/>
                  <a:gd name="T103" fmla="*/ 299 h 739"/>
                  <a:gd name="T104" fmla="*/ 73 w 738"/>
                  <a:gd name="T105" fmla="*/ 178 h 739"/>
                  <a:gd name="T106" fmla="*/ 143 w 738"/>
                  <a:gd name="T107" fmla="*/ 73 h 739"/>
                  <a:gd name="T108" fmla="*/ 171 w 738"/>
                  <a:gd name="T109" fmla="*/ 70 h 739"/>
                  <a:gd name="T110" fmla="*/ 295 w 738"/>
                  <a:gd name="T111" fmla="*/ 24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8" h="739">
                    <a:moveTo>
                      <a:pt x="369" y="235"/>
                    </a:moveTo>
                    <a:lnTo>
                      <a:pt x="338" y="239"/>
                    </a:lnTo>
                    <a:lnTo>
                      <a:pt x="310" y="248"/>
                    </a:lnTo>
                    <a:lnTo>
                      <a:pt x="285" y="264"/>
                    </a:lnTo>
                    <a:lnTo>
                      <a:pt x="264" y="285"/>
                    </a:lnTo>
                    <a:lnTo>
                      <a:pt x="249" y="310"/>
                    </a:lnTo>
                    <a:lnTo>
                      <a:pt x="238" y="339"/>
                    </a:lnTo>
                    <a:lnTo>
                      <a:pt x="234" y="370"/>
                    </a:lnTo>
                    <a:lnTo>
                      <a:pt x="238" y="400"/>
                    </a:lnTo>
                    <a:lnTo>
                      <a:pt x="249" y="429"/>
                    </a:lnTo>
                    <a:lnTo>
                      <a:pt x="264" y="454"/>
                    </a:lnTo>
                    <a:lnTo>
                      <a:pt x="285" y="475"/>
                    </a:lnTo>
                    <a:lnTo>
                      <a:pt x="310" y="490"/>
                    </a:lnTo>
                    <a:lnTo>
                      <a:pt x="338" y="501"/>
                    </a:lnTo>
                    <a:lnTo>
                      <a:pt x="369" y="504"/>
                    </a:lnTo>
                    <a:lnTo>
                      <a:pt x="399" y="501"/>
                    </a:lnTo>
                    <a:lnTo>
                      <a:pt x="428" y="490"/>
                    </a:lnTo>
                    <a:lnTo>
                      <a:pt x="453" y="475"/>
                    </a:lnTo>
                    <a:lnTo>
                      <a:pt x="474" y="454"/>
                    </a:lnTo>
                    <a:lnTo>
                      <a:pt x="490" y="429"/>
                    </a:lnTo>
                    <a:lnTo>
                      <a:pt x="500" y="400"/>
                    </a:lnTo>
                    <a:lnTo>
                      <a:pt x="504" y="370"/>
                    </a:lnTo>
                    <a:lnTo>
                      <a:pt x="500" y="339"/>
                    </a:lnTo>
                    <a:lnTo>
                      <a:pt x="490" y="310"/>
                    </a:lnTo>
                    <a:lnTo>
                      <a:pt x="474" y="285"/>
                    </a:lnTo>
                    <a:lnTo>
                      <a:pt x="453" y="264"/>
                    </a:lnTo>
                    <a:lnTo>
                      <a:pt x="428" y="248"/>
                    </a:lnTo>
                    <a:lnTo>
                      <a:pt x="399" y="239"/>
                    </a:lnTo>
                    <a:lnTo>
                      <a:pt x="369" y="235"/>
                    </a:lnTo>
                    <a:close/>
                    <a:moveTo>
                      <a:pt x="369" y="201"/>
                    </a:moveTo>
                    <a:lnTo>
                      <a:pt x="403" y="205"/>
                    </a:lnTo>
                    <a:lnTo>
                      <a:pt x="435" y="214"/>
                    </a:lnTo>
                    <a:lnTo>
                      <a:pt x="463" y="230"/>
                    </a:lnTo>
                    <a:lnTo>
                      <a:pt x="488" y="251"/>
                    </a:lnTo>
                    <a:lnTo>
                      <a:pt x="508" y="276"/>
                    </a:lnTo>
                    <a:lnTo>
                      <a:pt x="524" y="305"/>
                    </a:lnTo>
                    <a:lnTo>
                      <a:pt x="534" y="336"/>
                    </a:lnTo>
                    <a:lnTo>
                      <a:pt x="537" y="370"/>
                    </a:lnTo>
                    <a:lnTo>
                      <a:pt x="534" y="403"/>
                    </a:lnTo>
                    <a:lnTo>
                      <a:pt x="524" y="436"/>
                    </a:lnTo>
                    <a:lnTo>
                      <a:pt x="508" y="463"/>
                    </a:lnTo>
                    <a:lnTo>
                      <a:pt x="488" y="488"/>
                    </a:lnTo>
                    <a:lnTo>
                      <a:pt x="463" y="509"/>
                    </a:lnTo>
                    <a:lnTo>
                      <a:pt x="435" y="525"/>
                    </a:lnTo>
                    <a:lnTo>
                      <a:pt x="403" y="534"/>
                    </a:lnTo>
                    <a:lnTo>
                      <a:pt x="369" y="538"/>
                    </a:lnTo>
                    <a:lnTo>
                      <a:pt x="335" y="534"/>
                    </a:lnTo>
                    <a:lnTo>
                      <a:pt x="304" y="525"/>
                    </a:lnTo>
                    <a:lnTo>
                      <a:pt x="275" y="509"/>
                    </a:lnTo>
                    <a:lnTo>
                      <a:pt x="250" y="488"/>
                    </a:lnTo>
                    <a:lnTo>
                      <a:pt x="229" y="463"/>
                    </a:lnTo>
                    <a:lnTo>
                      <a:pt x="215" y="436"/>
                    </a:lnTo>
                    <a:lnTo>
                      <a:pt x="204" y="403"/>
                    </a:lnTo>
                    <a:lnTo>
                      <a:pt x="202" y="370"/>
                    </a:lnTo>
                    <a:lnTo>
                      <a:pt x="204" y="336"/>
                    </a:lnTo>
                    <a:lnTo>
                      <a:pt x="215" y="305"/>
                    </a:lnTo>
                    <a:lnTo>
                      <a:pt x="229" y="276"/>
                    </a:lnTo>
                    <a:lnTo>
                      <a:pt x="250" y="251"/>
                    </a:lnTo>
                    <a:lnTo>
                      <a:pt x="275" y="230"/>
                    </a:lnTo>
                    <a:lnTo>
                      <a:pt x="304" y="214"/>
                    </a:lnTo>
                    <a:lnTo>
                      <a:pt x="335" y="205"/>
                    </a:lnTo>
                    <a:lnTo>
                      <a:pt x="369" y="201"/>
                    </a:lnTo>
                    <a:close/>
                    <a:moveTo>
                      <a:pt x="327" y="34"/>
                    </a:moveTo>
                    <a:lnTo>
                      <a:pt x="319" y="69"/>
                    </a:lnTo>
                    <a:lnTo>
                      <a:pt x="314" y="79"/>
                    </a:lnTo>
                    <a:lnTo>
                      <a:pt x="305" y="87"/>
                    </a:lnTo>
                    <a:lnTo>
                      <a:pt x="295" y="93"/>
                    </a:lnTo>
                    <a:lnTo>
                      <a:pt x="259" y="104"/>
                    </a:lnTo>
                    <a:lnTo>
                      <a:pt x="226" y="121"/>
                    </a:lnTo>
                    <a:lnTo>
                      <a:pt x="220" y="124"/>
                    </a:lnTo>
                    <a:lnTo>
                      <a:pt x="215" y="125"/>
                    </a:lnTo>
                    <a:lnTo>
                      <a:pt x="209" y="127"/>
                    </a:lnTo>
                    <a:lnTo>
                      <a:pt x="203" y="125"/>
                    </a:lnTo>
                    <a:lnTo>
                      <a:pt x="198" y="124"/>
                    </a:lnTo>
                    <a:lnTo>
                      <a:pt x="192" y="121"/>
                    </a:lnTo>
                    <a:lnTo>
                      <a:pt x="161" y="103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20" y="192"/>
                    </a:lnTo>
                    <a:lnTo>
                      <a:pt x="124" y="204"/>
                    </a:lnTo>
                    <a:lnTo>
                      <a:pt x="124" y="216"/>
                    </a:lnTo>
                    <a:lnTo>
                      <a:pt x="120" y="226"/>
                    </a:lnTo>
                    <a:lnTo>
                      <a:pt x="105" y="260"/>
                    </a:lnTo>
                    <a:lnTo>
                      <a:pt x="92" y="295"/>
                    </a:lnTo>
                    <a:lnTo>
                      <a:pt x="86" y="306"/>
                    </a:lnTo>
                    <a:lnTo>
                      <a:pt x="79" y="315"/>
                    </a:lnTo>
                    <a:lnTo>
                      <a:pt x="68" y="319"/>
                    </a:lnTo>
                    <a:lnTo>
                      <a:pt x="33" y="328"/>
                    </a:lnTo>
                    <a:lnTo>
                      <a:pt x="33" y="411"/>
                    </a:lnTo>
                    <a:lnTo>
                      <a:pt x="34" y="411"/>
                    </a:lnTo>
                    <a:lnTo>
                      <a:pt x="68" y="420"/>
                    </a:lnTo>
                    <a:lnTo>
                      <a:pt x="79" y="425"/>
                    </a:lnTo>
                    <a:lnTo>
                      <a:pt x="86" y="433"/>
                    </a:lnTo>
                    <a:lnTo>
                      <a:pt x="92" y="443"/>
                    </a:lnTo>
                    <a:lnTo>
                      <a:pt x="105" y="479"/>
                    </a:lnTo>
                    <a:lnTo>
                      <a:pt x="120" y="513"/>
                    </a:lnTo>
                    <a:lnTo>
                      <a:pt x="124" y="525"/>
                    </a:lnTo>
                    <a:lnTo>
                      <a:pt x="124" y="536"/>
                    </a:lnTo>
                    <a:lnTo>
                      <a:pt x="120" y="547"/>
                    </a:lnTo>
                    <a:lnTo>
                      <a:pt x="102" y="578"/>
                    </a:lnTo>
                    <a:lnTo>
                      <a:pt x="161" y="636"/>
                    </a:lnTo>
                    <a:lnTo>
                      <a:pt x="161" y="636"/>
                    </a:lnTo>
                    <a:lnTo>
                      <a:pt x="192" y="617"/>
                    </a:lnTo>
                    <a:lnTo>
                      <a:pt x="198" y="615"/>
                    </a:lnTo>
                    <a:lnTo>
                      <a:pt x="203" y="614"/>
                    </a:lnTo>
                    <a:lnTo>
                      <a:pt x="209" y="614"/>
                    </a:lnTo>
                    <a:lnTo>
                      <a:pt x="215" y="614"/>
                    </a:lnTo>
                    <a:lnTo>
                      <a:pt x="220" y="615"/>
                    </a:lnTo>
                    <a:lnTo>
                      <a:pt x="226" y="617"/>
                    </a:lnTo>
                    <a:lnTo>
                      <a:pt x="259" y="634"/>
                    </a:lnTo>
                    <a:lnTo>
                      <a:pt x="295" y="646"/>
                    </a:lnTo>
                    <a:lnTo>
                      <a:pt x="305" y="652"/>
                    </a:lnTo>
                    <a:lnTo>
                      <a:pt x="314" y="659"/>
                    </a:lnTo>
                    <a:lnTo>
                      <a:pt x="319" y="670"/>
                    </a:lnTo>
                    <a:lnTo>
                      <a:pt x="327" y="705"/>
                    </a:lnTo>
                    <a:lnTo>
                      <a:pt x="411" y="705"/>
                    </a:lnTo>
                    <a:lnTo>
                      <a:pt x="411" y="705"/>
                    </a:lnTo>
                    <a:lnTo>
                      <a:pt x="419" y="670"/>
                    </a:lnTo>
                    <a:lnTo>
                      <a:pt x="424" y="659"/>
                    </a:lnTo>
                    <a:lnTo>
                      <a:pt x="432" y="652"/>
                    </a:lnTo>
                    <a:lnTo>
                      <a:pt x="444" y="646"/>
                    </a:lnTo>
                    <a:lnTo>
                      <a:pt x="479" y="634"/>
                    </a:lnTo>
                    <a:lnTo>
                      <a:pt x="512" y="617"/>
                    </a:lnTo>
                    <a:lnTo>
                      <a:pt x="517" y="615"/>
                    </a:lnTo>
                    <a:lnTo>
                      <a:pt x="524" y="614"/>
                    </a:lnTo>
                    <a:lnTo>
                      <a:pt x="529" y="614"/>
                    </a:lnTo>
                    <a:lnTo>
                      <a:pt x="535" y="614"/>
                    </a:lnTo>
                    <a:lnTo>
                      <a:pt x="541" y="615"/>
                    </a:lnTo>
                    <a:lnTo>
                      <a:pt x="546" y="617"/>
                    </a:lnTo>
                    <a:lnTo>
                      <a:pt x="577" y="636"/>
                    </a:lnTo>
                    <a:lnTo>
                      <a:pt x="577" y="636"/>
                    </a:lnTo>
                    <a:lnTo>
                      <a:pt x="636" y="578"/>
                    </a:lnTo>
                    <a:lnTo>
                      <a:pt x="618" y="547"/>
                    </a:lnTo>
                    <a:lnTo>
                      <a:pt x="613" y="536"/>
                    </a:lnTo>
                    <a:lnTo>
                      <a:pt x="613" y="525"/>
                    </a:lnTo>
                    <a:lnTo>
                      <a:pt x="618" y="513"/>
                    </a:lnTo>
                    <a:lnTo>
                      <a:pt x="634" y="479"/>
                    </a:lnTo>
                    <a:lnTo>
                      <a:pt x="645" y="443"/>
                    </a:lnTo>
                    <a:lnTo>
                      <a:pt x="651" y="433"/>
                    </a:lnTo>
                    <a:lnTo>
                      <a:pt x="660" y="425"/>
                    </a:lnTo>
                    <a:lnTo>
                      <a:pt x="670" y="420"/>
                    </a:lnTo>
                    <a:lnTo>
                      <a:pt x="704" y="411"/>
                    </a:lnTo>
                    <a:lnTo>
                      <a:pt x="706" y="411"/>
                    </a:lnTo>
                    <a:lnTo>
                      <a:pt x="706" y="328"/>
                    </a:lnTo>
                    <a:lnTo>
                      <a:pt x="670" y="319"/>
                    </a:lnTo>
                    <a:lnTo>
                      <a:pt x="660" y="315"/>
                    </a:lnTo>
                    <a:lnTo>
                      <a:pt x="651" y="306"/>
                    </a:lnTo>
                    <a:lnTo>
                      <a:pt x="645" y="295"/>
                    </a:lnTo>
                    <a:lnTo>
                      <a:pt x="634" y="260"/>
                    </a:lnTo>
                    <a:lnTo>
                      <a:pt x="618" y="226"/>
                    </a:lnTo>
                    <a:lnTo>
                      <a:pt x="613" y="216"/>
                    </a:lnTo>
                    <a:lnTo>
                      <a:pt x="613" y="204"/>
                    </a:lnTo>
                    <a:lnTo>
                      <a:pt x="618" y="192"/>
                    </a:lnTo>
                    <a:lnTo>
                      <a:pt x="636" y="162"/>
                    </a:lnTo>
                    <a:lnTo>
                      <a:pt x="636" y="162"/>
                    </a:lnTo>
                    <a:lnTo>
                      <a:pt x="577" y="103"/>
                    </a:lnTo>
                    <a:lnTo>
                      <a:pt x="546" y="121"/>
                    </a:lnTo>
                    <a:lnTo>
                      <a:pt x="541" y="124"/>
                    </a:lnTo>
                    <a:lnTo>
                      <a:pt x="535" y="125"/>
                    </a:lnTo>
                    <a:lnTo>
                      <a:pt x="529" y="127"/>
                    </a:lnTo>
                    <a:lnTo>
                      <a:pt x="524" y="125"/>
                    </a:lnTo>
                    <a:lnTo>
                      <a:pt x="517" y="124"/>
                    </a:lnTo>
                    <a:lnTo>
                      <a:pt x="512" y="121"/>
                    </a:lnTo>
                    <a:lnTo>
                      <a:pt x="479" y="104"/>
                    </a:lnTo>
                    <a:lnTo>
                      <a:pt x="444" y="93"/>
                    </a:lnTo>
                    <a:lnTo>
                      <a:pt x="432" y="87"/>
                    </a:lnTo>
                    <a:lnTo>
                      <a:pt x="424" y="79"/>
                    </a:lnTo>
                    <a:lnTo>
                      <a:pt x="419" y="69"/>
                    </a:lnTo>
                    <a:lnTo>
                      <a:pt x="411" y="34"/>
                    </a:lnTo>
                    <a:lnTo>
                      <a:pt x="411" y="34"/>
                    </a:lnTo>
                    <a:lnTo>
                      <a:pt x="327" y="34"/>
                    </a:lnTo>
                    <a:close/>
                    <a:moveTo>
                      <a:pt x="319" y="0"/>
                    </a:moveTo>
                    <a:lnTo>
                      <a:pt x="419" y="0"/>
                    </a:lnTo>
                    <a:lnTo>
                      <a:pt x="427" y="2"/>
                    </a:lnTo>
                    <a:lnTo>
                      <a:pt x="435" y="7"/>
                    </a:lnTo>
                    <a:lnTo>
                      <a:pt x="440" y="15"/>
                    </a:lnTo>
                    <a:lnTo>
                      <a:pt x="442" y="24"/>
                    </a:lnTo>
                    <a:lnTo>
                      <a:pt x="452" y="60"/>
                    </a:lnTo>
                    <a:lnTo>
                      <a:pt x="492" y="74"/>
                    </a:lnTo>
                    <a:lnTo>
                      <a:pt x="529" y="93"/>
                    </a:lnTo>
                    <a:lnTo>
                      <a:pt x="560" y="73"/>
                    </a:lnTo>
                    <a:lnTo>
                      <a:pt x="567" y="70"/>
                    </a:lnTo>
                    <a:lnTo>
                      <a:pt x="573" y="68"/>
                    </a:lnTo>
                    <a:lnTo>
                      <a:pt x="580" y="68"/>
                    </a:lnTo>
                    <a:lnTo>
                      <a:pt x="585" y="68"/>
                    </a:lnTo>
                    <a:lnTo>
                      <a:pt x="590" y="70"/>
                    </a:lnTo>
                    <a:lnTo>
                      <a:pt x="596" y="73"/>
                    </a:lnTo>
                    <a:lnTo>
                      <a:pt x="665" y="144"/>
                    </a:lnTo>
                    <a:lnTo>
                      <a:pt x="670" y="151"/>
                    </a:lnTo>
                    <a:lnTo>
                      <a:pt x="672" y="159"/>
                    </a:lnTo>
                    <a:lnTo>
                      <a:pt x="669" y="168"/>
                    </a:lnTo>
                    <a:lnTo>
                      <a:pt x="665" y="178"/>
                    </a:lnTo>
                    <a:lnTo>
                      <a:pt x="647" y="209"/>
                    </a:lnTo>
                    <a:lnTo>
                      <a:pt x="665" y="247"/>
                    </a:lnTo>
                    <a:lnTo>
                      <a:pt x="678" y="286"/>
                    </a:lnTo>
                    <a:lnTo>
                      <a:pt x="713" y="295"/>
                    </a:lnTo>
                    <a:lnTo>
                      <a:pt x="723" y="299"/>
                    </a:lnTo>
                    <a:lnTo>
                      <a:pt x="730" y="305"/>
                    </a:lnTo>
                    <a:lnTo>
                      <a:pt x="737" y="311"/>
                    </a:lnTo>
                    <a:lnTo>
                      <a:pt x="738" y="320"/>
                    </a:lnTo>
                    <a:lnTo>
                      <a:pt x="738" y="418"/>
                    </a:lnTo>
                    <a:lnTo>
                      <a:pt x="737" y="428"/>
                    </a:lnTo>
                    <a:lnTo>
                      <a:pt x="730" y="434"/>
                    </a:lnTo>
                    <a:lnTo>
                      <a:pt x="723" y="439"/>
                    </a:lnTo>
                    <a:lnTo>
                      <a:pt x="713" y="443"/>
                    </a:lnTo>
                    <a:lnTo>
                      <a:pt x="678" y="453"/>
                    </a:lnTo>
                    <a:lnTo>
                      <a:pt x="665" y="492"/>
                    </a:lnTo>
                    <a:lnTo>
                      <a:pt x="647" y="530"/>
                    </a:lnTo>
                    <a:lnTo>
                      <a:pt x="665" y="561"/>
                    </a:lnTo>
                    <a:lnTo>
                      <a:pt x="669" y="570"/>
                    </a:lnTo>
                    <a:lnTo>
                      <a:pt x="672" y="580"/>
                    </a:lnTo>
                    <a:lnTo>
                      <a:pt x="670" y="587"/>
                    </a:lnTo>
                    <a:lnTo>
                      <a:pt x="665" y="597"/>
                    </a:lnTo>
                    <a:lnTo>
                      <a:pt x="596" y="666"/>
                    </a:lnTo>
                    <a:lnTo>
                      <a:pt x="590" y="669"/>
                    </a:lnTo>
                    <a:lnTo>
                      <a:pt x="586" y="671"/>
                    </a:lnTo>
                    <a:lnTo>
                      <a:pt x="581" y="671"/>
                    </a:lnTo>
                    <a:lnTo>
                      <a:pt x="575" y="671"/>
                    </a:lnTo>
                    <a:lnTo>
                      <a:pt x="567" y="669"/>
                    </a:lnTo>
                    <a:lnTo>
                      <a:pt x="560" y="666"/>
                    </a:lnTo>
                    <a:lnTo>
                      <a:pt x="529" y="646"/>
                    </a:lnTo>
                    <a:lnTo>
                      <a:pt x="492" y="665"/>
                    </a:lnTo>
                    <a:lnTo>
                      <a:pt x="452" y="679"/>
                    </a:lnTo>
                    <a:lnTo>
                      <a:pt x="442" y="714"/>
                    </a:lnTo>
                    <a:lnTo>
                      <a:pt x="440" y="724"/>
                    </a:lnTo>
                    <a:lnTo>
                      <a:pt x="435" y="731"/>
                    </a:lnTo>
                    <a:lnTo>
                      <a:pt x="427" y="737"/>
                    </a:lnTo>
                    <a:lnTo>
                      <a:pt x="419" y="739"/>
                    </a:lnTo>
                    <a:lnTo>
                      <a:pt x="319" y="739"/>
                    </a:lnTo>
                    <a:lnTo>
                      <a:pt x="310" y="737"/>
                    </a:lnTo>
                    <a:lnTo>
                      <a:pt x="304" y="731"/>
                    </a:lnTo>
                    <a:lnTo>
                      <a:pt x="298" y="724"/>
                    </a:lnTo>
                    <a:lnTo>
                      <a:pt x="295" y="714"/>
                    </a:lnTo>
                    <a:lnTo>
                      <a:pt x="287" y="679"/>
                    </a:lnTo>
                    <a:lnTo>
                      <a:pt x="246" y="665"/>
                    </a:lnTo>
                    <a:lnTo>
                      <a:pt x="209" y="646"/>
                    </a:lnTo>
                    <a:lnTo>
                      <a:pt x="178" y="666"/>
                    </a:lnTo>
                    <a:lnTo>
                      <a:pt x="171" y="669"/>
                    </a:lnTo>
                    <a:lnTo>
                      <a:pt x="164" y="671"/>
                    </a:lnTo>
                    <a:lnTo>
                      <a:pt x="157" y="671"/>
                    </a:lnTo>
                    <a:lnTo>
                      <a:pt x="152" y="671"/>
                    </a:lnTo>
                    <a:lnTo>
                      <a:pt x="147" y="669"/>
                    </a:lnTo>
                    <a:lnTo>
                      <a:pt x="143" y="666"/>
                    </a:lnTo>
                    <a:lnTo>
                      <a:pt x="73" y="597"/>
                    </a:lnTo>
                    <a:lnTo>
                      <a:pt x="68" y="587"/>
                    </a:lnTo>
                    <a:lnTo>
                      <a:pt x="67" y="580"/>
                    </a:lnTo>
                    <a:lnTo>
                      <a:pt x="69" y="570"/>
                    </a:lnTo>
                    <a:lnTo>
                      <a:pt x="73" y="561"/>
                    </a:lnTo>
                    <a:lnTo>
                      <a:pt x="92" y="530"/>
                    </a:lnTo>
                    <a:lnTo>
                      <a:pt x="73" y="492"/>
                    </a:lnTo>
                    <a:lnTo>
                      <a:pt x="60" y="453"/>
                    </a:lnTo>
                    <a:lnTo>
                      <a:pt x="24" y="443"/>
                    </a:lnTo>
                    <a:lnTo>
                      <a:pt x="16" y="439"/>
                    </a:lnTo>
                    <a:lnTo>
                      <a:pt x="8" y="434"/>
                    </a:lnTo>
                    <a:lnTo>
                      <a:pt x="1" y="428"/>
                    </a:lnTo>
                    <a:lnTo>
                      <a:pt x="0" y="418"/>
                    </a:lnTo>
                    <a:lnTo>
                      <a:pt x="0" y="320"/>
                    </a:lnTo>
                    <a:lnTo>
                      <a:pt x="1" y="311"/>
                    </a:lnTo>
                    <a:lnTo>
                      <a:pt x="8" y="305"/>
                    </a:lnTo>
                    <a:lnTo>
                      <a:pt x="16" y="299"/>
                    </a:lnTo>
                    <a:lnTo>
                      <a:pt x="24" y="295"/>
                    </a:lnTo>
                    <a:lnTo>
                      <a:pt x="60" y="286"/>
                    </a:lnTo>
                    <a:lnTo>
                      <a:pt x="73" y="247"/>
                    </a:lnTo>
                    <a:lnTo>
                      <a:pt x="92" y="209"/>
                    </a:lnTo>
                    <a:lnTo>
                      <a:pt x="73" y="178"/>
                    </a:lnTo>
                    <a:lnTo>
                      <a:pt x="69" y="168"/>
                    </a:lnTo>
                    <a:lnTo>
                      <a:pt x="67" y="159"/>
                    </a:lnTo>
                    <a:lnTo>
                      <a:pt x="68" y="151"/>
                    </a:lnTo>
                    <a:lnTo>
                      <a:pt x="73" y="144"/>
                    </a:lnTo>
                    <a:lnTo>
                      <a:pt x="143" y="73"/>
                    </a:lnTo>
                    <a:lnTo>
                      <a:pt x="147" y="70"/>
                    </a:lnTo>
                    <a:lnTo>
                      <a:pt x="152" y="68"/>
                    </a:lnTo>
                    <a:lnTo>
                      <a:pt x="157" y="68"/>
                    </a:lnTo>
                    <a:lnTo>
                      <a:pt x="165" y="68"/>
                    </a:lnTo>
                    <a:lnTo>
                      <a:pt x="171" y="70"/>
                    </a:lnTo>
                    <a:lnTo>
                      <a:pt x="178" y="73"/>
                    </a:lnTo>
                    <a:lnTo>
                      <a:pt x="209" y="93"/>
                    </a:lnTo>
                    <a:lnTo>
                      <a:pt x="246" y="74"/>
                    </a:lnTo>
                    <a:lnTo>
                      <a:pt x="287" y="60"/>
                    </a:lnTo>
                    <a:lnTo>
                      <a:pt x="295" y="24"/>
                    </a:lnTo>
                    <a:lnTo>
                      <a:pt x="298" y="15"/>
                    </a:lnTo>
                    <a:lnTo>
                      <a:pt x="304" y="7"/>
                    </a:lnTo>
                    <a:lnTo>
                      <a:pt x="310" y="2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60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14" name="组合 4">
            <a:extLst>
              <a:ext uri="{FF2B5EF4-FFF2-40B4-BE49-F238E27FC236}">
                <a16:creationId xmlns="" xmlns:a16="http://schemas.microsoft.com/office/drawing/2014/main" id="{897062E2-016A-FA9F-721C-14364C02BF47}"/>
              </a:ext>
            </a:extLst>
          </p:cNvPr>
          <p:cNvGrpSpPr/>
          <p:nvPr/>
        </p:nvGrpSpPr>
        <p:grpSpPr>
          <a:xfrm>
            <a:off x="5790586" y="4080668"/>
            <a:ext cx="4927032" cy="535073"/>
            <a:chOff x="561523" y="4594445"/>
            <a:chExt cx="6569376" cy="713211"/>
          </a:xfrm>
        </p:grpSpPr>
        <p:sp>
          <p:nvSpPr>
            <p:cNvPr id="15" name="文本框 66">
              <a:hlinkClick r:id="rId4"/>
              <a:extLst>
                <a:ext uri="{FF2B5EF4-FFF2-40B4-BE49-F238E27FC236}">
                  <a16:creationId xmlns="" xmlns:a16="http://schemas.microsoft.com/office/drawing/2014/main" id="{08B9DA49-D971-F0D5-AB82-4752C9AAD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434530" y="4594445"/>
              <a:ext cx="5696369" cy="65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Đọc</a:t>
              </a:r>
              <a:r>
                <a:rPr lang="en-US" altLang="zh-CN" sz="2600" dirty="0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trước</a:t>
              </a:r>
              <a:r>
                <a:rPr lang="en-US" altLang="zh-CN" sz="2600" dirty="0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nội</a:t>
              </a:r>
              <a:r>
                <a:rPr lang="en-US" altLang="zh-CN" sz="2600" dirty="0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 dung </a:t>
              </a:r>
              <a:r>
                <a:rPr lang="en-US" altLang="zh-CN" sz="2600" dirty="0" err="1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bài</a:t>
              </a:r>
              <a:r>
                <a:rPr lang="en-US" altLang="zh-CN" sz="2600" dirty="0">
                  <a:latin typeface="UTM Avo" panose="02040603050506020204" pitchFamily="18" charset="0"/>
                  <a:ea typeface="+mj-ea"/>
                  <a:cs typeface="Arial" panose="020B0604020202020204" pitchFamily="34" charset="0"/>
                </a:rPr>
                <a:t> 2</a:t>
              </a:r>
              <a:endParaRPr lang="en-US" altLang="zh-CN" sz="26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组合 20">
              <a:extLst>
                <a:ext uri="{FF2B5EF4-FFF2-40B4-BE49-F238E27FC236}">
                  <a16:creationId xmlns="" xmlns:a16="http://schemas.microsoft.com/office/drawing/2014/main" id="{C4D4B4AE-A14E-3A8F-B3D4-D804995FF874}"/>
                </a:ext>
              </a:extLst>
            </p:cNvPr>
            <p:cNvGrpSpPr/>
            <p:nvPr/>
          </p:nvGrpSpPr>
          <p:grpSpPr>
            <a:xfrm>
              <a:off x="561523" y="4635290"/>
              <a:ext cx="672366" cy="672366"/>
              <a:chOff x="561523" y="4555459"/>
              <a:chExt cx="672366" cy="672366"/>
            </a:xfrm>
          </p:grpSpPr>
          <p:sp>
            <p:nvSpPr>
              <p:cNvPr id="17" name="矩形 21">
                <a:extLst>
                  <a:ext uri="{FF2B5EF4-FFF2-40B4-BE49-F238E27FC236}">
                    <a16:creationId xmlns="" xmlns:a16="http://schemas.microsoft.com/office/drawing/2014/main" id="{75DE9FA7-B69E-953C-87DF-50D639F742F0}"/>
                  </a:ext>
                </a:extLst>
              </p:cNvPr>
              <p:cNvSpPr/>
              <p:nvPr/>
            </p:nvSpPr>
            <p:spPr>
              <a:xfrm flipH="1">
                <a:off x="561523" y="4555459"/>
                <a:ext cx="672366" cy="6723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Freeform 50">
                <a:extLst>
                  <a:ext uri="{FF2B5EF4-FFF2-40B4-BE49-F238E27FC236}">
                    <a16:creationId xmlns="" xmlns:a16="http://schemas.microsoft.com/office/drawing/2014/main" id="{A7362AC2-262A-2549-FBF6-2449CCFCA5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796" y="4746100"/>
                <a:ext cx="355820" cy="291084"/>
              </a:xfrm>
              <a:custGeom>
                <a:avLst/>
                <a:gdLst>
                  <a:gd name="T0" fmla="*/ 707 w 819"/>
                  <a:gd name="T1" fmla="*/ 107 h 670"/>
                  <a:gd name="T2" fmla="*/ 733 w 819"/>
                  <a:gd name="T3" fmla="*/ 246 h 670"/>
                  <a:gd name="T4" fmla="*/ 721 w 819"/>
                  <a:gd name="T5" fmla="*/ 326 h 670"/>
                  <a:gd name="T6" fmla="*/ 700 w 819"/>
                  <a:gd name="T7" fmla="*/ 420 h 670"/>
                  <a:gd name="T8" fmla="*/ 741 w 819"/>
                  <a:gd name="T9" fmla="*/ 465 h 670"/>
                  <a:gd name="T10" fmla="*/ 817 w 819"/>
                  <a:gd name="T11" fmla="*/ 551 h 670"/>
                  <a:gd name="T12" fmla="*/ 816 w 819"/>
                  <a:gd name="T13" fmla="*/ 589 h 670"/>
                  <a:gd name="T14" fmla="*/ 700 w 819"/>
                  <a:gd name="T15" fmla="*/ 558 h 670"/>
                  <a:gd name="T16" fmla="*/ 717 w 819"/>
                  <a:gd name="T17" fmla="*/ 496 h 670"/>
                  <a:gd name="T18" fmla="*/ 662 w 819"/>
                  <a:gd name="T19" fmla="*/ 376 h 670"/>
                  <a:gd name="T20" fmla="*/ 691 w 819"/>
                  <a:gd name="T21" fmla="*/ 304 h 670"/>
                  <a:gd name="T22" fmla="*/ 698 w 819"/>
                  <a:gd name="T23" fmla="*/ 233 h 670"/>
                  <a:gd name="T24" fmla="*/ 685 w 819"/>
                  <a:gd name="T25" fmla="*/ 137 h 670"/>
                  <a:gd name="T26" fmla="*/ 630 w 819"/>
                  <a:gd name="T27" fmla="*/ 113 h 670"/>
                  <a:gd name="T28" fmla="*/ 615 w 819"/>
                  <a:gd name="T29" fmla="*/ 75 h 670"/>
                  <a:gd name="T30" fmla="*/ 228 w 819"/>
                  <a:gd name="T31" fmla="*/ 116 h 670"/>
                  <a:gd name="T32" fmla="*/ 157 w 819"/>
                  <a:gd name="T33" fmla="*/ 124 h 670"/>
                  <a:gd name="T34" fmla="*/ 113 w 819"/>
                  <a:gd name="T35" fmla="*/ 190 h 670"/>
                  <a:gd name="T36" fmla="*/ 127 w 819"/>
                  <a:gd name="T37" fmla="*/ 284 h 670"/>
                  <a:gd name="T38" fmla="*/ 142 w 819"/>
                  <a:gd name="T39" fmla="*/ 323 h 670"/>
                  <a:gd name="T40" fmla="*/ 139 w 819"/>
                  <a:gd name="T41" fmla="*/ 466 h 670"/>
                  <a:gd name="T42" fmla="*/ 53 w 819"/>
                  <a:gd name="T43" fmla="*/ 525 h 670"/>
                  <a:gd name="T44" fmla="*/ 13 w 819"/>
                  <a:gd name="T45" fmla="*/ 594 h 670"/>
                  <a:gd name="T46" fmla="*/ 0 w 819"/>
                  <a:gd name="T47" fmla="*/ 579 h 670"/>
                  <a:gd name="T48" fmla="*/ 40 w 819"/>
                  <a:gd name="T49" fmla="*/ 486 h 670"/>
                  <a:gd name="T50" fmla="*/ 100 w 819"/>
                  <a:gd name="T51" fmla="*/ 454 h 670"/>
                  <a:gd name="T52" fmla="*/ 113 w 819"/>
                  <a:gd name="T53" fmla="*/ 349 h 670"/>
                  <a:gd name="T54" fmla="*/ 89 w 819"/>
                  <a:gd name="T55" fmla="*/ 300 h 670"/>
                  <a:gd name="T56" fmla="*/ 81 w 819"/>
                  <a:gd name="T57" fmla="*/ 161 h 670"/>
                  <a:gd name="T58" fmla="*/ 168 w 819"/>
                  <a:gd name="T59" fmla="*/ 80 h 670"/>
                  <a:gd name="T60" fmla="*/ 375 w 819"/>
                  <a:gd name="T61" fmla="*/ 51 h 670"/>
                  <a:gd name="T62" fmla="*/ 299 w 819"/>
                  <a:gd name="T63" fmla="*/ 145 h 670"/>
                  <a:gd name="T64" fmla="*/ 322 w 819"/>
                  <a:gd name="T65" fmla="*/ 238 h 670"/>
                  <a:gd name="T66" fmla="*/ 320 w 819"/>
                  <a:gd name="T67" fmla="*/ 300 h 670"/>
                  <a:gd name="T68" fmla="*/ 351 w 819"/>
                  <a:gd name="T69" fmla="*/ 346 h 670"/>
                  <a:gd name="T70" fmla="*/ 331 w 819"/>
                  <a:gd name="T71" fmla="*/ 507 h 670"/>
                  <a:gd name="T72" fmla="*/ 232 w 819"/>
                  <a:gd name="T73" fmla="*/ 559 h 670"/>
                  <a:gd name="T74" fmla="*/ 644 w 819"/>
                  <a:gd name="T75" fmla="*/ 613 h 670"/>
                  <a:gd name="T76" fmla="*/ 547 w 819"/>
                  <a:gd name="T77" fmla="*/ 542 h 670"/>
                  <a:gd name="T78" fmla="*/ 457 w 819"/>
                  <a:gd name="T79" fmla="*/ 448 h 670"/>
                  <a:gd name="T80" fmla="*/ 495 w 819"/>
                  <a:gd name="T81" fmla="*/ 306 h 670"/>
                  <a:gd name="T82" fmla="*/ 504 w 819"/>
                  <a:gd name="T83" fmla="*/ 289 h 670"/>
                  <a:gd name="T84" fmla="*/ 516 w 819"/>
                  <a:gd name="T85" fmla="*/ 203 h 670"/>
                  <a:gd name="T86" fmla="*/ 488 w 819"/>
                  <a:gd name="T87" fmla="*/ 67 h 670"/>
                  <a:gd name="T88" fmla="*/ 450 w 819"/>
                  <a:gd name="T89" fmla="*/ 1 h 670"/>
                  <a:gd name="T90" fmla="*/ 551 w 819"/>
                  <a:gd name="T91" fmla="*/ 119 h 670"/>
                  <a:gd name="T92" fmla="*/ 542 w 819"/>
                  <a:gd name="T93" fmla="*/ 285 h 670"/>
                  <a:gd name="T94" fmla="*/ 517 w 819"/>
                  <a:gd name="T95" fmla="*/ 338 h 670"/>
                  <a:gd name="T96" fmla="*/ 500 w 819"/>
                  <a:gd name="T97" fmla="*/ 459 h 670"/>
                  <a:gd name="T98" fmla="*/ 558 w 819"/>
                  <a:gd name="T99" fmla="*/ 507 h 670"/>
                  <a:gd name="T100" fmla="*/ 669 w 819"/>
                  <a:gd name="T101" fmla="*/ 579 h 670"/>
                  <a:gd name="T102" fmla="*/ 687 w 819"/>
                  <a:gd name="T103" fmla="*/ 658 h 670"/>
                  <a:gd name="T104" fmla="*/ 149 w 819"/>
                  <a:gd name="T105" fmla="*/ 670 h 670"/>
                  <a:gd name="T106" fmla="*/ 131 w 819"/>
                  <a:gd name="T107" fmla="*/ 656 h 670"/>
                  <a:gd name="T108" fmla="*/ 164 w 819"/>
                  <a:gd name="T109" fmla="*/ 562 h 670"/>
                  <a:gd name="T110" fmla="*/ 263 w 819"/>
                  <a:gd name="T111" fmla="*/ 505 h 670"/>
                  <a:gd name="T112" fmla="*/ 326 w 819"/>
                  <a:gd name="T113" fmla="*/ 442 h 670"/>
                  <a:gd name="T114" fmla="*/ 296 w 819"/>
                  <a:gd name="T115" fmla="*/ 330 h 670"/>
                  <a:gd name="T116" fmla="*/ 280 w 819"/>
                  <a:gd name="T117" fmla="*/ 264 h 670"/>
                  <a:gd name="T118" fmla="*/ 269 w 819"/>
                  <a:gd name="T119" fmla="*/ 110 h 670"/>
                  <a:gd name="T120" fmla="*/ 367 w 819"/>
                  <a:gd name="T121" fmla="*/ 13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19" h="670">
                    <a:moveTo>
                      <a:pt x="615" y="75"/>
                    </a:moveTo>
                    <a:lnTo>
                      <a:pt x="635" y="76"/>
                    </a:lnTo>
                    <a:lnTo>
                      <a:pt x="652" y="80"/>
                    </a:lnTo>
                    <a:lnTo>
                      <a:pt x="668" y="85"/>
                    </a:lnTo>
                    <a:lnTo>
                      <a:pt x="678" y="90"/>
                    </a:lnTo>
                    <a:lnTo>
                      <a:pt x="694" y="98"/>
                    </a:lnTo>
                    <a:lnTo>
                      <a:pt x="707" y="107"/>
                    </a:lnTo>
                    <a:lnTo>
                      <a:pt x="717" y="119"/>
                    </a:lnTo>
                    <a:lnTo>
                      <a:pt x="728" y="137"/>
                    </a:lnTo>
                    <a:lnTo>
                      <a:pt x="738" y="161"/>
                    </a:lnTo>
                    <a:lnTo>
                      <a:pt x="745" y="183"/>
                    </a:lnTo>
                    <a:lnTo>
                      <a:pt x="744" y="207"/>
                    </a:lnTo>
                    <a:lnTo>
                      <a:pt x="740" y="228"/>
                    </a:lnTo>
                    <a:lnTo>
                      <a:pt x="733" y="246"/>
                    </a:lnTo>
                    <a:lnTo>
                      <a:pt x="727" y="262"/>
                    </a:lnTo>
                    <a:lnTo>
                      <a:pt x="729" y="283"/>
                    </a:lnTo>
                    <a:lnTo>
                      <a:pt x="730" y="300"/>
                    </a:lnTo>
                    <a:lnTo>
                      <a:pt x="728" y="311"/>
                    </a:lnTo>
                    <a:lnTo>
                      <a:pt x="725" y="319"/>
                    </a:lnTo>
                    <a:lnTo>
                      <a:pt x="723" y="325"/>
                    </a:lnTo>
                    <a:lnTo>
                      <a:pt x="721" y="326"/>
                    </a:lnTo>
                    <a:lnTo>
                      <a:pt x="717" y="332"/>
                    </a:lnTo>
                    <a:lnTo>
                      <a:pt x="712" y="340"/>
                    </a:lnTo>
                    <a:lnTo>
                      <a:pt x="707" y="349"/>
                    </a:lnTo>
                    <a:lnTo>
                      <a:pt x="703" y="364"/>
                    </a:lnTo>
                    <a:lnTo>
                      <a:pt x="700" y="380"/>
                    </a:lnTo>
                    <a:lnTo>
                      <a:pt x="699" y="402"/>
                    </a:lnTo>
                    <a:lnTo>
                      <a:pt x="700" y="420"/>
                    </a:lnTo>
                    <a:lnTo>
                      <a:pt x="706" y="435"/>
                    </a:lnTo>
                    <a:lnTo>
                      <a:pt x="712" y="445"/>
                    </a:lnTo>
                    <a:lnTo>
                      <a:pt x="720" y="454"/>
                    </a:lnTo>
                    <a:lnTo>
                      <a:pt x="727" y="459"/>
                    </a:lnTo>
                    <a:lnTo>
                      <a:pt x="734" y="463"/>
                    </a:lnTo>
                    <a:lnTo>
                      <a:pt x="738" y="465"/>
                    </a:lnTo>
                    <a:lnTo>
                      <a:pt x="741" y="465"/>
                    </a:lnTo>
                    <a:lnTo>
                      <a:pt x="754" y="470"/>
                    </a:lnTo>
                    <a:lnTo>
                      <a:pt x="767" y="478"/>
                    </a:lnTo>
                    <a:lnTo>
                      <a:pt x="780" y="486"/>
                    </a:lnTo>
                    <a:lnTo>
                      <a:pt x="792" y="497"/>
                    </a:lnTo>
                    <a:lnTo>
                      <a:pt x="804" y="512"/>
                    </a:lnTo>
                    <a:lnTo>
                      <a:pt x="812" y="530"/>
                    </a:lnTo>
                    <a:lnTo>
                      <a:pt x="817" y="551"/>
                    </a:lnTo>
                    <a:lnTo>
                      <a:pt x="819" y="577"/>
                    </a:lnTo>
                    <a:lnTo>
                      <a:pt x="819" y="577"/>
                    </a:lnTo>
                    <a:lnTo>
                      <a:pt x="819" y="579"/>
                    </a:lnTo>
                    <a:lnTo>
                      <a:pt x="819" y="581"/>
                    </a:lnTo>
                    <a:lnTo>
                      <a:pt x="818" y="584"/>
                    </a:lnTo>
                    <a:lnTo>
                      <a:pt x="817" y="586"/>
                    </a:lnTo>
                    <a:lnTo>
                      <a:pt x="816" y="589"/>
                    </a:lnTo>
                    <a:lnTo>
                      <a:pt x="813" y="592"/>
                    </a:lnTo>
                    <a:lnTo>
                      <a:pt x="810" y="593"/>
                    </a:lnTo>
                    <a:lnTo>
                      <a:pt x="806" y="594"/>
                    </a:lnTo>
                    <a:lnTo>
                      <a:pt x="801" y="596"/>
                    </a:lnTo>
                    <a:lnTo>
                      <a:pt x="717" y="596"/>
                    </a:lnTo>
                    <a:lnTo>
                      <a:pt x="710" y="576"/>
                    </a:lnTo>
                    <a:lnTo>
                      <a:pt x="700" y="558"/>
                    </a:lnTo>
                    <a:lnTo>
                      <a:pt x="780" y="558"/>
                    </a:lnTo>
                    <a:lnTo>
                      <a:pt x="776" y="539"/>
                    </a:lnTo>
                    <a:lnTo>
                      <a:pt x="767" y="525"/>
                    </a:lnTo>
                    <a:lnTo>
                      <a:pt x="757" y="514"/>
                    </a:lnTo>
                    <a:lnTo>
                      <a:pt x="744" y="507"/>
                    </a:lnTo>
                    <a:lnTo>
                      <a:pt x="729" y="501"/>
                    </a:lnTo>
                    <a:lnTo>
                      <a:pt x="717" y="496"/>
                    </a:lnTo>
                    <a:lnTo>
                      <a:pt x="706" y="490"/>
                    </a:lnTo>
                    <a:lnTo>
                      <a:pt x="693" y="479"/>
                    </a:lnTo>
                    <a:lnTo>
                      <a:pt x="681" y="466"/>
                    </a:lnTo>
                    <a:lnTo>
                      <a:pt x="670" y="448"/>
                    </a:lnTo>
                    <a:lnTo>
                      <a:pt x="664" y="427"/>
                    </a:lnTo>
                    <a:lnTo>
                      <a:pt x="661" y="402"/>
                    </a:lnTo>
                    <a:lnTo>
                      <a:pt x="662" y="376"/>
                    </a:lnTo>
                    <a:lnTo>
                      <a:pt x="666" y="355"/>
                    </a:lnTo>
                    <a:lnTo>
                      <a:pt x="672" y="336"/>
                    </a:lnTo>
                    <a:lnTo>
                      <a:pt x="678" y="323"/>
                    </a:lnTo>
                    <a:lnTo>
                      <a:pt x="685" y="313"/>
                    </a:lnTo>
                    <a:lnTo>
                      <a:pt x="690" y="305"/>
                    </a:lnTo>
                    <a:lnTo>
                      <a:pt x="691" y="304"/>
                    </a:lnTo>
                    <a:lnTo>
                      <a:pt x="691" y="304"/>
                    </a:lnTo>
                    <a:lnTo>
                      <a:pt x="693" y="300"/>
                    </a:lnTo>
                    <a:lnTo>
                      <a:pt x="693" y="293"/>
                    </a:lnTo>
                    <a:lnTo>
                      <a:pt x="693" y="284"/>
                    </a:lnTo>
                    <a:lnTo>
                      <a:pt x="690" y="270"/>
                    </a:lnTo>
                    <a:lnTo>
                      <a:pt x="689" y="258"/>
                    </a:lnTo>
                    <a:lnTo>
                      <a:pt x="693" y="245"/>
                    </a:lnTo>
                    <a:lnTo>
                      <a:pt x="698" y="233"/>
                    </a:lnTo>
                    <a:lnTo>
                      <a:pt x="703" y="220"/>
                    </a:lnTo>
                    <a:lnTo>
                      <a:pt x="707" y="204"/>
                    </a:lnTo>
                    <a:lnTo>
                      <a:pt x="707" y="190"/>
                    </a:lnTo>
                    <a:lnTo>
                      <a:pt x="704" y="174"/>
                    </a:lnTo>
                    <a:lnTo>
                      <a:pt x="696" y="157"/>
                    </a:lnTo>
                    <a:lnTo>
                      <a:pt x="690" y="145"/>
                    </a:lnTo>
                    <a:lnTo>
                      <a:pt x="685" y="137"/>
                    </a:lnTo>
                    <a:lnTo>
                      <a:pt x="678" y="132"/>
                    </a:lnTo>
                    <a:lnTo>
                      <a:pt x="672" y="128"/>
                    </a:lnTo>
                    <a:lnTo>
                      <a:pt x="662" y="124"/>
                    </a:lnTo>
                    <a:lnTo>
                      <a:pt x="657" y="122"/>
                    </a:lnTo>
                    <a:lnTo>
                      <a:pt x="652" y="118"/>
                    </a:lnTo>
                    <a:lnTo>
                      <a:pt x="641" y="115"/>
                    </a:lnTo>
                    <a:lnTo>
                      <a:pt x="630" y="113"/>
                    </a:lnTo>
                    <a:lnTo>
                      <a:pt x="615" y="111"/>
                    </a:lnTo>
                    <a:lnTo>
                      <a:pt x="601" y="113"/>
                    </a:lnTo>
                    <a:lnTo>
                      <a:pt x="590" y="116"/>
                    </a:lnTo>
                    <a:lnTo>
                      <a:pt x="589" y="118"/>
                    </a:lnTo>
                    <a:lnTo>
                      <a:pt x="577" y="81"/>
                    </a:lnTo>
                    <a:lnTo>
                      <a:pt x="596" y="76"/>
                    </a:lnTo>
                    <a:lnTo>
                      <a:pt x="615" y="75"/>
                    </a:lnTo>
                    <a:close/>
                    <a:moveTo>
                      <a:pt x="204" y="75"/>
                    </a:moveTo>
                    <a:lnTo>
                      <a:pt x="223" y="76"/>
                    </a:lnTo>
                    <a:lnTo>
                      <a:pt x="241" y="81"/>
                    </a:lnTo>
                    <a:lnTo>
                      <a:pt x="237" y="89"/>
                    </a:lnTo>
                    <a:lnTo>
                      <a:pt x="235" y="97"/>
                    </a:lnTo>
                    <a:lnTo>
                      <a:pt x="231" y="106"/>
                    </a:lnTo>
                    <a:lnTo>
                      <a:pt x="228" y="116"/>
                    </a:lnTo>
                    <a:lnTo>
                      <a:pt x="218" y="113"/>
                    </a:lnTo>
                    <a:lnTo>
                      <a:pt x="204" y="111"/>
                    </a:lnTo>
                    <a:lnTo>
                      <a:pt x="190" y="113"/>
                    </a:lnTo>
                    <a:lnTo>
                      <a:pt x="178" y="115"/>
                    </a:lnTo>
                    <a:lnTo>
                      <a:pt x="168" y="118"/>
                    </a:lnTo>
                    <a:lnTo>
                      <a:pt x="163" y="122"/>
                    </a:lnTo>
                    <a:lnTo>
                      <a:pt x="157" y="124"/>
                    </a:lnTo>
                    <a:lnTo>
                      <a:pt x="148" y="128"/>
                    </a:lnTo>
                    <a:lnTo>
                      <a:pt x="142" y="132"/>
                    </a:lnTo>
                    <a:lnTo>
                      <a:pt x="135" y="137"/>
                    </a:lnTo>
                    <a:lnTo>
                      <a:pt x="130" y="145"/>
                    </a:lnTo>
                    <a:lnTo>
                      <a:pt x="123" y="157"/>
                    </a:lnTo>
                    <a:lnTo>
                      <a:pt x="115" y="174"/>
                    </a:lnTo>
                    <a:lnTo>
                      <a:pt x="113" y="190"/>
                    </a:lnTo>
                    <a:lnTo>
                      <a:pt x="113" y="204"/>
                    </a:lnTo>
                    <a:lnTo>
                      <a:pt x="117" y="220"/>
                    </a:lnTo>
                    <a:lnTo>
                      <a:pt x="122" y="233"/>
                    </a:lnTo>
                    <a:lnTo>
                      <a:pt x="127" y="245"/>
                    </a:lnTo>
                    <a:lnTo>
                      <a:pt x="131" y="258"/>
                    </a:lnTo>
                    <a:lnTo>
                      <a:pt x="130" y="270"/>
                    </a:lnTo>
                    <a:lnTo>
                      <a:pt x="127" y="284"/>
                    </a:lnTo>
                    <a:lnTo>
                      <a:pt x="127" y="293"/>
                    </a:lnTo>
                    <a:lnTo>
                      <a:pt x="127" y="300"/>
                    </a:lnTo>
                    <a:lnTo>
                      <a:pt x="129" y="304"/>
                    </a:lnTo>
                    <a:lnTo>
                      <a:pt x="129" y="304"/>
                    </a:lnTo>
                    <a:lnTo>
                      <a:pt x="130" y="305"/>
                    </a:lnTo>
                    <a:lnTo>
                      <a:pt x="135" y="313"/>
                    </a:lnTo>
                    <a:lnTo>
                      <a:pt x="142" y="323"/>
                    </a:lnTo>
                    <a:lnTo>
                      <a:pt x="148" y="336"/>
                    </a:lnTo>
                    <a:lnTo>
                      <a:pt x="153" y="355"/>
                    </a:lnTo>
                    <a:lnTo>
                      <a:pt x="157" y="376"/>
                    </a:lnTo>
                    <a:lnTo>
                      <a:pt x="159" y="402"/>
                    </a:lnTo>
                    <a:lnTo>
                      <a:pt x="156" y="427"/>
                    </a:lnTo>
                    <a:lnTo>
                      <a:pt x="149" y="448"/>
                    </a:lnTo>
                    <a:lnTo>
                      <a:pt x="139" y="466"/>
                    </a:lnTo>
                    <a:lnTo>
                      <a:pt x="127" y="479"/>
                    </a:lnTo>
                    <a:lnTo>
                      <a:pt x="114" y="490"/>
                    </a:lnTo>
                    <a:lnTo>
                      <a:pt x="102" y="496"/>
                    </a:lnTo>
                    <a:lnTo>
                      <a:pt x="91" y="501"/>
                    </a:lnTo>
                    <a:lnTo>
                      <a:pt x="76" y="507"/>
                    </a:lnTo>
                    <a:lnTo>
                      <a:pt x="63" y="514"/>
                    </a:lnTo>
                    <a:lnTo>
                      <a:pt x="53" y="525"/>
                    </a:lnTo>
                    <a:lnTo>
                      <a:pt x="43" y="539"/>
                    </a:lnTo>
                    <a:lnTo>
                      <a:pt x="40" y="558"/>
                    </a:lnTo>
                    <a:lnTo>
                      <a:pt x="119" y="558"/>
                    </a:lnTo>
                    <a:lnTo>
                      <a:pt x="110" y="576"/>
                    </a:lnTo>
                    <a:lnTo>
                      <a:pt x="102" y="596"/>
                    </a:lnTo>
                    <a:lnTo>
                      <a:pt x="19" y="596"/>
                    </a:lnTo>
                    <a:lnTo>
                      <a:pt x="13" y="594"/>
                    </a:lnTo>
                    <a:lnTo>
                      <a:pt x="9" y="593"/>
                    </a:lnTo>
                    <a:lnTo>
                      <a:pt x="7" y="592"/>
                    </a:lnTo>
                    <a:lnTo>
                      <a:pt x="4" y="589"/>
                    </a:lnTo>
                    <a:lnTo>
                      <a:pt x="3" y="586"/>
                    </a:lnTo>
                    <a:lnTo>
                      <a:pt x="2" y="584"/>
                    </a:lnTo>
                    <a:lnTo>
                      <a:pt x="0" y="581"/>
                    </a:lnTo>
                    <a:lnTo>
                      <a:pt x="0" y="579"/>
                    </a:lnTo>
                    <a:lnTo>
                      <a:pt x="0" y="577"/>
                    </a:lnTo>
                    <a:lnTo>
                      <a:pt x="0" y="577"/>
                    </a:lnTo>
                    <a:lnTo>
                      <a:pt x="3" y="551"/>
                    </a:lnTo>
                    <a:lnTo>
                      <a:pt x="8" y="530"/>
                    </a:lnTo>
                    <a:lnTo>
                      <a:pt x="16" y="512"/>
                    </a:lnTo>
                    <a:lnTo>
                      <a:pt x="28" y="497"/>
                    </a:lnTo>
                    <a:lnTo>
                      <a:pt x="40" y="486"/>
                    </a:lnTo>
                    <a:lnTo>
                      <a:pt x="53" y="478"/>
                    </a:lnTo>
                    <a:lnTo>
                      <a:pt x="66" y="470"/>
                    </a:lnTo>
                    <a:lnTo>
                      <a:pt x="79" y="465"/>
                    </a:lnTo>
                    <a:lnTo>
                      <a:pt x="81" y="465"/>
                    </a:lnTo>
                    <a:lnTo>
                      <a:pt x="85" y="463"/>
                    </a:lnTo>
                    <a:lnTo>
                      <a:pt x="93" y="459"/>
                    </a:lnTo>
                    <a:lnTo>
                      <a:pt x="100" y="454"/>
                    </a:lnTo>
                    <a:lnTo>
                      <a:pt x="108" y="445"/>
                    </a:lnTo>
                    <a:lnTo>
                      <a:pt x="114" y="435"/>
                    </a:lnTo>
                    <a:lnTo>
                      <a:pt x="119" y="420"/>
                    </a:lnTo>
                    <a:lnTo>
                      <a:pt x="121" y="402"/>
                    </a:lnTo>
                    <a:lnTo>
                      <a:pt x="119" y="380"/>
                    </a:lnTo>
                    <a:lnTo>
                      <a:pt x="117" y="364"/>
                    </a:lnTo>
                    <a:lnTo>
                      <a:pt x="113" y="349"/>
                    </a:lnTo>
                    <a:lnTo>
                      <a:pt x="108" y="340"/>
                    </a:lnTo>
                    <a:lnTo>
                      <a:pt x="102" y="332"/>
                    </a:lnTo>
                    <a:lnTo>
                      <a:pt x="98" y="326"/>
                    </a:lnTo>
                    <a:lnTo>
                      <a:pt x="97" y="325"/>
                    </a:lnTo>
                    <a:lnTo>
                      <a:pt x="95" y="319"/>
                    </a:lnTo>
                    <a:lnTo>
                      <a:pt x="92" y="311"/>
                    </a:lnTo>
                    <a:lnTo>
                      <a:pt x="89" y="300"/>
                    </a:lnTo>
                    <a:lnTo>
                      <a:pt x="91" y="283"/>
                    </a:lnTo>
                    <a:lnTo>
                      <a:pt x="93" y="262"/>
                    </a:lnTo>
                    <a:lnTo>
                      <a:pt x="87" y="246"/>
                    </a:lnTo>
                    <a:lnTo>
                      <a:pt x="80" y="228"/>
                    </a:lnTo>
                    <a:lnTo>
                      <a:pt x="76" y="207"/>
                    </a:lnTo>
                    <a:lnTo>
                      <a:pt x="75" y="183"/>
                    </a:lnTo>
                    <a:lnTo>
                      <a:pt x="81" y="161"/>
                    </a:lnTo>
                    <a:lnTo>
                      <a:pt x="92" y="137"/>
                    </a:lnTo>
                    <a:lnTo>
                      <a:pt x="102" y="119"/>
                    </a:lnTo>
                    <a:lnTo>
                      <a:pt x="113" y="107"/>
                    </a:lnTo>
                    <a:lnTo>
                      <a:pt x="126" y="98"/>
                    </a:lnTo>
                    <a:lnTo>
                      <a:pt x="142" y="90"/>
                    </a:lnTo>
                    <a:lnTo>
                      <a:pt x="152" y="85"/>
                    </a:lnTo>
                    <a:lnTo>
                      <a:pt x="168" y="80"/>
                    </a:lnTo>
                    <a:lnTo>
                      <a:pt x="185" y="76"/>
                    </a:lnTo>
                    <a:lnTo>
                      <a:pt x="204" y="75"/>
                    </a:lnTo>
                    <a:close/>
                    <a:moveTo>
                      <a:pt x="432" y="37"/>
                    </a:moveTo>
                    <a:lnTo>
                      <a:pt x="413" y="38"/>
                    </a:lnTo>
                    <a:lnTo>
                      <a:pt x="395" y="42"/>
                    </a:lnTo>
                    <a:lnTo>
                      <a:pt x="382" y="47"/>
                    </a:lnTo>
                    <a:lnTo>
                      <a:pt x="375" y="51"/>
                    </a:lnTo>
                    <a:lnTo>
                      <a:pt x="369" y="54"/>
                    </a:lnTo>
                    <a:lnTo>
                      <a:pt x="352" y="61"/>
                    </a:lnTo>
                    <a:lnTo>
                      <a:pt x="339" y="71"/>
                    </a:lnTo>
                    <a:lnTo>
                      <a:pt x="326" y="82"/>
                    </a:lnTo>
                    <a:lnTo>
                      <a:pt x="314" y="101"/>
                    </a:lnTo>
                    <a:lnTo>
                      <a:pt x="304" y="124"/>
                    </a:lnTo>
                    <a:lnTo>
                      <a:pt x="299" y="145"/>
                    </a:lnTo>
                    <a:lnTo>
                      <a:pt x="300" y="167"/>
                    </a:lnTo>
                    <a:lnTo>
                      <a:pt x="304" y="190"/>
                    </a:lnTo>
                    <a:lnTo>
                      <a:pt x="312" y="208"/>
                    </a:lnTo>
                    <a:lnTo>
                      <a:pt x="318" y="224"/>
                    </a:lnTo>
                    <a:lnTo>
                      <a:pt x="320" y="226"/>
                    </a:lnTo>
                    <a:lnTo>
                      <a:pt x="321" y="230"/>
                    </a:lnTo>
                    <a:lnTo>
                      <a:pt x="322" y="238"/>
                    </a:lnTo>
                    <a:lnTo>
                      <a:pt x="321" y="249"/>
                    </a:lnTo>
                    <a:lnTo>
                      <a:pt x="317" y="267"/>
                    </a:lnTo>
                    <a:lnTo>
                      <a:pt x="317" y="281"/>
                    </a:lnTo>
                    <a:lnTo>
                      <a:pt x="317" y="291"/>
                    </a:lnTo>
                    <a:lnTo>
                      <a:pt x="318" y="297"/>
                    </a:lnTo>
                    <a:lnTo>
                      <a:pt x="320" y="300"/>
                    </a:lnTo>
                    <a:lnTo>
                      <a:pt x="320" y="300"/>
                    </a:lnTo>
                    <a:lnTo>
                      <a:pt x="320" y="301"/>
                    </a:lnTo>
                    <a:lnTo>
                      <a:pt x="321" y="302"/>
                    </a:lnTo>
                    <a:lnTo>
                      <a:pt x="324" y="305"/>
                    </a:lnTo>
                    <a:lnTo>
                      <a:pt x="325" y="306"/>
                    </a:lnTo>
                    <a:lnTo>
                      <a:pt x="333" y="317"/>
                    </a:lnTo>
                    <a:lnTo>
                      <a:pt x="342" y="330"/>
                    </a:lnTo>
                    <a:lnTo>
                      <a:pt x="351" y="346"/>
                    </a:lnTo>
                    <a:lnTo>
                      <a:pt x="358" y="366"/>
                    </a:lnTo>
                    <a:lnTo>
                      <a:pt x="363" y="391"/>
                    </a:lnTo>
                    <a:lnTo>
                      <a:pt x="365" y="420"/>
                    </a:lnTo>
                    <a:lnTo>
                      <a:pt x="363" y="448"/>
                    </a:lnTo>
                    <a:lnTo>
                      <a:pt x="355" y="471"/>
                    </a:lnTo>
                    <a:lnTo>
                      <a:pt x="344" y="491"/>
                    </a:lnTo>
                    <a:lnTo>
                      <a:pt x="331" y="507"/>
                    </a:lnTo>
                    <a:lnTo>
                      <a:pt x="317" y="520"/>
                    </a:lnTo>
                    <a:lnTo>
                      <a:pt x="301" y="530"/>
                    </a:lnTo>
                    <a:lnTo>
                      <a:pt x="286" y="538"/>
                    </a:lnTo>
                    <a:lnTo>
                      <a:pt x="272" y="542"/>
                    </a:lnTo>
                    <a:lnTo>
                      <a:pt x="271" y="542"/>
                    </a:lnTo>
                    <a:lnTo>
                      <a:pt x="252" y="550"/>
                    </a:lnTo>
                    <a:lnTo>
                      <a:pt x="232" y="559"/>
                    </a:lnTo>
                    <a:lnTo>
                      <a:pt x="214" y="568"/>
                    </a:lnTo>
                    <a:lnTo>
                      <a:pt x="198" y="580"/>
                    </a:lnTo>
                    <a:lnTo>
                      <a:pt x="185" y="594"/>
                    </a:lnTo>
                    <a:lnTo>
                      <a:pt x="176" y="613"/>
                    </a:lnTo>
                    <a:lnTo>
                      <a:pt x="169" y="632"/>
                    </a:lnTo>
                    <a:lnTo>
                      <a:pt x="651" y="632"/>
                    </a:lnTo>
                    <a:lnTo>
                      <a:pt x="644" y="613"/>
                    </a:lnTo>
                    <a:lnTo>
                      <a:pt x="635" y="594"/>
                    </a:lnTo>
                    <a:lnTo>
                      <a:pt x="622" y="580"/>
                    </a:lnTo>
                    <a:lnTo>
                      <a:pt x="606" y="568"/>
                    </a:lnTo>
                    <a:lnTo>
                      <a:pt x="588" y="559"/>
                    </a:lnTo>
                    <a:lnTo>
                      <a:pt x="568" y="550"/>
                    </a:lnTo>
                    <a:lnTo>
                      <a:pt x="549" y="542"/>
                    </a:lnTo>
                    <a:lnTo>
                      <a:pt x="547" y="542"/>
                    </a:lnTo>
                    <a:lnTo>
                      <a:pt x="534" y="538"/>
                    </a:lnTo>
                    <a:lnTo>
                      <a:pt x="518" y="530"/>
                    </a:lnTo>
                    <a:lnTo>
                      <a:pt x="503" y="520"/>
                    </a:lnTo>
                    <a:lnTo>
                      <a:pt x="488" y="507"/>
                    </a:lnTo>
                    <a:lnTo>
                      <a:pt x="475" y="491"/>
                    </a:lnTo>
                    <a:lnTo>
                      <a:pt x="465" y="471"/>
                    </a:lnTo>
                    <a:lnTo>
                      <a:pt x="457" y="448"/>
                    </a:lnTo>
                    <a:lnTo>
                      <a:pt x="454" y="420"/>
                    </a:lnTo>
                    <a:lnTo>
                      <a:pt x="457" y="391"/>
                    </a:lnTo>
                    <a:lnTo>
                      <a:pt x="462" y="366"/>
                    </a:lnTo>
                    <a:lnTo>
                      <a:pt x="469" y="346"/>
                    </a:lnTo>
                    <a:lnTo>
                      <a:pt x="478" y="330"/>
                    </a:lnTo>
                    <a:lnTo>
                      <a:pt x="487" y="317"/>
                    </a:lnTo>
                    <a:lnTo>
                      <a:pt x="495" y="306"/>
                    </a:lnTo>
                    <a:lnTo>
                      <a:pt x="496" y="305"/>
                    </a:lnTo>
                    <a:lnTo>
                      <a:pt x="499" y="302"/>
                    </a:lnTo>
                    <a:lnTo>
                      <a:pt x="500" y="301"/>
                    </a:lnTo>
                    <a:lnTo>
                      <a:pt x="501" y="298"/>
                    </a:lnTo>
                    <a:lnTo>
                      <a:pt x="501" y="298"/>
                    </a:lnTo>
                    <a:lnTo>
                      <a:pt x="503" y="294"/>
                    </a:lnTo>
                    <a:lnTo>
                      <a:pt x="504" y="289"/>
                    </a:lnTo>
                    <a:lnTo>
                      <a:pt x="504" y="280"/>
                    </a:lnTo>
                    <a:lnTo>
                      <a:pt x="504" y="267"/>
                    </a:lnTo>
                    <a:lnTo>
                      <a:pt x="500" y="251"/>
                    </a:lnTo>
                    <a:lnTo>
                      <a:pt x="500" y="236"/>
                    </a:lnTo>
                    <a:lnTo>
                      <a:pt x="507" y="221"/>
                    </a:lnTo>
                    <a:lnTo>
                      <a:pt x="511" y="213"/>
                    </a:lnTo>
                    <a:lnTo>
                      <a:pt x="516" y="203"/>
                    </a:lnTo>
                    <a:lnTo>
                      <a:pt x="520" y="190"/>
                    </a:lnTo>
                    <a:lnTo>
                      <a:pt x="521" y="173"/>
                    </a:lnTo>
                    <a:lnTo>
                      <a:pt x="520" y="152"/>
                    </a:lnTo>
                    <a:lnTo>
                      <a:pt x="515" y="128"/>
                    </a:lnTo>
                    <a:lnTo>
                      <a:pt x="505" y="101"/>
                    </a:lnTo>
                    <a:lnTo>
                      <a:pt x="496" y="81"/>
                    </a:lnTo>
                    <a:lnTo>
                      <a:pt x="488" y="67"/>
                    </a:lnTo>
                    <a:lnTo>
                      <a:pt x="481" y="56"/>
                    </a:lnTo>
                    <a:lnTo>
                      <a:pt x="474" y="50"/>
                    </a:lnTo>
                    <a:lnTo>
                      <a:pt x="467" y="44"/>
                    </a:lnTo>
                    <a:lnTo>
                      <a:pt x="452" y="39"/>
                    </a:lnTo>
                    <a:lnTo>
                      <a:pt x="432" y="37"/>
                    </a:lnTo>
                    <a:close/>
                    <a:moveTo>
                      <a:pt x="432" y="0"/>
                    </a:moveTo>
                    <a:lnTo>
                      <a:pt x="450" y="1"/>
                    </a:lnTo>
                    <a:lnTo>
                      <a:pt x="469" y="5"/>
                    </a:lnTo>
                    <a:lnTo>
                      <a:pt x="486" y="12"/>
                    </a:lnTo>
                    <a:lnTo>
                      <a:pt x="501" y="23"/>
                    </a:lnTo>
                    <a:lnTo>
                      <a:pt x="515" y="39"/>
                    </a:lnTo>
                    <a:lnTo>
                      <a:pt x="528" y="60"/>
                    </a:lnTo>
                    <a:lnTo>
                      <a:pt x="539" y="86"/>
                    </a:lnTo>
                    <a:lnTo>
                      <a:pt x="551" y="119"/>
                    </a:lnTo>
                    <a:lnTo>
                      <a:pt x="558" y="149"/>
                    </a:lnTo>
                    <a:lnTo>
                      <a:pt x="558" y="177"/>
                    </a:lnTo>
                    <a:lnTo>
                      <a:pt x="555" y="202"/>
                    </a:lnTo>
                    <a:lnTo>
                      <a:pt x="547" y="224"/>
                    </a:lnTo>
                    <a:lnTo>
                      <a:pt x="537" y="242"/>
                    </a:lnTo>
                    <a:lnTo>
                      <a:pt x="541" y="266"/>
                    </a:lnTo>
                    <a:lnTo>
                      <a:pt x="542" y="285"/>
                    </a:lnTo>
                    <a:lnTo>
                      <a:pt x="539" y="300"/>
                    </a:lnTo>
                    <a:lnTo>
                      <a:pt x="537" y="310"/>
                    </a:lnTo>
                    <a:lnTo>
                      <a:pt x="534" y="318"/>
                    </a:lnTo>
                    <a:lnTo>
                      <a:pt x="530" y="322"/>
                    </a:lnTo>
                    <a:lnTo>
                      <a:pt x="529" y="323"/>
                    </a:lnTo>
                    <a:lnTo>
                      <a:pt x="524" y="330"/>
                    </a:lnTo>
                    <a:lnTo>
                      <a:pt x="517" y="338"/>
                    </a:lnTo>
                    <a:lnTo>
                      <a:pt x="511" y="348"/>
                    </a:lnTo>
                    <a:lnTo>
                      <a:pt x="503" y="361"/>
                    </a:lnTo>
                    <a:lnTo>
                      <a:pt x="498" y="377"/>
                    </a:lnTo>
                    <a:lnTo>
                      <a:pt x="494" y="397"/>
                    </a:lnTo>
                    <a:lnTo>
                      <a:pt x="491" y="420"/>
                    </a:lnTo>
                    <a:lnTo>
                      <a:pt x="494" y="442"/>
                    </a:lnTo>
                    <a:lnTo>
                      <a:pt x="500" y="459"/>
                    </a:lnTo>
                    <a:lnTo>
                      <a:pt x="509" y="474"/>
                    </a:lnTo>
                    <a:lnTo>
                      <a:pt x="520" y="486"/>
                    </a:lnTo>
                    <a:lnTo>
                      <a:pt x="530" y="493"/>
                    </a:lnTo>
                    <a:lnTo>
                      <a:pt x="541" y="500"/>
                    </a:lnTo>
                    <a:lnTo>
                      <a:pt x="550" y="504"/>
                    </a:lnTo>
                    <a:lnTo>
                      <a:pt x="556" y="505"/>
                    </a:lnTo>
                    <a:lnTo>
                      <a:pt x="558" y="507"/>
                    </a:lnTo>
                    <a:lnTo>
                      <a:pt x="572" y="512"/>
                    </a:lnTo>
                    <a:lnTo>
                      <a:pt x="588" y="517"/>
                    </a:lnTo>
                    <a:lnTo>
                      <a:pt x="605" y="525"/>
                    </a:lnTo>
                    <a:lnTo>
                      <a:pt x="623" y="535"/>
                    </a:lnTo>
                    <a:lnTo>
                      <a:pt x="640" y="547"/>
                    </a:lnTo>
                    <a:lnTo>
                      <a:pt x="656" y="562"/>
                    </a:lnTo>
                    <a:lnTo>
                      <a:pt x="669" y="579"/>
                    </a:lnTo>
                    <a:lnTo>
                      <a:pt x="679" y="599"/>
                    </a:lnTo>
                    <a:lnTo>
                      <a:pt x="686" y="623"/>
                    </a:lnTo>
                    <a:lnTo>
                      <a:pt x="689" y="652"/>
                    </a:lnTo>
                    <a:lnTo>
                      <a:pt x="689" y="652"/>
                    </a:lnTo>
                    <a:lnTo>
                      <a:pt x="689" y="653"/>
                    </a:lnTo>
                    <a:lnTo>
                      <a:pt x="689" y="656"/>
                    </a:lnTo>
                    <a:lnTo>
                      <a:pt x="687" y="658"/>
                    </a:lnTo>
                    <a:lnTo>
                      <a:pt x="687" y="661"/>
                    </a:lnTo>
                    <a:lnTo>
                      <a:pt x="685" y="664"/>
                    </a:lnTo>
                    <a:lnTo>
                      <a:pt x="683" y="666"/>
                    </a:lnTo>
                    <a:lnTo>
                      <a:pt x="679" y="668"/>
                    </a:lnTo>
                    <a:lnTo>
                      <a:pt x="676" y="669"/>
                    </a:lnTo>
                    <a:lnTo>
                      <a:pt x="670" y="670"/>
                    </a:lnTo>
                    <a:lnTo>
                      <a:pt x="149" y="670"/>
                    </a:lnTo>
                    <a:lnTo>
                      <a:pt x="144" y="669"/>
                    </a:lnTo>
                    <a:lnTo>
                      <a:pt x="140" y="668"/>
                    </a:lnTo>
                    <a:lnTo>
                      <a:pt x="136" y="666"/>
                    </a:lnTo>
                    <a:lnTo>
                      <a:pt x="135" y="664"/>
                    </a:lnTo>
                    <a:lnTo>
                      <a:pt x="132" y="661"/>
                    </a:lnTo>
                    <a:lnTo>
                      <a:pt x="132" y="658"/>
                    </a:lnTo>
                    <a:lnTo>
                      <a:pt x="131" y="656"/>
                    </a:lnTo>
                    <a:lnTo>
                      <a:pt x="131" y="653"/>
                    </a:lnTo>
                    <a:lnTo>
                      <a:pt x="131" y="652"/>
                    </a:lnTo>
                    <a:lnTo>
                      <a:pt x="131" y="652"/>
                    </a:lnTo>
                    <a:lnTo>
                      <a:pt x="134" y="623"/>
                    </a:lnTo>
                    <a:lnTo>
                      <a:pt x="140" y="599"/>
                    </a:lnTo>
                    <a:lnTo>
                      <a:pt x="151" y="579"/>
                    </a:lnTo>
                    <a:lnTo>
                      <a:pt x="164" y="562"/>
                    </a:lnTo>
                    <a:lnTo>
                      <a:pt x="180" y="547"/>
                    </a:lnTo>
                    <a:lnTo>
                      <a:pt x="197" y="535"/>
                    </a:lnTo>
                    <a:lnTo>
                      <a:pt x="215" y="525"/>
                    </a:lnTo>
                    <a:lnTo>
                      <a:pt x="232" y="517"/>
                    </a:lnTo>
                    <a:lnTo>
                      <a:pt x="248" y="512"/>
                    </a:lnTo>
                    <a:lnTo>
                      <a:pt x="262" y="507"/>
                    </a:lnTo>
                    <a:lnTo>
                      <a:pt x="263" y="505"/>
                    </a:lnTo>
                    <a:lnTo>
                      <a:pt x="270" y="504"/>
                    </a:lnTo>
                    <a:lnTo>
                      <a:pt x="279" y="500"/>
                    </a:lnTo>
                    <a:lnTo>
                      <a:pt x="289" y="493"/>
                    </a:lnTo>
                    <a:lnTo>
                      <a:pt x="300" y="486"/>
                    </a:lnTo>
                    <a:lnTo>
                      <a:pt x="310" y="474"/>
                    </a:lnTo>
                    <a:lnTo>
                      <a:pt x="320" y="459"/>
                    </a:lnTo>
                    <a:lnTo>
                      <a:pt x="326" y="442"/>
                    </a:lnTo>
                    <a:lnTo>
                      <a:pt x="329" y="420"/>
                    </a:lnTo>
                    <a:lnTo>
                      <a:pt x="326" y="397"/>
                    </a:lnTo>
                    <a:lnTo>
                      <a:pt x="322" y="377"/>
                    </a:lnTo>
                    <a:lnTo>
                      <a:pt x="317" y="361"/>
                    </a:lnTo>
                    <a:lnTo>
                      <a:pt x="309" y="348"/>
                    </a:lnTo>
                    <a:lnTo>
                      <a:pt x="303" y="338"/>
                    </a:lnTo>
                    <a:lnTo>
                      <a:pt x="296" y="330"/>
                    </a:lnTo>
                    <a:lnTo>
                      <a:pt x="291" y="323"/>
                    </a:lnTo>
                    <a:lnTo>
                      <a:pt x="289" y="322"/>
                    </a:lnTo>
                    <a:lnTo>
                      <a:pt x="287" y="317"/>
                    </a:lnTo>
                    <a:lnTo>
                      <a:pt x="283" y="310"/>
                    </a:lnTo>
                    <a:lnTo>
                      <a:pt x="280" y="298"/>
                    </a:lnTo>
                    <a:lnTo>
                      <a:pt x="279" y="284"/>
                    </a:lnTo>
                    <a:lnTo>
                      <a:pt x="280" y="264"/>
                    </a:lnTo>
                    <a:lnTo>
                      <a:pt x="284" y="241"/>
                    </a:lnTo>
                    <a:lnTo>
                      <a:pt x="278" y="225"/>
                    </a:lnTo>
                    <a:lnTo>
                      <a:pt x="271" y="205"/>
                    </a:lnTo>
                    <a:lnTo>
                      <a:pt x="265" y="183"/>
                    </a:lnTo>
                    <a:lnTo>
                      <a:pt x="261" y="160"/>
                    </a:lnTo>
                    <a:lnTo>
                      <a:pt x="262" y="135"/>
                    </a:lnTo>
                    <a:lnTo>
                      <a:pt x="269" y="110"/>
                    </a:lnTo>
                    <a:lnTo>
                      <a:pt x="280" y="85"/>
                    </a:lnTo>
                    <a:lnTo>
                      <a:pt x="293" y="64"/>
                    </a:lnTo>
                    <a:lnTo>
                      <a:pt x="307" y="50"/>
                    </a:lnTo>
                    <a:lnTo>
                      <a:pt x="321" y="38"/>
                    </a:lnTo>
                    <a:lnTo>
                      <a:pt x="337" y="29"/>
                    </a:lnTo>
                    <a:lnTo>
                      <a:pt x="355" y="20"/>
                    </a:lnTo>
                    <a:lnTo>
                      <a:pt x="367" y="13"/>
                    </a:lnTo>
                    <a:lnTo>
                      <a:pt x="386" y="6"/>
                    </a:lnTo>
                    <a:lnTo>
                      <a:pt x="409" y="1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60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F797EB9-1016-4DA8-92BF-1294858814EB}"/>
              </a:ext>
            </a:extLst>
          </p:cNvPr>
          <p:cNvSpPr txBox="1"/>
          <p:nvPr/>
        </p:nvSpPr>
        <p:spPr>
          <a:xfrm>
            <a:off x="3479770" y="733920"/>
            <a:ext cx="5232459" cy="584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Hướng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EE332C-CC49-94D5-7C1D-E392C62B6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41" y="2336142"/>
            <a:ext cx="3422011" cy="2185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FCC7B9-DF98-4524-7E64-B371AA05E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209" y="2419215"/>
            <a:ext cx="3638267" cy="2106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3CF4EFC-27F6-2800-2D94-C978AC09F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189" y="2309717"/>
            <a:ext cx="3607370" cy="2238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A7CAFBD-71C2-1C92-012F-7AFD1F933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440" y="4702239"/>
            <a:ext cx="3552925" cy="1952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25441F1-F6A8-EF7E-1319-DDB223E532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209" y="4548283"/>
            <a:ext cx="3567290" cy="2194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31A90B-E6AD-5679-5980-CDE063C344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189" y="4594684"/>
            <a:ext cx="3567290" cy="2068196"/>
          </a:xfrm>
          <a:prstGeom prst="rect">
            <a:avLst/>
          </a:prstGeom>
        </p:spPr>
      </p:pic>
      <p:sp>
        <p:nvSpPr>
          <p:cNvPr id="10" name="TextBox 9">
            <a:hlinkClick r:id="rId9"/>
            <a:extLst>
              <a:ext uri="{FF2B5EF4-FFF2-40B4-BE49-F238E27FC236}">
                <a16:creationId xmlns="" xmlns:a16="http://schemas.microsoft.com/office/drawing/2014/main" id="{BF2F58F0-0662-9C36-4209-C65AA256F653}"/>
              </a:ext>
            </a:extLst>
          </p:cNvPr>
          <p:cNvSpPr txBox="1"/>
          <p:nvPr/>
        </p:nvSpPr>
        <p:spPr>
          <a:xfrm>
            <a:off x="472483" y="1636893"/>
            <a:ext cx="10610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1. </a:t>
            </a:r>
            <a:r>
              <a:rPr lang="en-US" sz="2600" dirty="0" err="1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600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sắp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gian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lí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Luyện tập</a:t>
            </a:r>
            <a:r>
              <a:rPr kumimoji="0" lang="en-US" sz="8000" b="1" i="0" u="none" strike="noStrike" kern="1200" cap="none" spc="0" normalizeH="0" baseline="0" noProof="0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kumimoji="0" lang="en-US" sz="8000" b="1" i="0" u="none" strike="noStrike" kern="1200" cap="none" spc="0" normalizeH="0" baseline="0" noProof="0" dirty="0">
              <a:ln w="12700" cmpd="sng">
                <a:solidFill>
                  <a:srgbClr val="8064A2"/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6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8DDEFC7-854F-500B-9690-5E48B0331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43" y="1771430"/>
            <a:ext cx="2748361" cy="1510265"/>
          </a:xfrm>
          <a:prstGeom prst="rect">
            <a:avLst/>
          </a:prstGeom>
        </p:spPr>
      </p:pic>
      <p:sp>
        <p:nvSpPr>
          <p:cNvPr id="3" name="Right Arrow 27">
            <a:extLst>
              <a:ext uri="{FF2B5EF4-FFF2-40B4-BE49-F238E27FC236}">
                <a16:creationId xmlns="" xmlns:a16="http://schemas.microsoft.com/office/drawing/2014/main" id="{286D0E68-A52B-C33E-58B0-E1A1BEFABC1F}"/>
              </a:ext>
            </a:extLst>
          </p:cNvPr>
          <p:cNvSpPr/>
          <p:nvPr/>
        </p:nvSpPr>
        <p:spPr>
          <a:xfrm>
            <a:off x="4068363" y="2332742"/>
            <a:ext cx="527181" cy="66745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04B9BF-C8F2-DFFF-9E2F-29600EFB6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348" y="1784364"/>
            <a:ext cx="2820776" cy="1635392"/>
          </a:xfrm>
          <a:prstGeom prst="rect">
            <a:avLst/>
          </a:prstGeom>
        </p:spPr>
      </p:pic>
      <p:sp>
        <p:nvSpPr>
          <p:cNvPr id="5" name="Right Arrow 78">
            <a:extLst>
              <a:ext uri="{FF2B5EF4-FFF2-40B4-BE49-F238E27FC236}">
                <a16:creationId xmlns="" xmlns:a16="http://schemas.microsoft.com/office/drawing/2014/main" id="{9D49CAED-5057-8F9D-9B1A-0EAD6ED8BC85}"/>
              </a:ext>
            </a:extLst>
          </p:cNvPr>
          <p:cNvSpPr/>
          <p:nvPr/>
        </p:nvSpPr>
        <p:spPr>
          <a:xfrm>
            <a:off x="7862155" y="2332742"/>
            <a:ext cx="527181" cy="66745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3591FBD-5A3B-B71F-DD13-8F1DC8EEF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368" y="1677215"/>
            <a:ext cx="2636026" cy="1683690"/>
          </a:xfrm>
          <a:prstGeom prst="rect">
            <a:avLst/>
          </a:prstGeom>
        </p:spPr>
      </p:pic>
      <p:sp>
        <p:nvSpPr>
          <p:cNvPr id="7" name="Down Arrow 28">
            <a:extLst>
              <a:ext uri="{FF2B5EF4-FFF2-40B4-BE49-F238E27FC236}">
                <a16:creationId xmlns="" xmlns:a16="http://schemas.microsoft.com/office/drawing/2014/main" id="{803CA0D7-39C6-45BF-5800-856ECE87669F}"/>
              </a:ext>
            </a:extLst>
          </p:cNvPr>
          <p:cNvSpPr/>
          <p:nvPr/>
        </p:nvSpPr>
        <p:spPr>
          <a:xfrm>
            <a:off x="9512995" y="3497096"/>
            <a:ext cx="790771" cy="70914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C8BB79-27F5-C1CD-418C-9F24479B8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0368" y="4262426"/>
            <a:ext cx="2702037" cy="1564338"/>
          </a:xfrm>
          <a:prstGeom prst="rect">
            <a:avLst/>
          </a:prstGeom>
        </p:spPr>
      </p:pic>
      <p:sp>
        <p:nvSpPr>
          <p:cNvPr id="9" name="Left Arrow 29">
            <a:extLst>
              <a:ext uri="{FF2B5EF4-FFF2-40B4-BE49-F238E27FC236}">
                <a16:creationId xmlns="" xmlns:a16="http://schemas.microsoft.com/office/drawing/2014/main" id="{9C279B90-D7CC-4C59-20FF-1885200896CC}"/>
              </a:ext>
            </a:extLst>
          </p:cNvPr>
          <p:cNvSpPr/>
          <p:nvPr/>
        </p:nvSpPr>
        <p:spPr>
          <a:xfrm>
            <a:off x="7858356" y="4784899"/>
            <a:ext cx="527181" cy="6281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23335BC-4363-386E-2AB7-3B4EDA2CA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944" y="4200994"/>
            <a:ext cx="2894207" cy="17960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D1DF70F-B4F9-2A48-A230-4E82793AF1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0954" y="4262426"/>
            <a:ext cx="2719564" cy="1673147"/>
          </a:xfrm>
          <a:prstGeom prst="rect">
            <a:avLst/>
          </a:prstGeom>
        </p:spPr>
      </p:pic>
      <p:sp>
        <p:nvSpPr>
          <p:cNvPr id="12" name="Left Arrow 85">
            <a:extLst>
              <a:ext uri="{FF2B5EF4-FFF2-40B4-BE49-F238E27FC236}">
                <a16:creationId xmlns="" xmlns:a16="http://schemas.microsoft.com/office/drawing/2014/main" id="{29A3D088-5C96-1C25-2488-F4B777F96510}"/>
              </a:ext>
            </a:extLst>
          </p:cNvPr>
          <p:cNvSpPr/>
          <p:nvPr/>
        </p:nvSpPr>
        <p:spPr>
          <a:xfrm>
            <a:off x="4027716" y="4784900"/>
            <a:ext cx="597603" cy="6281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3E1551-7D69-533E-1B2F-6BA4718E0F57}"/>
              </a:ext>
            </a:extLst>
          </p:cNvPr>
          <p:cNvSpPr txBox="1"/>
          <p:nvPr/>
        </p:nvSpPr>
        <p:spPr>
          <a:xfrm>
            <a:off x="1520958" y="1807959"/>
            <a:ext cx="8530525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6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2. </a:t>
            </a:r>
            <a:r>
              <a:rPr lang="en-US" sz="2600" b="1" dirty="0" err="1" smtClean="0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6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cặp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đôi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đóng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vai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xử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lí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tình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huống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图片 24">
            <a:extLst>
              <a:ext uri="{FF2B5EF4-FFF2-40B4-BE49-F238E27FC236}">
                <a16:creationId xmlns="" xmlns:a16="http://schemas.microsoft.com/office/drawing/2014/main" id="{AC23341B-075E-C848-2AD6-904460AFD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4" t="14378" r="17999" b="18981"/>
          <a:stretch/>
        </p:blipFill>
        <p:spPr>
          <a:xfrm rot="10800000" flipV="1">
            <a:off x="277120" y="4837813"/>
            <a:ext cx="1391891" cy="150296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DF40C5F-2D5F-802D-AA70-7A2658A39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950" y="2530549"/>
            <a:ext cx="7500690" cy="40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4">
            <a:extLst>
              <a:ext uri="{FF2B5EF4-FFF2-40B4-BE49-F238E27FC236}">
                <a16:creationId xmlns="" xmlns:a16="http://schemas.microsoft.com/office/drawing/2014/main" id="{7B335EEB-E5A8-7756-EE77-FFB1EF2F59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4" t="14378" r="17999" b="18981"/>
          <a:stretch/>
        </p:blipFill>
        <p:spPr>
          <a:xfrm rot="10800000" flipV="1">
            <a:off x="186324" y="4934688"/>
            <a:ext cx="1546783" cy="167021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52BB52-2101-9C90-4C7C-646D6C3D9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663" y="2450172"/>
            <a:ext cx="6613900" cy="4057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025D4A9-D275-5578-DA7B-553A1F200EB8}"/>
              </a:ext>
            </a:extLst>
          </p:cNvPr>
          <p:cNvSpPr txBox="1"/>
          <p:nvPr/>
        </p:nvSpPr>
        <p:spPr>
          <a:xfrm>
            <a:off x="1538714" y="1677090"/>
            <a:ext cx="8530525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6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2. </a:t>
            </a:r>
            <a:r>
              <a:rPr lang="en-US" sz="2600" b="1" dirty="0" err="1" smtClean="0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6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cặp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đôi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đóng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vai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xử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lí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tình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huống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249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EF9F6FC1-AA10-1E1F-AEA7-49233C6F5A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0" r="77826" b="30233"/>
          <a:stretch/>
        </p:blipFill>
        <p:spPr>
          <a:xfrm>
            <a:off x="222580" y="3774558"/>
            <a:ext cx="1486274" cy="3136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643A32-7DE0-D363-A575-7F3CC3675562}"/>
              </a:ext>
            </a:extLst>
          </p:cNvPr>
          <p:cNvSpPr txBox="1"/>
          <p:nvPr/>
        </p:nvSpPr>
        <p:spPr>
          <a:xfrm flipH="1">
            <a:off x="2809715" y="3172573"/>
            <a:ext cx="71421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3. Liên hệ: </a:t>
            </a:r>
            <a:r>
              <a:rPr lang="en-US" sz="2600" dirty="0" err="1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2600" dirty="0" smtClean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việc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gian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việc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144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="" xmlns:a16="http://schemas.microsoft.com/office/drawing/2014/main" id="{E1FE5A8B-E690-0352-9AF0-C10C3B51F3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6" b="33931"/>
          <a:stretch/>
        </p:blipFill>
        <p:spPr>
          <a:xfrm>
            <a:off x="3048000" y="3646851"/>
            <a:ext cx="7010400" cy="130614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="" xmlns:a16="http://schemas.microsoft.com/office/drawing/2014/main" id="{D0FA7A86-F3A2-0C68-F604-DECE8ECCB6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="" xmlns:a16="http://schemas.microsoft.com/office/drawing/2014/main" id="{A9C8CEBA-11BB-6E68-640E-9FD3961A31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66222"/>
            <a:ext cx="713817" cy="79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6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8475598" y="5994401"/>
            <a:ext cx="1550903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B. Sai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872840" y="5969000"/>
            <a:ext cx="1803274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Đúng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7" name="Picture 12" descr="Hình ảnh có liên quan">
            <a:extLst>
              <a:ext uri="{FF2B5EF4-FFF2-40B4-BE49-F238E27FC236}">
                <a16:creationId xmlns="" xmlns:a16="http://schemas.microsoft.com/office/drawing/2014/main" id="{B4FAB624-6ED9-6D9B-8B42-718685ABE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7776" y="1750466"/>
            <a:ext cx="1983789" cy="61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43E4AE-85C5-5EC9-E1FF-A23243DA5F20}"/>
              </a:ext>
            </a:extLst>
          </p:cNvPr>
          <p:cNvSpPr txBox="1"/>
          <p:nvPr/>
        </p:nvSpPr>
        <p:spPr>
          <a:xfrm>
            <a:off x="4421959" y="3998463"/>
            <a:ext cx="5247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Bin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ngồi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vừa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ngồi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gấp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quần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áo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vừa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xem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là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việc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thể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hiện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quý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trọng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hay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sai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n-US" sz="2400" kern="12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Tieng-chuong-het-gio-re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FA267336-C245-D465-0CE1-E26E02541C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357085" y="4956799"/>
            <a:ext cx="812800" cy="812800"/>
          </a:xfrm>
          <a:prstGeom prst="rect">
            <a:avLst/>
          </a:prstGeom>
        </p:spPr>
      </p:pic>
      <p:pic>
        <p:nvPicPr>
          <p:cNvPr id="11" name="Tieng-bao-sai-www_tiengdong_com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C5F8BDBF-BC2A-F1D6-4CA3-A70C3D78D0A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713567" y="2341033"/>
            <a:ext cx="812800" cy="81280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="" xmlns:a16="http://schemas.microsoft.com/office/drawing/2014/main" id="{94EE0A55-72DC-D2CD-6104-5FF9214D231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2" name="Picture 2" descr="C:\Users\ADMIN\Desktop\Doremon cau ca ( trac nghiem )\Picture1 (2).png">
            <a:extLst>
              <a:ext uri="{FF2B5EF4-FFF2-40B4-BE49-F238E27FC236}">
                <a16:creationId xmlns="" xmlns:a16="http://schemas.microsoft.com/office/drawing/2014/main" id="{997F9F79-07E2-A9E2-49BE-33D13E47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24068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times up">
            <a:extLst>
              <a:ext uri="{FF2B5EF4-FFF2-40B4-BE49-F238E27FC236}">
                <a16:creationId xmlns="" xmlns:a16="http://schemas.microsoft.com/office/drawing/2014/main" id="{E8E38D3E-4B32-0987-DD07-55495E653850}"/>
              </a:ext>
            </a:extLst>
          </p:cNvPr>
          <p:cNvGrpSpPr/>
          <p:nvPr/>
        </p:nvGrpSpPr>
        <p:grpSpPr>
          <a:xfrm>
            <a:off x="240762" y="1295400"/>
            <a:ext cx="2096039" cy="911669"/>
            <a:chOff x="2989747" y="438150"/>
            <a:chExt cx="1572029" cy="683752"/>
          </a:xfrm>
        </p:grpSpPr>
        <p:sp>
          <p:nvSpPr>
            <p:cNvPr id="4" name="Rounded Rectangle 18">
              <a:extLst>
                <a:ext uri="{FF2B5EF4-FFF2-40B4-BE49-F238E27FC236}">
                  <a16:creationId xmlns="" xmlns:a16="http://schemas.microsoft.com/office/drawing/2014/main" id="{CCD391EF-7B4E-79A5-A202-ECAF241226CE}"/>
                </a:ext>
              </a:extLst>
            </p:cNvPr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GB" sz="3733" kern="1200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19">
              <a:extLst>
                <a:ext uri="{FF2B5EF4-FFF2-40B4-BE49-F238E27FC236}">
                  <a16:creationId xmlns="" xmlns:a16="http://schemas.microsoft.com/office/drawing/2014/main" id="{AFCE5C7A-1D12-A3CE-D9A1-CD61DBD6C68F}"/>
                </a:ext>
              </a:extLst>
            </p:cNvPr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3" descr="C:\Users\ADMIN\Desktop\Picture2.png">
            <a:extLst>
              <a:ext uri="{FF2B5EF4-FFF2-40B4-BE49-F238E27FC236}">
                <a16:creationId xmlns="" xmlns:a16="http://schemas.microsoft.com/office/drawing/2014/main" id="{4EF35D96-086C-4B5A-F549-8DC674D77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78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3CB30CAE-0145-F086-F4B6-C432678C8797}"/>
              </a:ext>
            </a:extLst>
          </p:cNvPr>
          <p:cNvGrpSpPr/>
          <p:nvPr/>
        </p:nvGrpSpPr>
        <p:grpSpPr>
          <a:xfrm>
            <a:off x="1177723" y="2717800"/>
            <a:ext cx="186535" cy="203293"/>
            <a:chOff x="2455863" y="2411803"/>
            <a:chExt cx="566738" cy="566738"/>
          </a:xfrm>
        </p:grpSpPr>
        <p:sp>
          <p:nvSpPr>
            <p:cNvPr id="52" name="Oval 32">
              <a:extLst>
                <a:ext uri="{FF2B5EF4-FFF2-40B4-BE49-F238E27FC236}">
                  <a16:creationId xmlns="" xmlns:a16="http://schemas.microsoft.com/office/drawing/2014/main" id="{72860A6E-CBA0-4AB6-7BDA-562B0394D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3" name="Oval 33">
              <a:extLst>
                <a:ext uri="{FF2B5EF4-FFF2-40B4-BE49-F238E27FC236}">
                  <a16:creationId xmlns="" xmlns:a16="http://schemas.microsoft.com/office/drawing/2014/main" id="{3196E4B3-ADD2-E9D2-97CE-6227AA6B7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="" xmlns:a16="http://schemas.microsoft.com/office/drawing/2014/main" id="{3366F476-B365-6721-0200-04D7A32D75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="" xmlns:a16="http://schemas.microsoft.com/office/drawing/2014/main" id="{11D0C975-1722-04E4-88B6-7243E7F0E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6" name="Rectangle 36">
              <a:extLst>
                <a:ext uri="{FF2B5EF4-FFF2-40B4-BE49-F238E27FC236}">
                  <a16:creationId xmlns="" xmlns:a16="http://schemas.microsoft.com/office/drawing/2014/main" id="{54F34C64-AC8F-D7AB-E35A-3622EE742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424B5A94-7C74-4451-699B-02E1F391CA3D}"/>
              </a:ext>
            </a:extLst>
          </p:cNvPr>
          <p:cNvGrpSpPr/>
          <p:nvPr/>
        </p:nvGrpSpPr>
        <p:grpSpPr>
          <a:xfrm>
            <a:off x="1177723" y="3798578"/>
            <a:ext cx="186535" cy="203293"/>
            <a:chOff x="2455863" y="2411803"/>
            <a:chExt cx="566738" cy="566738"/>
          </a:xfrm>
        </p:grpSpPr>
        <p:sp>
          <p:nvSpPr>
            <p:cNvPr id="58" name="Oval 32">
              <a:extLst>
                <a:ext uri="{FF2B5EF4-FFF2-40B4-BE49-F238E27FC236}">
                  <a16:creationId xmlns="" xmlns:a16="http://schemas.microsoft.com/office/drawing/2014/main" id="{AFC6CD45-B4D2-3EE5-1EBC-3F548F10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9" name="Oval 33">
              <a:extLst>
                <a:ext uri="{FF2B5EF4-FFF2-40B4-BE49-F238E27FC236}">
                  <a16:creationId xmlns="" xmlns:a16="http://schemas.microsoft.com/office/drawing/2014/main" id="{DB797C8F-7F3B-029D-6FD5-4CDB68A6F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0" name="Freeform 34">
              <a:extLst>
                <a:ext uri="{FF2B5EF4-FFF2-40B4-BE49-F238E27FC236}">
                  <a16:creationId xmlns="" xmlns:a16="http://schemas.microsoft.com/office/drawing/2014/main" id="{026837EB-8DA8-F2D4-73E2-533D7EAB5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" name="Freeform 35">
              <a:extLst>
                <a:ext uri="{FF2B5EF4-FFF2-40B4-BE49-F238E27FC236}">
                  <a16:creationId xmlns="" xmlns:a16="http://schemas.microsoft.com/office/drawing/2014/main" id="{F9BCBAAC-A98E-6295-8942-B1910C7E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2" name="Rectangle 36">
              <a:extLst>
                <a:ext uri="{FF2B5EF4-FFF2-40B4-BE49-F238E27FC236}">
                  <a16:creationId xmlns="" xmlns:a16="http://schemas.microsoft.com/office/drawing/2014/main" id="{9FB9EC61-C92D-822C-3B68-D060148CB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BDF5A6A7-405D-604B-9A4A-5C26FAFF8EA4}"/>
              </a:ext>
            </a:extLst>
          </p:cNvPr>
          <p:cNvGrpSpPr/>
          <p:nvPr/>
        </p:nvGrpSpPr>
        <p:grpSpPr>
          <a:xfrm>
            <a:off x="1743866" y="3318196"/>
            <a:ext cx="186535" cy="203293"/>
            <a:chOff x="2455863" y="2411803"/>
            <a:chExt cx="566738" cy="566738"/>
          </a:xfrm>
        </p:grpSpPr>
        <p:sp>
          <p:nvSpPr>
            <p:cNvPr id="1024" name="Oval 32">
              <a:extLst>
                <a:ext uri="{FF2B5EF4-FFF2-40B4-BE49-F238E27FC236}">
                  <a16:creationId xmlns="" xmlns:a16="http://schemas.microsoft.com/office/drawing/2014/main" id="{88BBB371-D291-097A-46D5-F31AA2B47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5" name="Oval 33">
              <a:extLst>
                <a:ext uri="{FF2B5EF4-FFF2-40B4-BE49-F238E27FC236}">
                  <a16:creationId xmlns="" xmlns:a16="http://schemas.microsoft.com/office/drawing/2014/main" id="{48BEBFA2-44F7-B272-214D-9ECC84E33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7" name="Freeform 34">
              <a:extLst>
                <a:ext uri="{FF2B5EF4-FFF2-40B4-BE49-F238E27FC236}">
                  <a16:creationId xmlns="" xmlns:a16="http://schemas.microsoft.com/office/drawing/2014/main" id="{F3EDE9CB-842B-22B0-3D4E-E808F3BBE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0" name="Freeform 35">
              <a:extLst>
                <a:ext uri="{FF2B5EF4-FFF2-40B4-BE49-F238E27FC236}">
                  <a16:creationId xmlns="" xmlns:a16="http://schemas.microsoft.com/office/drawing/2014/main" id="{2878CFFA-582C-C8B4-E000-E8DBAF1AD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1" name="Rectangle 36">
              <a:extLst>
                <a:ext uri="{FF2B5EF4-FFF2-40B4-BE49-F238E27FC236}">
                  <a16:creationId xmlns="" xmlns:a16="http://schemas.microsoft.com/office/drawing/2014/main" id="{BC021FF2-631F-D5B2-AE40-3C18D9186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2" name="Group 1031">
            <a:extLst>
              <a:ext uri="{FF2B5EF4-FFF2-40B4-BE49-F238E27FC236}">
                <a16:creationId xmlns="" xmlns:a16="http://schemas.microsoft.com/office/drawing/2014/main" id="{27986845-A3BC-DB64-75C8-2188FCD9F34B}"/>
              </a:ext>
            </a:extLst>
          </p:cNvPr>
          <p:cNvGrpSpPr/>
          <p:nvPr/>
        </p:nvGrpSpPr>
        <p:grpSpPr>
          <a:xfrm>
            <a:off x="609601" y="3327307"/>
            <a:ext cx="186535" cy="203293"/>
            <a:chOff x="2455863" y="2411803"/>
            <a:chExt cx="566738" cy="566738"/>
          </a:xfrm>
        </p:grpSpPr>
        <p:sp>
          <p:nvSpPr>
            <p:cNvPr id="1033" name="Oval 32">
              <a:extLst>
                <a:ext uri="{FF2B5EF4-FFF2-40B4-BE49-F238E27FC236}">
                  <a16:creationId xmlns="" xmlns:a16="http://schemas.microsoft.com/office/drawing/2014/main" id="{3260A421-C2B3-2D62-B326-166F179C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4" name="Oval 33">
              <a:extLst>
                <a:ext uri="{FF2B5EF4-FFF2-40B4-BE49-F238E27FC236}">
                  <a16:creationId xmlns="" xmlns:a16="http://schemas.microsoft.com/office/drawing/2014/main" id="{8729D44C-3B17-DDDB-BCF1-911B8C025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5" name="Freeform 34">
              <a:extLst>
                <a:ext uri="{FF2B5EF4-FFF2-40B4-BE49-F238E27FC236}">
                  <a16:creationId xmlns="" xmlns:a16="http://schemas.microsoft.com/office/drawing/2014/main" id="{58F292CD-A888-5BF3-1350-D0265D09E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6" name="Freeform 35">
              <a:extLst>
                <a:ext uri="{FF2B5EF4-FFF2-40B4-BE49-F238E27FC236}">
                  <a16:creationId xmlns="" xmlns:a16="http://schemas.microsoft.com/office/drawing/2014/main" id="{D3CE5177-48AB-36D3-2BB1-97A7D001F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7" name="Rectangle 36">
              <a:extLst>
                <a:ext uri="{FF2B5EF4-FFF2-40B4-BE49-F238E27FC236}">
                  <a16:creationId xmlns="" xmlns:a16="http://schemas.microsoft.com/office/drawing/2014/main" id="{2E92AD74-3013-0746-91A8-DCC1E35CF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38" name="Oval 107">
            <a:extLst>
              <a:ext uri="{FF2B5EF4-FFF2-40B4-BE49-F238E27FC236}">
                <a16:creationId xmlns="" xmlns:a16="http://schemas.microsoft.com/office/drawing/2014/main" id="{FE1639EA-C333-6D13-BAF8-AAF219FF9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46" y="32853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Tx/>
            </a:pPr>
            <a:endParaRPr lang="en-GB" sz="2400" kern="120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39" name="Explosion 2 48">
            <a:extLst>
              <a:ext uri="{FF2B5EF4-FFF2-40B4-BE49-F238E27FC236}">
                <a16:creationId xmlns="" xmlns:a16="http://schemas.microsoft.com/office/drawing/2014/main" id="{4C2F27AE-300E-5869-B6B9-99FAE9F4AEC2}"/>
              </a:ext>
            </a:extLst>
          </p:cNvPr>
          <p:cNvSpPr/>
          <p:nvPr/>
        </p:nvSpPr>
        <p:spPr>
          <a:xfrm>
            <a:off x="-101600" y="32853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kern="1200" dirty="0">
                <a:solidFill>
                  <a:srgbClr val="0000FF"/>
                </a:solidFill>
                <a:latin typeface="UTM Avo" panose="02040603050506020204" pitchFamily="18" charset="0"/>
              </a:rPr>
              <a:t>HẾT GIỜ</a:t>
            </a:r>
          </a:p>
        </p:txBody>
      </p:sp>
      <p:pic>
        <p:nvPicPr>
          <p:cNvPr id="1040" name="Picture 1039" descr="Logo, company name&#10;&#10;Description automatically generated">
            <a:extLst>
              <a:ext uri="{FF2B5EF4-FFF2-40B4-BE49-F238E27FC236}">
                <a16:creationId xmlns="" xmlns:a16="http://schemas.microsoft.com/office/drawing/2014/main" id="{BBEF7A05-E47B-360F-6164-FF4BA0546C2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8" y="-185126"/>
            <a:ext cx="713817" cy="79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43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51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198"/>
                            </p:stCondLst>
                            <p:childTnLst>
                              <p:par>
                                <p:cTn id="1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24" grpId="2" animBg="1"/>
      <p:bldP spid="9" grpId="0"/>
      <p:bldP spid="1039" grpId="0" animBg="1"/>
      <p:bldP spid="10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850310" y="5969000"/>
            <a:ext cx="2092250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6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lang="en-US" altLang="en-US" sz="26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Đúng</a:t>
            </a:r>
            <a:endParaRPr lang="en-US" altLang="en-US" sz="26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8152881" y="5969000"/>
            <a:ext cx="2133598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6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B. Sai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2" name="Picture 12" descr="Hình ảnh có liên quan">
            <a:extLst>
              <a:ext uri="{FF2B5EF4-FFF2-40B4-BE49-F238E27FC236}">
                <a16:creationId xmlns="" xmlns:a16="http://schemas.microsoft.com/office/drawing/2014/main" id="{5265656D-0870-D6FF-DE1C-30CA3107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65344" y="1606256"/>
            <a:ext cx="1983789" cy="644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28AD0D-532D-91D5-8AD1-5247FA1D3567}"/>
              </a:ext>
            </a:extLst>
          </p:cNvPr>
          <p:cNvSpPr txBox="1"/>
          <p:nvPr/>
        </p:nvSpPr>
        <p:spPr>
          <a:xfrm>
            <a:off x="4210407" y="4167767"/>
            <a:ext cx="5950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Na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chăm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chỉ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luyện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đàn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lúc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rảnh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rỗi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là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việc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thể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hiện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quý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trọng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 hay </a:t>
            </a:r>
            <a:r>
              <a:rPr lang="en-US" sz="2400" kern="1200" dirty="0" err="1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sai</a:t>
            </a:r>
            <a:r>
              <a:rPr lang="en-US" sz="2400" kern="1200" dirty="0">
                <a:solidFill>
                  <a:schemeClr val="tx1"/>
                </a:solidFill>
                <a:latin typeface="UTM Avo" panose="02040603050506020204" pitchFamily="18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n-US" sz="2400" kern="12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Tieng-chuong-het-gio-re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05CA0EEB-3310-DD1D-769F-2A2732EEC4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357085" y="4956799"/>
            <a:ext cx="812800" cy="812800"/>
          </a:xfrm>
          <a:prstGeom prst="rect">
            <a:avLst/>
          </a:prstGeom>
        </p:spPr>
      </p:pic>
      <p:pic>
        <p:nvPicPr>
          <p:cNvPr id="9" name="Tieng-bao-sai-www_tiengdong_com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C5326781-761B-BFDA-7ED2-39F1D86CAB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713567" y="2341033"/>
            <a:ext cx="812800" cy="81280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="" xmlns:a16="http://schemas.microsoft.com/office/drawing/2014/main" id="{170ED68F-DD7F-881A-0E41-DA12B1ABF13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4" name="Picture 2" descr="C:\Users\ADMIN\Desktop\Doremon cau ca ( trac nghiem )\Picture1 (2).png">
            <a:extLst>
              <a:ext uri="{FF2B5EF4-FFF2-40B4-BE49-F238E27FC236}">
                <a16:creationId xmlns="" xmlns:a16="http://schemas.microsoft.com/office/drawing/2014/main" id="{009333A8-8A69-BEB5-4C9A-D80E73312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24068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times up">
            <a:extLst>
              <a:ext uri="{FF2B5EF4-FFF2-40B4-BE49-F238E27FC236}">
                <a16:creationId xmlns="" xmlns:a16="http://schemas.microsoft.com/office/drawing/2014/main" id="{5A0A34B2-DF10-789D-0BB9-EE00CC06A44F}"/>
              </a:ext>
            </a:extLst>
          </p:cNvPr>
          <p:cNvGrpSpPr/>
          <p:nvPr/>
        </p:nvGrpSpPr>
        <p:grpSpPr>
          <a:xfrm>
            <a:off x="240762" y="1295400"/>
            <a:ext cx="2096039" cy="911669"/>
            <a:chOff x="2989747" y="438150"/>
            <a:chExt cx="1572029" cy="683752"/>
          </a:xfrm>
        </p:grpSpPr>
        <p:sp>
          <p:nvSpPr>
            <p:cNvPr id="11" name="Rounded Rectangle 18">
              <a:extLst>
                <a:ext uri="{FF2B5EF4-FFF2-40B4-BE49-F238E27FC236}">
                  <a16:creationId xmlns="" xmlns:a16="http://schemas.microsoft.com/office/drawing/2014/main" id="{FBFC3D9A-C1D1-119C-28F5-3E405B4BEB1E}"/>
                </a:ext>
              </a:extLst>
            </p:cNvPr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GB" sz="3733" kern="1200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9">
              <a:extLst>
                <a:ext uri="{FF2B5EF4-FFF2-40B4-BE49-F238E27FC236}">
                  <a16:creationId xmlns="" xmlns:a16="http://schemas.microsoft.com/office/drawing/2014/main" id="{7E4A6610-0BE0-A524-3832-ED98FAB9A9C5}"/>
                </a:ext>
              </a:extLst>
            </p:cNvPr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3" descr="C:\Users\ADMIN\Desktop\Picture2.png">
            <a:extLst>
              <a:ext uri="{FF2B5EF4-FFF2-40B4-BE49-F238E27FC236}">
                <a16:creationId xmlns="" xmlns:a16="http://schemas.microsoft.com/office/drawing/2014/main" id="{7E19D492-E1FA-B338-C3D1-A6BEFED35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78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2501435F-41A1-D019-98AC-26EA6B5B6D92}"/>
              </a:ext>
            </a:extLst>
          </p:cNvPr>
          <p:cNvGrpSpPr/>
          <p:nvPr/>
        </p:nvGrpSpPr>
        <p:grpSpPr>
          <a:xfrm>
            <a:off x="1177723" y="2717800"/>
            <a:ext cx="186535" cy="203293"/>
            <a:chOff x="2455863" y="2411803"/>
            <a:chExt cx="566738" cy="566738"/>
          </a:xfrm>
        </p:grpSpPr>
        <p:sp>
          <p:nvSpPr>
            <p:cNvPr id="52" name="Oval 32">
              <a:extLst>
                <a:ext uri="{FF2B5EF4-FFF2-40B4-BE49-F238E27FC236}">
                  <a16:creationId xmlns="" xmlns:a16="http://schemas.microsoft.com/office/drawing/2014/main" id="{45E8996C-939C-56C6-2113-2BB331506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3" name="Oval 33">
              <a:extLst>
                <a:ext uri="{FF2B5EF4-FFF2-40B4-BE49-F238E27FC236}">
                  <a16:creationId xmlns="" xmlns:a16="http://schemas.microsoft.com/office/drawing/2014/main" id="{D264E3BA-87E7-841C-4788-419A66087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="" xmlns:a16="http://schemas.microsoft.com/office/drawing/2014/main" id="{E0CFB552-41D2-6CF3-9DDE-4493B3626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="" xmlns:a16="http://schemas.microsoft.com/office/drawing/2014/main" id="{6FDA780F-5DFB-9D00-FCF4-16274DB91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6" name="Rectangle 36">
              <a:extLst>
                <a:ext uri="{FF2B5EF4-FFF2-40B4-BE49-F238E27FC236}">
                  <a16:creationId xmlns="" xmlns:a16="http://schemas.microsoft.com/office/drawing/2014/main" id="{34F4F100-5AE5-6F63-35F3-7C06BE934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C7495FB4-C076-8A5A-1D03-16F921848594}"/>
              </a:ext>
            </a:extLst>
          </p:cNvPr>
          <p:cNvGrpSpPr/>
          <p:nvPr/>
        </p:nvGrpSpPr>
        <p:grpSpPr>
          <a:xfrm>
            <a:off x="1177723" y="3798578"/>
            <a:ext cx="186535" cy="203293"/>
            <a:chOff x="2455863" y="2411803"/>
            <a:chExt cx="566738" cy="566738"/>
          </a:xfrm>
        </p:grpSpPr>
        <p:sp>
          <p:nvSpPr>
            <p:cNvPr id="58" name="Oval 32">
              <a:extLst>
                <a:ext uri="{FF2B5EF4-FFF2-40B4-BE49-F238E27FC236}">
                  <a16:creationId xmlns="" xmlns:a16="http://schemas.microsoft.com/office/drawing/2014/main" id="{D62169F6-CB66-CCD8-7E77-51848EFD0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9" name="Oval 33">
              <a:extLst>
                <a:ext uri="{FF2B5EF4-FFF2-40B4-BE49-F238E27FC236}">
                  <a16:creationId xmlns="" xmlns:a16="http://schemas.microsoft.com/office/drawing/2014/main" id="{C654FC2F-5C1B-1A25-46C6-CAAE9B230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0" name="Freeform 34">
              <a:extLst>
                <a:ext uri="{FF2B5EF4-FFF2-40B4-BE49-F238E27FC236}">
                  <a16:creationId xmlns="" xmlns:a16="http://schemas.microsoft.com/office/drawing/2014/main" id="{AC14C696-A16D-E33F-9EDA-D98ED47EF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" name="Freeform 35">
              <a:extLst>
                <a:ext uri="{FF2B5EF4-FFF2-40B4-BE49-F238E27FC236}">
                  <a16:creationId xmlns="" xmlns:a16="http://schemas.microsoft.com/office/drawing/2014/main" id="{92BB0B30-F559-F45B-C7E5-BC912ED79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2" name="Rectangle 36">
              <a:extLst>
                <a:ext uri="{FF2B5EF4-FFF2-40B4-BE49-F238E27FC236}">
                  <a16:creationId xmlns="" xmlns:a16="http://schemas.microsoft.com/office/drawing/2014/main" id="{B0D379AA-BE8D-DCD6-637D-53D2687D6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34CAC348-3B23-55D9-BDA1-E457A46F838D}"/>
              </a:ext>
            </a:extLst>
          </p:cNvPr>
          <p:cNvGrpSpPr/>
          <p:nvPr/>
        </p:nvGrpSpPr>
        <p:grpSpPr>
          <a:xfrm>
            <a:off x="1743866" y="3318196"/>
            <a:ext cx="186535" cy="203293"/>
            <a:chOff x="2455863" y="2411803"/>
            <a:chExt cx="566738" cy="566738"/>
          </a:xfrm>
        </p:grpSpPr>
        <p:sp>
          <p:nvSpPr>
            <p:cNvPr id="4096" name="Oval 32">
              <a:extLst>
                <a:ext uri="{FF2B5EF4-FFF2-40B4-BE49-F238E27FC236}">
                  <a16:creationId xmlns="" xmlns:a16="http://schemas.microsoft.com/office/drawing/2014/main" id="{E89027AA-9CC6-2AF7-2405-C48384B16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097" name="Oval 33">
              <a:extLst>
                <a:ext uri="{FF2B5EF4-FFF2-40B4-BE49-F238E27FC236}">
                  <a16:creationId xmlns="" xmlns:a16="http://schemas.microsoft.com/office/drawing/2014/main" id="{44C390FA-BDA4-D60B-A719-35B6B5BD5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0" name="Freeform 34">
              <a:extLst>
                <a:ext uri="{FF2B5EF4-FFF2-40B4-BE49-F238E27FC236}">
                  <a16:creationId xmlns="" xmlns:a16="http://schemas.microsoft.com/office/drawing/2014/main" id="{28C62A5E-A627-CA33-D864-92FD3F739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1" name="Freeform 35">
              <a:extLst>
                <a:ext uri="{FF2B5EF4-FFF2-40B4-BE49-F238E27FC236}">
                  <a16:creationId xmlns="" xmlns:a16="http://schemas.microsoft.com/office/drawing/2014/main" id="{74021E11-7D3A-8967-A1B5-BCC23B543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2" name="Rectangle 36">
              <a:extLst>
                <a:ext uri="{FF2B5EF4-FFF2-40B4-BE49-F238E27FC236}">
                  <a16:creationId xmlns="" xmlns:a16="http://schemas.microsoft.com/office/drawing/2014/main" id="{ED8E71D7-7553-A847-C897-3FFD3BDFD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103" name="Group 4102">
            <a:extLst>
              <a:ext uri="{FF2B5EF4-FFF2-40B4-BE49-F238E27FC236}">
                <a16:creationId xmlns="" xmlns:a16="http://schemas.microsoft.com/office/drawing/2014/main" id="{89847032-E8A9-5404-76EA-03E61617E59E}"/>
              </a:ext>
            </a:extLst>
          </p:cNvPr>
          <p:cNvGrpSpPr/>
          <p:nvPr/>
        </p:nvGrpSpPr>
        <p:grpSpPr>
          <a:xfrm>
            <a:off x="609601" y="3327307"/>
            <a:ext cx="186535" cy="203293"/>
            <a:chOff x="2455863" y="2411803"/>
            <a:chExt cx="566738" cy="566738"/>
          </a:xfrm>
        </p:grpSpPr>
        <p:sp>
          <p:nvSpPr>
            <p:cNvPr id="4104" name="Oval 32">
              <a:extLst>
                <a:ext uri="{FF2B5EF4-FFF2-40B4-BE49-F238E27FC236}">
                  <a16:creationId xmlns="" xmlns:a16="http://schemas.microsoft.com/office/drawing/2014/main" id="{314D1F6C-CAC5-77BB-2A40-1B940C872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5" name="Oval 33">
              <a:extLst>
                <a:ext uri="{FF2B5EF4-FFF2-40B4-BE49-F238E27FC236}">
                  <a16:creationId xmlns="" xmlns:a16="http://schemas.microsoft.com/office/drawing/2014/main" id="{9E77A208-D241-8C43-27E0-613114E9C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6" name="Freeform 34">
              <a:extLst>
                <a:ext uri="{FF2B5EF4-FFF2-40B4-BE49-F238E27FC236}">
                  <a16:creationId xmlns="" xmlns:a16="http://schemas.microsoft.com/office/drawing/2014/main" id="{016FE487-BE68-481E-CD3D-8D054FC5AE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7" name="Freeform 35">
              <a:extLst>
                <a:ext uri="{FF2B5EF4-FFF2-40B4-BE49-F238E27FC236}">
                  <a16:creationId xmlns="" xmlns:a16="http://schemas.microsoft.com/office/drawing/2014/main" id="{B349A445-0C23-BA6A-A916-B7177185E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8" name="Rectangle 36">
              <a:extLst>
                <a:ext uri="{FF2B5EF4-FFF2-40B4-BE49-F238E27FC236}">
                  <a16:creationId xmlns="" xmlns:a16="http://schemas.microsoft.com/office/drawing/2014/main" id="{EF5D9A6B-E892-19BF-8353-671EEFE53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109" name="Oval 107">
            <a:extLst>
              <a:ext uri="{FF2B5EF4-FFF2-40B4-BE49-F238E27FC236}">
                <a16:creationId xmlns="" xmlns:a16="http://schemas.microsoft.com/office/drawing/2014/main" id="{DB35140B-EF54-2CC6-5C6C-EE9E8E793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46" y="32853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Tx/>
            </a:pPr>
            <a:endParaRPr lang="en-GB" sz="2400" kern="120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110" name="Explosion 2 48">
            <a:extLst>
              <a:ext uri="{FF2B5EF4-FFF2-40B4-BE49-F238E27FC236}">
                <a16:creationId xmlns="" xmlns:a16="http://schemas.microsoft.com/office/drawing/2014/main" id="{92D18AF0-33DD-6B4C-799B-661A5A0948F9}"/>
              </a:ext>
            </a:extLst>
          </p:cNvPr>
          <p:cNvSpPr/>
          <p:nvPr/>
        </p:nvSpPr>
        <p:spPr>
          <a:xfrm>
            <a:off x="-101600" y="32853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kern="1200" dirty="0">
                <a:solidFill>
                  <a:srgbClr val="0000FF"/>
                </a:solidFill>
                <a:latin typeface="UTM Avo" panose="02040603050506020204" pitchFamily="18" charset="0"/>
              </a:rPr>
              <a:t>HẾT GIỜ</a:t>
            </a:r>
          </a:p>
        </p:txBody>
      </p:sp>
      <p:pic>
        <p:nvPicPr>
          <p:cNvPr id="4111" name="Picture 4110" descr="Logo, company name&#10;&#10;Description automatically generated">
            <a:extLst>
              <a:ext uri="{FF2B5EF4-FFF2-40B4-BE49-F238E27FC236}">
                <a16:creationId xmlns="" xmlns:a16="http://schemas.microsoft.com/office/drawing/2014/main" id="{9481D6FF-AA62-1BE9-D08A-A803D00317A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8" y="29087"/>
            <a:ext cx="713817" cy="79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43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42"/>
                            </p:stCondLst>
                            <p:childTnLst>
                              <p:par>
                                <p:cTn id="89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51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24" grpId="2" animBg="1"/>
      <p:bldP spid="3" grpId="0"/>
      <p:bldP spid="4110" grpId="0" animBg="1"/>
      <p:bldP spid="41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430</Words>
  <Application>Microsoft Office PowerPoint</Application>
  <PresentationFormat>Widescreen</PresentationFormat>
  <Paragraphs>52</Paragraphs>
  <Slides>15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Tahoma</vt:lpstr>
      <vt:lpstr>UTM Avo</vt:lpstr>
      <vt:lpstr>Office Theme</vt:lpstr>
      <vt:lpstr>Chủ đề: Quý trọng thời gian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oc</dc:creator>
  <cp:lastModifiedBy>oc</cp:lastModifiedBy>
  <cp:revision>3</cp:revision>
  <dcterms:created xsi:type="dcterms:W3CDTF">2025-11-03T04:57:02Z</dcterms:created>
  <dcterms:modified xsi:type="dcterms:W3CDTF">2025-11-03T05:11:44Z</dcterms:modified>
</cp:coreProperties>
</file>