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4"/>
  </p:notesMasterIdLst>
  <p:sldIdLst>
    <p:sldId id="423" r:id="rId2"/>
    <p:sldId id="259" r:id="rId3"/>
    <p:sldId id="261" r:id="rId4"/>
    <p:sldId id="262" r:id="rId5"/>
    <p:sldId id="429" r:id="rId6"/>
    <p:sldId id="295" r:id="rId7"/>
    <p:sldId id="306" r:id="rId8"/>
    <p:sldId id="297" r:id="rId9"/>
    <p:sldId id="300" r:id="rId10"/>
    <p:sldId id="301" r:id="rId11"/>
    <p:sldId id="430" r:id="rId12"/>
    <p:sldId id="431" r:id="rId13"/>
    <p:sldId id="263" r:id="rId14"/>
    <p:sldId id="264" r:id="rId15"/>
    <p:sldId id="265" r:id="rId16"/>
    <p:sldId id="279" r:id="rId17"/>
    <p:sldId id="280" r:id="rId18"/>
    <p:sldId id="288" r:id="rId19"/>
    <p:sldId id="289" r:id="rId20"/>
    <p:sldId id="291" r:id="rId21"/>
    <p:sldId id="302" r:id="rId22"/>
    <p:sldId id="292" r:id="rId23"/>
    <p:sldId id="293" r:id="rId24"/>
    <p:sldId id="294" r:id="rId25"/>
    <p:sldId id="426" r:id="rId26"/>
    <p:sldId id="427" r:id="rId27"/>
    <p:sldId id="428" r:id="rId28"/>
    <p:sldId id="425" r:id="rId29"/>
    <p:sldId id="304" r:id="rId30"/>
    <p:sldId id="268" r:id="rId31"/>
    <p:sldId id="269" r:id="rId32"/>
    <p:sldId id="424" r:id="rId33"/>
  </p:sldIdLst>
  <p:sldSz cx="14630400" cy="8229600"/>
  <p:notesSz cx="8229600" cy="14630400"/>
  <p:embeddedFontLst>
    <p:embeddedFont>
      <p:font typeface="等线" panose="02010600030101010101" pitchFamily="2" charset="-122"/>
      <p:regular r:id="rId35"/>
    </p:embeddedFont>
    <p:embeddedFont>
      <p:font typeface="Source Sans 3" panose="020B0604020202020204" charset="0"/>
      <p:regular r:id="rId36"/>
    </p:embeddedFont>
    <p:embeddedFont>
      <p:font typeface="Source Serif 4 Semi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7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3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582B3-9D04-053E-1AB4-CB0AD60B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5FB10-9020-2B51-E5CF-2EE456EC3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7F66F-04DF-BB0E-F499-77B97498B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B34E0-3FDA-F8C3-71E0-8E05D8C251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78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CE43A-B5F8-2C8E-5D60-D03D983C8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EB45B-AD2B-9DFA-0AAC-4090F96FF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300CBF-3E53-2DB0-AF56-BBA7626BE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3E1B2-DA21-6DBA-9AA1-FFDFD5903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1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1040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09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vào tên trò chơi để bắt đầu</a:t>
            </a:r>
          </a:p>
        </p:txBody>
      </p:sp>
    </p:spTree>
    <p:extLst>
      <p:ext uri="{BB962C8B-B14F-4D97-AF65-F5344CB8AC3E}">
        <p14:creationId xmlns:p14="http://schemas.microsoft.com/office/powerpoint/2010/main" val="2382107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từng bông hoa để mở câu hỏi, sau khi hoàn thành hết 4 câu hỏi, click vào biểu tượng ngôi sao để chuyển sang nội dung học tiếp 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78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vào các ô đáp án, khi chọn được đáp án đúng, sẽ có ngôi sao hiện ra, nhấn vào ngôi sao để quay về màn chính của trò chơi.</a:t>
            </a:r>
          </a:p>
        </p:txBody>
      </p:sp>
    </p:spTree>
    <p:extLst>
      <p:ext uri="{BB962C8B-B14F-4D97-AF65-F5344CB8AC3E}">
        <p14:creationId xmlns:p14="http://schemas.microsoft.com/office/powerpoint/2010/main" val="320955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nhấn vào các ô đáp án, khi chọn được đáp án đúng, sẽ có ngôi sao hiện ra, nhấn vào ngôi sao để quay về màn chính của trò chơi.</a:t>
            </a:r>
          </a:p>
        </p:txBody>
      </p:sp>
    </p:spTree>
    <p:extLst>
      <p:ext uri="{BB962C8B-B14F-4D97-AF65-F5344CB8AC3E}">
        <p14:creationId xmlns:p14="http://schemas.microsoft.com/office/powerpoint/2010/main" val="817400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nhấn vào các ô đáp án, khi chọn được đáp án đúng, sẽ có ngôi sao hiện ra, nhấn vào ngôi sao để quay về màn chính của trò chơi.</a:t>
            </a:r>
          </a:p>
        </p:txBody>
      </p:sp>
    </p:spTree>
    <p:extLst>
      <p:ext uri="{BB962C8B-B14F-4D97-AF65-F5344CB8AC3E}">
        <p14:creationId xmlns:p14="http://schemas.microsoft.com/office/powerpoint/2010/main" val="352649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nhấn vào các ô đáp án, khi chọn được đáp án đúng, sẽ có ngôi sao hiện ra, nhấn vào ngôi sao để quay về màn chính của trò chơi.</a:t>
            </a:r>
          </a:p>
        </p:txBody>
      </p:sp>
    </p:spTree>
    <p:extLst>
      <p:ext uri="{BB962C8B-B14F-4D97-AF65-F5344CB8AC3E}">
        <p14:creationId xmlns:p14="http://schemas.microsoft.com/office/powerpoint/2010/main" val="704030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256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3CC4775A-93EC-574E-0771-B6F5B7FAE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>
            <a:extLst>
              <a:ext uri="{FF2B5EF4-FFF2-40B4-BE49-F238E27FC236}">
                <a16:creationId xmlns:a16="http://schemas.microsoft.com/office/drawing/2014/main" id="{22AE7834-79E9-06CD-AB38-EFEBF2C4B3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>
            <a:extLst>
              <a:ext uri="{FF2B5EF4-FFF2-40B4-BE49-F238E27FC236}">
                <a16:creationId xmlns:a16="http://schemas.microsoft.com/office/drawing/2014/main" id="{E9B3D797-1586-83CB-2968-5EF1F4E1E7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2584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ED1D720D-EF4D-C737-0A10-9C0B7CC94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>
            <a:extLst>
              <a:ext uri="{FF2B5EF4-FFF2-40B4-BE49-F238E27FC236}">
                <a16:creationId xmlns:a16="http://schemas.microsoft.com/office/drawing/2014/main" id="{3C240CBC-0611-E3CC-7474-4FB3DFF166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>
            <a:extLst>
              <a:ext uri="{FF2B5EF4-FFF2-40B4-BE49-F238E27FC236}">
                <a16:creationId xmlns:a16="http://schemas.microsoft.com/office/drawing/2014/main" id="{74E1806D-2B52-7573-D4B8-79C2A5D919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210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D0986848-13AE-FC00-2E81-76775AD2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>
            <a:extLst>
              <a:ext uri="{FF2B5EF4-FFF2-40B4-BE49-F238E27FC236}">
                <a16:creationId xmlns:a16="http://schemas.microsoft.com/office/drawing/2014/main" id="{CAD6C7AF-6085-685D-032E-0739288200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>
            <a:extLst>
              <a:ext uri="{FF2B5EF4-FFF2-40B4-BE49-F238E27FC236}">
                <a16:creationId xmlns:a16="http://schemas.microsoft.com/office/drawing/2014/main" id="{BAACEA48-0377-0B42-F934-88A2204044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3915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40F0-2350-0095-9709-21084A23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7584A-C81D-18D5-4880-39489EE07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F7B442-176E-AA80-D617-B989BF32F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0D393-1459-EB12-26ED-BD0A4726E4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07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GV nhấn BẮT ĐẦU để bắt đầu trò chơi.</a:t>
            </a:r>
          </a:p>
        </p:txBody>
      </p:sp>
    </p:spTree>
    <p:extLst>
      <p:ext uri="{BB962C8B-B14F-4D97-AF65-F5344CB8AC3E}">
        <p14:creationId xmlns:p14="http://schemas.microsoft.com/office/powerpoint/2010/main" val="1514929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</a:t>
            </a:r>
            <a:r>
              <a:rPr lang="vi-VN"/>
              <a:t>: 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GV </a:t>
            </a:r>
            <a:r>
              <a:rPr lang="vi-VN" dirty="0"/>
              <a:t>click vào khung đáp án để kiểm tra đúng/</a:t>
            </a:r>
            <a:r>
              <a:rPr lang="vi-VN"/>
              <a:t>sai</a:t>
            </a:r>
            <a:r>
              <a:rPr lang="en-US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Nhấn vào con ong ở góc dưới bên phải để chuyển câu hỏi.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28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Hướng dẫn: 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GV </a:t>
            </a:r>
            <a:r>
              <a:rPr lang="vi-VN"/>
              <a:t>click vào khung đáp án để kiểm tra đúng/sai</a:t>
            </a:r>
            <a:r>
              <a:rPr lang="en-US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Nhấn vào con ong ở góc dưới bên phải để chuyển câu hỏi.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771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Hướng dẫn: 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GV </a:t>
            </a:r>
            <a:r>
              <a:rPr lang="vi-VN"/>
              <a:t>click vào khung đáp án để kiểm tra đúng/sai</a:t>
            </a:r>
            <a:r>
              <a:rPr lang="en-US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Nhấn vào con ong ở góc dưới bên phải để chuyển câu hỏi.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675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Hướng dẫn: 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GV </a:t>
            </a:r>
            <a:r>
              <a:rPr lang="vi-VN"/>
              <a:t>click vào khung đáp án để kiểm tra đúng/sai</a:t>
            </a:r>
            <a:r>
              <a:rPr lang="en-US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Nhấn vào con ong ở góc dưới bên phải để chuyển câu hỏi.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06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2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4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82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1737" y="-109076"/>
            <a:ext cx="15136426" cy="8514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3155233" y="2316714"/>
            <a:ext cx="1022426" cy="1022426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3260729" y="163831"/>
            <a:ext cx="1541581" cy="154158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16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88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emf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openxmlformats.org/officeDocument/2006/relationships/audio" Target="../media/media5.mp3"/><Relationship Id="rId16" Type="http://schemas.openxmlformats.org/officeDocument/2006/relationships/slide" Target="slide13.xml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9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5.wdp"/><Relationship Id="rId18" Type="http://schemas.openxmlformats.org/officeDocument/2006/relationships/slide" Target="slide19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microsoft.com/office/2007/relationships/hdphoto" Target="../media/hdphoto7.wdp"/><Relationship Id="rId2" Type="http://schemas.openxmlformats.org/officeDocument/2006/relationships/audio" Target="../media/media9.mp3"/><Relationship Id="rId16" Type="http://schemas.openxmlformats.org/officeDocument/2006/relationships/image" Target="../media/image42.png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image" Target="../media/image36.pn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17.xml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26" Type="http://schemas.openxmlformats.org/officeDocument/2006/relationships/image" Target="../media/image47.png"/><Relationship Id="rId3" Type="http://schemas.openxmlformats.org/officeDocument/2006/relationships/audio" Target="../media/audio6.wav"/><Relationship Id="rId21" Type="http://schemas.openxmlformats.org/officeDocument/2006/relationships/slide" Target="slide23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slide" Target="slide21.xml"/><Relationship Id="rId25" Type="http://schemas.openxmlformats.org/officeDocument/2006/relationships/hyperlink" Target="https://www.facebook.com/nkpowerskills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24" Type="http://schemas.microsoft.com/office/2007/relationships/hdphoto" Target="../media/hdphoto6.wdp"/><Relationship Id="rId5" Type="http://schemas.openxmlformats.org/officeDocument/2006/relationships/image" Target="../media/image36.png"/><Relationship Id="rId15" Type="http://schemas.openxmlformats.org/officeDocument/2006/relationships/slide" Target="slide20.xml"/><Relationship Id="rId23" Type="http://schemas.openxmlformats.org/officeDocument/2006/relationships/image" Target="../media/image41.png"/><Relationship Id="rId28" Type="http://schemas.microsoft.com/office/2007/relationships/hdphoto" Target="../media/hdphoto7.wdp"/><Relationship Id="rId10" Type="http://schemas.microsoft.com/office/2007/relationships/hdphoto" Target="../media/hdphoto3.wdp"/><Relationship Id="rId19" Type="http://schemas.openxmlformats.org/officeDocument/2006/relationships/slide" Target="slide22.xml"/><Relationship Id="rId4" Type="http://schemas.openxmlformats.org/officeDocument/2006/relationships/audio" Target="../media/audio7.wav"/><Relationship Id="rId9" Type="http://schemas.openxmlformats.org/officeDocument/2006/relationships/image" Target="../media/image38.png"/><Relationship Id="rId14" Type="http://schemas.microsoft.com/office/2007/relationships/hdphoto" Target="../media/hdphoto5.wdp"/><Relationship Id="rId22" Type="http://schemas.openxmlformats.org/officeDocument/2006/relationships/image" Target="../media/image46.png"/><Relationship Id="rId27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slide" Target="slide19.xml"/><Relationship Id="rId5" Type="http://schemas.openxmlformats.org/officeDocument/2006/relationships/image" Target="../media/image36.png"/><Relationship Id="rId10" Type="http://schemas.openxmlformats.org/officeDocument/2006/relationships/image" Target="../media/image51.gif"/><Relationship Id="rId4" Type="http://schemas.openxmlformats.org/officeDocument/2006/relationships/audio" Target="../media/audio9.wav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slide" Target="slide19.xml"/><Relationship Id="rId5" Type="http://schemas.openxmlformats.org/officeDocument/2006/relationships/image" Target="../media/image36.png"/><Relationship Id="rId10" Type="http://schemas.openxmlformats.org/officeDocument/2006/relationships/image" Target="../media/image51.gif"/><Relationship Id="rId4" Type="http://schemas.openxmlformats.org/officeDocument/2006/relationships/audio" Target="../media/audio9.wav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slide" Target="slide19.xml"/><Relationship Id="rId5" Type="http://schemas.openxmlformats.org/officeDocument/2006/relationships/image" Target="../media/image36.png"/><Relationship Id="rId10" Type="http://schemas.openxmlformats.org/officeDocument/2006/relationships/image" Target="../media/image51.gif"/><Relationship Id="rId4" Type="http://schemas.openxmlformats.org/officeDocument/2006/relationships/audio" Target="../media/audio9.wav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8.wav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slide" Target="slide19.xml"/><Relationship Id="rId5" Type="http://schemas.openxmlformats.org/officeDocument/2006/relationships/image" Target="../media/image36.png"/><Relationship Id="rId10" Type="http://schemas.openxmlformats.org/officeDocument/2006/relationships/image" Target="../media/image51.gif"/><Relationship Id="rId4" Type="http://schemas.openxmlformats.org/officeDocument/2006/relationships/audio" Target="../media/audio9.wav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4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2.png"/><Relationship Id="rId4" Type="http://schemas.openxmlformats.org/officeDocument/2006/relationships/video" Target="../media/media4.mp4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8.xml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slide" Target="slide8.xml"/><Relationship Id="rId17" Type="http://schemas.openxmlformats.org/officeDocument/2006/relationships/image" Target="../media/image16.png"/><Relationship Id="rId2" Type="http://schemas.openxmlformats.org/officeDocument/2006/relationships/audio" Target="../media/media5.mp3"/><Relationship Id="rId16" Type="http://schemas.microsoft.com/office/2007/relationships/hdphoto" Target="../media/hdphoto1.wdp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9.gif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gif"/><Relationship Id="rId1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emf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openxmlformats.org/officeDocument/2006/relationships/audio" Target="../media/media5.mp3"/><Relationship Id="rId16" Type="http://schemas.openxmlformats.org/officeDocument/2006/relationships/slide" Target="slide9.xml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9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emf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openxmlformats.org/officeDocument/2006/relationships/audio" Target="../media/media5.mp3"/><Relationship Id="rId16" Type="http://schemas.openxmlformats.org/officeDocument/2006/relationships/slide" Target="slide10.xml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19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A002E054-2048-0776-DB1A-DB8808404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70" y="-121920"/>
            <a:ext cx="15233752" cy="840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974D899-5E1B-6498-92D4-3DF8731CC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12" y="-121919"/>
            <a:ext cx="6008370" cy="617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0A192C-A7A6-A11F-3CB8-0C3A1A72FF29}"/>
              </a:ext>
            </a:extLst>
          </p:cNvPr>
          <p:cNvSpPr txBox="1"/>
          <p:nvPr/>
        </p:nvSpPr>
        <p:spPr>
          <a:xfrm>
            <a:off x="1" y="1909765"/>
            <a:ext cx="9837682" cy="1686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17220">
              <a:lnSpc>
                <a:spcPct val="200000"/>
              </a:lnSpc>
              <a:defRPr/>
            </a:pPr>
            <a:r>
              <a:rPr lang="en-US" sz="3120" b="1" spc="34" dirty="0">
                <a:ln w="1143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THẦY CÔ GIÁO</a:t>
            </a:r>
          </a:p>
          <a:p>
            <a:pPr algn="ctr" defTabSz="617220">
              <a:lnSpc>
                <a:spcPct val="150000"/>
              </a:lnSpc>
              <a:defRPr/>
            </a:pPr>
            <a:r>
              <a:rPr lang="en-US" sz="3120" b="1" spc="34" dirty="0">
                <a:ln w="11430"/>
                <a:solidFill>
                  <a:srgbClr val="6D989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TỚI DỰ HỘI THI GIÁO VIÊN GIỎI CẤP TRƯỜNG</a:t>
            </a:r>
            <a:endParaRPr lang="en-US" sz="3120" b="1" spc="34" dirty="0">
              <a:ln w="11430"/>
              <a:solidFill>
                <a:srgbClr val="6D989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FB19AAB4-EC01-7197-F064-7A3A85535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98" y="6012180"/>
            <a:ext cx="15223579" cy="239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">
            <a:extLst>
              <a:ext uri="{FF2B5EF4-FFF2-40B4-BE49-F238E27FC236}">
                <a16:creationId xmlns:a16="http://schemas.microsoft.com/office/drawing/2014/main" id="{846E4EBC-BEA4-1F45-337D-DFA17FCCC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29151"/>
            <a:ext cx="8193024" cy="171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Old Standard TT"/>
              </a:defRPr>
            </a:lvl1pPr>
            <a:lvl2pPr marL="742950" indent="-285750" defTabSz="5143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ld Standard TT"/>
              </a:defRPr>
            </a:lvl2pPr>
            <a:lvl3pPr marL="1143000" indent="-228600" defTabSz="5143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Old Standard TT"/>
              </a:defRPr>
            </a:lvl3pPr>
            <a:lvl4pPr marL="1600200" indent="-228600" defTabSz="5143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4pPr>
            <a:lvl5pPr marL="2057400" indent="-228600" defTabSz="5143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5pPr>
            <a:lvl6pPr marL="2514600" indent="-228600" defTabSz="51435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6pPr>
            <a:lvl7pPr marL="2971800" indent="-228600" defTabSz="51435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7pPr>
            <a:lvl8pPr marL="3429000" indent="-228600" defTabSz="51435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8pPr>
            <a:lvl9pPr marL="3886200" indent="-228600" defTabSz="51435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None/>
            </a:pPr>
            <a:r>
              <a:rPr lang="en-US" altLang="en-US" sz="31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             Môn: </a:t>
            </a:r>
            <a:r>
              <a:rPr lang="en-US" altLang="en-US" sz="31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Đạo</a:t>
            </a:r>
            <a:r>
              <a:rPr lang="en-US" altLang="en-US" sz="31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1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đức</a:t>
            </a:r>
            <a:endParaRPr lang="en-US" altLang="en-US" sz="312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None/>
            </a:pPr>
            <a:r>
              <a:rPr lang="en-US" altLang="en-US" sz="31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1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altLang="en-US" sz="31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vi-VN" altLang="en-US" sz="31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viên : </a:t>
            </a:r>
            <a:r>
              <a:rPr lang="en-US" altLang="en-US" sz="31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Vũ Hồng </a:t>
            </a:r>
            <a:r>
              <a:rPr lang="en-US" altLang="en-US" sz="31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Hạnh</a:t>
            </a:r>
            <a:endParaRPr lang="en-US" altLang="en-US" sz="312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None/>
            </a:pPr>
            <a:r>
              <a:rPr lang="en-US" altLang="en-US" sz="312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             </a:t>
            </a:r>
            <a:r>
              <a:rPr lang="vi-VN" altLang="en-US" sz="31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Lớp: 2A</a:t>
            </a:r>
            <a:r>
              <a:rPr lang="en-US" altLang="en-US" sz="31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8E5F5314-3BC2-5792-3A30-A59665D48866}"/>
              </a:ext>
            </a:extLst>
          </p:cNvPr>
          <p:cNvSpPr/>
          <p:nvPr/>
        </p:nvSpPr>
        <p:spPr>
          <a:xfrm>
            <a:off x="13851026" y="7208521"/>
            <a:ext cx="333376" cy="479108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17220">
              <a:defRPr/>
            </a:pPr>
            <a:endParaRPr lang="en-US" sz="1216" dirty="0">
              <a:solidFill>
                <a:srgbClr val="3C3D3E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00A03-DC7A-3EB5-31A6-3CC0B2975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177" y="93346"/>
            <a:ext cx="7616190" cy="106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Old Standard TT"/>
              </a:defRPr>
            </a:lvl1pPr>
            <a:lvl2pPr marL="742950" indent="-285750" defTabSz="5143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ld Standard TT"/>
              </a:defRPr>
            </a:lvl2pPr>
            <a:lvl3pPr marL="1143000" indent="-228600" defTabSz="5143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Old Standard TT"/>
              </a:defRPr>
            </a:lvl3pPr>
            <a:lvl4pPr marL="1600200" indent="-228600" defTabSz="5143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4pPr>
            <a:lvl5pPr marL="2057400" indent="-228600" defTabSz="51435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5pPr>
            <a:lvl6pPr marL="2514600" indent="-228600" defTabSz="51435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6pPr>
            <a:lvl7pPr marL="2971800" indent="-228600" defTabSz="51435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7pPr>
            <a:lvl8pPr marL="3429000" indent="-228600" defTabSz="51435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8pPr>
            <a:lvl9pPr marL="3886200" indent="-228600" defTabSz="51435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Old Standard TT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None/>
            </a:pPr>
            <a:r>
              <a:rPr lang="en-US" altLang="en-US" sz="2880" b="1" dirty="0">
                <a:solidFill>
                  <a:srgbClr val="8B530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ỦY BAN NHÂN DÂN PHƯỜNG ĐÔNG HẢI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720"/>
              </a:spcAft>
              <a:buNone/>
            </a:pPr>
            <a:r>
              <a:rPr lang="en-US" altLang="en-US" sz="28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 TIỂU HỌC </a:t>
            </a:r>
            <a:r>
              <a:rPr lang="vi-VN" altLang="en-US" sz="28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&amp; THCS </a:t>
            </a:r>
            <a:r>
              <a:rPr lang="en-US" altLang="en-US" sz="28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ĐÔNG HẢI 2</a:t>
            </a:r>
          </a:p>
        </p:txBody>
      </p:sp>
      <p:pic>
        <p:nvPicPr>
          <p:cNvPr id="10" name="River-flows-in-you-yiruma-Nhac-Khong-Loi-yiruma">
            <a:hlinkClick r:id="" action="ppaction://media"/>
            <a:extLst>
              <a:ext uri="{FF2B5EF4-FFF2-40B4-BE49-F238E27FC236}">
                <a16:creationId xmlns:a16="http://schemas.microsoft.com/office/drawing/2014/main" id="{0DE92A64-4E09-A4B6-C697-2B6CCDE9D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100762" y="7586014"/>
            <a:ext cx="546736" cy="64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52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8469"/>
            <a:ext cx="1371600" cy="13716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1364103" y="544140"/>
            <a:ext cx="9662936" cy="260649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384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77" y="563691"/>
            <a:ext cx="1365362" cy="1365362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45" y="4253174"/>
            <a:ext cx="981534" cy="10588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390566" y="4511674"/>
            <a:ext cx="4443880" cy="68326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ồng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tình</a:t>
            </a:r>
            <a:endParaRPr lang="en-US" sz="384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136297" y="4253173"/>
            <a:ext cx="1097280" cy="109728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384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45" y="5524120"/>
            <a:ext cx="981534" cy="105889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390566" y="5815975"/>
            <a:ext cx="4443880" cy="6832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en-US" sz="384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88BC00-8FF1-F943-6510-4B1274615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2603" y="2921532"/>
            <a:ext cx="5638299" cy="3661484"/>
          </a:xfrm>
          <a:prstGeom prst="rect">
            <a:avLst/>
          </a:prstGeom>
        </p:spPr>
      </p:pic>
      <p:sp>
        <p:nvSpPr>
          <p:cNvPr id="3" name="cauhoi">
            <a:extLst>
              <a:ext uri="{FF2B5EF4-FFF2-40B4-BE49-F238E27FC236}">
                <a16:creationId xmlns:a16="http://schemas.microsoft.com/office/drawing/2014/main" id="{0D4B1934-62E4-DAFE-30B0-5FB839E796D7}"/>
              </a:ext>
            </a:extLst>
          </p:cNvPr>
          <p:cNvSpPr txBox="1"/>
          <p:nvPr/>
        </p:nvSpPr>
        <p:spPr>
          <a:xfrm>
            <a:off x="2535039" y="1256535"/>
            <a:ext cx="764942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Em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hay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đây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288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E26D9B06-4E97-37A3-DD0E-5F26A217F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67423" y="197931"/>
            <a:ext cx="731520" cy="73152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5D9738AF-88D8-5036-C12C-1697BEA23FE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t="27425" b="22754"/>
          <a:stretch/>
        </p:blipFill>
        <p:spPr>
          <a:xfrm rot="20971529">
            <a:off x="5243504" y="6520366"/>
            <a:ext cx="3728774" cy="185501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4F92A2D1-7A4F-1949-2CB7-46FD2C75C55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33058" y="6831330"/>
            <a:ext cx="1000125" cy="122675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57F4A7DD-B436-66CC-33A8-7A09A0CED04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004" y="6806349"/>
            <a:ext cx="1000125" cy="1226754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A91ED6A-EACC-5173-52FB-7BDA1077282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3624" y="6979073"/>
            <a:ext cx="786776" cy="12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6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6061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7" grpId="0" animBg="1"/>
      <p:bldP spid="12" grpId="0" animBg="1"/>
      <p:bldP spid="31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0BE21-66AA-F709-92AD-AB6D81347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9F27B54-D7B6-0A31-1D79-75D9EFEC399F}"/>
              </a:ext>
            </a:extLst>
          </p:cNvPr>
          <p:cNvSpPr/>
          <p:nvPr/>
        </p:nvSpPr>
        <p:spPr>
          <a:xfrm>
            <a:off x="740426" y="296094"/>
            <a:ext cx="597074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Xử</a:t>
            </a:r>
            <a:r>
              <a:rPr lang="en-US" sz="4400" b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lí </a:t>
            </a:r>
            <a:r>
              <a:rPr lang="en-US" sz="4400" b="1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tình</a:t>
            </a:r>
            <a:r>
              <a:rPr lang="en-US" sz="4400" b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huống</a:t>
            </a:r>
            <a:endParaRPr lang="en-US" sz="4400" b="1" dirty="0">
              <a:solidFill>
                <a:srgbClr val="000000"/>
              </a:solidFill>
              <a:latin typeface="Source Serif 4 Semi Bold" pitchFamily="34" charset="0"/>
              <a:ea typeface="Source Serif 4 Semi Bold" pitchFamily="34" charset="-122"/>
              <a:cs typeface="Source Serif 4 Semi Bold" pitchFamily="34" charset="-120"/>
            </a:endParaRPr>
          </a:p>
          <a:p>
            <a:pPr marL="0" indent="0" algn="l">
              <a:lnSpc>
                <a:spcPts val="5500"/>
              </a:lnSpc>
              <a:buNone/>
            </a:pPr>
            <a:r>
              <a:rPr lang="en-US" sz="4400" i="1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 1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4400" dirty="0"/>
              <a:t>         </a:t>
            </a:r>
            <a:r>
              <a:rPr lang="en-US" sz="4400" dirty="0" err="1"/>
              <a:t>Nếu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Tân,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khuyên</a:t>
            </a:r>
            <a:r>
              <a:rPr lang="en-US" sz="4400" dirty="0"/>
              <a:t> Tân </a:t>
            </a:r>
            <a:r>
              <a:rPr lang="en-US" sz="4400" dirty="0" err="1"/>
              <a:t>điều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?</a:t>
            </a:r>
          </a:p>
        </p:txBody>
      </p:sp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E1AA17D0-785A-752A-8957-1BEAB289A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5834" y="2506717"/>
            <a:ext cx="12076387" cy="5426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575C6E-8ABC-C1E5-BCC1-BCB95438AF0E}"/>
              </a:ext>
            </a:extLst>
          </p:cNvPr>
          <p:cNvSpPr txBox="1"/>
          <p:nvPr/>
        </p:nvSpPr>
        <p:spPr>
          <a:xfrm>
            <a:off x="7756629" y="3436939"/>
            <a:ext cx="156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1946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63A1B-EDC1-754E-3F20-6D857384B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AD860DE3-6C43-7B27-6E10-18BE7634FBE6}"/>
              </a:ext>
            </a:extLst>
          </p:cNvPr>
          <p:cNvSpPr/>
          <p:nvPr/>
        </p:nvSpPr>
        <p:spPr>
          <a:xfrm>
            <a:off x="740426" y="296094"/>
            <a:ext cx="597074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i="1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Tình</a:t>
            </a:r>
            <a:r>
              <a:rPr lang="en-US" sz="4400" i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huống</a:t>
            </a:r>
            <a:r>
              <a:rPr lang="en-US" sz="4400" i="1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 2</a:t>
            </a:r>
          </a:p>
          <a:p>
            <a:pPr marL="0" indent="0" algn="l">
              <a:lnSpc>
                <a:spcPts val="5500"/>
              </a:lnSpc>
              <a:buNone/>
            </a:pPr>
            <a:r>
              <a:rPr lang="en-US" sz="4400" dirty="0"/>
              <a:t>         </a:t>
            </a:r>
            <a:r>
              <a:rPr lang="en-US" sz="4400" dirty="0" err="1"/>
              <a:t>Nếu</a:t>
            </a:r>
            <a:r>
              <a:rPr lang="en-US" sz="4400" dirty="0"/>
              <a:t> </a:t>
            </a:r>
            <a:r>
              <a:rPr lang="en-US" sz="4400" dirty="0" err="1"/>
              <a:t>ngồi</a:t>
            </a:r>
            <a:r>
              <a:rPr lang="en-US" sz="4400" dirty="0"/>
              <a:t> </a:t>
            </a:r>
            <a:r>
              <a:rPr lang="en-US" sz="4400" dirty="0" err="1"/>
              <a:t>cạnh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nói</a:t>
            </a:r>
            <a:r>
              <a:rPr lang="en-US" sz="4400" dirty="0"/>
              <a:t> </a:t>
            </a:r>
            <a:r>
              <a:rPr lang="en-US" sz="4400" dirty="0" err="1"/>
              <a:t>leo</a:t>
            </a:r>
            <a:r>
              <a:rPr lang="en-US" sz="4400" dirty="0"/>
              <a:t>,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khuyên</a:t>
            </a:r>
            <a:r>
              <a:rPr lang="en-US" sz="4400" dirty="0"/>
              <a:t> Tân </a:t>
            </a:r>
            <a:r>
              <a:rPr lang="en-US" sz="4400" dirty="0" err="1"/>
              <a:t>điều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?</a:t>
            </a:r>
          </a:p>
        </p:txBody>
      </p:sp>
      <p:pic>
        <p:nvPicPr>
          <p:cNvPr id="4" name="Con gì có cái mũi dài ">
            <a:hlinkClick r:id="" action="ppaction://media"/>
            <a:extLst>
              <a:ext uri="{FF2B5EF4-FFF2-40B4-BE49-F238E27FC236}">
                <a16:creationId xmlns:a16="http://schemas.microsoft.com/office/drawing/2014/main" id="{E739F7F2-449F-9A77-1310-58B784187B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407" y="1891862"/>
            <a:ext cx="10657489" cy="53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3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78BB35-03A5-D4C0-F1ED-D8D2E3EF0B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70" t="7907" r="9908" b="7821"/>
          <a:stretch>
            <a:fillRect/>
          </a:stretch>
        </p:blipFill>
        <p:spPr>
          <a:xfrm>
            <a:off x="47298" y="1253660"/>
            <a:ext cx="7059530" cy="42932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426" y="296094"/>
            <a:ext cx="597074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Bài 2: Xử lí tình huống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05A8AD-3052-F2DF-7C4E-4860B0067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0527" y="6053959"/>
            <a:ext cx="1281665" cy="1988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C0DD8-5BE8-59A1-4E64-E2400698BF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905" t="15932" r="13367" b="17883"/>
          <a:stretch>
            <a:fillRect/>
          </a:stretch>
        </p:blipFill>
        <p:spPr>
          <a:xfrm>
            <a:off x="7730045" y="1253660"/>
            <a:ext cx="6632750" cy="354750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6AB3D79-8D36-AFA7-3F89-57309F3C939F}"/>
              </a:ext>
            </a:extLst>
          </p:cNvPr>
          <p:cNvSpPr/>
          <p:nvPr/>
        </p:nvSpPr>
        <p:spPr>
          <a:xfrm>
            <a:off x="8361073" y="5030923"/>
            <a:ext cx="5717533" cy="1023036"/>
          </a:xfrm>
          <a:prstGeom prst="wedgeRoundRectCallout">
            <a:avLst>
              <a:gd name="adj1" fmla="val -45128"/>
              <a:gd name="adj2" fmla="val 7298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8531296" y="5068229"/>
            <a:ext cx="5547309" cy="12738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235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Bây giờ, chúng mình hãy </a:t>
            </a:r>
            <a:r>
              <a:rPr lang="en-US" sz="235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cùng</a:t>
            </a:r>
            <a:r>
              <a:rPr lang="en-US" sz="235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35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thảo</a:t>
            </a:r>
            <a:r>
              <a:rPr lang="en-US" sz="235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35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luận</a:t>
            </a:r>
            <a:r>
              <a:rPr lang="en-US" sz="235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35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nhóm</a:t>
            </a:r>
            <a:r>
              <a:rPr lang="en-US" sz="235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4 </a:t>
            </a:r>
            <a:r>
              <a:rPr lang="en-US" sz="235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và</a:t>
            </a:r>
            <a:r>
              <a:rPr lang="en-US" sz="235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35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đóng</a:t>
            </a:r>
            <a:r>
              <a:rPr lang="en-US" sz="235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vai nhé!</a:t>
            </a:r>
            <a:endParaRPr lang="en-US" sz="235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45947-B7D6-DA4B-BCDA-778BBAB2E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5552990"/>
            <a:ext cx="1598947" cy="2697942"/>
          </a:xfrm>
          <a:prstGeom prst="rect">
            <a:avLst/>
          </a:prstGeom>
        </p:spPr>
      </p:pic>
      <p:pic>
        <p:nvPicPr>
          <p:cNvPr id="14" name="chung_ta_cung_sang_bai_xu_ly_tinh_huong_nhe_bfafe01c-73e4-4d13-a96e-f35334a749ea">
            <a:hlinkClick r:id="" action="ppaction://media"/>
            <a:extLst>
              <a:ext uri="{FF2B5EF4-FFF2-40B4-BE49-F238E27FC236}">
                <a16:creationId xmlns:a16="http://schemas.microsoft.com/office/drawing/2014/main" id="{679A0B8D-AFA2-5CD3-9816-7F365C91A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2028" y="7495757"/>
            <a:ext cx="609600" cy="609600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8855D670-2264-E29D-C424-BFC8EBF72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11" y="7083423"/>
            <a:ext cx="653856" cy="824668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83E6E614-8E6B-775E-4521-DD53FC185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1678" y="6975940"/>
            <a:ext cx="653856" cy="824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64759" y="352856"/>
            <a:ext cx="11459379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Tình huống 1: Gặp cô giáo khi đi chơi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506110" y="1178278"/>
            <a:ext cx="7468553" cy="844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Nếu là bạn của Tân, em sẽ khuyên Tân điều gì?</a:t>
            </a:r>
            <a:endParaRPr lang="en-US" sz="265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51D17E-CF9F-C225-BF89-1BD0E14094E9}"/>
              </a:ext>
            </a:extLst>
          </p:cNvPr>
          <p:cNvGrpSpPr/>
          <p:nvPr/>
        </p:nvGrpSpPr>
        <p:grpSpPr>
          <a:xfrm>
            <a:off x="1011145" y="6599709"/>
            <a:ext cx="13390994" cy="1400175"/>
            <a:chOff x="837724" y="4900017"/>
            <a:chExt cx="7468553" cy="1400175"/>
          </a:xfrm>
        </p:grpSpPr>
        <p:sp>
          <p:nvSpPr>
            <p:cNvPr id="5" name="Shape 2"/>
            <p:cNvSpPr/>
            <p:nvPr/>
          </p:nvSpPr>
          <p:spPr>
            <a:xfrm>
              <a:off x="837724" y="4900017"/>
              <a:ext cx="7468553" cy="1400175"/>
            </a:xfrm>
            <a:prstGeom prst="roundRect">
              <a:avLst>
                <a:gd name="adj" fmla="val 7181"/>
              </a:avLst>
            </a:prstGeom>
            <a:solidFill>
              <a:srgbClr val="B6D6FC"/>
            </a:solidFill>
            <a:ln/>
          </p:spPr>
        </p:sp>
        <p:pic>
          <p:nvPicPr>
            <p:cNvPr id="6" name="Image 1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039" y="5248751"/>
              <a:ext cx="299204" cy="239316"/>
            </a:xfrm>
            <a:prstGeom prst="rect">
              <a:avLst/>
            </a:prstGeom>
          </p:spPr>
        </p:pic>
        <p:sp>
          <p:nvSpPr>
            <p:cNvPr id="7" name="Text 3"/>
            <p:cNvSpPr/>
            <p:nvPr/>
          </p:nvSpPr>
          <p:spPr>
            <a:xfrm>
              <a:off x="977210" y="4900017"/>
              <a:ext cx="7329067" cy="135131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Cô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giáo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dạy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dỗ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ta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nên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dù</a:t>
              </a:r>
              <a:r>
                <a:rPr lang="en-US" sz="3600" dirty="0"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ở trường hay ở bất cứ đâu, khi gặp thầy cô, chúng mình cũng nên chào hỏi thật lễ phép nhé!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51638BA-3C2A-63AE-8F15-9A5BAA373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61" y="6581730"/>
            <a:ext cx="902541" cy="1400175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D8FCBBFD-1572-6781-443D-5AD4FBB35B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82025" y="232204"/>
            <a:ext cx="653856" cy="824668"/>
          </a:xfrm>
          <a:prstGeom prst="rect">
            <a:avLst/>
          </a:prstGeom>
        </p:spPr>
      </p:pic>
      <p:pic>
        <p:nvPicPr>
          <p:cNvPr id="11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DEB8C2F9-41B3-46A4-5C78-9B91F59F26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7531" y="1652516"/>
            <a:ext cx="8719675" cy="4802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1D5E30-2250-5CB2-D8EE-8B1181BA7FF6}"/>
              </a:ext>
            </a:extLst>
          </p:cNvPr>
          <p:cNvSpPr txBox="1"/>
          <p:nvPr/>
        </p:nvSpPr>
        <p:spPr>
          <a:xfrm>
            <a:off x="6996920" y="2472907"/>
            <a:ext cx="219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48993" y="334147"/>
            <a:ext cx="12436841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Tình huống 2: Bạn nói leo trong giờ học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459352" y="1196636"/>
            <a:ext cx="10340027" cy="844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Nếu ngồi cạnh bạn nói leo, em sẽ khuyên bạn điều gì?</a:t>
            </a:r>
            <a:endParaRPr lang="en-US" sz="265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45078F-2685-4F47-49E4-83E871AE3FCB}"/>
              </a:ext>
            </a:extLst>
          </p:cNvPr>
          <p:cNvGrpSpPr/>
          <p:nvPr/>
        </p:nvGrpSpPr>
        <p:grpSpPr>
          <a:xfrm>
            <a:off x="1361849" y="6463355"/>
            <a:ext cx="13040289" cy="1540206"/>
            <a:chOff x="837724" y="4759986"/>
            <a:chExt cx="7468553" cy="1540206"/>
          </a:xfrm>
        </p:grpSpPr>
        <p:sp>
          <p:nvSpPr>
            <p:cNvPr id="5" name="Shape 2"/>
            <p:cNvSpPr/>
            <p:nvPr/>
          </p:nvSpPr>
          <p:spPr>
            <a:xfrm>
              <a:off x="837724" y="4900017"/>
              <a:ext cx="7468553" cy="1400175"/>
            </a:xfrm>
            <a:prstGeom prst="roundRect">
              <a:avLst>
                <a:gd name="adj" fmla="val 7181"/>
              </a:avLst>
            </a:prstGeom>
            <a:solidFill>
              <a:srgbClr val="B6D6FC"/>
            </a:solidFill>
            <a:ln/>
          </p:spPr>
        </p:sp>
        <p:pic>
          <p:nvPicPr>
            <p:cNvPr id="6" name="Image 1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039" y="5248751"/>
              <a:ext cx="299204" cy="239316"/>
            </a:xfrm>
            <a:prstGeom prst="rect">
              <a:avLst/>
            </a:prstGeom>
          </p:spPr>
        </p:pic>
        <p:sp>
          <p:nvSpPr>
            <p:cNvPr id="7" name="Text 3"/>
            <p:cNvSpPr/>
            <p:nvPr/>
          </p:nvSpPr>
          <p:spPr>
            <a:xfrm>
              <a:off x="837724" y="4759986"/>
              <a:ext cx="7468553" cy="151854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nên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leo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lớp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tốt. Khi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cô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giáo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, hay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đưa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ra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ý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kiến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ta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nên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giơ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tay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thưa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cô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giáo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phát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Source Sans 3" pitchFamily="34" charset="-122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65F038A-AEA9-61C3-9ABB-16BE993E8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61" y="6581730"/>
            <a:ext cx="902541" cy="1400175"/>
          </a:xfrm>
          <a:prstGeom prst="rect">
            <a:avLst/>
          </a:prstGeom>
        </p:spPr>
      </p:pic>
      <p:pic>
        <p:nvPicPr>
          <p:cNvPr id="10" name="Con gì có cái mũi dài ">
            <a:hlinkClick r:id="" action="ppaction://media"/>
            <a:extLst>
              <a:ext uri="{FF2B5EF4-FFF2-40B4-BE49-F238E27FC236}">
                <a16:creationId xmlns:a16="http://schemas.microsoft.com/office/drawing/2014/main" id="{BF7BABD7-D79A-BD4A-5A7A-36B541106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0040" y="1677546"/>
            <a:ext cx="8609039" cy="484258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62111B60-1B06-CA5A-3BB1-F3FC91172B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82025" y="232204"/>
            <a:ext cx="653856" cy="824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757CB34-E23C-8556-C976-4A2BAB183BED}"/>
              </a:ext>
            </a:extLst>
          </p:cNvPr>
          <p:cNvSpPr/>
          <p:nvPr/>
        </p:nvSpPr>
        <p:spPr>
          <a:xfrm>
            <a:off x="8312346" y="2240279"/>
            <a:ext cx="3936312" cy="622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20" dirty="0">
              <a:solidFill>
                <a:schemeClr val="tx1"/>
              </a:solidFill>
              <a:latin typeface="UTM Avo" panose="0204060305050602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5" name="图片 14">
            <a:extLst>
              <a:ext uri="{FF2B5EF4-FFF2-40B4-BE49-F238E27FC236}">
                <a16:creationId xmlns:a16="http://schemas.microsoft.com/office/drawing/2014/main" id="{9BA557BA-1D4C-6459-B9F9-4FC659366A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t="63103" r="62911" b="22584"/>
          <a:stretch/>
        </p:blipFill>
        <p:spPr>
          <a:xfrm>
            <a:off x="5280502" y="2232381"/>
            <a:ext cx="698989" cy="900402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76316DB-C137-F8CE-0576-2AB4BF968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709362" y="7187645"/>
            <a:ext cx="994410" cy="67068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93359A06-095E-51A6-9D3C-9CC8B42F54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585672" y="7187645"/>
            <a:ext cx="994410" cy="670687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BADD4831-C385-0547-176A-635BF32860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2343881" y="7187645"/>
            <a:ext cx="994410" cy="670687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0D5ABE69-F7F0-416E-A1A4-1DA9785B58EB}"/>
              </a:ext>
            </a:extLst>
          </p:cNvPr>
          <p:cNvSpPr/>
          <p:nvPr/>
        </p:nvSpPr>
        <p:spPr>
          <a:xfrm>
            <a:off x="3119655" y="2206610"/>
            <a:ext cx="8816519" cy="4292744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4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384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3283CA8D-1B40-6DBC-513B-821D5CB06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0497" y="1730247"/>
            <a:ext cx="653856" cy="824668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6768CEC7-96D6-3D25-A0D0-DBB35D39EE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1936174" y="7187645"/>
            <a:ext cx="994410" cy="670687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216A6612-328E-267E-D6D3-FDD055B472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2812484" y="7187645"/>
            <a:ext cx="994410" cy="670687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4FB121E2-130C-080B-DBDD-145EBB5FC3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3570693" y="7187645"/>
            <a:ext cx="994410" cy="670687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ABC5C423-4376-273F-CEED-B8F24165F2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709362" y="962398"/>
            <a:ext cx="994410" cy="670687"/>
          </a:xfrm>
          <a:prstGeom prst="rect">
            <a:avLst/>
          </a:prstGeom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16B21B5B-24E1-4963-080C-04A317F084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585672" y="962398"/>
            <a:ext cx="994410" cy="670687"/>
          </a:xfrm>
          <a:prstGeom prst="rect">
            <a:avLst/>
          </a:prstGeom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id="{6FF3E1E5-8BB8-3912-E342-232CDE6EA7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2343881" y="962398"/>
            <a:ext cx="994410" cy="670687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3CD89D7D-EB29-354A-94F2-6F3C2D68B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1438969" y="962398"/>
            <a:ext cx="994410" cy="670687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93F95E74-16F7-B890-C631-43BC317866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2315279" y="962398"/>
            <a:ext cx="994410" cy="67068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C896EE48-967C-C728-E0BD-CD1DE5DD8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3073488" y="962398"/>
            <a:ext cx="994410" cy="6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3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17F6EB1E-DA16-31CD-D057-87D930032C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640" y="2022579"/>
            <a:ext cx="653856" cy="824668"/>
          </a:xfrm>
          <a:prstGeom prst="rect">
            <a:avLst/>
          </a:prstGeom>
        </p:spPr>
      </p:pic>
      <p:grpSp>
        <p:nvGrpSpPr>
          <p:cNvPr id="3" name="组合 5">
            <a:extLst>
              <a:ext uri="{FF2B5EF4-FFF2-40B4-BE49-F238E27FC236}">
                <a16:creationId xmlns:a16="http://schemas.microsoft.com/office/drawing/2014/main" id="{A2651E59-23FB-289E-6812-379F7E3C2643}"/>
              </a:ext>
            </a:extLst>
          </p:cNvPr>
          <p:cNvGrpSpPr/>
          <p:nvPr/>
        </p:nvGrpSpPr>
        <p:grpSpPr>
          <a:xfrm>
            <a:off x="10308871" y="3696095"/>
            <a:ext cx="2239688" cy="2653399"/>
            <a:chOff x="7664451" y="4122738"/>
            <a:chExt cx="1550988" cy="1858963"/>
          </a:xfrm>
        </p:grpSpPr>
        <p:sp>
          <p:nvSpPr>
            <p:cNvPr id="4" name="Oval 10">
              <a:extLst>
                <a:ext uri="{FF2B5EF4-FFF2-40B4-BE49-F238E27FC236}">
                  <a16:creationId xmlns:a16="http://schemas.microsoft.com/office/drawing/2014/main" id="{D9E066DA-B22E-1A01-70A0-B0C0EE9E3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451" y="5741988"/>
              <a:ext cx="1484313" cy="239713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Freeform 89">
              <a:extLst>
                <a:ext uri="{FF2B5EF4-FFF2-40B4-BE49-F238E27FC236}">
                  <a16:creationId xmlns:a16="http://schemas.microsoft.com/office/drawing/2014/main" id="{F17A7C0B-78DD-A563-CACA-FDE852E78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38" y="4633913"/>
              <a:ext cx="596900" cy="300038"/>
            </a:xfrm>
            <a:custGeom>
              <a:avLst/>
              <a:gdLst>
                <a:gd name="T0" fmla="*/ 37 w 159"/>
                <a:gd name="T1" fmla="*/ 54 h 80"/>
                <a:gd name="T2" fmla="*/ 129 w 159"/>
                <a:gd name="T3" fmla="*/ 16 h 80"/>
                <a:gd name="T4" fmla="*/ 47 w 159"/>
                <a:gd name="T5" fmla="*/ 78 h 80"/>
                <a:gd name="T6" fmla="*/ 37 w 159"/>
                <a:gd name="T7" fmla="*/ 5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80">
                  <a:moveTo>
                    <a:pt x="37" y="54"/>
                  </a:moveTo>
                  <a:cubicBezTo>
                    <a:pt x="37" y="54"/>
                    <a:pt x="99" y="0"/>
                    <a:pt x="129" y="16"/>
                  </a:cubicBezTo>
                  <a:cubicBezTo>
                    <a:pt x="159" y="32"/>
                    <a:pt x="97" y="76"/>
                    <a:pt x="47" y="78"/>
                  </a:cubicBezTo>
                  <a:cubicBezTo>
                    <a:pt x="0" y="80"/>
                    <a:pt x="37" y="54"/>
                    <a:pt x="37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Freeform 90">
              <a:extLst>
                <a:ext uri="{FF2B5EF4-FFF2-40B4-BE49-F238E27FC236}">
                  <a16:creationId xmlns:a16="http://schemas.microsoft.com/office/drawing/2014/main" id="{F865B93E-4956-5729-67FC-122E8D69E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2488" y="4675188"/>
              <a:ext cx="438150" cy="258763"/>
            </a:xfrm>
            <a:custGeom>
              <a:avLst/>
              <a:gdLst>
                <a:gd name="T0" fmla="*/ 5 w 117"/>
                <a:gd name="T1" fmla="*/ 66 h 69"/>
                <a:gd name="T2" fmla="*/ 0 w 117"/>
                <a:gd name="T3" fmla="*/ 60 h 69"/>
                <a:gd name="T4" fmla="*/ 0 w 117"/>
                <a:gd name="T5" fmla="*/ 60 h 69"/>
                <a:gd name="T6" fmla="*/ 14 w 117"/>
                <a:gd name="T7" fmla="*/ 42 h 69"/>
                <a:gd name="T8" fmla="*/ 14 w 117"/>
                <a:gd name="T9" fmla="*/ 42 h 69"/>
                <a:gd name="T10" fmla="*/ 14 w 117"/>
                <a:gd name="T11" fmla="*/ 42 h 69"/>
                <a:gd name="T12" fmla="*/ 14 w 117"/>
                <a:gd name="T13" fmla="*/ 42 h 69"/>
                <a:gd name="T14" fmla="*/ 14 w 117"/>
                <a:gd name="T15" fmla="*/ 42 h 69"/>
                <a:gd name="T16" fmla="*/ 14 w 117"/>
                <a:gd name="T17" fmla="*/ 42 h 69"/>
                <a:gd name="T18" fmla="*/ 14 w 117"/>
                <a:gd name="T19" fmla="*/ 42 h 69"/>
                <a:gd name="T20" fmla="*/ 14 w 117"/>
                <a:gd name="T21" fmla="*/ 42 h 69"/>
                <a:gd name="T22" fmla="*/ 95 w 117"/>
                <a:gd name="T23" fmla="*/ 0 h 69"/>
                <a:gd name="T24" fmla="*/ 95 w 117"/>
                <a:gd name="T25" fmla="*/ 0 h 69"/>
                <a:gd name="T26" fmla="*/ 108 w 117"/>
                <a:gd name="T27" fmla="*/ 3 h 69"/>
                <a:gd name="T28" fmla="*/ 108 w 117"/>
                <a:gd name="T29" fmla="*/ 3 h 69"/>
                <a:gd name="T30" fmla="*/ 117 w 117"/>
                <a:gd name="T31" fmla="*/ 16 h 69"/>
                <a:gd name="T32" fmla="*/ 117 w 117"/>
                <a:gd name="T33" fmla="*/ 16 h 69"/>
                <a:gd name="T34" fmla="*/ 86 w 117"/>
                <a:gd name="T35" fmla="*/ 49 h 69"/>
                <a:gd name="T36" fmla="*/ 86 w 117"/>
                <a:gd name="T37" fmla="*/ 49 h 69"/>
                <a:gd name="T38" fmla="*/ 25 w 117"/>
                <a:gd name="T39" fmla="*/ 69 h 69"/>
                <a:gd name="T40" fmla="*/ 25 w 117"/>
                <a:gd name="T41" fmla="*/ 69 h 69"/>
                <a:gd name="T42" fmla="*/ 20 w 117"/>
                <a:gd name="T43" fmla="*/ 69 h 69"/>
                <a:gd name="T44" fmla="*/ 20 w 117"/>
                <a:gd name="T45" fmla="*/ 69 h 69"/>
                <a:gd name="T46" fmla="*/ 5 w 117"/>
                <a:gd name="T47" fmla="*/ 66 h 69"/>
                <a:gd name="T48" fmla="*/ 16 w 117"/>
                <a:gd name="T49" fmla="*/ 44 h 69"/>
                <a:gd name="T50" fmla="*/ 9 w 117"/>
                <a:gd name="T51" fmla="*/ 50 h 69"/>
                <a:gd name="T52" fmla="*/ 9 w 117"/>
                <a:gd name="T53" fmla="*/ 50 h 69"/>
                <a:gd name="T54" fmla="*/ 3 w 117"/>
                <a:gd name="T55" fmla="*/ 60 h 69"/>
                <a:gd name="T56" fmla="*/ 3 w 117"/>
                <a:gd name="T57" fmla="*/ 60 h 69"/>
                <a:gd name="T58" fmla="*/ 6 w 117"/>
                <a:gd name="T59" fmla="*/ 64 h 69"/>
                <a:gd name="T60" fmla="*/ 6 w 117"/>
                <a:gd name="T61" fmla="*/ 64 h 69"/>
                <a:gd name="T62" fmla="*/ 20 w 117"/>
                <a:gd name="T63" fmla="*/ 66 h 69"/>
                <a:gd name="T64" fmla="*/ 20 w 117"/>
                <a:gd name="T65" fmla="*/ 66 h 69"/>
                <a:gd name="T66" fmla="*/ 25 w 117"/>
                <a:gd name="T67" fmla="*/ 66 h 69"/>
                <a:gd name="T68" fmla="*/ 25 w 117"/>
                <a:gd name="T69" fmla="*/ 66 h 69"/>
                <a:gd name="T70" fmla="*/ 85 w 117"/>
                <a:gd name="T71" fmla="*/ 47 h 69"/>
                <a:gd name="T72" fmla="*/ 85 w 117"/>
                <a:gd name="T73" fmla="*/ 47 h 69"/>
                <a:gd name="T74" fmla="*/ 114 w 117"/>
                <a:gd name="T75" fmla="*/ 16 h 69"/>
                <a:gd name="T76" fmla="*/ 114 w 117"/>
                <a:gd name="T77" fmla="*/ 16 h 69"/>
                <a:gd name="T78" fmla="*/ 107 w 117"/>
                <a:gd name="T79" fmla="*/ 6 h 69"/>
                <a:gd name="T80" fmla="*/ 107 w 117"/>
                <a:gd name="T81" fmla="*/ 6 h 69"/>
                <a:gd name="T82" fmla="*/ 95 w 117"/>
                <a:gd name="T83" fmla="*/ 3 h 69"/>
                <a:gd name="T84" fmla="*/ 95 w 117"/>
                <a:gd name="T85" fmla="*/ 3 h 69"/>
                <a:gd name="T86" fmla="*/ 43 w 117"/>
                <a:gd name="T87" fmla="*/ 24 h 69"/>
                <a:gd name="T88" fmla="*/ 43 w 117"/>
                <a:gd name="T89" fmla="*/ 24 h 69"/>
                <a:gd name="T90" fmla="*/ 16 w 117"/>
                <a:gd name="T91" fmla="*/ 44 h 69"/>
                <a:gd name="T92" fmla="*/ 16 w 117"/>
                <a:gd name="T93" fmla="*/ 44 h 69"/>
                <a:gd name="T94" fmla="*/ 15 w 117"/>
                <a:gd name="T95" fmla="*/ 43 h 69"/>
                <a:gd name="T96" fmla="*/ 16 w 117"/>
                <a:gd name="T97" fmla="*/ 4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69">
                  <a:moveTo>
                    <a:pt x="5" y="66"/>
                  </a:moveTo>
                  <a:cubicBezTo>
                    <a:pt x="1" y="65"/>
                    <a:pt x="0" y="62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2"/>
                    <a:pt x="13" y="43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6" y="40"/>
                    <a:pt x="62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9" y="0"/>
                    <a:pt x="104" y="1"/>
                    <a:pt x="108" y="3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14" y="6"/>
                    <a:pt x="117" y="11"/>
                    <a:pt x="117" y="16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7" y="27"/>
                    <a:pt x="104" y="39"/>
                    <a:pt x="86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68" y="60"/>
                    <a:pt x="46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9"/>
                    <a:pt x="22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3" y="69"/>
                    <a:pt x="8" y="68"/>
                    <a:pt x="5" y="66"/>
                  </a:cubicBezTo>
                  <a:close/>
                  <a:moveTo>
                    <a:pt x="16" y="44"/>
                  </a:moveTo>
                  <a:cubicBezTo>
                    <a:pt x="16" y="44"/>
                    <a:pt x="12" y="46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6" y="53"/>
                    <a:pt x="3" y="57"/>
                    <a:pt x="3" y="6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3" y="61"/>
                    <a:pt x="3" y="62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8" y="65"/>
                    <a:pt x="13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2" y="66"/>
                    <a:pt x="23" y="66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45" y="65"/>
                    <a:pt x="67" y="57"/>
                    <a:pt x="85" y="47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102" y="37"/>
                    <a:pt x="114" y="24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2"/>
                    <a:pt x="112" y="9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3" y="4"/>
                    <a:pt x="99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79" y="3"/>
                    <a:pt x="59" y="13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28" y="34"/>
                    <a:pt x="16" y="44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6" y="44"/>
                    <a:pt x="16" y="44"/>
                    <a:pt x="16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Freeform 91">
              <a:extLst>
                <a:ext uri="{FF2B5EF4-FFF2-40B4-BE49-F238E27FC236}">
                  <a16:creationId xmlns:a16="http://schemas.microsoft.com/office/drawing/2014/main" id="{5E7A36E5-24F1-60BF-B0B4-49C242A58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0113" y="4708525"/>
              <a:ext cx="334963" cy="195263"/>
            </a:xfrm>
            <a:custGeom>
              <a:avLst/>
              <a:gdLst>
                <a:gd name="T0" fmla="*/ 2 w 89"/>
                <a:gd name="T1" fmla="*/ 51 h 52"/>
                <a:gd name="T2" fmla="*/ 0 w 89"/>
                <a:gd name="T3" fmla="*/ 47 h 52"/>
                <a:gd name="T4" fmla="*/ 0 w 89"/>
                <a:gd name="T5" fmla="*/ 47 h 52"/>
                <a:gd name="T6" fmla="*/ 6 w 89"/>
                <a:gd name="T7" fmla="*/ 39 h 52"/>
                <a:gd name="T8" fmla="*/ 6 w 89"/>
                <a:gd name="T9" fmla="*/ 39 h 52"/>
                <a:gd name="T10" fmla="*/ 12 w 89"/>
                <a:gd name="T11" fmla="*/ 35 h 52"/>
                <a:gd name="T12" fmla="*/ 12 w 89"/>
                <a:gd name="T13" fmla="*/ 35 h 52"/>
                <a:gd name="T14" fmla="*/ 76 w 89"/>
                <a:gd name="T15" fmla="*/ 0 h 52"/>
                <a:gd name="T16" fmla="*/ 76 w 89"/>
                <a:gd name="T17" fmla="*/ 0 h 52"/>
                <a:gd name="T18" fmla="*/ 83 w 89"/>
                <a:gd name="T19" fmla="*/ 2 h 52"/>
                <a:gd name="T20" fmla="*/ 83 w 89"/>
                <a:gd name="T21" fmla="*/ 2 h 52"/>
                <a:gd name="T22" fmla="*/ 89 w 89"/>
                <a:gd name="T23" fmla="*/ 11 h 52"/>
                <a:gd name="T24" fmla="*/ 89 w 89"/>
                <a:gd name="T25" fmla="*/ 11 h 52"/>
                <a:gd name="T26" fmla="*/ 65 w 89"/>
                <a:gd name="T27" fmla="*/ 36 h 52"/>
                <a:gd name="T28" fmla="*/ 65 w 89"/>
                <a:gd name="T29" fmla="*/ 36 h 52"/>
                <a:gd name="T30" fmla="*/ 18 w 89"/>
                <a:gd name="T31" fmla="*/ 52 h 52"/>
                <a:gd name="T32" fmla="*/ 18 w 89"/>
                <a:gd name="T33" fmla="*/ 52 h 52"/>
                <a:gd name="T34" fmla="*/ 9 w 89"/>
                <a:gd name="T35" fmla="*/ 52 h 52"/>
                <a:gd name="T36" fmla="*/ 9 w 89"/>
                <a:gd name="T37" fmla="*/ 52 h 52"/>
                <a:gd name="T38" fmla="*/ 2 w 89"/>
                <a:gd name="T39" fmla="*/ 51 h 52"/>
                <a:gd name="T40" fmla="*/ 13 w 89"/>
                <a:gd name="T41" fmla="*/ 37 h 52"/>
                <a:gd name="T42" fmla="*/ 8 w 89"/>
                <a:gd name="T43" fmla="*/ 41 h 52"/>
                <a:gd name="T44" fmla="*/ 8 w 89"/>
                <a:gd name="T45" fmla="*/ 41 h 52"/>
                <a:gd name="T46" fmla="*/ 3 w 89"/>
                <a:gd name="T47" fmla="*/ 47 h 52"/>
                <a:gd name="T48" fmla="*/ 3 w 89"/>
                <a:gd name="T49" fmla="*/ 47 h 52"/>
                <a:gd name="T50" fmla="*/ 4 w 89"/>
                <a:gd name="T51" fmla="*/ 48 h 52"/>
                <a:gd name="T52" fmla="*/ 4 w 89"/>
                <a:gd name="T53" fmla="*/ 48 h 52"/>
                <a:gd name="T54" fmla="*/ 9 w 89"/>
                <a:gd name="T55" fmla="*/ 49 h 52"/>
                <a:gd name="T56" fmla="*/ 9 w 89"/>
                <a:gd name="T57" fmla="*/ 49 h 52"/>
                <a:gd name="T58" fmla="*/ 17 w 89"/>
                <a:gd name="T59" fmla="*/ 49 h 52"/>
                <a:gd name="T60" fmla="*/ 17 w 89"/>
                <a:gd name="T61" fmla="*/ 49 h 52"/>
                <a:gd name="T62" fmla="*/ 64 w 89"/>
                <a:gd name="T63" fmla="*/ 34 h 52"/>
                <a:gd name="T64" fmla="*/ 64 w 89"/>
                <a:gd name="T65" fmla="*/ 34 h 52"/>
                <a:gd name="T66" fmla="*/ 86 w 89"/>
                <a:gd name="T67" fmla="*/ 11 h 52"/>
                <a:gd name="T68" fmla="*/ 86 w 89"/>
                <a:gd name="T69" fmla="*/ 11 h 52"/>
                <a:gd name="T70" fmla="*/ 82 w 89"/>
                <a:gd name="T71" fmla="*/ 4 h 52"/>
                <a:gd name="T72" fmla="*/ 82 w 89"/>
                <a:gd name="T73" fmla="*/ 4 h 52"/>
                <a:gd name="T74" fmla="*/ 76 w 89"/>
                <a:gd name="T75" fmla="*/ 3 h 52"/>
                <a:gd name="T76" fmla="*/ 76 w 89"/>
                <a:gd name="T77" fmla="*/ 3 h 52"/>
                <a:gd name="T78" fmla="*/ 37 w 89"/>
                <a:gd name="T79" fmla="*/ 20 h 52"/>
                <a:gd name="T80" fmla="*/ 37 w 89"/>
                <a:gd name="T81" fmla="*/ 20 h 52"/>
                <a:gd name="T82" fmla="*/ 13 w 89"/>
                <a:gd name="T83" fmla="*/ 37 h 52"/>
                <a:gd name="T84" fmla="*/ 13 w 89"/>
                <a:gd name="T85" fmla="*/ 37 h 52"/>
                <a:gd name="T86" fmla="*/ 13 w 89"/>
                <a:gd name="T87" fmla="*/ 3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9" h="52">
                  <a:moveTo>
                    <a:pt x="2" y="51"/>
                  </a:moveTo>
                  <a:cubicBezTo>
                    <a:pt x="1" y="51"/>
                    <a:pt x="0" y="49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4"/>
                    <a:pt x="3" y="42"/>
                    <a:pt x="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9" y="37"/>
                    <a:pt x="11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4" y="33"/>
                    <a:pt x="54" y="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9" y="0"/>
                    <a:pt x="81" y="0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7" y="4"/>
                    <a:pt x="89" y="8"/>
                    <a:pt x="89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20"/>
                    <a:pt x="79" y="29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51" y="44"/>
                    <a:pt x="34" y="50"/>
                    <a:pt x="18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4" y="52"/>
                    <a:pt x="12" y="52"/>
                    <a:pt x="9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6" y="52"/>
                    <a:pt x="4" y="52"/>
                    <a:pt x="2" y="51"/>
                  </a:cubicBezTo>
                  <a:close/>
                  <a:moveTo>
                    <a:pt x="13" y="37"/>
                  </a:moveTo>
                  <a:cubicBezTo>
                    <a:pt x="13" y="37"/>
                    <a:pt x="11" y="39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5" y="44"/>
                    <a:pt x="2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5" y="49"/>
                    <a:pt x="6" y="49"/>
                    <a:pt x="9" y="49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12" y="49"/>
                    <a:pt x="14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33" y="47"/>
                    <a:pt x="50" y="41"/>
                    <a:pt x="6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77" y="26"/>
                    <a:pt x="86" y="17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9"/>
                    <a:pt x="85" y="7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0" y="3"/>
                    <a:pt x="78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66" y="3"/>
                    <a:pt x="50" y="11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24" y="29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Freeform 92">
              <a:extLst>
                <a:ext uri="{FF2B5EF4-FFF2-40B4-BE49-F238E27FC236}">
                  <a16:creationId xmlns:a16="http://schemas.microsoft.com/office/drawing/2014/main" id="{F49899F1-2944-1719-952E-7FBA968C4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176" y="4881563"/>
              <a:ext cx="552450" cy="220663"/>
            </a:xfrm>
            <a:custGeom>
              <a:avLst/>
              <a:gdLst>
                <a:gd name="T0" fmla="*/ 40 w 147"/>
                <a:gd name="T1" fmla="*/ 15 h 59"/>
                <a:gd name="T2" fmla="*/ 130 w 147"/>
                <a:gd name="T3" fmla="*/ 26 h 59"/>
                <a:gd name="T4" fmla="*/ 37 w 147"/>
                <a:gd name="T5" fmla="*/ 38 h 59"/>
                <a:gd name="T6" fmla="*/ 40 w 147"/>
                <a:gd name="T7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59">
                  <a:moveTo>
                    <a:pt x="40" y="15"/>
                  </a:moveTo>
                  <a:cubicBezTo>
                    <a:pt x="40" y="15"/>
                    <a:pt x="114" y="0"/>
                    <a:pt x="130" y="26"/>
                  </a:cubicBezTo>
                  <a:cubicBezTo>
                    <a:pt x="147" y="52"/>
                    <a:pt x="77" y="59"/>
                    <a:pt x="37" y="38"/>
                  </a:cubicBezTo>
                  <a:cubicBezTo>
                    <a:pt x="0" y="19"/>
                    <a:pt x="40" y="15"/>
                    <a:pt x="40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93">
              <a:extLst>
                <a:ext uri="{FF2B5EF4-FFF2-40B4-BE49-F238E27FC236}">
                  <a16:creationId xmlns:a16="http://schemas.microsoft.com/office/drawing/2014/main" id="{7D43F9B0-9587-126A-2942-816C48216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1376" y="4914900"/>
              <a:ext cx="427038" cy="161925"/>
            </a:xfrm>
            <a:custGeom>
              <a:avLst/>
              <a:gdLst>
                <a:gd name="T0" fmla="*/ 17 w 114"/>
                <a:gd name="T1" fmla="*/ 31 h 43"/>
                <a:gd name="T2" fmla="*/ 0 w 114"/>
                <a:gd name="T3" fmla="*/ 15 h 43"/>
                <a:gd name="T4" fmla="*/ 0 w 114"/>
                <a:gd name="T5" fmla="*/ 15 h 43"/>
                <a:gd name="T6" fmla="*/ 10 w 114"/>
                <a:gd name="T7" fmla="*/ 6 h 43"/>
                <a:gd name="T8" fmla="*/ 10 w 114"/>
                <a:gd name="T9" fmla="*/ 6 h 43"/>
                <a:gd name="T10" fmla="*/ 20 w 114"/>
                <a:gd name="T11" fmla="*/ 4 h 43"/>
                <a:gd name="T12" fmla="*/ 20 w 114"/>
                <a:gd name="T13" fmla="*/ 4 h 43"/>
                <a:gd name="T14" fmla="*/ 62 w 114"/>
                <a:gd name="T15" fmla="*/ 0 h 43"/>
                <a:gd name="T16" fmla="*/ 62 w 114"/>
                <a:gd name="T17" fmla="*/ 0 h 43"/>
                <a:gd name="T18" fmla="*/ 112 w 114"/>
                <a:gd name="T19" fmla="*/ 16 h 43"/>
                <a:gd name="T20" fmla="*/ 112 w 114"/>
                <a:gd name="T21" fmla="*/ 16 h 43"/>
                <a:gd name="T22" fmla="*/ 114 w 114"/>
                <a:gd name="T23" fmla="*/ 25 h 43"/>
                <a:gd name="T24" fmla="*/ 114 w 114"/>
                <a:gd name="T25" fmla="*/ 25 h 43"/>
                <a:gd name="T26" fmla="*/ 72 w 114"/>
                <a:gd name="T27" fmla="*/ 43 h 43"/>
                <a:gd name="T28" fmla="*/ 72 w 114"/>
                <a:gd name="T29" fmla="*/ 43 h 43"/>
                <a:gd name="T30" fmla="*/ 17 w 114"/>
                <a:gd name="T31" fmla="*/ 31 h 43"/>
                <a:gd name="T32" fmla="*/ 20 w 114"/>
                <a:gd name="T33" fmla="*/ 7 h 43"/>
                <a:gd name="T34" fmla="*/ 11 w 114"/>
                <a:gd name="T35" fmla="*/ 9 h 43"/>
                <a:gd name="T36" fmla="*/ 11 w 114"/>
                <a:gd name="T37" fmla="*/ 9 h 43"/>
                <a:gd name="T38" fmla="*/ 3 w 114"/>
                <a:gd name="T39" fmla="*/ 15 h 43"/>
                <a:gd name="T40" fmla="*/ 3 w 114"/>
                <a:gd name="T41" fmla="*/ 15 h 43"/>
                <a:gd name="T42" fmla="*/ 18 w 114"/>
                <a:gd name="T43" fmla="*/ 28 h 43"/>
                <a:gd name="T44" fmla="*/ 18 w 114"/>
                <a:gd name="T45" fmla="*/ 28 h 43"/>
                <a:gd name="T46" fmla="*/ 72 w 114"/>
                <a:gd name="T47" fmla="*/ 40 h 43"/>
                <a:gd name="T48" fmla="*/ 72 w 114"/>
                <a:gd name="T49" fmla="*/ 40 h 43"/>
                <a:gd name="T50" fmla="*/ 100 w 114"/>
                <a:gd name="T51" fmla="*/ 36 h 43"/>
                <a:gd name="T52" fmla="*/ 100 w 114"/>
                <a:gd name="T53" fmla="*/ 36 h 43"/>
                <a:gd name="T54" fmla="*/ 111 w 114"/>
                <a:gd name="T55" fmla="*/ 25 h 43"/>
                <a:gd name="T56" fmla="*/ 111 w 114"/>
                <a:gd name="T57" fmla="*/ 25 h 43"/>
                <a:gd name="T58" fmla="*/ 109 w 114"/>
                <a:gd name="T59" fmla="*/ 18 h 43"/>
                <a:gd name="T60" fmla="*/ 109 w 114"/>
                <a:gd name="T61" fmla="*/ 18 h 43"/>
                <a:gd name="T62" fmla="*/ 62 w 114"/>
                <a:gd name="T63" fmla="*/ 3 h 43"/>
                <a:gd name="T64" fmla="*/ 62 w 114"/>
                <a:gd name="T65" fmla="*/ 3 h 43"/>
                <a:gd name="T66" fmla="*/ 20 w 114"/>
                <a:gd name="T67" fmla="*/ 7 h 43"/>
                <a:gd name="T68" fmla="*/ 20 w 114"/>
                <a:gd name="T69" fmla="*/ 7 h 43"/>
                <a:gd name="T70" fmla="*/ 20 w 114"/>
                <a:gd name="T71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43">
                  <a:moveTo>
                    <a:pt x="17" y="31"/>
                  </a:moveTo>
                  <a:cubicBezTo>
                    <a:pt x="5" y="24"/>
                    <a:pt x="0" y="2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5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5"/>
                    <a:pt x="19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41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82" y="0"/>
                    <a:pt x="103" y="3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9"/>
                    <a:pt x="114" y="22"/>
                    <a:pt x="114" y="25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4" y="37"/>
                    <a:pt x="95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54" y="43"/>
                    <a:pt x="33" y="39"/>
                    <a:pt x="17" y="31"/>
                  </a:cubicBezTo>
                  <a:close/>
                  <a:moveTo>
                    <a:pt x="20" y="7"/>
                  </a:moveTo>
                  <a:cubicBezTo>
                    <a:pt x="20" y="7"/>
                    <a:pt x="16" y="8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6" y="10"/>
                    <a:pt x="2" y="13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6" y="22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34" y="36"/>
                    <a:pt x="54" y="40"/>
                    <a:pt x="72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3" y="40"/>
                    <a:pt x="93" y="38"/>
                    <a:pt x="100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8" y="33"/>
                    <a:pt x="111" y="29"/>
                    <a:pt x="111" y="25"/>
                  </a:cubicBezTo>
                  <a:cubicBezTo>
                    <a:pt x="111" y="25"/>
                    <a:pt x="111" y="25"/>
                    <a:pt x="111" y="25"/>
                  </a:cubicBezTo>
                  <a:cubicBezTo>
                    <a:pt x="111" y="23"/>
                    <a:pt x="111" y="20"/>
                    <a:pt x="10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2" y="6"/>
                    <a:pt x="82" y="3"/>
                    <a:pt x="62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41" y="3"/>
                    <a:pt x="21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94">
              <a:extLst>
                <a:ext uri="{FF2B5EF4-FFF2-40B4-BE49-F238E27FC236}">
                  <a16:creationId xmlns:a16="http://schemas.microsoft.com/office/drawing/2014/main" id="{D8CC597D-9DEC-5A19-3431-3E0E4B51E0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5826" y="4941888"/>
              <a:ext cx="334963" cy="107950"/>
            </a:xfrm>
            <a:custGeom>
              <a:avLst/>
              <a:gdLst>
                <a:gd name="T0" fmla="*/ 13 w 89"/>
                <a:gd name="T1" fmla="*/ 20 h 29"/>
                <a:gd name="T2" fmla="*/ 0 w 89"/>
                <a:gd name="T3" fmla="*/ 10 h 29"/>
                <a:gd name="T4" fmla="*/ 0 w 89"/>
                <a:gd name="T5" fmla="*/ 10 h 29"/>
                <a:gd name="T6" fmla="*/ 8 w 89"/>
                <a:gd name="T7" fmla="*/ 5 h 29"/>
                <a:gd name="T8" fmla="*/ 8 w 89"/>
                <a:gd name="T9" fmla="*/ 5 h 29"/>
                <a:gd name="T10" fmla="*/ 15 w 89"/>
                <a:gd name="T11" fmla="*/ 4 h 29"/>
                <a:gd name="T12" fmla="*/ 15 w 89"/>
                <a:gd name="T13" fmla="*/ 4 h 29"/>
                <a:gd name="T14" fmla="*/ 54 w 89"/>
                <a:gd name="T15" fmla="*/ 0 h 29"/>
                <a:gd name="T16" fmla="*/ 54 w 89"/>
                <a:gd name="T17" fmla="*/ 0 h 29"/>
                <a:gd name="T18" fmla="*/ 87 w 89"/>
                <a:gd name="T19" fmla="*/ 10 h 29"/>
                <a:gd name="T20" fmla="*/ 87 w 89"/>
                <a:gd name="T21" fmla="*/ 10 h 29"/>
                <a:gd name="T22" fmla="*/ 89 w 89"/>
                <a:gd name="T23" fmla="*/ 16 h 29"/>
                <a:gd name="T24" fmla="*/ 89 w 89"/>
                <a:gd name="T25" fmla="*/ 16 h 29"/>
                <a:gd name="T26" fmla="*/ 59 w 89"/>
                <a:gd name="T27" fmla="*/ 29 h 29"/>
                <a:gd name="T28" fmla="*/ 59 w 89"/>
                <a:gd name="T29" fmla="*/ 29 h 29"/>
                <a:gd name="T30" fmla="*/ 13 w 89"/>
                <a:gd name="T31" fmla="*/ 20 h 29"/>
                <a:gd name="T32" fmla="*/ 16 w 89"/>
                <a:gd name="T33" fmla="*/ 7 h 29"/>
                <a:gd name="T34" fmla="*/ 4 w 89"/>
                <a:gd name="T35" fmla="*/ 9 h 29"/>
                <a:gd name="T36" fmla="*/ 4 w 89"/>
                <a:gd name="T37" fmla="*/ 9 h 29"/>
                <a:gd name="T38" fmla="*/ 3 w 89"/>
                <a:gd name="T39" fmla="*/ 10 h 29"/>
                <a:gd name="T40" fmla="*/ 3 w 89"/>
                <a:gd name="T41" fmla="*/ 10 h 29"/>
                <a:gd name="T42" fmla="*/ 5 w 89"/>
                <a:gd name="T43" fmla="*/ 12 h 29"/>
                <a:gd name="T44" fmla="*/ 5 w 89"/>
                <a:gd name="T45" fmla="*/ 12 h 29"/>
                <a:gd name="T46" fmla="*/ 14 w 89"/>
                <a:gd name="T47" fmla="*/ 17 h 29"/>
                <a:gd name="T48" fmla="*/ 14 w 89"/>
                <a:gd name="T49" fmla="*/ 17 h 29"/>
                <a:gd name="T50" fmla="*/ 59 w 89"/>
                <a:gd name="T51" fmla="*/ 26 h 29"/>
                <a:gd name="T52" fmla="*/ 59 w 89"/>
                <a:gd name="T53" fmla="*/ 26 h 29"/>
                <a:gd name="T54" fmla="*/ 78 w 89"/>
                <a:gd name="T55" fmla="*/ 23 h 29"/>
                <a:gd name="T56" fmla="*/ 78 w 89"/>
                <a:gd name="T57" fmla="*/ 23 h 29"/>
                <a:gd name="T58" fmla="*/ 86 w 89"/>
                <a:gd name="T59" fmla="*/ 16 h 29"/>
                <a:gd name="T60" fmla="*/ 86 w 89"/>
                <a:gd name="T61" fmla="*/ 16 h 29"/>
                <a:gd name="T62" fmla="*/ 84 w 89"/>
                <a:gd name="T63" fmla="*/ 11 h 29"/>
                <a:gd name="T64" fmla="*/ 84 w 89"/>
                <a:gd name="T65" fmla="*/ 11 h 29"/>
                <a:gd name="T66" fmla="*/ 54 w 89"/>
                <a:gd name="T67" fmla="*/ 3 h 29"/>
                <a:gd name="T68" fmla="*/ 54 w 89"/>
                <a:gd name="T69" fmla="*/ 3 h 29"/>
                <a:gd name="T70" fmla="*/ 16 w 89"/>
                <a:gd name="T71" fmla="*/ 7 h 29"/>
                <a:gd name="T72" fmla="*/ 16 w 89"/>
                <a:gd name="T73" fmla="*/ 7 h 29"/>
                <a:gd name="T74" fmla="*/ 16 w 89"/>
                <a:gd name="T7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9" h="29">
                  <a:moveTo>
                    <a:pt x="13" y="20"/>
                  </a:moveTo>
                  <a:cubicBezTo>
                    <a:pt x="4" y="16"/>
                    <a:pt x="0" y="1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5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1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36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9" y="0"/>
                    <a:pt x="82" y="2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8" y="12"/>
                    <a:pt x="89" y="14"/>
                    <a:pt x="89" y="16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88" y="26"/>
                    <a:pt x="75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44" y="29"/>
                    <a:pt x="27" y="26"/>
                    <a:pt x="13" y="20"/>
                  </a:cubicBezTo>
                  <a:close/>
                  <a:moveTo>
                    <a:pt x="16" y="7"/>
                  </a:moveTo>
                  <a:cubicBezTo>
                    <a:pt x="16" y="7"/>
                    <a:pt x="8" y="7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1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7" y="14"/>
                    <a:pt x="9" y="15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23"/>
                    <a:pt x="45" y="26"/>
                    <a:pt x="59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7" y="26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3" y="21"/>
                    <a:pt x="86" y="19"/>
                    <a:pt x="86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6" y="14"/>
                    <a:pt x="85" y="13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2" y="6"/>
                    <a:pt x="68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36" y="3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95">
              <a:extLst>
                <a:ext uri="{FF2B5EF4-FFF2-40B4-BE49-F238E27FC236}">
                  <a16:creationId xmlns:a16="http://schemas.microsoft.com/office/drawing/2014/main" id="{311F4AF0-A012-E78B-C996-49692494C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538" y="4633913"/>
              <a:ext cx="585788" cy="314325"/>
            </a:xfrm>
            <a:custGeom>
              <a:avLst/>
              <a:gdLst>
                <a:gd name="T0" fmla="*/ 121 w 156"/>
                <a:gd name="T1" fmla="*/ 57 h 84"/>
                <a:gd name="T2" fmla="*/ 30 w 156"/>
                <a:gd name="T3" fmla="*/ 14 h 84"/>
                <a:gd name="T4" fmla="*/ 110 w 156"/>
                <a:gd name="T5" fmla="*/ 80 h 84"/>
                <a:gd name="T6" fmla="*/ 121 w 156"/>
                <a:gd name="T7" fmla="*/ 5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84">
                  <a:moveTo>
                    <a:pt x="121" y="57"/>
                  </a:moveTo>
                  <a:cubicBezTo>
                    <a:pt x="121" y="57"/>
                    <a:pt x="61" y="0"/>
                    <a:pt x="30" y="14"/>
                  </a:cubicBezTo>
                  <a:cubicBezTo>
                    <a:pt x="0" y="29"/>
                    <a:pt x="60" y="76"/>
                    <a:pt x="110" y="80"/>
                  </a:cubicBezTo>
                  <a:cubicBezTo>
                    <a:pt x="156" y="84"/>
                    <a:pt x="121" y="57"/>
                    <a:pt x="12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96">
              <a:extLst>
                <a:ext uri="{FF2B5EF4-FFF2-40B4-BE49-F238E27FC236}">
                  <a16:creationId xmlns:a16="http://schemas.microsoft.com/office/drawing/2014/main" id="{7790E3E3-77F5-7E0B-C174-A07091B6F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4670425"/>
              <a:ext cx="434975" cy="271463"/>
            </a:xfrm>
            <a:custGeom>
              <a:avLst/>
              <a:gdLst>
                <a:gd name="T0" fmla="*/ 90 w 116"/>
                <a:gd name="T1" fmla="*/ 72 h 72"/>
                <a:gd name="T2" fmla="*/ 30 w 116"/>
                <a:gd name="T3" fmla="*/ 50 h 72"/>
                <a:gd name="T4" fmla="*/ 30 w 116"/>
                <a:gd name="T5" fmla="*/ 50 h 72"/>
                <a:gd name="T6" fmla="*/ 0 w 116"/>
                <a:gd name="T7" fmla="*/ 15 h 72"/>
                <a:gd name="T8" fmla="*/ 0 w 116"/>
                <a:gd name="T9" fmla="*/ 15 h 72"/>
                <a:gd name="T10" fmla="*/ 10 w 116"/>
                <a:gd name="T11" fmla="*/ 3 h 72"/>
                <a:gd name="T12" fmla="*/ 10 w 116"/>
                <a:gd name="T13" fmla="*/ 3 h 72"/>
                <a:gd name="T14" fmla="*/ 22 w 116"/>
                <a:gd name="T15" fmla="*/ 0 h 72"/>
                <a:gd name="T16" fmla="*/ 22 w 116"/>
                <a:gd name="T17" fmla="*/ 0 h 72"/>
                <a:gd name="T18" fmla="*/ 102 w 116"/>
                <a:gd name="T19" fmla="*/ 45 h 72"/>
                <a:gd name="T20" fmla="*/ 102 w 116"/>
                <a:gd name="T21" fmla="*/ 45 h 72"/>
                <a:gd name="T22" fmla="*/ 102 w 116"/>
                <a:gd name="T23" fmla="*/ 45 h 72"/>
                <a:gd name="T24" fmla="*/ 102 w 116"/>
                <a:gd name="T25" fmla="*/ 45 h 72"/>
                <a:gd name="T26" fmla="*/ 102 w 116"/>
                <a:gd name="T27" fmla="*/ 45 h 72"/>
                <a:gd name="T28" fmla="*/ 102 w 116"/>
                <a:gd name="T29" fmla="*/ 45 h 72"/>
                <a:gd name="T30" fmla="*/ 102 w 116"/>
                <a:gd name="T31" fmla="*/ 45 h 72"/>
                <a:gd name="T32" fmla="*/ 102 w 116"/>
                <a:gd name="T33" fmla="*/ 46 h 72"/>
                <a:gd name="T34" fmla="*/ 115 w 116"/>
                <a:gd name="T35" fmla="*/ 64 h 72"/>
                <a:gd name="T36" fmla="*/ 115 w 116"/>
                <a:gd name="T37" fmla="*/ 64 h 72"/>
                <a:gd name="T38" fmla="*/ 111 w 116"/>
                <a:gd name="T39" fmla="*/ 70 h 72"/>
                <a:gd name="T40" fmla="*/ 111 w 116"/>
                <a:gd name="T41" fmla="*/ 70 h 72"/>
                <a:gd name="T42" fmla="*/ 98 w 116"/>
                <a:gd name="T43" fmla="*/ 72 h 72"/>
                <a:gd name="T44" fmla="*/ 98 w 116"/>
                <a:gd name="T45" fmla="*/ 72 h 72"/>
                <a:gd name="T46" fmla="*/ 90 w 116"/>
                <a:gd name="T47" fmla="*/ 72 h 72"/>
                <a:gd name="T48" fmla="*/ 22 w 116"/>
                <a:gd name="T49" fmla="*/ 3 h 72"/>
                <a:gd name="T50" fmla="*/ 11 w 116"/>
                <a:gd name="T51" fmla="*/ 6 h 72"/>
                <a:gd name="T52" fmla="*/ 11 w 116"/>
                <a:gd name="T53" fmla="*/ 6 h 72"/>
                <a:gd name="T54" fmla="*/ 3 w 116"/>
                <a:gd name="T55" fmla="*/ 15 h 72"/>
                <a:gd name="T56" fmla="*/ 3 w 116"/>
                <a:gd name="T57" fmla="*/ 15 h 72"/>
                <a:gd name="T58" fmla="*/ 32 w 116"/>
                <a:gd name="T59" fmla="*/ 48 h 72"/>
                <a:gd name="T60" fmla="*/ 32 w 116"/>
                <a:gd name="T61" fmla="*/ 48 h 72"/>
                <a:gd name="T62" fmla="*/ 90 w 116"/>
                <a:gd name="T63" fmla="*/ 69 h 72"/>
                <a:gd name="T64" fmla="*/ 90 w 116"/>
                <a:gd name="T65" fmla="*/ 69 h 72"/>
                <a:gd name="T66" fmla="*/ 98 w 116"/>
                <a:gd name="T67" fmla="*/ 69 h 72"/>
                <a:gd name="T68" fmla="*/ 98 w 116"/>
                <a:gd name="T69" fmla="*/ 69 h 72"/>
                <a:gd name="T70" fmla="*/ 110 w 116"/>
                <a:gd name="T71" fmla="*/ 67 h 72"/>
                <a:gd name="T72" fmla="*/ 110 w 116"/>
                <a:gd name="T73" fmla="*/ 67 h 72"/>
                <a:gd name="T74" fmla="*/ 112 w 116"/>
                <a:gd name="T75" fmla="*/ 64 h 72"/>
                <a:gd name="T76" fmla="*/ 112 w 116"/>
                <a:gd name="T77" fmla="*/ 64 h 72"/>
                <a:gd name="T78" fmla="*/ 106 w 116"/>
                <a:gd name="T79" fmla="*/ 54 h 72"/>
                <a:gd name="T80" fmla="*/ 106 w 116"/>
                <a:gd name="T81" fmla="*/ 54 h 72"/>
                <a:gd name="T82" fmla="*/ 100 w 116"/>
                <a:gd name="T83" fmla="*/ 48 h 72"/>
                <a:gd name="T84" fmla="*/ 100 w 116"/>
                <a:gd name="T85" fmla="*/ 48 h 72"/>
                <a:gd name="T86" fmla="*/ 101 w 116"/>
                <a:gd name="T87" fmla="*/ 47 h 72"/>
                <a:gd name="T88" fmla="*/ 100 w 116"/>
                <a:gd name="T89" fmla="*/ 48 h 72"/>
                <a:gd name="T90" fmla="*/ 73 w 116"/>
                <a:gd name="T91" fmla="*/ 25 h 72"/>
                <a:gd name="T92" fmla="*/ 73 w 116"/>
                <a:gd name="T93" fmla="*/ 25 h 72"/>
                <a:gd name="T94" fmla="*/ 22 w 116"/>
                <a:gd name="T95" fmla="*/ 3 h 72"/>
                <a:gd name="T96" fmla="*/ 22 w 116"/>
                <a:gd name="T97" fmla="*/ 3 h 72"/>
                <a:gd name="T98" fmla="*/ 22 w 116"/>
                <a:gd name="T99" fmla="*/ 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6" h="72">
                  <a:moveTo>
                    <a:pt x="90" y="72"/>
                  </a:moveTo>
                  <a:cubicBezTo>
                    <a:pt x="69" y="70"/>
                    <a:pt x="47" y="61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13" y="39"/>
                    <a:pt x="1" y="2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3" y="6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1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4" y="1"/>
                    <a:pt x="100" y="43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03" y="47"/>
                    <a:pt x="115" y="56"/>
                    <a:pt x="115" y="64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6" y="66"/>
                    <a:pt x="114" y="69"/>
                    <a:pt x="111" y="70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08" y="72"/>
                    <a:pt x="104" y="72"/>
                    <a:pt x="98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6" y="72"/>
                    <a:pt x="93" y="72"/>
                    <a:pt x="90" y="72"/>
                  </a:cubicBezTo>
                  <a:close/>
                  <a:moveTo>
                    <a:pt x="22" y="3"/>
                  </a:moveTo>
                  <a:cubicBezTo>
                    <a:pt x="18" y="3"/>
                    <a:pt x="14" y="4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5" y="8"/>
                    <a:pt x="3" y="12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4"/>
                    <a:pt x="15" y="37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48" y="58"/>
                    <a:pt x="70" y="67"/>
                    <a:pt x="90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3" y="69"/>
                    <a:pt x="96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104" y="69"/>
                    <a:pt x="108" y="68"/>
                    <a:pt x="110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2" y="66"/>
                    <a:pt x="112" y="65"/>
                    <a:pt x="112" y="64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3" y="61"/>
                    <a:pt x="110" y="57"/>
                    <a:pt x="106" y="54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3" y="50"/>
                    <a:pt x="100" y="48"/>
                    <a:pt x="100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100" y="48"/>
                    <a:pt x="88" y="37"/>
                    <a:pt x="73" y="25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57" y="14"/>
                    <a:pt x="37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7">
              <a:extLst>
                <a:ext uri="{FF2B5EF4-FFF2-40B4-BE49-F238E27FC236}">
                  <a16:creationId xmlns:a16="http://schemas.microsoft.com/office/drawing/2014/main" id="{CA41FA82-4488-2ACE-C602-21E0EDF9E5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6713" y="4705350"/>
              <a:ext cx="331788" cy="209550"/>
            </a:xfrm>
            <a:custGeom>
              <a:avLst/>
              <a:gdLst>
                <a:gd name="T0" fmla="*/ 69 w 88"/>
                <a:gd name="T1" fmla="*/ 55 h 56"/>
                <a:gd name="T2" fmla="*/ 23 w 88"/>
                <a:gd name="T3" fmla="*/ 37 h 56"/>
                <a:gd name="T4" fmla="*/ 23 w 88"/>
                <a:gd name="T5" fmla="*/ 37 h 56"/>
                <a:gd name="T6" fmla="*/ 0 w 88"/>
                <a:gd name="T7" fmla="*/ 11 h 56"/>
                <a:gd name="T8" fmla="*/ 0 w 88"/>
                <a:gd name="T9" fmla="*/ 11 h 56"/>
                <a:gd name="T10" fmla="*/ 6 w 88"/>
                <a:gd name="T11" fmla="*/ 2 h 56"/>
                <a:gd name="T12" fmla="*/ 6 w 88"/>
                <a:gd name="T13" fmla="*/ 2 h 56"/>
                <a:gd name="T14" fmla="*/ 13 w 88"/>
                <a:gd name="T15" fmla="*/ 0 h 56"/>
                <a:gd name="T16" fmla="*/ 13 w 88"/>
                <a:gd name="T17" fmla="*/ 0 h 56"/>
                <a:gd name="T18" fmla="*/ 76 w 88"/>
                <a:gd name="T19" fmla="*/ 38 h 56"/>
                <a:gd name="T20" fmla="*/ 76 w 88"/>
                <a:gd name="T21" fmla="*/ 38 h 56"/>
                <a:gd name="T22" fmla="*/ 76 w 88"/>
                <a:gd name="T23" fmla="*/ 38 h 56"/>
                <a:gd name="T24" fmla="*/ 82 w 88"/>
                <a:gd name="T25" fmla="*/ 43 h 56"/>
                <a:gd name="T26" fmla="*/ 82 w 88"/>
                <a:gd name="T27" fmla="*/ 43 h 56"/>
                <a:gd name="T28" fmla="*/ 88 w 88"/>
                <a:gd name="T29" fmla="*/ 51 h 56"/>
                <a:gd name="T30" fmla="*/ 88 w 88"/>
                <a:gd name="T31" fmla="*/ 51 h 56"/>
                <a:gd name="T32" fmla="*/ 79 w 88"/>
                <a:gd name="T33" fmla="*/ 56 h 56"/>
                <a:gd name="T34" fmla="*/ 79 w 88"/>
                <a:gd name="T35" fmla="*/ 56 h 56"/>
                <a:gd name="T36" fmla="*/ 69 w 88"/>
                <a:gd name="T37" fmla="*/ 55 h 56"/>
                <a:gd name="T38" fmla="*/ 13 w 88"/>
                <a:gd name="T39" fmla="*/ 3 h 56"/>
                <a:gd name="T40" fmla="*/ 8 w 88"/>
                <a:gd name="T41" fmla="*/ 5 h 56"/>
                <a:gd name="T42" fmla="*/ 8 w 88"/>
                <a:gd name="T43" fmla="*/ 5 h 56"/>
                <a:gd name="T44" fmla="*/ 3 w 88"/>
                <a:gd name="T45" fmla="*/ 11 h 56"/>
                <a:gd name="T46" fmla="*/ 3 w 88"/>
                <a:gd name="T47" fmla="*/ 11 h 56"/>
                <a:gd name="T48" fmla="*/ 25 w 88"/>
                <a:gd name="T49" fmla="*/ 35 h 56"/>
                <a:gd name="T50" fmla="*/ 25 w 88"/>
                <a:gd name="T51" fmla="*/ 35 h 56"/>
                <a:gd name="T52" fmla="*/ 70 w 88"/>
                <a:gd name="T53" fmla="*/ 52 h 56"/>
                <a:gd name="T54" fmla="*/ 70 w 88"/>
                <a:gd name="T55" fmla="*/ 52 h 56"/>
                <a:gd name="T56" fmla="*/ 79 w 88"/>
                <a:gd name="T57" fmla="*/ 53 h 56"/>
                <a:gd name="T58" fmla="*/ 79 w 88"/>
                <a:gd name="T59" fmla="*/ 53 h 56"/>
                <a:gd name="T60" fmla="*/ 84 w 88"/>
                <a:gd name="T61" fmla="*/ 52 h 56"/>
                <a:gd name="T62" fmla="*/ 84 w 88"/>
                <a:gd name="T63" fmla="*/ 52 h 56"/>
                <a:gd name="T64" fmla="*/ 85 w 88"/>
                <a:gd name="T65" fmla="*/ 51 h 56"/>
                <a:gd name="T66" fmla="*/ 85 w 88"/>
                <a:gd name="T67" fmla="*/ 51 h 56"/>
                <a:gd name="T68" fmla="*/ 80 w 88"/>
                <a:gd name="T69" fmla="*/ 45 h 56"/>
                <a:gd name="T70" fmla="*/ 80 w 88"/>
                <a:gd name="T71" fmla="*/ 45 h 56"/>
                <a:gd name="T72" fmla="*/ 74 w 88"/>
                <a:gd name="T73" fmla="*/ 41 h 56"/>
                <a:gd name="T74" fmla="*/ 74 w 88"/>
                <a:gd name="T75" fmla="*/ 41 h 56"/>
                <a:gd name="T76" fmla="*/ 75 w 88"/>
                <a:gd name="T77" fmla="*/ 39 h 56"/>
                <a:gd name="T78" fmla="*/ 76 w 88"/>
                <a:gd name="T79" fmla="*/ 38 h 56"/>
                <a:gd name="T80" fmla="*/ 75 w 88"/>
                <a:gd name="T81" fmla="*/ 39 h 56"/>
                <a:gd name="T82" fmla="*/ 74 w 88"/>
                <a:gd name="T83" fmla="*/ 41 h 56"/>
                <a:gd name="T84" fmla="*/ 74 w 88"/>
                <a:gd name="T85" fmla="*/ 41 h 56"/>
                <a:gd name="T86" fmla="*/ 51 w 88"/>
                <a:gd name="T87" fmla="*/ 22 h 56"/>
                <a:gd name="T88" fmla="*/ 51 w 88"/>
                <a:gd name="T89" fmla="*/ 22 h 56"/>
                <a:gd name="T90" fmla="*/ 13 w 88"/>
                <a:gd name="T91" fmla="*/ 3 h 56"/>
                <a:gd name="T92" fmla="*/ 13 w 88"/>
                <a:gd name="T93" fmla="*/ 3 h 56"/>
                <a:gd name="T94" fmla="*/ 13 w 88"/>
                <a:gd name="T95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56">
                  <a:moveTo>
                    <a:pt x="69" y="55"/>
                  </a:moveTo>
                  <a:cubicBezTo>
                    <a:pt x="54" y="52"/>
                    <a:pt x="37" y="45"/>
                    <a:pt x="23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0" y="29"/>
                    <a:pt x="0" y="2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2" y="4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34" y="1"/>
                    <a:pt x="73" y="36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9" y="40"/>
                    <a:pt x="82" y="43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84" y="45"/>
                    <a:pt x="87" y="48"/>
                    <a:pt x="88" y="51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8" y="54"/>
                    <a:pt x="84" y="56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7" y="56"/>
                    <a:pt x="74" y="55"/>
                    <a:pt x="69" y="55"/>
                  </a:cubicBezTo>
                  <a:close/>
                  <a:moveTo>
                    <a:pt x="13" y="3"/>
                  </a:moveTo>
                  <a:cubicBezTo>
                    <a:pt x="11" y="3"/>
                    <a:pt x="9" y="4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4" y="7"/>
                    <a:pt x="3" y="9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8"/>
                    <a:pt x="12" y="27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38" y="43"/>
                    <a:pt x="55" y="49"/>
                    <a:pt x="70" y="52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74" y="52"/>
                    <a:pt x="77" y="53"/>
                    <a:pt x="79" y="5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82" y="53"/>
                    <a:pt x="83" y="52"/>
                    <a:pt x="84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0"/>
                    <a:pt x="82" y="47"/>
                    <a:pt x="80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77" y="42"/>
                    <a:pt x="74" y="41"/>
                    <a:pt x="74" y="41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4" y="41"/>
                    <a:pt x="64" y="31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38" y="13"/>
                    <a:pt x="2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98">
              <a:extLst>
                <a:ext uri="{FF2B5EF4-FFF2-40B4-BE49-F238E27FC236}">
                  <a16:creationId xmlns:a16="http://schemas.microsoft.com/office/drawing/2014/main" id="{DA1E52C6-8AF1-9292-1329-6864E439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4876800"/>
              <a:ext cx="558800" cy="230188"/>
            </a:xfrm>
            <a:custGeom>
              <a:avLst/>
              <a:gdLst>
                <a:gd name="T0" fmla="*/ 109 w 149"/>
                <a:gd name="T1" fmla="*/ 18 h 61"/>
                <a:gd name="T2" fmla="*/ 18 w 149"/>
                <a:gd name="T3" fmla="*/ 25 h 61"/>
                <a:gd name="T4" fmla="*/ 110 w 149"/>
                <a:gd name="T5" fmla="*/ 42 h 61"/>
                <a:gd name="T6" fmla="*/ 109 w 149"/>
                <a:gd name="T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61">
                  <a:moveTo>
                    <a:pt x="109" y="18"/>
                  </a:moveTo>
                  <a:cubicBezTo>
                    <a:pt x="109" y="18"/>
                    <a:pt x="36" y="0"/>
                    <a:pt x="18" y="25"/>
                  </a:cubicBezTo>
                  <a:cubicBezTo>
                    <a:pt x="0" y="51"/>
                    <a:pt x="69" y="61"/>
                    <a:pt x="110" y="42"/>
                  </a:cubicBezTo>
                  <a:cubicBezTo>
                    <a:pt x="149" y="24"/>
                    <a:pt x="109" y="18"/>
                    <a:pt x="10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99">
              <a:extLst>
                <a:ext uri="{FF2B5EF4-FFF2-40B4-BE49-F238E27FC236}">
                  <a16:creationId xmlns:a16="http://schemas.microsoft.com/office/drawing/2014/main" id="{8C4BA2FD-9557-A839-FA28-74F8350BF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2263" y="4914900"/>
              <a:ext cx="431800" cy="161925"/>
            </a:xfrm>
            <a:custGeom>
              <a:avLst/>
              <a:gdLst>
                <a:gd name="T0" fmla="*/ 0 w 115"/>
                <a:gd name="T1" fmla="*/ 23 h 43"/>
                <a:gd name="T2" fmla="*/ 3 w 115"/>
                <a:gd name="T3" fmla="*/ 15 h 43"/>
                <a:gd name="T4" fmla="*/ 3 w 115"/>
                <a:gd name="T5" fmla="*/ 15 h 43"/>
                <a:gd name="T6" fmla="*/ 45 w 115"/>
                <a:gd name="T7" fmla="*/ 0 h 43"/>
                <a:gd name="T8" fmla="*/ 45 w 115"/>
                <a:gd name="T9" fmla="*/ 0 h 43"/>
                <a:gd name="T10" fmla="*/ 95 w 115"/>
                <a:gd name="T11" fmla="*/ 6 h 43"/>
                <a:gd name="T12" fmla="*/ 95 w 115"/>
                <a:gd name="T13" fmla="*/ 6 h 43"/>
                <a:gd name="T14" fmla="*/ 104 w 115"/>
                <a:gd name="T15" fmla="*/ 9 h 43"/>
                <a:gd name="T16" fmla="*/ 104 w 115"/>
                <a:gd name="T17" fmla="*/ 9 h 43"/>
                <a:gd name="T18" fmla="*/ 115 w 115"/>
                <a:gd name="T19" fmla="*/ 18 h 43"/>
                <a:gd name="T20" fmla="*/ 115 w 115"/>
                <a:gd name="T21" fmla="*/ 18 h 43"/>
                <a:gd name="T22" fmla="*/ 97 w 115"/>
                <a:gd name="T23" fmla="*/ 33 h 43"/>
                <a:gd name="T24" fmla="*/ 97 w 115"/>
                <a:gd name="T25" fmla="*/ 33 h 43"/>
                <a:gd name="T26" fmla="*/ 47 w 115"/>
                <a:gd name="T27" fmla="*/ 43 h 43"/>
                <a:gd name="T28" fmla="*/ 47 w 115"/>
                <a:gd name="T29" fmla="*/ 43 h 43"/>
                <a:gd name="T30" fmla="*/ 0 w 115"/>
                <a:gd name="T31" fmla="*/ 23 h 43"/>
                <a:gd name="T32" fmla="*/ 5 w 115"/>
                <a:gd name="T33" fmla="*/ 16 h 43"/>
                <a:gd name="T34" fmla="*/ 3 w 115"/>
                <a:gd name="T35" fmla="*/ 23 h 43"/>
                <a:gd name="T36" fmla="*/ 3 w 115"/>
                <a:gd name="T37" fmla="*/ 23 h 43"/>
                <a:gd name="T38" fmla="*/ 15 w 115"/>
                <a:gd name="T39" fmla="*/ 35 h 43"/>
                <a:gd name="T40" fmla="*/ 15 w 115"/>
                <a:gd name="T41" fmla="*/ 35 h 43"/>
                <a:gd name="T42" fmla="*/ 47 w 115"/>
                <a:gd name="T43" fmla="*/ 40 h 43"/>
                <a:gd name="T44" fmla="*/ 47 w 115"/>
                <a:gd name="T45" fmla="*/ 40 h 43"/>
                <a:gd name="T46" fmla="*/ 96 w 115"/>
                <a:gd name="T47" fmla="*/ 30 h 43"/>
                <a:gd name="T48" fmla="*/ 96 w 115"/>
                <a:gd name="T49" fmla="*/ 30 h 43"/>
                <a:gd name="T50" fmla="*/ 112 w 115"/>
                <a:gd name="T51" fmla="*/ 18 h 43"/>
                <a:gd name="T52" fmla="*/ 112 w 115"/>
                <a:gd name="T53" fmla="*/ 18 h 43"/>
                <a:gd name="T54" fmla="*/ 103 w 115"/>
                <a:gd name="T55" fmla="*/ 12 h 43"/>
                <a:gd name="T56" fmla="*/ 103 w 115"/>
                <a:gd name="T57" fmla="*/ 12 h 43"/>
                <a:gd name="T58" fmla="*/ 94 w 115"/>
                <a:gd name="T59" fmla="*/ 9 h 43"/>
                <a:gd name="T60" fmla="*/ 94 w 115"/>
                <a:gd name="T61" fmla="*/ 9 h 43"/>
                <a:gd name="T62" fmla="*/ 95 w 115"/>
                <a:gd name="T63" fmla="*/ 8 h 43"/>
                <a:gd name="T64" fmla="*/ 95 w 115"/>
                <a:gd name="T65" fmla="*/ 6 h 43"/>
                <a:gd name="T66" fmla="*/ 95 w 115"/>
                <a:gd name="T67" fmla="*/ 8 h 43"/>
                <a:gd name="T68" fmla="*/ 94 w 115"/>
                <a:gd name="T69" fmla="*/ 9 h 43"/>
                <a:gd name="T70" fmla="*/ 94 w 115"/>
                <a:gd name="T71" fmla="*/ 9 h 43"/>
                <a:gd name="T72" fmla="*/ 79 w 115"/>
                <a:gd name="T73" fmla="*/ 6 h 43"/>
                <a:gd name="T74" fmla="*/ 79 w 115"/>
                <a:gd name="T75" fmla="*/ 6 h 43"/>
                <a:gd name="T76" fmla="*/ 45 w 115"/>
                <a:gd name="T77" fmla="*/ 3 h 43"/>
                <a:gd name="T78" fmla="*/ 45 w 115"/>
                <a:gd name="T79" fmla="*/ 3 h 43"/>
                <a:gd name="T80" fmla="*/ 45 w 115"/>
                <a:gd name="T81" fmla="*/ 3 h 43"/>
                <a:gd name="T82" fmla="*/ 45 w 115"/>
                <a:gd name="T83" fmla="*/ 3 h 43"/>
                <a:gd name="T84" fmla="*/ 5 w 115"/>
                <a:gd name="T85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5" h="43">
                  <a:moveTo>
                    <a:pt x="0" y="23"/>
                  </a:moveTo>
                  <a:cubicBezTo>
                    <a:pt x="0" y="20"/>
                    <a:pt x="1" y="17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1" y="3"/>
                    <a:pt x="28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69" y="0"/>
                    <a:pt x="93" y="6"/>
                    <a:pt x="95" y="6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5" y="7"/>
                    <a:pt x="100" y="7"/>
                    <a:pt x="104" y="9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9" y="11"/>
                    <a:pt x="114" y="13"/>
                    <a:pt x="115" y="18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4" y="23"/>
                    <a:pt x="110" y="27"/>
                    <a:pt x="97" y="33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82" y="40"/>
                    <a:pt x="64" y="43"/>
                    <a:pt x="47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22" y="43"/>
                    <a:pt x="0" y="37"/>
                    <a:pt x="0" y="23"/>
                  </a:cubicBezTo>
                  <a:close/>
                  <a:moveTo>
                    <a:pt x="5" y="16"/>
                  </a:moveTo>
                  <a:cubicBezTo>
                    <a:pt x="3" y="19"/>
                    <a:pt x="3" y="21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8"/>
                    <a:pt x="7" y="32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23" y="38"/>
                    <a:pt x="35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63" y="40"/>
                    <a:pt x="81" y="37"/>
                    <a:pt x="96" y="30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108" y="25"/>
                    <a:pt x="112" y="20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6"/>
                    <a:pt x="108" y="13"/>
                    <a:pt x="103" y="12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99" y="10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88" y="8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0" y="5"/>
                    <a:pt x="57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28" y="3"/>
                    <a:pt x="12" y="7"/>
                    <a:pt x="5" y="1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00">
              <a:extLst>
                <a:ext uri="{FF2B5EF4-FFF2-40B4-BE49-F238E27FC236}">
                  <a16:creationId xmlns:a16="http://schemas.microsoft.com/office/drawing/2014/main" id="{5FC67F38-A75E-5C73-2E1F-F738227686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1476" y="4941888"/>
              <a:ext cx="333375" cy="107950"/>
            </a:xfrm>
            <a:custGeom>
              <a:avLst/>
              <a:gdLst>
                <a:gd name="T0" fmla="*/ 0 w 89"/>
                <a:gd name="T1" fmla="*/ 15 h 29"/>
                <a:gd name="T2" fmla="*/ 2 w 89"/>
                <a:gd name="T3" fmla="*/ 9 h 29"/>
                <a:gd name="T4" fmla="*/ 2 w 89"/>
                <a:gd name="T5" fmla="*/ 9 h 29"/>
                <a:gd name="T6" fmla="*/ 29 w 89"/>
                <a:gd name="T7" fmla="*/ 0 h 29"/>
                <a:gd name="T8" fmla="*/ 29 w 89"/>
                <a:gd name="T9" fmla="*/ 0 h 29"/>
                <a:gd name="T10" fmla="*/ 74 w 89"/>
                <a:gd name="T11" fmla="*/ 6 h 29"/>
                <a:gd name="T12" fmla="*/ 74 w 89"/>
                <a:gd name="T13" fmla="*/ 6 h 29"/>
                <a:gd name="T14" fmla="*/ 81 w 89"/>
                <a:gd name="T15" fmla="*/ 7 h 29"/>
                <a:gd name="T16" fmla="*/ 81 w 89"/>
                <a:gd name="T17" fmla="*/ 7 h 29"/>
                <a:gd name="T18" fmla="*/ 89 w 89"/>
                <a:gd name="T19" fmla="*/ 12 h 29"/>
                <a:gd name="T20" fmla="*/ 89 w 89"/>
                <a:gd name="T21" fmla="*/ 12 h 29"/>
                <a:gd name="T22" fmla="*/ 76 w 89"/>
                <a:gd name="T23" fmla="*/ 22 h 29"/>
                <a:gd name="T24" fmla="*/ 76 w 89"/>
                <a:gd name="T25" fmla="*/ 22 h 29"/>
                <a:gd name="T26" fmla="*/ 34 w 89"/>
                <a:gd name="T27" fmla="*/ 29 h 29"/>
                <a:gd name="T28" fmla="*/ 34 w 89"/>
                <a:gd name="T29" fmla="*/ 29 h 29"/>
                <a:gd name="T30" fmla="*/ 0 w 89"/>
                <a:gd name="T31" fmla="*/ 15 h 29"/>
                <a:gd name="T32" fmla="*/ 5 w 89"/>
                <a:gd name="T33" fmla="*/ 10 h 29"/>
                <a:gd name="T34" fmla="*/ 3 w 89"/>
                <a:gd name="T35" fmla="*/ 15 h 29"/>
                <a:gd name="T36" fmla="*/ 3 w 89"/>
                <a:gd name="T37" fmla="*/ 15 h 29"/>
                <a:gd name="T38" fmla="*/ 12 w 89"/>
                <a:gd name="T39" fmla="*/ 23 h 29"/>
                <a:gd name="T40" fmla="*/ 12 w 89"/>
                <a:gd name="T41" fmla="*/ 23 h 29"/>
                <a:gd name="T42" fmla="*/ 34 w 89"/>
                <a:gd name="T43" fmla="*/ 26 h 29"/>
                <a:gd name="T44" fmla="*/ 34 w 89"/>
                <a:gd name="T45" fmla="*/ 26 h 29"/>
                <a:gd name="T46" fmla="*/ 75 w 89"/>
                <a:gd name="T47" fmla="*/ 19 h 29"/>
                <a:gd name="T48" fmla="*/ 75 w 89"/>
                <a:gd name="T49" fmla="*/ 19 h 29"/>
                <a:gd name="T50" fmla="*/ 84 w 89"/>
                <a:gd name="T51" fmla="*/ 15 h 29"/>
                <a:gd name="T52" fmla="*/ 84 w 89"/>
                <a:gd name="T53" fmla="*/ 15 h 29"/>
                <a:gd name="T54" fmla="*/ 86 w 89"/>
                <a:gd name="T55" fmla="*/ 12 h 29"/>
                <a:gd name="T56" fmla="*/ 86 w 89"/>
                <a:gd name="T57" fmla="*/ 12 h 29"/>
                <a:gd name="T58" fmla="*/ 85 w 89"/>
                <a:gd name="T59" fmla="*/ 11 h 29"/>
                <a:gd name="T60" fmla="*/ 85 w 89"/>
                <a:gd name="T61" fmla="*/ 11 h 29"/>
                <a:gd name="T62" fmla="*/ 81 w 89"/>
                <a:gd name="T63" fmla="*/ 10 h 29"/>
                <a:gd name="T64" fmla="*/ 81 w 89"/>
                <a:gd name="T65" fmla="*/ 10 h 29"/>
                <a:gd name="T66" fmla="*/ 74 w 89"/>
                <a:gd name="T67" fmla="*/ 9 h 29"/>
                <a:gd name="T68" fmla="*/ 74 w 89"/>
                <a:gd name="T69" fmla="*/ 9 h 29"/>
                <a:gd name="T70" fmla="*/ 74 w 89"/>
                <a:gd name="T71" fmla="*/ 7 h 29"/>
                <a:gd name="T72" fmla="*/ 74 w 89"/>
                <a:gd name="T73" fmla="*/ 6 h 29"/>
                <a:gd name="T74" fmla="*/ 74 w 89"/>
                <a:gd name="T75" fmla="*/ 7 h 29"/>
                <a:gd name="T76" fmla="*/ 74 w 89"/>
                <a:gd name="T77" fmla="*/ 9 h 29"/>
                <a:gd name="T78" fmla="*/ 74 w 89"/>
                <a:gd name="T79" fmla="*/ 9 h 29"/>
                <a:gd name="T80" fmla="*/ 29 w 89"/>
                <a:gd name="T81" fmla="*/ 3 h 29"/>
                <a:gd name="T82" fmla="*/ 29 w 89"/>
                <a:gd name="T83" fmla="*/ 3 h 29"/>
                <a:gd name="T84" fmla="*/ 28 w 89"/>
                <a:gd name="T85" fmla="*/ 3 h 29"/>
                <a:gd name="T86" fmla="*/ 28 w 89"/>
                <a:gd name="T87" fmla="*/ 3 h 29"/>
                <a:gd name="T88" fmla="*/ 5 w 89"/>
                <a:gd name="T89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9" h="29">
                  <a:moveTo>
                    <a:pt x="0" y="15"/>
                  </a:moveTo>
                  <a:cubicBezTo>
                    <a:pt x="0" y="13"/>
                    <a:pt x="1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7" y="2"/>
                    <a:pt x="17" y="1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9" y="0"/>
                    <a:pt x="72" y="5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5" y="6"/>
                    <a:pt x="78" y="6"/>
                    <a:pt x="8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5" y="8"/>
                    <a:pt x="89" y="9"/>
                    <a:pt x="89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6"/>
                    <a:pt x="85" y="18"/>
                    <a:pt x="76" y="2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63" y="27"/>
                    <a:pt x="48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16" y="29"/>
                    <a:pt x="1" y="25"/>
                    <a:pt x="0" y="15"/>
                  </a:cubicBezTo>
                  <a:close/>
                  <a:moveTo>
                    <a:pt x="5" y="10"/>
                  </a:moveTo>
                  <a:cubicBezTo>
                    <a:pt x="4" y="12"/>
                    <a:pt x="3" y="13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8"/>
                    <a:pt x="6" y="21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8" y="25"/>
                    <a:pt x="26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48" y="26"/>
                    <a:pt x="63" y="24"/>
                    <a:pt x="75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80" y="17"/>
                    <a:pt x="83" y="16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6" y="13"/>
                    <a:pt x="87" y="13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2"/>
                    <a:pt x="86" y="12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4" y="11"/>
                    <a:pt x="82" y="10"/>
                    <a:pt x="81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7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9"/>
                    <a:pt x="4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17" y="3"/>
                    <a:pt x="7" y="6"/>
                    <a:pt x="5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01">
              <a:extLst>
                <a:ext uri="{FF2B5EF4-FFF2-40B4-BE49-F238E27FC236}">
                  <a16:creationId xmlns:a16="http://schemas.microsoft.com/office/drawing/2014/main" id="{003C0594-C8B6-0B83-E5BB-A501F196F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5963" y="5241925"/>
              <a:ext cx="71438" cy="280988"/>
            </a:xfrm>
            <a:custGeom>
              <a:avLst/>
              <a:gdLst>
                <a:gd name="T0" fmla="*/ 7 w 19"/>
                <a:gd name="T1" fmla="*/ 0 h 75"/>
                <a:gd name="T2" fmla="*/ 7 w 19"/>
                <a:gd name="T3" fmla="*/ 74 h 75"/>
                <a:gd name="T4" fmla="*/ 19 w 19"/>
                <a:gd name="T5" fmla="*/ 75 h 75"/>
                <a:gd name="T6" fmla="*/ 16 w 19"/>
                <a:gd name="T7" fmla="*/ 5 h 75"/>
                <a:gd name="T8" fmla="*/ 7 w 19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5">
                  <a:moveTo>
                    <a:pt x="7" y="0"/>
                  </a:moveTo>
                  <a:cubicBezTo>
                    <a:pt x="7" y="0"/>
                    <a:pt x="0" y="40"/>
                    <a:pt x="7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9" y="75"/>
                    <a:pt x="9" y="44"/>
                    <a:pt x="16" y="5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102">
              <a:extLst>
                <a:ext uri="{FF2B5EF4-FFF2-40B4-BE49-F238E27FC236}">
                  <a16:creationId xmlns:a16="http://schemas.microsoft.com/office/drawing/2014/main" id="{627CE0CD-AE6B-68A4-19CD-E27B51ED1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3901" y="5233988"/>
              <a:ext cx="68263" cy="296863"/>
            </a:xfrm>
            <a:custGeom>
              <a:avLst/>
              <a:gdLst>
                <a:gd name="T0" fmla="*/ 16 w 18"/>
                <a:gd name="T1" fmla="*/ 79 h 79"/>
                <a:gd name="T2" fmla="*/ 5 w 18"/>
                <a:gd name="T3" fmla="*/ 78 h 79"/>
                <a:gd name="T4" fmla="*/ 4 w 18"/>
                <a:gd name="T5" fmla="*/ 76 h 79"/>
                <a:gd name="T6" fmla="*/ 4 w 18"/>
                <a:gd name="T7" fmla="*/ 76 h 79"/>
                <a:gd name="T8" fmla="*/ 0 w 18"/>
                <a:gd name="T9" fmla="*/ 39 h 79"/>
                <a:gd name="T10" fmla="*/ 0 w 18"/>
                <a:gd name="T11" fmla="*/ 39 h 79"/>
                <a:gd name="T12" fmla="*/ 3 w 18"/>
                <a:gd name="T13" fmla="*/ 2 h 79"/>
                <a:gd name="T14" fmla="*/ 3 w 18"/>
                <a:gd name="T15" fmla="*/ 2 h 79"/>
                <a:gd name="T16" fmla="*/ 4 w 18"/>
                <a:gd name="T17" fmla="*/ 0 h 79"/>
                <a:gd name="T18" fmla="*/ 4 w 18"/>
                <a:gd name="T19" fmla="*/ 0 h 79"/>
                <a:gd name="T20" fmla="*/ 5 w 18"/>
                <a:gd name="T21" fmla="*/ 0 h 79"/>
                <a:gd name="T22" fmla="*/ 5 w 18"/>
                <a:gd name="T23" fmla="*/ 0 h 79"/>
                <a:gd name="T24" fmla="*/ 15 w 18"/>
                <a:gd name="T25" fmla="*/ 5 h 79"/>
                <a:gd name="T26" fmla="*/ 16 w 18"/>
                <a:gd name="T27" fmla="*/ 7 h 79"/>
                <a:gd name="T28" fmla="*/ 16 w 18"/>
                <a:gd name="T29" fmla="*/ 7 h 79"/>
                <a:gd name="T30" fmla="*/ 13 w 18"/>
                <a:gd name="T31" fmla="*/ 36 h 79"/>
                <a:gd name="T32" fmla="*/ 13 w 18"/>
                <a:gd name="T33" fmla="*/ 36 h 79"/>
                <a:gd name="T34" fmla="*/ 18 w 18"/>
                <a:gd name="T35" fmla="*/ 77 h 79"/>
                <a:gd name="T36" fmla="*/ 18 w 18"/>
                <a:gd name="T37" fmla="*/ 77 h 79"/>
                <a:gd name="T38" fmla="*/ 18 w 18"/>
                <a:gd name="T39" fmla="*/ 78 h 79"/>
                <a:gd name="T40" fmla="*/ 18 w 18"/>
                <a:gd name="T41" fmla="*/ 78 h 79"/>
                <a:gd name="T42" fmla="*/ 17 w 18"/>
                <a:gd name="T43" fmla="*/ 79 h 79"/>
                <a:gd name="T44" fmla="*/ 17 w 18"/>
                <a:gd name="T45" fmla="*/ 79 h 79"/>
                <a:gd name="T46" fmla="*/ 16 w 18"/>
                <a:gd name="T47" fmla="*/ 79 h 79"/>
                <a:gd name="T48" fmla="*/ 15 w 18"/>
                <a:gd name="T49" fmla="*/ 76 h 79"/>
                <a:gd name="T50" fmla="*/ 10 w 18"/>
                <a:gd name="T51" fmla="*/ 36 h 79"/>
                <a:gd name="T52" fmla="*/ 10 w 18"/>
                <a:gd name="T53" fmla="*/ 36 h 79"/>
                <a:gd name="T54" fmla="*/ 12 w 18"/>
                <a:gd name="T55" fmla="*/ 7 h 79"/>
                <a:gd name="T56" fmla="*/ 12 w 18"/>
                <a:gd name="T57" fmla="*/ 7 h 79"/>
                <a:gd name="T58" fmla="*/ 6 w 18"/>
                <a:gd name="T59" fmla="*/ 4 h 79"/>
                <a:gd name="T60" fmla="*/ 3 w 18"/>
                <a:gd name="T61" fmla="*/ 39 h 79"/>
                <a:gd name="T62" fmla="*/ 3 w 18"/>
                <a:gd name="T63" fmla="*/ 39 h 79"/>
                <a:gd name="T64" fmla="*/ 7 w 18"/>
                <a:gd name="T65" fmla="*/ 75 h 79"/>
                <a:gd name="T66" fmla="*/ 7 w 18"/>
                <a:gd name="T67" fmla="*/ 75 h 79"/>
                <a:gd name="T68" fmla="*/ 15 w 18"/>
                <a:gd name="T69" fmla="*/ 76 h 79"/>
                <a:gd name="T70" fmla="*/ 4 w 18"/>
                <a:gd name="T71" fmla="*/ 3 h 79"/>
                <a:gd name="T72" fmla="*/ 5 w 18"/>
                <a:gd name="T73" fmla="*/ 2 h 79"/>
                <a:gd name="T74" fmla="*/ 4 w 18"/>
                <a:gd name="T75" fmla="*/ 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79">
                  <a:moveTo>
                    <a:pt x="16" y="79"/>
                  </a:moveTo>
                  <a:cubicBezTo>
                    <a:pt x="5" y="78"/>
                    <a:pt x="5" y="78"/>
                    <a:pt x="5" y="78"/>
                  </a:cubicBezTo>
                  <a:cubicBezTo>
                    <a:pt x="5" y="77"/>
                    <a:pt x="4" y="77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64"/>
                    <a:pt x="0" y="51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8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6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17"/>
                    <a:pt x="13" y="27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61"/>
                    <a:pt x="18" y="77"/>
                    <a:pt x="18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8"/>
                    <a:pt x="18" y="78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7" y="79"/>
                    <a:pt x="16" y="79"/>
                    <a:pt x="16" y="79"/>
                  </a:cubicBezTo>
                  <a:close/>
                  <a:moveTo>
                    <a:pt x="15" y="76"/>
                  </a:moveTo>
                  <a:cubicBezTo>
                    <a:pt x="13" y="70"/>
                    <a:pt x="10" y="5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28"/>
                    <a:pt x="11" y="1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9"/>
                    <a:pt x="3" y="23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51"/>
                    <a:pt x="4" y="63"/>
                    <a:pt x="7" y="75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5" y="76"/>
                    <a:pt x="15" y="76"/>
                    <a:pt x="15" y="76"/>
                  </a:cubicBezTo>
                  <a:close/>
                  <a:moveTo>
                    <a:pt x="4" y="3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103">
              <a:extLst>
                <a:ext uri="{FF2B5EF4-FFF2-40B4-BE49-F238E27FC236}">
                  <a16:creationId xmlns:a16="http://schemas.microsoft.com/office/drawing/2014/main" id="{FA330115-976B-8147-9B5B-C760DB7F7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401" y="5519738"/>
              <a:ext cx="142875" cy="57150"/>
            </a:xfrm>
            <a:custGeom>
              <a:avLst/>
              <a:gdLst>
                <a:gd name="T0" fmla="*/ 23 w 38"/>
                <a:gd name="T1" fmla="*/ 0 h 15"/>
                <a:gd name="T2" fmla="*/ 9 w 38"/>
                <a:gd name="T3" fmla="*/ 12 h 15"/>
                <a:gd name="T4" fmla="*/ 37 w 38"/>
                <a:gd name="T5" fmla="*/ 9 h 15"/>
                <a:gd name="T6" fmla="*/ 33 w 38"/>
                <a:gd name="T7" fmla="*/ 0 h 15"/>
                <a:gd name="T8" fmla="*/ 23 w 3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5">
                  <a:moveTo>
                    <a:pt x="23" y="0"/>
                  </a:moveTo>
                  <a:cubicBezTo>
                    <a:pt x="23" y="0"/>
                    <a:pt x="0" y="8"/>
                    <a:pt x="9" y="12"/>
                  </a:cubicBezTo>
                  <a:cubicBezTo>
                    <a:pt x="14" y="15"/>
                    <a:pt x="36" y="14"/>
                    <a:pt x="37" y="9"/>
                  </a:cubicBezTo>
                  <a:cubicBezTo>
                    <a:pt x="38" y="3"/>
                    <a:pt x="33" y="0"/>
                    <a:pt x="33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B18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104">
              <a:extLst>
                <a:ext uri="{FF2B5EF4-FFF2-40B4-BE49-F238E27FC236}">
                  <a16:creationId xmlns:a16="http://schemas.microsoft.com/office/drawing/2014/main" id="{F69EC274-B947-96C7-F7A3-A053699924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2626" y="5511800"/>
              <a:ext cx="123825" cy="65088"/>
            </a:xfrm>
            <a:custGeom>
              <a:avLst/>
              <a:gdLst>
                <a:gd name="T0" fmla="*/ 2 w 33"/>
                <a:gd name="T1" fmla="*/ 16 h 17"/>
                <a:gd name="T2" fmla="*/ 0 w 33"/>
                <a:gd name="T3" fmla="*/ 12 h 17"/>
                <a:gd name="T4" fmla="*/ 0 w 33"/>
                <a:gd name="T5" fmla="*/ 12 h 17"/>
                <a:gd name="T6" fmla="*/ 8 w 33"/>
                <a:gd name="T7" fmla="*/ 4 h 17"/>
                <a:gd name="T8" fmla="*/ 8 w 33"/>
                <a:gd name="T9" fmla="*/ 4 h 17"/>
                <a:gd name="T10" fmla="*/ 16 w 33"/>
                <a:gd name="T11" fmla="*/ 1 h 17"/>
                <a:gd name="T12" fmla="*/ 16 w 33"/>
                <a:gd name="T13" fmla="*/ 1 h 17"/>
                <a:gd name="T14" fmla="*/ 17 w 33"/>
                <a:gd name="T15" fmla="*/ 0 h 17"/>
                <a:gd name="T16" fmla="*/ 27 w 33"/>
                <a:gd name="T17" fmla="*/ 1 h 17"/>
                <a:gd name="T18" fmla="*/ 28 w 33"/>
                <a:gd name="T19" fmla="*/ 1 h 17"/>
                <a:gd name="T20" fmla="*/ 33 w 33"/>
                <a:gd name="T21" fmla="*/ 9 h 17"/>
                <a:gd name="T22" fmla="*/ 33 w 33"/>
                <a:gd name="T23" fmla="*/ 9 h 17"/>
                <a:gd name="T24" fmla="*/ 32 w 33"/>
                <a:gd name="T25" fmla="*/ 11 h 17"/>
                <a:gd name="T26" fmla="*/ 32 w 33"/>
                <a:gd name="T27" fmla="*/ 11 h 17"/>
                <a:gd name="T28" fmla="*/ 25 w 33"/>
                <a:gd name="T29" fmla="*/ 16 h 17"/>
                <a:gd name="T30" fmla="*/ 25 w 33"/>
                <a:gd name="T31" fmla="*/ 16 h 17"/>
                <a:gd name="T32" fmla="*/ 14 w 33"/>
                <a:gd name="T33" fmla="*/ 17 h 17"/>
                <a:gd name="T34" fmla="*/ 14 w 33"/>
                <a:gd name="T35" fmla="*/ 17 h 17"/>
                <a:gd name="T36" fmla="*/ 2 w 33"/>
                <a:gd name="T37" fmla="*/ 16 h 17"/>
                <a:gd name="T38" fmla="*/ 4 w 33"/>
                <a:gd name="T39" fmla="*/ 10 h 17"/>
                <a:gd name="T40" fmla="*/ 3 w 33"/>
                <a:gd name="T41" fmla="*/ 12 h 17"/>
                <a:gd name="T42" fmla="*/ 3 w 33"/>
                <a:gd name="T43" fmla="*/ 12 h 17"/>
                <a:gd name="T44" fmla="*/ 4 w 33"/>
                <a:gd name="T45" fmla="*/ 13 h 17"/>
                <a:gd name="T46" fmla="*/ 4 w 33"/>
                <a:gd name="T47" fmla="*/ 13 h 17"/>
                <a:gd name="T48" fmla="*/ 14 w 33"/>
                <a:gd name="T49" fmla="*/ 14 h 17"/>
                <a:gd name="T50" fmla="*/ 14 w 33"/>
                <a:gd name="T51" fmla="*/ 14 h 17"/>
                <a:gd name="T52" fmla="*/ 24 w 33"/>
                <a:gd name="T53" fmla="*/ 13 h 17"/>
                <a:gd name="T54" fmla="*/ 24 w 33"/>
                <a:gd name="T55" fmla="*/ 13 h 17"/>
                <a:gd name="T56" fmla="*/ 29 w 33"/>
                <a:gd name="T57" fmla="*/ 10 h 17"/>
                <a:gd name="T58" fmla="*/ 29 w 33"/>
                <a:gd name="T59" fmla="*/ 10 h 17"/>
                <a:gd name="T60" fmla="*/ 30 w 33"/>
                <a:gd name="T61" fmla="*/ 9 h 17"/>
                <a:gd name="T62" fmla="*/ 30 w 33"/>
                <a:gd name="T63" fmla="*/ 9 h 17"/>
                <a:gd name="T64" fmla="*/ 28 w 33"/>
                <a:gd name="T65" fmla="*/ 5 h 17"/>
                <a:gd name="T66" fmla="*/ 28 w 33"/>
                <a:gd name="T67" fmla="*/ 5 h 17"/>
                <a:gd name="T68" fmla="*/ 27 w 33"/>
                <a:gd name="T69" fmla="*/ 4 h 17"/>
                <a:gd name="T70" fmla="*/ 27 w 33"/>
                <a:gd name="T71" fmla="*/ 4 h 17"/>
                <a:gd name="T72" fmla="*/ 17 w 33"/>
                <a:gd name="T73" fmla="*/ 3 h 17"/>
                <a:gd name="T74" fmla="*/ 4 w 33"/>
                <a:gd name="T75" fmla="*/ 10 h 17"/>
                <a:gd name="T76" fmla="*/ 17 w 33"/>
                <a:gd name="T77" fmla="*/ 3 h 17"/>
                <a:gd name="T78" fmla="*/ 17 w 33"/>
                <a:gd name="T79" fmla="*/ 2 h 17"/>
                <a:gd name="T80" fmla="*/ 17 w 33"/>
                <a:gd name="T8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17">
                  <a:moveTo>
                    <a:pt x="2" y="16"/>
                  </a:move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4" y="6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2" y="2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33" y="3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4"/>
                    <a:pt x="29" y="15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2" y="17"/>
                    <a:pt x="18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9" y="17"/>
                    <a:pt x="5" y="17"/>
                    <a:pt x="2" y="16"/>
                  </a:cubicBezTo>
                  <a:close/>
                  <a:moveTo>
                    <a:pt x="4" y="10"/>
                  </a:moveTo>
                  <a:cubicBezTo>
                    <a:pt x="3" y="11"/>
                    <a:pt x="2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4"/>
                    <a:pt x="9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7" y="14"/>
                    <a:pt x="21" y="14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8" y="12"/>
                    <a:pt x="30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0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7"/>
                    <a:pt x="29" y="6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4"/>
                    <a:pt x="8" y="7"/>
                    <a:pt x="4" y="10"/>
                  </a:cubicBezTo>
                  <a:close/>
                  <a:moveTo>
                    <a:pt x="17" y="3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105">
              <a:extLst>
                <a:ext uri="{FF2B5EF4-FFF2-40B4-BE49-F238E27FC236}">
                  <a16:creationId xmlns:a16="http://schemas.microsoft.com/office/drawing/2014/main" id="{2D26C1EB-5F68-CDE4-9A0F-DF3160321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563" y="5489575"/>
              <a:ext cx="38100" cy="46038"/>
            </a:xfrm>
            <a:custGeom>
              <a:avLst/>
              <a:gdLst>
                <a:gd name="T0" fmla="*/ 10 w 10"/>
                <a:gd name="T1" fmla="*/ 7 h 12"/>
                <a:gd name="T2" fmla="*/ 5 w 10"/>
                <a:gd name="T3" fmla="*/ 0 h 12"/>
                <a:gd name="T4" fmla="*/ 2 w 10"/>
                <a:gd name="T5" fmla="*/ 11 h 12"/>
                <a:gd name="T6" fmla="*/ 10 w 10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10" y="7"/>
                  </a:moveTo>
                  <a:cubicBezTo>
                    <a:pt x="10" y="7"/>
                    <a:pt x="9" y="1"/>
                    <a:pt x="5" y="0"/>
                  </a:cubicBezTo>
                  <a:cubicBezTo>
                    <a:pt x="0" y="0"/>
                    <a:pt x="0" y="10"/>
                    <a:pt x="2" y="11"/>
                  </a:cubicBezTo>
                  <a:cubicBezTo>
                    <a:pt x="4" y="12"/>
                    <a:pt x="9" y="12"/>
                    <a:pt x="10" y="7"/>
                  </a:cubicBezTo>
                  <a:close/>
                </a:path>
              </a:pathLst>
            </a:custGeom>
            <a:solidFill>
              <a:srgbClr val="FFE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106">
              <a:extLst>
                <a:ext uri="{FF2B5EF4-FFF2-40B4-BE49-F238E27FC236}">
                  <a16:creationId xmlns:a16="http://schemas.microsoft.com/office/drawing/2014/main" id="{1C92B297-0D5C-DF3C-5321-FA80C3C700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7388" y="5486400"/>
              <a:ext cx="47625" cy="52388"/>
            </a:xfrm>
            <a:custGeom>
              <a:avLst/>
              <a:gdLst>
                <a:gd name="T0" fmla="*/ 5 w 13"/>
                <a:gd name="T1" fmla="*/ 14 h 14"/>
                <a:gd name="T2" fmla="*/ 2 w 13"/>
                <a:gd name="T3" fmla="*/ 14 h 14"/>
                <a:gd name="T4" fmla="*/ 2 w 13"/>
                <a:gd name="T5" fmla="*/ 14 h 14"/>
                <a:gd name="T6" fmla="*/ 0 w 13"/>
                <a:gd name="T7" fmla="*/ 8 h 14"/>
                <a:gd name="T8" fmla="*/ 0 w 13"/>
                <a:gd name="T9" fmla="*/ 8 h 14"/>
                <a:gd name="T10" fmla="*/ 6 w 13"/>
                <a:gd name="T11" fmla="*/ 0 h 14"/>
                <a:gd name="T12" fmla="*/ 6 w 13"/>
                <a:gd name="T13" fmla="*/ 0 h 14"/>
                <a:gd name="T14" fmla="*/ 6 w 13"/>
                <a:gd name="T15" fmla="*/ 0 h 14"/>
                <a:gd name="T16" fmla="*/ 6 w 13"/>
                <a:gd name="T17" fmla="*/ 0 h 14"/>
                <a:gd name="T18" fmla="*/ 13 w 13"/>
                <a:gd name="T19" fmla="*/ 7 h 14"/>
                <a:gd name="T20" fmla="*/ 13 w 13"/>
                <a:gd name="T21" fmla="*/ 7 h 14"/>
                <a:gd name="T22" fmla="*/ 11 w 13"/>
                <a:gd name="T23" fmla="*/ 8 h 14"/>
                <a:gd name="T24" fmla="*/ 13 w 13"/>
                <a:gd name="T25" fmla="*/ 7 h 14"/>
                <a:gd name="T26" fmla="*/ 13 w 13"/>
                <a:gd name="T27" fmla="*/ 8 h 14"/>
                <a:gd name="T28" fmla="*/ 5 w 13"/>
                <a:gd name="T29" fmla="*/ 14 h 14"/>
                <a:gd name="T30" fmla="*/ 5 w 13"/>
                <a:gd name="T31" fmla="*/ 14 h 14"/>
                <a:gd name="T32" fmla="*/ 5 w 13"/>
                <a:gd name="T33" fmla="*/ 14 h 14"/>
                <a:gd name="T34" fmla="*/ 5 w 13"/>
                <a:gd name="T35" fmla="*/ 11 h 14"/>
                <a:gd name="T36" fmla="*/ 10 w 13"/>
                <a:gd name="T37" fmla="*/ 8 h 14"/>
                <a:gd name="T38" fmla="*/ 10 w 13"/>
                <a:gd name="T39" fmla="*/ 8 h 14"/>
                <a:gd name="T40" fmla="*/ 6 w 13"/>
                <a:gd name="T41" fmla="*/ 3 h 14"/>
                <a:gd name="T42" fmla="*/ 6 w 13"/>
                <a:gd name="T43" fmla="*/ 3 h 14"/>
                <a:gd name="T44" fmla="*/ 6 w 13"/>
                <a:gd name="T45" fmla="*/ 3 h 14"/>
                <a:gd name="T46" fmla="*/ 6 w 13"/>
                <a:gd name="T47" fmla="*/ 3 h 14"/>
                <a:gd name="T48" fmla="*/ 6 w 13"/>
                <a:gd name="T49" fmla="*/ 3 h 14"/>
                <a:gd name="T50" fmla="*/ 6 w 13"/>
                <a:gd name="T51" fmla="*/ 3 h 14"/>
                <a:gd name="T52" fmla="*/ 6 w 13"/>
                <a:gd name="T53" fmla="*/ 3 h 14"/>
                <a:gd name="T54" fmla="*/ 4 w 13"/>
                <a:gd name="T55" fmla="*/ 4 h 14"/>
                <a:gd name="T56" fmla="*/ 4 w 13"/>
                <a:gd name="T57" fmla="*/ 4 h 14"/>
                <a:gd name="T58" fmla="*/ 3 w 13"/>
                <a:gd name="T59" fmla="*/ 8 h 14"/>
                <a:gd name="T60" fmla="*/ 3 w 13"/>
                <a:gd name="T61" fmla="*/ 8 h 14"/>
                <a:gd name="T62" fmla="*/ 4 w 13"/>
                <a:gd name="T63" fmla="*/ 11 h 14"/>
                <a:gd name="T64" fmla="*/ 4 w 13"/>
                <a:gd name="T65" fmla="*/ 11 h 14"/>
                <a:gd name="T66" fmla="*/ 4 w 13"/>
                <a:gd name="T67" fmla="*/ 11 h 14"/>
                <a:gd name="T68" fmla="*/ 4 w 13"/>
                <a:gd name="T69" fmla="*/ 11 h 14"/>
                <a:gd name="T70" fmla="*/ 5 w 13"/>
                <a:gd name="T7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14">
                  <a:moveTo>
                    <a:pt x="5" y="14"/>
                  </a:moveTo>
                  <a:cubicBezTo>
                    <a:pt x="4" y="14"/>
                    <a:pt x="3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3"/>
                    <a:pt x="0" y="11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1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2" y="0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3"/>
                    <a:pt x="8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lose/>
                  <a:moveTo>
                    <a:pt x="5" y="11"/>
                  </a:moveTo>
                  <a:cubicBezTo>
                    <a:pt x="7" y="11"/>
                    <a:pt x="9" y="11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6"/>
                    <a:pt x="8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107">
              <a:extLst>
                <a:ext uri="{FF2B5EF4-FFF2-40B4-BE49-F238E27FC236}">
                  <a16:creationId xmlns:a16="http://schemas.microsoft.com/office/drawing/2014/main" id="{45B6E9F0-487E-FA10-F7F6-C142DB150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5963" y="5500688"/>
              <a:ext cx="53975" cy="49213"/>
            </a:xfrm>
            <a:custGeom>
              <a:avLst/>
              <a:gdLst>
                <a:gd name="T0" fmla="*/ 3 w 14"/>
                <a:gd name="T1" fmla="*/ 3 h 13"/>
                <a:gd name="T2" fmla="*/ 11 w 14"/>
                <a:gd name="T3" fmla="*/ 1 h 13"/>
                <a:gd name="T4" fmla="*/ 6 w 14"/>
                <a:gd name="T5" fmla="*/ 12 h 13"/>
                <a:gd name="T6" fmla="*/ 3 w 1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3" y="3"/>
                  </a:moveTo>
                  <a:cubicBezTo>
                    <a:pt x="3" y="3"/>
                    <a:pt x="7" y="0"/>
                    <a:pt x="11" y="1"/>
                  </a:cubicBezTo>
                  <a:cubicBezTo>
                    <a:pt x="14" y="3"/>
                    <a:pt x="9" y="13"/>
                    <a:pt x="6" y="12"/>
                  </a:cubicBezTo>
                  <a:cubicBezTo>
                    <a:pt x="4" y="11"/>
                    <a:pt x="0" y="9"/>
                    <a:pt x="3" y="3"/>
                  </a:cubicBezTo>
                  <a:close/>
                </a:path>
              </a:pathLst>
            </a:custGeom>
            <a:solidFill>
              <a:srgbClr val="FFE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id="{E2B26654-322C-F33D-F3C2-48A3BA44A2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0726" y="5497513"/>
              <a:ext cx="44450" cy="55563"/>
            </a:xfrm>
            <a:custGeom>
              <a:avLst/>
              <a:gdLst>
                <a:gd name="T0" fmla="*/ 5 w 12"/>
                <a:gd name="T1" fmla="*/ 15 h 15"/>
                <a:gd name="T2" fmla="*/ 5 w 12"/>
                <a:gd name="T3" fmla="*/ 15 h 15"/>
                <a:gd name="T4" fmla="*/ 0 w 12"/>
                <a:gd name="T5" fmla="*/ 8 h 15"/>
                <a:gd name="T6" fmla="*/ 0 w 12"/>
                <a:gd name="T7" fmla="*/ 8 h 15"/>
                <a:gd name="T8" fmla="*/ 1 w 12"/>
                <a:gd name="T9" fmla="*/ 3 h 15"/>
                <a:gd name="T10" fmla="*/ 1 w 12"/>
                <a:gd name="T11" fmla="*/ 3 h 15"/>
                <a:gd name="T12" fmla="*/ 1 w 12"/>
                <a:gd name="T13" fmla="*/ 3 h 15"/>
                <a:gd name="T14" fmla="*/ 8 w 12"/>
                <a:gd name="T15" fmla="*/ 0 h 15"/>
                <a:gd name="T16" fmla="*/ 8 w 12"/>
                <a:gd name="T17" fmla="*/ 0 h 15"/>
                <a:gd name="T18" fmla="*/ 10 w 12"/>
                <a:gd name="T19" fmla="*/ 1 h 15"/>
                <a:gd name="T20" fmla="*/ 10 w 12"/>
                <a:gd name="T21" fmla="*/ 1 h 15"/>
                <a:gd name="T22" fmla="*/ 12 w 12"/>
                <a:gd name="T23" fmla="*/ 5 h 15"/>
                <a:gd name="T24" fmla="*/ 12 w 12"/>
                <a:gd name="T25" fmla="*/ 5 h 15"/>
                <a:gd name="T26" fmla="*/ 10 w 12"/>
                <a:gd name="T27" fmla="*/ 11 h 15"/>
                <a:gd name="T28" fmla="*/ 10 w 12"/>
                <a:gd name="T29" fmla="*/ 11 h 15"/>
                <a:gd name="T30" fmla="*/ 6 w 12"/>
                <a:gd name="T31" fmla="*/ 15 h 15"/>
                <a:gd name="T32" fmla="*/ 6 w 12"/>
                <a:gd name="T33" fmla="*/ 15 h 15"/>
                <a:gd name="T34" fmla="*/ 5 w 12"/>
                <a:gd name="T35" fmla="*/ 15 h 15"/>
                <a:gd name="T36" fmla="*/ 3 w 12"/>
                <a:gd name="T37" fmla="*/ 8 h 15"/>
                <a:gd name="T38" fmla="*/ 6 w 12"/>
                <a:gd name="T39" fmla="*/ 12 h 15"/>
                <a:gd name="T40" fmla="*/ 6 w 12"/>
                <a:gd name="T41" fmla="*/ 12 h 15"/>
                <a:gd name="T42" fmla="*/ 6 w 12"/>
                <a:gd name="T43" fmla="*/ 11 h 15"/>
                <a:gd name="T44" fmla="*/ 6 w 12"/>
                <a:gd name="T45" fmla="*/ 11 h 15"/>
                <a:gd name="T46" fmla="*/ 8 w 12"/>
                <a:gd name="T47" fmla="*/ 9 h 15"/>
                <a:gd name="T48" fmla="*/ 8 w 12"/>
                <a:gd name="T49" fmla="*/ 9 h 15"/>
                <a:gd name="T50" fmla="*/ 9 w 12"/>
                <a:gd name="T51" fmla="*/ 5 h 15"/>
                <a:gd name="T52" fmla="*/ 9 w 12"/>
                <a:gd name="T53" fmla="*/ 5 h 15"/>
                <a:gd name="T54" fmla="*/ 9 w 12"/>
                <a:gd name="T55" fmla="*/ 4 h 15"/>
                <a:gd name="T56" fmla="*/ 9 w 12"/>
                <a:gd name="T57" fmla="*/ 4 h 15"/>
                <a:gd name="T58" fmla="*/ 8 w 12"/>
                <a:gd name="T59" fmla="*/ 3 h 15"/>
                <a:gd name="T60" fmla="*/ 8 w 12"/>
                <a:gd name="T61" fmla="*/ 3 h 15"/>
                <a:gd name="T62" fmla="*/ 3 w 12"/>
                <a:gd name="T63" fmla="*/ 5 h 15"/>
                <a:gd name="T64" fmla="*/ 3 w 12"/>
                <a:gd name="T65" fmla="*/ 5 h 15"/>
                <a:gd name="T66" fmla="*/ 3 w 12"/>
                <a:gd name="T6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3" y="14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4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2"/>
                    <a:pt x="12" y="3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7"/>
                    <a:pt x="12" y="9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3"/>
                    <a:pt x="8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lose/>
                  <a:moveTo>
                    <a:pt x="3" y="8"/>
                  </a:moveTo>
                  <a:cubicBezTo>
                    <a:pt x="2" y="10"/>
                    <a:pt x="4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9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C938AB9F-D9B9-5650-E74D-74FE87BF2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7563" y="5241925"/>
              <a:ext cx="71438" cy="280988"/>
            </a:xfrm>
            <a:custGeom>
              <a:avLst/>
              <a:gdLst>
                <a:gd name="T0" fmla="*/ 12 w 19"/>
                <a:gd name="T1" fmla="*/ 0 h 75"/>
                <a:gd name="T2" fmla="*/ 12 w 19"/>
                <a:gd name="T3" fmla="*/ 74 h 75"/>
                <a:gd name="T4" fmla="*/ 0 w 19"/>
                <a:gd name="T5" fmla="*/ 75 h 75"/>
                <a:gd name="T6" fmla="*/ 3 w 19"/>
                <a:gd name="T7" fmla="*/ 5 h 75"/>
                <a:gd name="T8" fmla="*/ 12 w 19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5">
                  <a:moveTo>
                    <a:pt x="12" y="0"/>
                  </a:moveTo>
                  <a:cubicBezTo>
                    <a:pt x="12" y="0"/>
                    <a:pt x="19" y="40"/>
                    <a:pt x="12" y="7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10" y="44"/>
                    <a:pt x="3" y="5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26AD8D27-D11D-B353-0AED-291169F49F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34388" y="5233988"/>
              <a:ext cx="68263" cy="296863"/>
            </a:xfrm>
            <a:custGeom>
              <a:avLst/>
              <a:gdLst>
                <a:gd name="T0" fmla="*/ 0 w 18"/>
                <a:gd name="T1" fmla="*/ 78 h 79"/>
                <a:gd name="T2" fmla="*/ 0 w 18"/>
                <a:gd name="T3" fmla="*/ 77 h 79"/>
                <a:gd name="T4" fmla="*/ 0 w 18"/>
                <a:gd name="T5" fmla="*/ 77 h 79"/>
                <a:gd name="T6" fmla="*/ 5 w 18"/>
                <a:gd name="T7" fmla="*/ 36 h 79"/>
                <a:gd name="T8" fmla="*/ 5 w 18"/>
                <a:gd name="T9" fmla="*/ 36 h 79"/>
                <a:gd name="T10" fmla="*/ 2 w 18"/>
                <a:gd name="T11" fmla="*/ 7 h 79"/>
                <a:gd name="T12" fmla="*/ 2 w 18"/>
                <a:gd name="T13" fmla="*/ 7 h 79"/>
                <a:gd name="T14" fmla="*/ 3 w 18"/>
                <a:gd name="T15" fmla="*/ 5 h 79"/>
                <a:gd name="T16" fmla="*/ 3 w 18"/>
                <a:gd name="T17" fmla="*/ 5 h 79"/>
                <a:gd name="T18" fmla="*/ 13 w 18"/>
                <a:gd name="T19" fmla="*/ 0 h 79"/>
                <a:gd name="T20" fmla="*/ 14 w 18"/>
                <a:gd name="T21" fmla="*/ 0 h 79"/>
                <a:gd name="T22" fmla="*/ 14 w 18"/>
                <a:gd name="T23" fmla="*/ 0 h 79"/>
                <a:gd name="T24" fmla="*/ 15 w 18"/>
                <a:gd name="T25" fmla="*/ 2 h 79"/>
                <a:gd name="T26" fmla="*/ 15 w 18"/>
                <a:gd name="T27" fmla="*/ 2 h 79"/>
                <a:gd name="T28" fmla="*/ 18 w 18"/>
                <a:gd name="T29" fmla="*/ 39 h 79"/>
                <a:gd name="T30" fmla="*/ 18 w 18"/>
                <a:gd name="T31" fmla="*/ 39 h 79"/>
                <a:gd name="T32" fmla="*/ 14 w 18"/>
                <a:gd name="T33" fmla="*/ 76 h 79"/>
                <a:gd name="T34" fmla="*/ 14 w 18"/>
                <a:gd name="T35" fmla="*/ 76 h 79"/>
                <a:gd name="T36" fmla="*/ 13 w 18"/>
                <a:gd name="T37" fmla="*/ 78 h 79"/>
                <a:gd name="T38" fmla="*/ 13 w 18"/>
                <a:gd name="T39" fmla="*/ 78 h 79"/>
                <a:gd name="T40" fmla="*/ 2 w 18"/>
                <a:gd name="T41" fmla="*/ 79 h 79"/>
                <a:gd name="T42" fmla="*/ 1 w 18"/>
                <a:gd name="T43" fmla="*/ 79 h 79"/>
                <a:gd name="T44" fmla="*/ 1 w 18"/>
                <a:gd name="T45" fmla="*/ 79 h 79"/>
                <a:gd name="T46" fmla="*/ 0 w 18"/>
                <a:gd name="T47" fmla="*/ 78 h 79"/>
                <a:gd name="T48" fmla="*/ 8 w 18"/>
                <a:gd name="T49" fmla="*/ 36 h 79"/>
                <a:gd name="T50" fmla="*/ 3 w 18"/>
                <a:gd name="T51" fmla="*/ 76 h 79"/>
                <a:gd name="T52" fmla="*/ 3 w 18"/>
                <a:gd name="T53" fmla="*/ 76 h 79"/>
                <a:gd name="T54" fmla="*/ 11 w 18"/>
                <a:gd name="T55" fmla="*/ 75 h 79"/>
                <a:gd name="T56" fmla="*/ 15 w 18"/>
                <a:gd name="T57" fmla="*/ 39 h 79"/>
                <a:gd name="T58" fmla="*/ 15 w 18"/>
                <a:gd name="T59" fmla="*/ 39 h 79"/>
                <a:gd name="T60" fmla="*/ 12 w 18"/>
                <a:gd name="T61" fmla="*/ 4 h 79"/>
                <a:gd name="T62" fmla="*/ 12 w 18"/>
                <a:gd name="T63" fmla="*/ 4 h 79"/>
                <a:gd name="T64" fmla="*/ 6 w 18"/>
                <a:gd name="T65" fmla="*/ 7 h 79"/>
                <a:gd name="T66" fmla="*/ 8 w 18"/>
                <a:gd name="T67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79">
                  <a:moveTo>
                    <a:pt x="0" y="78"/>
                  </a:moveTo>
                  <a:cubicBezTo>
                    <a:pt x="0" y="78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5" y="61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7"/>
                    <a:pt x="4" y="1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1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8" y="18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51"/>
                    <a:pt x="17" y="64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7"/>
                    <a:pt x="13" y="77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0" y="78"/>
                  </a:cubicBezTo>
                  <a:close/>
                  <a:moveTo>
                    <a:pt x="8" y="36"/>
                  </a:moveTo>
                  <a:cubicBezTo>
                    <a:pt x="8" y="56"/>
                    <a:pt x="5" y="70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4" y="63"/>
                    <a:pt x="15" y="51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23"/>
                    <a:pt x="13" y="9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18"/>
                    <a:pt x="8" y="28"/>
                    <a:pt x="8" y="3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030E74C8-77B4-F041-4DAA-E7500EA9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5519738"/>
              <a:ext cx="142875" cy="57150"/>
            </a:xfrm>
            <a:custGeom>
              <a:avLst/>
              <a:gdLst>
                <a:gd name="T0" fmla="*/ 15 w 38"/>
                <a:gd name="T1" fmla="*/ 0 h 15"/>
                <a:gd name="T2" fmla="*/ 29 w 38"/>
                <a:gd name="T3" fmla="*/ 12 h 15"/>
                <a:gd name="T4" fmla="*/ 1 w 38"/>
                <a:gd name="T5" fmla="*/ 9 h 15"/>
                <a:gd name="T6" fmla="*/ 5 w 38"/>
                <a:gd name="T7" fmla="*/ 0 h 15"/>
                <a:gd name="T8" fmla="*/ 15 w 3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5">
                  <a:moveTo>
                    <a:pt x="15" y="0"/>
                  </a:moveTo>
                  <a:cubicBezTo>
                    <a:pt x="15" y="0"/>
                    <a:pt x="38" y="8"/>
                    <a:pt x="29" y="12"/>
                  </a:cubicBezTo>
                  <a:cubicBezTo>
                    <a:pt x="24" y="15"/>
                    <a:pt x="2" y="14"/>
                    <a:pt x="1" y="9"/>
                  </a:cubicBezTo>
                  <a:cubicBezTo>
                    <a:pt x="0" y="3"/>
                    <a:pt x="5" y="0"/>
                    <a:pt x="5" y="0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B18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993DDA6E-55BF-DC91-7566-2D20AEFA3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5511800"/>
              <a:ext cx="125413" cy="65088"/>
            </a:xfrm>
            <a:custGeom>
              <a:avLst/>
              <a:gdLst>
                <a:gd name="T0" fmla="*/ 8 w 33"/>
                <a:gd name="T1" fmla="*/ 16 h 17"/>
                <a:gd name="T2" fmla="*/ 1 w 33"/>
                <a:gd name="T3" fmla="*/ 11 h 17"/>
                <a:gd name="T4" fmla="*/ 1 w 33"/>
                <a:gd name="T5" fmla="*/ 11 h 17"/>
                <a:gd name="T6" fmla="*/ 0 w 33"/>
                <a:gd name="T7" fmla="*/ 9 h 17"/>
                <a:gd name="T8" fmla="*/ 0 w 33"/>
                <a:gd name="T9" fmla="*/ 9 h 17"/>
                <a:gd name="T10" fmla="*/ 5 w 33"/>
                <a:gd name="T11" fmla="*/ 1 h 17"/>
                <a:gd name="T12" fmla="*/ 5 w 33"/>
                <a:gd name="T13" fmla="*/ 1 h 17"/>
                <a:gd name="T14" fmla="*/ 6 w 33"/>
                <a:gd name="T15" fmla="*/ 1 h 17"/>
                <a:gd name="T16" fmla="*/ 16 w 33"/>
                <a:gd name="T17" fmla="*/ 0 h 17"/>
                <a:gd name="T18" fmla="*/ 17 w 33"/>
                <a:gd name="T19" fmla="*/ 1 h 17"/>
                <a:gd name="T20" fmla="*/ 25 w 33"/>
                <a:gd name="T21" fmla="*/ 4 h 17"/>
                <a:gd name="T22" fmla="*/ 25 w 33"/>
                <a:gd name="T23" fmla="*/ 4 h 17"/>
                <a:gd name="T24" fmla="*/ 33 w 33"/>
                <a:gd name="T25" fmla="*/ 12 h 17"/>
                <a:gd name="T26" fmla="*/ 33 w 33"/>
                <a:gd name="T27" fmla="*/ 12 h 17"/>
                <a:gd name="T28" fmla="*/ 31 w 33"/>
                <a:gd name="T29" fmla="*/ 16 h 17"/>
                <a:gd name="T30" fmla="*/ 31 w 33"/>
                <a:gd name="T31" fmla="*/ 16 h 17"/>
                <a:gd name="T32" fmla="*/ 19 w 33"/>
                <a:gd name="T33" fmla="*/ 17 h 17"/>
                <a:gd name="T34" fmla="*/ 19 w 33"/>
                <a:gd name="T35" fmla="*/ 17 h 17"/>
                <a:gd name="T36" fmla="*/ 8 w 33"/>
                <a:gd name="T37" fmla="*/ 16 h 17"/>
                <a:gd name="T38" fmla="*/ 5 w 33"/>
                <a:gd name="T39" fmla="*/ 5 h 17"/>
                <a:gd name="T40" fmla="*/ 3 w 33"/>
                <a:gd name="T41" fmla="*/ 9 h 17"/>
                <a:gd name="T42" fmla="*/ 3 w 33"/>
                <a:gd name="T43" fmla="*/ 9 h 17"/>
                <a:gd name="T44" fmla="*/ 4 w 33"/>
                <a:gd name="T45" fmla="*/ 10 h 17"/>
                <a:gd name="T46" fmla="*/ 4 w 33"/>
                <a:gd name="T47" fmla="*/ 10 h 17"/>
                <a:gd name="T48" fmla="*/ 9 w 33"/>
                <a:gd name="T49" fmla="*/ 13 h 17"/>
                <a:gd name="T50" fmla="*/ 9 w 33"/>
                <a:gd name="T51" fmla="*/ 13 h 17"/>
                <a:gd name="T52" fmla="*/ 19 w 33"/>
                <a:gd name="T53" fmla="*/ 14 h 17"/>
                <a:gd name="T54" fmla="*/ 19 w 33"/>
                <a:gd name="T55" fmla="*/ 14 h 17"/>
                <a:gd name="T56" fmla="*/ 29 w 33"/>
                <a:gd name="T57" fmla="*/ 13 h 17"/>
                <a:gd name="T58" fmla="*/ 29 w 33"/>
                <a:gd name="T59" fmla="*/ 13 h 17"/>
                <a:gd name="T60" fmla="*/ 30 w 33"/>
                <a:gd name="T61" fmla="*/ 12 h 17"/>
                <a:gd name="T62" fmla="*/ 30 w 33"/>
                <a:gd name="T63" fmla="*/ 12 h 17"/>
                <a:gd name="T64" fmla="*/ 29 w 33"/>
                <a:gd name="T65" fmla="*/ 10 h 17"/>
                <a:gd name="T66" fmla="*/ 29 w 33"/>
                <a:gd name="T67" fmla="*/ 10 h 17"/>
                <a:gd name="T68" fmla="*/ 23 w 33"/>
                <a:gd name="T69" fmla="*/ 7 h 17"/>
                <a:gd name="T70" fmla="*/ 23 w 33"/>
                <a:gd name="T71" fmla="*/ 7 h 17"/>
                <a:gd name="T72" fmla="*/ 16 w 33"/>
                <a:gd name="T73" fmla="*/ 3 h 17"/>
                <a:gd name="T74" fmla="*/ 16 w 33"/>
                <a:gd name="T75" fmla="*/ 3 h 17"/>
                <a:gd name="T76" fmla="*/ 6 w 33"/>
                <a:gd name="T77" fmla="*/ 4 h 17"/>
                <a:gd name="T78" fmla="*/ 5 w 33"/>
                <a:gd name="T7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" h="17">
                  <a:moveTo>
                    <a:pt x="8" y="16"/>
                  </a:moveTo>
                  <a:cubicBezTo>
                    <a:pt x="4" y="15"/>
                    <a:pt x="2" y="14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3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21" y="2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9" y="6"/>
                    <a:pt x="33" y="8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4"/>
                    <a:pt x="32" y="15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28" y="17"/>
                    <a:pt x="24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17"/>
                    <a:pt x="11" y="17"/>
                    <a:pt x="8" y="16"/>
                  </a:cubicBezTo>
                  <a:close/>
                  <a:moveTo>
                    <a:pt x="5" y="5"/>
                  </a:moveTo>
                  <a:cubicBezTo>
                    <a:pt x="4" y="6"/>
                    <a:pt x="3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5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4"/>
                    <a:pt x="16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4" y="14"/>
                    <a:pt x="28" y="14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1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2"/>
                    <a:pt x="30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7" y="9"/>
                    <a:pt x="25" y="8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0" y="5"/>
                    <a:pt x="17" y="4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BFB31DA5-62DB-B14E-2586-7D9F68DE6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7888" y="5489575"/>
              <a:ext cx="38100" cy="46038"/>
            </a:xfrm>
            <a:custGeom>
              <a:avLst/>
              <a:gdLst>
                <a:gd name="T0" fmla="*/ 0 w 10"/>
                <a:gd name="T1" fmla="*/ 7 h 12"/>
                <a:gd name="T2" fmla="*/ 5 w 10"/>
                <a:gd name="T3" fmla="*/ 0 h 12"/>
                <a:gd name="T4" fmla="*/ 8 w 10"/>
                <a:gd name="T5" fmla="*/ 11 h 12"/>
                <a:gd name="T6" fmla="*/ 0 w 10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0" y="7"/>
                  </a:moveTo>
                  <a:cubicBezTo>
                    <a:pt x="0" y="7"/>
                    <a:pt x="1" y="1"/>
                    <a:pt x="5" y="0"/>
                  </a:cubicBezTo>
                  <a:cubicBezTo>
                    <a:pt x="10" y="0"/>
                    <a:pt x="10" y="10"/>
                    <a:pt x="8" y="11"/>
                  </a:cubicBezTo>
                  <a:cubicBezTo>
                    <a:pt x="6" y="12"/>
                    <a:pt x="1" y="12"/>
                    <a:pt x="0" y="7"/>
                  </a:cubicBezTo>
                  <a:close/>
                </a:path>
              </a:pathLst>
            </a:custGeom>
            <a:solidFill>
              <a:srgbClr val="FFE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02F4D812-E80D-FAE8-A7A7-F2C730462E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9951" y="5486400"/>
              <a:ext cx="49213" cy="52388"/>
            </a:xfrm>
            <a:custGeom>
              <a:avLst/>
              <a:gdLst>
                <a:gd name="T0" fmla="*/ 0 w 13"/>
                <a:gd name="T1" fmla="*/ 8 h 14"/>
                <a:gd name="T2" fmla="*/ 2 w 13"/>
                <a:gd name="T3" fmla="*/ 8 h 14"/>
                <a:gd name="T4" fmla="*/ 3 w 13"/>
                <a:gd name="T5" fmla="*/ 8 h 14"/>
                <a:gd name="T6" fmla="*/ 2 w 13"/>
                <a:gd name="T7" fmla="*/ 8 h 14"/>
                <a:gd name="T8" fmla="*/ 0 w 13"/>
                <a:gd name="T9" fmla="*/ 8 h 14"/>
                <a:gd name="T10" fmla="*/ 0 w 13"/>
                <a:gd name="T11" fmla="*/ 7 h 14"/>
                <a:gd name="T12" fmla="*/ 7 w 13"/>
                <a:gd name="T13" fmla="*/ 0 h 14"/>
                <a:gd name="T14" fmla="*/ 7 w 13"/>
                <a:gd name="T15" fmla="*/ 0 h 14"/>
                <a:gd name="T16" fmla="*/ 7 w 13"/>
                <a:gd name="T17" fmla="*/ 0 h 14"/>
                <a:gd name="T18" fmla="*/ 7 w 13"/>
                <a:gd name="T19" fmla="*/ 0 h 14"/>
                <a:gd name="T20" fmla="*/ 13 w 13"/>
                <a:gd name="T21" fmla="*/ 8 h 14"/>
                <a:gd name="T22" fmla="*/ 13 w 13"/>
                <a:gd name="T23" fmla="*/ 8 h 14"/>
                <a:gd name="T24" fmla="*/ 11 w 13"/>
                <a:gd name="T25" fmla="*/ 14 h 14"/>
                <a:gd name="T26" fmla="*/ 11 w 13"/>
                <a:gd name="T27" fmla="*/ 14 h 14"/>
                <a:gd name="T28" fmla="*/ 8 w 13"/>
                <a:gd name="T29" fmla="*/ 14 h 14"/>
                <a:gd name="T30" fmla="*/ 8 w 13"/>
                <a:gd name="T31" fmla="*/ 14 h 14"/>
                <a:gd name="T32" fmla="*/ 8 w 13"/>
                <a:gd name="T33" fmla="*/ 14 h 14"/>
                <a:gd name="T34" fmla="*/ 8 w 13"/>
                <a:gd name="T35" fmla="*/ 14 h 14"/>
                <a:gd name="T36" fmla="*/ 0 w 13"/>
                <a:gd name="T37" fmla="*/ 8 h 14"/>
                <a:gd name="T38" fmla="*/ 8 w 13"/>
                <a:gd name="T39" fmla="*/ 11 h 14"/>
                <a:gd name="T40" fmla="*/ 9 w 13"/>
                <a:gd name="T41" fmla="*/ 11 h 14"/>
                <a:gd name="T42" fmla="*/ 9 w 13"/>
                <a:gd name="T43" fmla="*/ 11 h 14"/>
                <a:gd name="T44" fmla="*/ 9 w 13"/>
                <a:gd name="T45" fmla="*/ 11 h 14"/>
                <a:gd name="T46" fmla="*/ 10 w 13"/>
                <a:gd name="T47" fmla="*/ 11 h 14"/>
                <a:gd name="T48" fmla="*/ 10 w 13"/>
                <a:gd name="T49" fmla="*/ 11 h 14"/>
                <a:gd name="T50" fmla="*/ 10 w 13"/>
                <a:gd name="T51" fmla="*/ 8 h 14"/>
                <a:gd name="T52" fmla="*/ 10 w 13"/>
                <a:gd name="T53" fmla="*/ 8 h 14"/>
                <a:gd name="T54" fmla="*/ 9 w 13"/>
                <a:gd name="T55" fmla="*/ 4 h 14"/>
                <a:gd name="T56" fmla="*/ 9 w 13"/>
                <a:gd name="T57" fmla="*/ 4 h 14"/>
                <a:gd name="T58" fmla="*/ 7 w 13"/>
                <a:gd name="T59" fmla="*/ 3 h 14"/>
                <a:gd name="T60" fmla="*/ 7 w 13"/>
                <a:gd name="T61" fmla="*/ 3 h 14"/>
                <a:gd name="T62" fmla="*/ 7 w 13"/>
                <a:gd name="T63" fmla="*/ 3 h 14"/>
                <a:gd name="T64" fmla="*/ 7 w 13"/>
                <a:gd name="T65" fmla="*/ 3 h 14"/>
                <a:gd name="T66" fmla="*/ 7 w 13"/>
                <a:gd name="T67" fmla="*/ 3 h 14"/>
                <a:gd name="T68" fmla="*/ 7 w 13"/>
                <a:gd name="T69" fmla="*/ 3 h 14"/>
                <a:gd name="T70" fmla="*/ 4 w 13"/>
                <a:gd name="T71" fmla="*/ 5 h 14"/>
                <a:gd name="T72" fmla="*/ 4 w 13"/>
                <a:gd name="T73" fmla="*/ 5 h 14"/>
                <a:gd name="T74" fmla="*/ 3 w 13"/>
                <a:gd name="T75" fmla="*/ 8 h 14"/>
                <a:gd name="T76" fmla="*/ 3 w 13"/>
                <a:gd name="T77" fmla="*/ 8 h 14"/>
                <a:gd name="T78" fmla="*/ 8 w 13"/>
                <a:gd name="T7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4">
                  <a:moveTo>
                    <a:pt x="0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3" y="5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1"/>
                    <a:pt x="13" y="13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4"/>
                    <a:pt x="9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1" y="13"/>
                    <a:pt x="0" y="8"/>
                  </a:cubicBezTo>
                  <a:close/>
                  <a:moveTo>
                    <a:pt x="8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11"/>
                    <a:pt x="6" y="11"/>
                    <a:pt x="8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DA75770E-0EE9-EA07-B823-501B4E2FB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3" y="5500688"/>
              <a:ext cx="52388" cy="49213"/>
            </a:xfrm>
            <a:custGeom>
              <a:avLst/>
              <a:gdLst>
                <a:gd name="T0" fmla="*/ 11 w 14"/>
                <a:gd name="T1" fmla="*/ 3 h 13"/>
                <a:gd name="T2" fmla="*/ 3 w 14"/>
                <a:gd name="T3" fmla="*/ 1 h 13"/>
                <a:gd name="T4" fmla="*/ 8 w 14"/>
                <a:gd name="T5" fmla="*/ 12 h 13"/>
                <a:gd name="T6" fmla="*/ 11 w 1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11" y="3"/>
                  </a:moveTo>
                  <a:cubicBezTo>
                    <a:pt x="11" y="3"/>
                    <a:pt x="7" y="0"/>
                    <a:pt x="3" y="1"/>
                  </a:cubicBezTo>
                  <a:cubicBezTo>
                    <a:pt x="0" y="3"/>
                    <a:pt x="5" y="13"/>
                    <a:pt x="8" y="12"/>
                  </a:cubicBezTo>
                  <a:cubicBezTo>
                    <a:pt x="10" y="11"/>
                    <a:pt x="14" y="9"/>
                    <a:pt x="11" y="3"/>
                  </a:cubicBezTo>
                  <a:close/>
                </a:path>
              </a:pathLst>
            </a:custGeom>
            <a:solidFill>
              <a:srgbClr val="FFE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Freeform 116">
              <a:extLst>
                <a:ext uri="{FF2B5EF4-FFF2-40B4-BE49-F238E27FC236}">
                  <a16:creationId xmlns:a16="http://schemas.microsoft.com/office/drawing/2014/main" id="{1A86D202-37EE-211F-5BD2-4D33FC4799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1376" y="5497513"/>
              <a:ext cx="47625" cy="55563"/>
            </a:xfrm>
            <a:custGeom>
              <a:avLst/>
              <a:gdLst>
                <a:gd name="T0" fmla="*/ 2 w 13"/>
                <a:gd name="T1" fmla="*/ 11 h 15"/>
                <a:gd name="T2" fmla="*/ 0 w 13"/>
                <a:gd name="T3" fmla="*/ 5 h 15"/>
                <a:gd name="T4" fmla="*/ 0 w 13"/>
                <a:gd name="T5" fmla="*/ 5 h 15"/>
                <a:gd name="T6" fmla="*/ 2 w 13"/>
                <a:gd name="T7" fmla="*/ 1 h 15"/>
                <a:gd name="T8" fmla="*/ 2 w 13"/>
                <a:gd name="T9" fmla="*/ 1 h 15"/>
                <a:gd name="T10" fmla="*/ 4 w 13"/>
                <a:gd name="T11" fmla="*/ 0 h 15"/>
                <a:gd name="T12" fmla="*/ 4 w 13"/>
                <a:gd name="T13" fmla="*/ 0 h 15"/>
                <a:gd name="T14" fmla="*/ 11 w 13"/>
                <a:gd name="T15" fmla="*/ 3 h 15"/>
                <a:gd name="T16" fmla="*/ 11 w 13"/>
                <a:gd name="T17" fmla="*/ 3 h 15"/>
                <a:gd name="T18" fmla="*/ 10 w 13"/>
                <a:gd name="T19" fmla="*/ 4 h 15"/>
                <a:gd name="T20" fmla="*/ 9 w 13"/>
                <a:gd name="T21" fmla="*/ 5 h 15"/>
                <a:gd name="T22" fmla="*/ 10 w 13"/>
                <a:gd name="T23" fmla="*/ 4 h 15"/>
                <a:gd name="T24" fmla="*/ 11 w 13"/>
                <a:gd name="T25" fmla="*/ 3 h 15"/>
                <a:gd name="T26" fmla="*/ 11 w 13"/>
                <a:gd name="T27" fmla="*/ 3 h 15"/>
                <a:gd name="T28" fmla="*/ 13 w 13"/>
                <a:gd name="T29" fmla="*/ 8 h 15"/>
                <a:gd name="T30" fmla="*/ 13 w 13"/>
                <a:gd name="T31" fmla="*/ 8 h 15"/>
                <a:gd name="T32" fmla="*/ 7 w 13"/>
                <a:gd name="T33" fmla="*/ 15 h 15"/>
                <a:gd name="T34" fmla="*/ 7 w 13"/>
                <a:gd name="T35" fmla="*/ 15 h 15"/>
                <a:gd name="T36" fmla="*/ 7 w 13"/>
                <a:gd name="T37" fmla="*/ 15 h 15"/>
                <a:gd name="T38" fmla="*/ 6 w 13"/>
                <a:gd name="T39" fmla="*/ 15 h 15"/>
                <a:gd name="T40" fmla="*/ 6 w 13"/>
                <a:gd name="T41" fmla="*/ 15 h 15"/>
                <a:gd name="T42" fmla="*/ 2 w 13"/>
                <a:gd name="T43" fmla="*/ 11 h 15"/>
                <a:gd name="T44" fmla="*/ 4 w 13"/>
                <a:gd name="T45" fmla="*/ 3 h 15"/>
                <a:gd name="T46" fmla="*/ 3 w 13"/>
                <a:gd name="T47" fmla="*/ 4 h 15"/>
                <a:gd name="T48" fmla="*/ 3 w 13"/>
                <a:gd name="T49" fmla="*/ 4 h 15"/>
                <a:gd name="T50" fmla="*/ 3 w 13"/>
                <a:gd name="T51" fmla="*/ 5 h 15"/>
                <a:gd name="T52" fmla="*/ 3 w 13"/>
                <a:gd name="T53" fmla="*/ 5 h 15"/>
                <a:gd name="T54" fmla="*/ 6 w 13"/>
                <a:gd name="T55" fmla="*/ 11 h 15"/>
                <a:gd name="T56" fmla="*/ 6 w 13"/>
                <a:gd name="T57" fmla="*/ 11 h 15"/>
                <a:gd name="T58" fmla="*/ 6 w 13"/>
                <a:gd name="T59" fmla="*/ 12 h 15"/>
                <a:gd name="T60" fmla="*/ 6 w 13"/>
                <a:gd name="T61" fmla="*/ 12 h 15"/>
                <a:gd name="T62" fmla="*/ 9 w 13"/>
                <a:gd name="T63" fmla="*/ 8 h 15"/>
                <a:gd name="T64" fmla="*/ 9 w 13"/>
                <a:gd name="T65" fmla="*/ 8 h 15"/>
                <a:gd name="T66" fmla="*/ 9 w 13"/>
                <a:gd name="T67" fmla="*/ 5 h 15"/>
                <a:gd name="T68" fmla="*/ 9 w 13"/>
                <a:gd name="T69" fmla="*/ 5 h 15"/>
                <a:gd name="T70" fmla="*/ 8 w 13"/>
                <a:gd name="T71" fmla="*/ 4 h 15"/>
                <a:gd name="T72" fmla="*/ 8 w 13"/>
                <a:gd name="T73" fmla="*/ 4 h 15"/>
                <a:gd name="T74" fmla="*/ 5 w 13"/>
                <a:gd name="T75" fmla="*/ 3 h 15"/>
                <a:gd name="T76" fmla="*/ 5 w 13"/>
                <a:gd name="T77" fmla="*/ 3 h 15"/>
                <a:gd name="T78" fmla="*/ 4 w 13"/>
                <a:gd name="T7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5">
                  <a:moveTo>
                    <a:pt x="2" y="11"/>
                  </a:moveTo>
                  <a:cubicBezTo>
                    <a:pt x="0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5"/>
                    <a:pt x="13" y="6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12"/>
                    <a:pt x="9" y="14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3" y="13"/>
                    <a:pt x="2" y="11"/>
                  </a:cubicBezTo>
                  <a:close/>
                  <a:moveTo>
                    <a:pt x="4" y="3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4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11"/>
                    <a:pt x="10" y="10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8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Freeform 117">
              <a:extLst>
                <a:ext uri="{FF2B5EF4-FFF2-40B4-BE49-F238E27FC236}">
                  <a16:creationId xmlns:a16="http://schemas.microsoft.com/office/drawing/2014/main" id="{708781A5-D879-F315-B8E3-DF21229FE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801" y="4829175"/>
              <a:ext cx="511175" cy="588963"/>
            </a:xfrm>
            <a:custGeom>
              <a:avLst/>
              <a:gdLst>
                <a:gd name="T0" fmla="*/ 52 w 136"/>
                <a:gd name="T1" fmla="*/ 1 h 157"/>
                <a:gd name="T2" fmla="*/ 0 w 136"/>
                <a:gd name="T3" fmla="*/ 111 h 157"/>
                <a:gd name="T4" fmla="*/ 136 w 136"/>
                <a:gd name="T5" fmla="*/ 109 h 157"/>
                <a:gd name="T6" fmla="*/ 76 w 136"/>
                <a:gd name="T7" fmla="*/ 0 h 157"/>
                <a:gd name="T8" fmla="*/ 52 w 136"/>
                <a:gd name="T9" fmla="*/ 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57">
                  <a:moveTo>
                    <a:pt x="52" y="1"/>
                  </a:moveTo>
                  <a:cubicBezTo>
                    <a:pt x="52" y="1"/>
                    <a:pt x="31" y="75"/>
                    <a:pt x="0" y="111"/>
                  </a:cubicBezTo>
                  <a:cubicBezTo>
                    <a:pt x="0" y="111"/>
                    <a:pt x="64" y="157"/>
                    <a:pt x="136" y="109"/>
                  </a:cubicBezTo>
                  <a:cubicBezTo>
                    <a:pt x="136" y="109"/>
                    <a:pt x="93" y="60"/>
                    <a:pt x="76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FFE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Freeform 118">
              <a:extLst>
                <a:ext uri="{FF2B5EF4-FFF2-40B4-BE49-F238E27FC236}">
                  <a16:creationId xmlns:a16="http://schemas.microsoft.com/office/drawing/2014/main" id="{71C74674-DC50-AEBE-FAC1-87FB7E3F9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70863" y="4821238"/>
              <a:ext cx="527050" cy="503238"/>
            </a:xfrm>
            <a:custGeom>
              <a:avLst/>
              <a:gdLst>
                <a:gd name="T0" fmla="*/ 1 w 140"/>
                <a:gd name="T1" fmla="*/ 114 h 134"/>
                <a:gd name="T2" fmla="*/ 0 w 140"/>
                <a:gd name="T3" fmla="*/ 113 h 134"/>
                <a:gd name="T4" fmla="*/ 0 w 140"/>
                <a:gd name="T5" fmla="*/ 113 h 134"/>
                <a:gd name="T6" fmla="*/ 1 w 140"/>
                <a:gd name="T7" fmla="*/ 112 h 134"/>
                <a:gd name="T8" fmla="*/ 1 w 140"/>
                <a:gd name="T9" fmla="*/ 112 h 134"/>
                <a:gd name="T10" fmla="*/ 38 w 140"/>
                <a:gd name="T11" fmla="*/ 44 h 134"/>
                <a:gd name="T12" fmla="*/ 38 w 140"/>
                <a:gd name="T13" fmla="*/ 44 h 134"/>
                <a:gd name="T14" fmla="*/ 53 w 140"/>
                <a:gd name="T15" fmla="*/ 2 h 134"/>
                <a:gd name="T16" fmla="*/ 53 w 140"/>
                <a:gd name="T17" fmla="*/ 2 h 134"/>
                <a:gd name="T18" fmla="*/ 54 w 140"/>
                <a:gd name="T19" fmla="*/ 1 h 134"/>
                <a:gd name="T20" fmla="*/ 54 w 140"/>
                <a:gd name="T21" fmla="*/ 1 h 134"/>
                <a:gd name="T22" fmla="*/ 78 w 140"/>
                <a:gd name="T23" fmla="*/ 0 h 134"/>
                <a:gd name="T24" fmla="*/ 79 w 140"/>
                <a:gd name="T25" fmla="*/ 1 h 134"/>
                <a:gd name="T26" fmla="*/ 79 w 140"/>
                <a:gd name="T27" fmla="*/ 1 h 134"/>
                <a:gd name="T28" fmla="*/ 116 w 140"/>
                <a:gd name="T29" fmla="*/ 78 h 134"/>
                <a:gd name="T30" fmla="*/ 116 w 140"/>
                <a:gd name="T31" fmla="*/ 78 h 134"/>
                <a:gd name="T32" fmla="*/ 140 w 140"/>
                <a:gd name="T33" fmla="*/ 110 h 134"/>
                <a:gd name="T34" fmla="*/ 140 w 140"/>
                <a:gd name="T35" fmla="*/ 110 h 134"/>
                <a:gd name="T36" fmla="*/ 140 w 140"/>
                <a:gd name="T37" fmla="*/ 112 h 134"/>
                <a:gd name="T38" fmla="*/ 140 w 140"/>
                <a:gd name="T39" fmla="*/ 112 h 134"/>
                <a:gd name="T40" fmla="*/ 139 w 140"/>
                <a:gd name="T41" fmla="*/ 113 h 134"/>
                <a:gd name="T42" fmla="*/ 139 w 140"/>
                <a:gd name="T43" fmla="*/ 113 h 134"/>
                <a:gd name="T44" fmla="*/ 70 w 140"/>
                <a:gd name="T45" fmla="*/ 134 h 134"/>
                <a:gd name="T46" fmla="*/ 70 w 140"/>
                <a:gd name="T47" fmla="*/ 134 h 134"/>
                <a:gd name="T48" fmla="*/ 1 w 140"/>
                <a:gd name="T49" fmla="*/ 114 h 134"/>
                <a:gd name="T50" fmla="*/ 21 w 140"/>
                <a:gd name="T51" fmla="*/ 122 h 134"/>
                <a:gd name="T52" fmla="*/ 70 w 140"/>
                <a:gd name="T53" fmla="*/ 131 h 134"/>
                <a:gd name="T54" fmla="*/ 70 w 140"/>
                <a:gd name="T55" fmla="*/ 131 h 134"/>
                <a:gd name="T56" fmla="*/ 136 w 140"/>
                <a:gd name="T57" fmla="*/ 111 h 134"/>
                <a:gd name="T58" fmla="*/ 136 w 140"/>
                <a:gd name="T59" fmla="*/ 111 h 134"/>
                <a:gd name="T60" fmla="*/ 76 w 140"/>
                <a:gd name="T61" fmla="*/ 3 h 134"/>
                <a:gd name="T62" fmla="*/ 76 w 140"/>
                <a:gd name="T63" fmla="*/ 3 h 134"/>
                <a:gd name="T64" fmla="*/ 55 w 140"/>
                <a:gd name="T65" fmla="*/ 4 h 134"/>
                <a:gd name="T66" fmla="*/ 4 w 140"/>
                <a:gd name="T67" fmla="*/ 113 h 134"/>
                <a:gd name="T68" fmla="*/ 4 w 140"/>
                <a:gd name="T69" fmla="*/ 113 h 134"/>
                <a:gd name="T70" fmla="*/ 21 w 140"/>
                <a:gd name="T71" fmla="*/ 12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0" h="134">
                  <a:moveTo>
                    <a:pt x="1" y="114"/>
                  </a:moveTo>
                  <a:cubicBezTo>
                    <a:pt x="1" y="114"/>
                    <a:pt x="0" y="114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2"/>
                    <a:pt x="1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6" y="94"/>
                    <a:pt x="29" y="67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47" y="21"/>
                    <a:pt x="53" y="2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2"/>
                    <a:pt x="53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9" y="1"/>
                    <a:pt x="79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87" y="31"/>
                    <a:pt x="103" y="58"/>
                    <a:pt x="116" y="78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29" y="98"/>
                    <a:pt x="140" y="110"/>
                    <a:pt x="140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111"/>
                    <a:pt x="140" y="111"/>
                    <a:pt x="140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0" y="112"/>
                    <a:pt x="140" y="112"/>
                    <a:pt x="139" y="113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14" y="129"/>
                    <a:pt x="90" y="134"/>
                    <a:pt x="70" y="134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29" y="134"/>
                    <a:pt x="1" y="114"/>
                    <a:pt x="1" y="114"/>
                  </a:cubicBezTo>
                  <a:close/>
                  <a:moveTo>
                    <a:pt x="21" y="122"/>
                  </a:moveTo>
                  <a:cubicBezTo>
                    <a:pt x="33" y="126"/>
                    <a:pt x="50" y="131"/>
                    <a:pt x="70" y="131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89" y="131"/>
                    <a:pt x="112" y="126"/>
                    <a:pt x="136" y="111"/>
                  </a:cubicBezTo>
                  <a:cubicBezTo>
                    <a:pt x="136" y="111"/>
                    <a:pt x="136" y="111"/>
                    <a:pt x="136" y="111"/>
                  </a:cubicBezTo>
                  <a:cubicBezTo>
                    <a:pt x="129" y="103"/>
                    <a:pt x="92" y="57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3" y="13"/>
                    <a:pt x="33" y="78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7" y="114"/>
                    <a:pt x="13" y="118"/>
                    <a:pt x="21" y="12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Freeform 119">
              <a:extLst>
                <a:ext uri="{FF2B5EF4-FFF2-40B4-BE49-F238E27FC236}">
                  <a16:creationId xmlns:a16="http://schemas.microsoft.com/office/drawing/2014/main" id="{73053BA6-E15D-0981-E8ED-67E113E08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0888" y="4892675"/>
              <a:ext cx="41275" cy="41275"/>
            </a:xfrm>
            <a:custGeom>
              <a:avLst/>
              <a:gdLst>
                <a:gd name="T0" fmla="*/ 11 w 11"/>
                <a:gd name="T1" fmla="*/ 5 h 11"/>
                <a:gd name="T2" fmla="*/ 6 w 11"/>
                <a:gd name="T3" fmla="*/ 11 h 11"/>
                <a:gd name="T4" fmla="*/ 0 w 11"/>
                <a:gd name="T5" fmla="*/ 5 h 11"/>
                <a:gd name="T6" fmla="*/ 6 w 11"/>
                <a:gd name="T7" fmla="*/ 0 h 11"/>
                <a:gd name="T8" fmla="*/ 11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5"/>
                  </a:moveTo>
                  <a:cubicBezTo>
                    <a:pt x="11" y="8"/>
                    <a:pt x="8" y="11"/>
                    <a:pt x="6" y="11"/>
                  </a:cubicBezTo>
                  <a:cubicBezTo>
                    <a:pt x="3" y="11"/>
                    <a:pt x="0" y="8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Oval 120">
              <a:extLst>
                <a:ext uri="{FF2B5EF4-FFF2-40B4-BE49-F238E27FC236}">
                  <a16:creationId xmlns:a16="http://schemas.microsoft.com/office/drawing/2014/main" id="{8EB89970-7C9E-CB5A-9721-6B28FCB65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0563" y="5038725"/>
              <a:ext cx="38100" cy="38100"/>
            </a:xfrm>
            <a:prstGeom prst="ellipse">
              <a:avLst/>
            </a:pr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Oval 121">
              <a:extLst>
                <a:ext uri="{FF2B5EF4-FFF2-40B4-BE49-F238E27FC236}">
                  <a16:creationId xmlns:a16="http://schemas.microsoft.com/office/drawing/2014/main" id="{AAD9CB33-FB8D-38CA-E53C-A2E4A6D98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6613" y="4972050"/>
              <a:ext cx="41275" cy="41275"/>
            </a:xfrm>
            <a:prstGeom prst="ellipse">
              <a:avLst/>
            </a:pr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Freeform 122">
              <a:extLst>
                <a:ext uri="{FF2B5EF4-FFF2-40B4-BE49-F238E27FC236}">
                  <a16:creationId xmlns:a16="http://schemas.microsoft.com/office/drawing/2014/main" id="{296F8989-F89F-4C22-72F1-B14A0D87B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5501" y="5095875"/>
              <a:ext cx="38100" cy="41275"/>
            </a:xfrm>
            <a:custGeom>
              <a:avLst/>
              <a:gdLst>
                <a:gd name="T0" fmla="*/ 10 w 10"/>
                <a:gd name="T1" fmla="*/ 5 h 11"/>
                <a:gd name="T2" fmla="*/ 5 w 10"/>
                <a:gd name="T3" fmla="*/ 10 h 11"/>
                <a:gd name="T4" fmla="*/ 0 w 10"/>
                <a:gd name="T5" fmla="*/ 5 h 11"/>
                <a:gd name="T6" fmla="*/ 5 w 10"/>
                <a:gd name="T7" fmla="*/ 0 h 11"/>
                <a:gd name="T8" fmla="*/ 10 w 10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10" y="5"/>
                  </a:moveTo>
                  <a:cubicBezTo>
                    <a:pt x="10" y="8"/>
                    <a:pt x="8" y="11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lose/>
                </a:path>
              </a:pathLst>
            </a:cu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Oval 123">
              <a:extLst>
                <a:ext uri="{FF2B5EF4-FFF2-40B4-BE49-F238E27FC236}">
                  <a16:creationId xmlns:a16="http://schemas.microsoft.com/office/drawing/2014/main" id="{80F1C70A-3609-C18F-0FFA-F36899EA0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8663" y="5162550"/>
              <a:ext cx="36513" cy="38100"/>
            </a:xfrm>
            <a:prstGeom prst="ellipse">
              <a:avLst/>
            </a:pr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Freeform 124">
              <a:extLst>
                <a:ext uri="{FF2B5EF4-FFF2-40B4-BE49-F238E27FC236}">
                  <a16:creationId xmlns:a16="http://schemas.microsoft.com/office/drawing/2014/main" id="{F22FA037-A31F-4481-0CD1-7F6A976C5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901" y="5214938"/>
              <a:ext cx="41275" cy="38100"/>
            </a:xfrm>
            <a:custGeom>
              <a:avLst/>
              <a:gdLst>
                <a:gd name="T0" fmla="*/ 11 w 11"/>
                <a:gd name="T1" fmla="*/ 5 h 10"/>
                <a:gd name="T2" fmla="*/ 5 w 11"/>
                <a:gd name="T3" fmla="*/ 10 h 10"/>
                <a:gd name="T4" fmla="*/ 0 w 11"/>
                <a:gd name="T5" fmla="*/ 5 h 10"/>
                <a:gd name="T6" fmla="*/ 5 w 11"/>
                <a:gd name="T7" fmla="*/ 0 h 10"/>
                <a:gd name="T8" fmla="*/ 11 w 11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1" y="5"/>
                  </a:moveTo>
                  <a:cubicBezTo>
                    <a:pt x="10" y="8"/>
                    <a:pt x="8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lose/>
                </a:path>
              </a:pathLst>
            </a:cu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Oval 125">
              <a:extLst>
                <a:ext uri="{FF2B5EF4-FFF2-40B4-BE49-F238E27FC236}">
                  <a16:creationId xmlns:a16="http://schemas.microsoft.com/office/drawing/2014/main" id="{6BF1FA51-CD31-CCC5-190A-2D242C3FA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1" y="5253038"/>
              <a:ext cx="41275" cy="41275"/>
            </a:xfrm>
            <a:prstGeom prst="ellipse">
              <a:avLst/>
            </a:pr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Freeform 126">
              <a:extLst>
                <a:ext uri="{FF2B5EF4-FFF2-40B4-BE49-F238E27FC236}">
                  <a16:creationId xmlns:a16="http://schemas.microsoft.com/office/drawing/2014/main" id="{BB9C3D98-7F9C-6EFA-B536-A6979C260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101" y="5233988"/>
              <a:ext cx="38100" cy="41275"/>
            </a:xfrm>
            <a:custGeom>
              <a:avLst/>
              <a:gdLst>
                <a:gd name="T0" fmla="*/ 10 w 10"/>
                <a:gd name="T1" fmla="*/ 6 h 11"/>
                <a:gd name="T2" fmla="*/ 5 w 10"/>
                <a:gd name="T3" fmla="*/ 11 h 11"/>
                <a:gd name="T4" fmla="*/ 0 w 10"/>
                <a:gd name="T5" fmla="*/ 6 h 11"/>
                <a:gd name="T6" fmla="*/ 5 w 10"/>
                <a:gd name="T7" fmla="*/ 0 h 11"/>
                <a:gd name="T8" fmla="*/ 10 w 10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10" y="6"/>
                  </a:moveTo>
                  <a:cubicBezTo>
                    <a:pt x="10" y="9"/>
                    <a:pt x="8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1"/>
                    <a:pt x="10" y="3"/>
                    <a:pt x="10" y="6"/>
                  </a:cubicBezTo>
                  <a:close/>
                </a:path>
              </a:pathLst>
            </a:cu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Oval 127">
              <a:extLst>
                <a:ext uri="{FF2B5EF4-FFF2-40B4-BE49-F238E27FC236}">
                  <a16:creationId xmlns:a16="http://schemas.microsoft.com/office/drawing/2014/main" id="{97784B2B-19E9-1BD5-4478-B2D63E397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0276" y="5126038"/>
              <a:ext cx="38100" cy="36513"/>
            </a:xfrm>
            <a:prstGeom prst="ellipse">
              <a:avLst/>
            </a:pr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Freeform 128">
              <a:extLst>
                <a:ext uri="{FF2B5EF4-FFF2-40B4-BE49-F238E27FC236}">
                  <a16:creationId xmlns:a16="http://schemas.microsoft.com/office/drawing/2014/main" id="{0D52CEC0-E792-1F7E-2018-D9433B18E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601" y="4846638"/>
              <a:ext cx="420688" cy="320675"/>
            </a:xfrm>
            <a:custGeom>
              <a:avLst/>
              <a:gdLst>
                <a:gd name="T0" fmla="*/ 5 w 112"/>
                <a:gd name="T1" fmla="*/ 0 h 85"/>
                <a:gd name="T2" fmla="*/ 87 w 112"/>
                <a:gd name="T3" fmla="*/ 59 h 85"/>
                <a:gd name="T4" fmla="*/ 100 w 112"/>
                <a:gd name="T5" fmla="*/ 50 h 85"/>
                <a:gd name="T6" fmla="*/ 98 w 112"/>
                <a:gd name="T7" fmla="*/ 59 h 85"/>
                <a:gd name="T8" fmla="*/ 112 w 112"/>
                <a:gd name="T9" fmla="*/ 63 h 85"/>
                <a:gd name="T10" fmla="*/ 99 w 112"/>
                <a:gd name="T11" fmla="*/ 67 h 85"/>
                <a:gd name="T12" fmla="*/ 110 w 112"/>
                <a:gd name="T13" fmla="*/ 76 h 85"/>
                <a:gd name="T14" fmla="*/ 96 w 112"/>
                <a:gd name="T15" fmla="*/ 73 h 85"/>
                <a:gd name="T16" fmla="*/ 99 w 112"/>
                <a:gd name="T17" fmla="*/ 84 h 85"/>
                <a:gd name="T18" fmla="*/ 91 w 112"/>
                <a:gd name="T19" fmla="*/ 76 h 85"/>
                <a:gd name="T20" fmla="*/ 87 w 112"/>
                <a:gd name="T21" fmla="*/ 84 h 85"/>
                <a:gd name="T22" fmla="*/ 83 w 112"/>
                <a:gd name="T23" fmla="*/ 71 h 85"/>
                <a:gd name="T24" fmla="*/ 0 w 112"/>
                <a:gd name="T25" fmla="*/ 3 h 85"/>
                <a:gd name="T26" fmla="*/ 5 w 112"/>
                <a:gd name="T2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85">
                  <a:moveTo>
                    <a:pt x="5" y="0"/>
                  </a:moveTo>
                  <a:cubicBezTo>
                    <a:pt x="5" y="0"/>
                    <a:pt x="29" y="52"/>
                    <a:pt x="87" y="59"/>
                  </a:cubicBezTo>
                  <a:cubicBezTo>
                    <a:pt x="87" y="59"/>
                    <a:pt x="93" y="46"/>
                    <a:pt x="100" y="50"/>
                  </a:cubicBezTo>
                  <a:cubicBezTo>
                    <a:pt x="105" y="52"/>
                    <a:pt x="98" y="59"/>
                    <a:pt x="98" y="59"/>
                  </a:cubicBezTo>
                  <a:cubicBezTo>
                    <a:pt x="98" y="59"/>
                    <a:pt x="112" y="57"/>
                    <a:pt x="112" y="63"/>
                  </a:cubicBezTo>
                  <a:cubicBezTo>
                    <a:pt x="112" y="68"/>
                    <a:pt x="99" y="67"/>
                    <a:pt x="99" y="67"/>
                  </a:cubicBezTo>
                  <a:cubicBezTo>
                    <a:pt x="99" y="67"/>
                    <a:pt x="111" y="70"/>
                    <a:pt x="110" y="76"/>
                  </a:cubicBezTo>
                  <a:cubicBezTo>
                    <a:pt x="109" y="81"/>
                    <a:pt x="96" y="73"/>
                    <a:pt x="96" y="73"/>
                  </a:cubicBezTo>
                  <a:cubicBezTo>
                    <a:pt x="96" y="73"/>
                    <a:pt x="105" y="83"/>
                    <a:pt x="99" y="84"/>
                  </a:cubicBezTo>
                  <a:cubicBezTo>
                    <a:pt x="93" y="84"/>
                    <a:pt x="91" y="76"/>
                    <a:pt x="91" y="76"/>
                  </a:cubicBezTo>
                  <a:cubicBezTo>
                    <a:pt x="91" y="76"/>
                    <a:pt x="92" y="85"/>
                    <a:pt x="87" y="84"/>
                  </a:cubicBezTo>
                  <a:cubicBezTo>
                    <a:pt x="82" y="82"/>
                    <a:pt x="83" y="71"/>
                    <a:pt x="83" y="71"/>
                  </a:cubicBezTo>
                  <a:cubicBezTo>
                    <a:pt x="83" y="71"/>
                    <a:pt x="21" y="62"/>
                    <a:pt x="0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Freeform 129">
              <a:extLst>
                <a:ext uri="{FF2B5EF4-FFF2-40B4-BE49-F238E27FC236}">
                  <a16:creationId xmlns:a16="http://schemas.microsoft.com/office/drawing/2014/main" id="{24DC0CD3-5244-B771-968B-13A136AE7A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5663" y="4843463"/>
              <a:ext cx="431800" cy="323850"/>
            </a:xfrm>
            <a:custGeom>
              <a:avLst/>
              <a:gdLst>
                <a:gd name="T0" fmla="*/ 90 w 115"/>
                <a:gd name="T1" fmla="*/ 86 h 86"/>
                <a:gd name="T2" fmla="*/ 84 w 115"/>
                <a:gd name="T3" fmla="*/ 76 h 86"/>
                <a:gd name="T4" fmla="*/ 84 w 115"/>
                <a:gd name="T5" fmla="*/ 73 h 86"/>
                <a:gd name="T6" fmla="*/ 1 w 115"/>
                <a:gd name="T7" fmla="*/ 3 h 86"/>
                <a:gd name="T8" fmla="*/ 8 w 115"/>
                <a:gd name="T9" fmla="*/ 0 h 86"/>
                <a:gd name="T10" fmla="*/ 9 w 115"/>
                <a:gd name="T11" fmla="*/ 1 h 86"/>
                <a:gd name="T12" fmla="*/ 88 w 115"/>
                <a:gd name="T13" fmla="*/ 58 h 86"/>
                <a:gd name="T14" fmla="*/ 99 w 115"/>
                <a:gd name="T15" fmla="*/ 49 h 86"/>
                <a:gd name="T16" fmla="*/ 105 w 115"/>
                <a:gd name="T17" fmla="*/ 54 h 86"/>
                <a:gd name="T18" fmla="*/ 104 w 115"/>
                <a:gd name="T19" fmla="*/ 58 h 86"/>
                <a:gd name="T20" fmla="*/ 115 w 115"/>
                <a:gd name="T21" fmla="*/ 64 h 86"/>
                <a:gd name="T22" fmla="*/ 115 w 115"/>
                <a:gd name="T23" fmla="*/ 64 h 86"/>
                <a:gd name="T24" fmla="*/ 108 w 115"/>
                <a:gd name="T25" fmla="*/ 69 h 86"/>
                <a:gd name="T26" fmla="*/ 114 w 115"/>
                <a:gd name="T27" fmla="*/ 76 h 86"/>
                <a:gd name="T28" fmla="*/ 109 w 115"/>
                <a:gd name="T29" fmla="*/ 80 h 86"/>
                <a:gd name="T30" fmla="*/ 103 w 115"/>
                <a:gd name="T31" fmla="*/ 78 h 86"/>
                <a:gd name="T32" fmla="*/ 101 w 115"/>
                <a:gd name="T33" fmla="*/ 86 h 86"/>
                <a:gd name="T34" fmla="*/ 100 w 115"/>
                <a:gd name="T35" fmla="*/ 86 h 86"/>
                <a:gd name="T36" fmla="*/ 100 w 115"/>
                <a:gd name="T37" fmla="*/ 83 h 86"/>
                <a:gd name="T38" fmla="*/ 101 w 115"/>
                <a:gd name="T39" fmla="*/ 83 h 86"/>
                <a:gd name="T40" fmla="*/ 99 w 115"/>
                <a:gd name="T41" fmla="*/ 78 h 86"/>
                <a:gd name="T42" fmla="*/ 97 w 115"/>
                <a:gd name="T43" fmla="*/ 75 h 86"/>
                <a:gd name="T44" fmla="*/ 99 w 115"/>
                <a:gd name="T45" fmla="*/ 73 h 86"/>
                <a:gd name="T46" fmla="*/ 103 w 115"/>
                <a:gd name="T47" fmla="*/ 75 h 86"/>
                <a:gd name="T48" fmla="*/ 111 w 115"/>
                <a:gd name="T49" fmla="*/ 76 h 86"/>
                <a:gd name="T50" fmla="*/ 111 w 115"/>
                <a:gd name="T51" fmla="*/ 76 h 86"/>
                <a:gd name="T52" fmla="*/ 100 w 115"/>
                <a:gd name="T53" fmla="*/ 70 h 86"/>
                <a:gd name="T54" fmla="*/ 99 w 115"/>
                <a:gd name="T55" fmla="*/ 68 h 86"/>
                <a:gd name="T56" fmla="*/ 103 w 115"/>
                <a:gd name="T57" fmla="*/ 67 h 86"/>
                <a:gd name="T58" fmla="*/ 110 w 115"/>
                <a:gd name="T59" fmla="*/ 66 h 86"/>
                <a:gd name="T60" fmla="*/ 112 w 115"/>
                <a:gd name="T61" fmla="*/ 64 h 86"/>
                <a:gd name="T62" fmla="*/ 110 w 115"/>
                <a:gd name="T63" fmla="*/ 62 h 86"/>
                <a:gd name="T64" fmla="*/ 100 w 115"/>
                <a:gd name="T65" fmla="*/ 62 h 86"/>
                <a:gd name="T66" fmla="*/ 99 w 115"/>
                <a:gd name="T67" fmla="*/ 61 h 86"/>
                <a:gd name="T68" fmla="*/ 102 w 115"/>
                <a:gd name="T69" fmla="*/ 54 h 86"/>
                <a:gd name="T70" fmla="*/ 101 w 115"/>
                <a:gd name="T71" fmla="*/ 52 h 86"/>
                <a:gd name="T72" fmla="*/ 93 w 115"/>
                <a:gd name="T73" fmla="*/ 56 h 86"/>
                <a:gd name="T74" fmla="*/ 90 w 115"/>
                <a:gd name="T75" fmla="*/ 61 h 86"/>
                <a:gd name="T76" fmla="*/ 7 w 115"/>
                <a:gd name="T77" fmla="*/ 3 h 86"/>
                <a:gd name="T78" fmla="*/ 52 w 115"/>
                <a:gd name="T79" fmla="*/ 59 h 86"/>
                <a:gd name="T80" fmla="*/ 86 w 115"/>
                <a:gd name="T81" fmla="*/ 71 h 86"/>
                <a:gd name="T82" fmla="*/ 87 w 115"/>
                <a:gd name="T83" fmla="*/ 76 h 86"/>
                <a:gd name="T84" fmla="*/ 89 w 115"/>
                <a:gd name="T85" fmla="*/ 83 h 86"/>
                <a:gd name="T86" fmla="*/ 91 w 115"/>
                <a:gd name="T87" fmla="*/ 82 h 86"/>
                <a:gd name="T88" fmla="*/ 91 w 115"/>
                <a:gd name="T89" fmla="*/ 78 h 86"/>
                <a:gd name="T90" fmla="*/ 93 w 115"/>
                <a:gd name="T91" fmla="*/ 76 h 86"/>
                <a:gd name="T92" fmla="*/ 93 w 115"/>
                <a:gd name="T93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5" h="86">
                  <a:moveTo>
                    <a:pt x="94" y="83"/>
                  </a:moveTo>
                  <a:cubicBezTo>
                    <a:pt x="93" y="84"/>
                    <a:pt x="92" y="86"/>
                    <a:pt x="90" y="86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89" y="86"/>
                    <a:pt x="89" y="86"/>
                    <a:pt x="88" y="86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4" y="85"/>
                    <a:pt x="84" y="80"/>
                    <a:pt x="84" y="76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84" y="75"/>
                    <a:pt x="84" y="74"/>
                    <a:pt x="84" y="73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74" y="72"/>
                    <a:pt x="20" y="59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14" y="13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40" y="40"/>
                    <a:pt x="60" y="54"/>
                    <a:pt x="88" y="58"/>
                  </a:cubicBezTo>
                  <a:cubicBezTo>
                    <a:pt x="88" y="58"/>
                    <a:pt x="88" y="58"/>
                    <a:pt x="88" y="58"/>
                  </a:cubicBezTo>
                  <a:cubicBezTo>
                    <a:pt x="90" y="56"/>
                    <a:pt x="93" y="49"/>
                    <a:pt x="99" y="49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100" y="49"/>
                    <a:pt x="102" y="49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4" y="50"/>
                    <a:pt x="105" y="52"/>
                    <a:pt x="105" y="54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55"/>
                    <a:pt x="104" y="57"/>
                    <a:pt x="104" y="58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8"/>
                  </a:cubicBezTo>
                  <a:cubicBezTo>
                    <a:pt x="109" y="58"/>
                    <a:pt x="115" y="59"/>
                    <a:pt x="115" y="64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5" y="67"/>
                    <a:pt x="113" y="68"/>
                    <a:pt x="110" y="69"/>
                  </a:cubicBezTo>
                  <a:cubicBezTo>
                    <a:pt x="110" y="69"/>
                    <a:pt x="110" y="69"/>
                    <a:pt x="110" y="69"/>
                  </a:cubicBezTo>
                  <a:cubicBezTo>
                    <a:pt x="110" y="69"/>
                    <a:pt x="109" y="69"/>
                    <a:pt x="108" y="69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11" y="71"/>
                    <a:pt x="113" y="73"/>
                    <a:pt x="114" y="76"/>
                  </a:cubicBezTo>
                  <a:cubicBezTo>
                    <a:pt x="114" y="76"/>
                    <a:pt x="114" y="76"/>
                    <a:pt x="114" y="76"/>
                  </a:cubicBezTo>
                  <a:cubicBezTo>
                    <a:pt x="114" y="76"/>
                    <a:pt x="114" y="77"/>
                    <a:pt x="113" y="77"/>
                  </a:cubicBezTo>
                  <a:cubicBezTo>
                    <a:pt x="113" y="77"/>
                    <a:pt x="113" y="77"/>
                    <a:pt x="113" y="77"/>
                  </a:cubicBezTo>
                  <a:cubicBezTo>
                    <a:pt x="113" y="79"/>
                    <a:pt x="111" y="80"/>
                    <a:pt x="109" y="80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07" y="80"/>
                    <a:pt x="105" y="79"/>
                    <a:pt x="103" y="78"/>
                  </a:cubicBezTo>
                  <a:cubicBezTo>
                    <a:pt x="103" y="78"/>
                    <a:pt x="103" y="78"/>
                    <a:pt x="103" y="78"/>
                  </a:cubicBezTo>
                  <a:cubicBezTo>
                    <a:pt x="104" y="80"/>
                    <a:pt x="104" y="81"/>
                    <a:pt x="104" y="83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105" y="84"/>
                    <a:pt x="103" y="86"/>
                    <a:pt x="101" y="86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1" y="86"/>
                    <a:pt x="100" y="86"/>
                    <a:pt x="100" y="86"/>
                  </a:cubicBezTo>
                  <a:cubicBezTo>
                    <a:pt x="100" y="86"/>
                    <a:pt x="100" y="86"/>
                    <a:pt x="100" y="86"/>
                  </a:cubicBezTo>
                  <a:cubicBezTo>
                    <a:pt x="97" y="86"/>
                    <a:pt x="95" y="84"/>
                    <a:pt x="94" y="83"/>
                  </a:cubicBezTo>
                  <a:close/>
                  <a:moveTo>
                    <a:pt x="94" y="77"/>
                  </a:moveTo>
                  <a:cubicBezTo>
                    <a:pt x="94" y="77"/>
                    <a:pt x="96" y="84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3"/>
                    <a:pt x="101" y="83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82"/>
                    <a:pt x="100" y="80"/>
                    <a:pt x="99" y="78"/>
                  </a:cubicBezTo>
                  <a:cubicBezTo>
                    <a:pt x="99" y="78"/>
                    <a:pt x="99" y="78"/>
                    <a:pt x="99" y="78"/>
                  </a:cubicBezTo>
                  <a:cubicBezTo>
                    <a:pt x="98" y="76"/>
                    <a:pt x="97" y="75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6" y="74"/>
                    <a:pt x="96" y="74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2"/>
                    <a:pt x="98" y="72"/>
                    <a:pt x="99" y="73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4"/>
                    <a:pt x="103" y="75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105" y="76"/>
                    <a:pt x="107" y="77"/>
                    <a:pt x="109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10" y="77"/>
                    <a:pt x="110" y="77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5"/>
                    <a:pt x="109" y="73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3" y="70"/>
                    <a:pt x="100" y="70"/>
                    <a:pt x="100" y="70"/>
                  </a:cubicBezTo>
                  <a:cubicBezTo>
                    <a:pt x="100" y="70"/>
                    <a:pt x="100" y="70"/>
                    <a:pt x="100" y="70"/>
                  </a:cubicBezTo>
                  <a:cubicBezTo>
                    <a:pt x="100" y="70"/>
                    <a:pt x="99" y="69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7"/>
                    <a:pt x="100" y="67"/>
                    <a:pt x="101" y="67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1" y="67"/>
                    <a:pt x="102" y="67"/>
                    <a:pt x="103" y="67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105" y="67"/>
                    <a:pt x="108" y="67"/>
                    <a:pt x="110" y="66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12" y="65"/>
                    <a:pt x="113" y="65"/>
                    <a:pt x="112" y="64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2" y="64"/>
                    <a:pt x="112" y="64"/>
                    <a:pt x="112" y="64"/>
                  </a:cubicBezTo>
                  <a:cubicBezTo>
                    <a:pt x="112" y="63"/>
                    <a:pt x="112" y="62"/>
                    <a:pt x="110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09" y="61"/>
                    <a:pt x="107" y="61"/>
                    <a:pt x="105" y="61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3" y="61"/>
                    <a:pt x="100" y="62"/>
                    <a:pt x="100" y="62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62"/>
                    <a:pt x="99" y="61"/>
                    <a:pt x="99" y="61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99" y="60"/>
                    <a:pt x="99" y="59"/>
                    <a:pt x="99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9" y="59"/>
                    <a:pt x="102" y="55"/>
                    <a:pt x="102" y="54"/>
                  </a:cubicBezTo>
                  <a:cubicBezTo>
                    <a:pt x="102" y="54"/>
                    <a:pt x="102" y="54"/>
                    <a:pt x="102" y="54"/>
                  </a:cubicBezTo>
                  <a:cubicBezTo>
                    <a:pt x="102" y="53"/>
                    <a:pt x="102" y="53"/>
                    <a:pt x="101" y="52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1" y="52"/>
                    <a:pt x="100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7" y="52"/>
                    <a:pt x="95" y="54"/>
                    <a:pt x="93" y="56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2" y="58"/>
                    <a:pt x="90" y="61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1"/>
                    <a:pt x="90" y="62"/>
                    <a:pt x="89" y="61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35" y="55"/>
                    <a:pt x="11" y="1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4" y="33"/>
                    <a:pt x="34" y="4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70" y="68"/>
                    <a:pt x="86" y="71"/>
                    <a:pt x="86" y="71"/>
                  </a:cubicBezTo>
                  <a:cubicBezTo>
                    <a:pt x="86" y="71"/>
                    <a:pt x="86" y="71"/>
                    <a:pt x="86" y="71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72"/>
                    <a:pt x="87" y="74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80"/>
                    <a:pt x="88" y="83"/>
                    <a:pt x="89" y="83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83"/>
                    <a:pt x="89" y="83"/>
                    <a:pt x="90" y="83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0" y="83"/>
                    <a:pt x="91" y="83"/>
                    <a:pt x="91" y="82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1" y="81"/>
                    <a:pt x="91" y="79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1" y="76"/>
                    <a:pt x="92" y="76"/>
                    <a:pt x="93" y="76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4" y="76"/>
                    <a:pt x="94" y="76"/>
                    <a:pt x="94" y="7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Freeform 130">
              <a:extLst>
                <a:ext uri="{FF2B5EF4-FFF2-40B4-BE49-F238E27FC236}">
                  <a16:creationId xmlns:a16="http://schemas.microsoft.com/office/drawing/2014/main" id="{C41E87FD-090E-96CD-9D88-3E1A9A3BF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651" y="4430713"/>
              <a:ext cx="327025" cy="415925"/>
            </a:xfrm>
            <a:custGeom>
              <a:avLst/>
              <a:gdLst>
                <a:gd name="T0" fmla="*/ 87 w 87"/>
                <a:gd name="T1" fmla="*/ 105 h 111"/>
                <a:gd name="T2" fmla="*/ 25 w 87"/>
                <a:gd name="T3" fmla="*/ 25 h 111"/>
                <a:gd name="T4" fmla="*/ 34 w 87"/>
                <a:gd name="T5" fmla="*/ 12 h 111"/>
                <a:gd name="T6" fmla="*/ 25 w 87"/>
                <a:gd name="T7" fmla="*/ 14 h 111"/>
                <a:gd name="T8" fmla="*/ 21 w 87"/>
                <a:gd name="T9" fmla="*/ 1 h 111"/>
                <a:gd name="T10" fmla="*/ 17 w 87"/>
                <a:gd name="T11" fmla="*/ 14 h 111"/>
                <a:gd name="T12" fmla="*/ 8 w 87"/>
                <a:gd name="T13" fmla="*/ 3 h 111"/>
                <a:gd name="T14" fmla="*/ 11 w 87"/>
                <a:gd name="T15" fmla="*/ 17 h 111"/>
                <a:gd name="T16" fmla="*/ 0 w 87"/>
                <a:gd name="T17" fmla="*/ 14 h 111"/>
                <a:gd name="T18" fmla="*/ 8 w 87"/>
                <a:gd name="T19" fmla="*/ 22 h 111"/>
                <a:gd name="T20" fmla="*/ 1 w 87"/>
                <a:gd name="T21" fmla="*/ 26 h 111"/>
                <a:gd name="T22" fmla="*/ 13 w 87"/>
                <a:gd name="T23" fmla="*/ 29 h 111"/>
                <a:gd name="T24" fmla="*/ 84 w 87"/>
                <a:gd name="T25" fmla="*/ 111 h 111"/>
                <a:gd name="T26" fmla="*/ 87 w 87"/>
                <a:gd name="T27" fmla="*/ 10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" h="111">
                  <a:moveTo>
                    <a:pt x="87" y="105"/>
                  </a:moveTo>
                  <a:cubicBezTo>
                    <a:pt x="87" y="105"/>
                    <a:pt x="35" y="83"/>
                    <a:pt x="25" y="25"/>
                  </a:cubicBezTo>
                  <a:cubicBezTo>
                    <a:pt x="25" y="25"/>
                    <a:pt x="38" y="19"/>
                    <a:pt x="34" y="12"/>
                  </a:cubicBezTo>
                  <a:cubicBezTo>
                    <a:pt x="31" y="8"/>
                    <a:pt x="25" y="14"/>
                    <a:pt x="25" y="14"/>
                  </a:cubicBezTo>
                  <a:cubicBezTo>
                    <a:pt x="25" y="14"/>
                    <a:pt x="27" y="1"/>
                    <a:pt x="21" y="1"/>
                  </a:cubicBezTo>
                  <a:cubicBezTo>
                    <a:pt x="15" y="0"/>
                    <a:pt x="17" y="14"/>
                    <a:pt x="17" y="14"/>
                  </a:cubicBezTo>
                  <a:cubicBezTo>
                    <a:pt x="17" y="14"/>
                    <a:pt x="13" y="1"/>
                    <a:pt x="8" y="3"/>
                  </a:cubicBezTo>
                  <a:cubicBezTo>
                    <a:pt x="3" y="5"/>
                    <a:pt x="11" y="17"/>
                    <a:pt x="11" y="17"/>
                  </a:cubicBezTo>
                  <a:cubicBezTo>
                    <a:pt x="11" y="17"/>
                    <a:pt x="1" y="8"/>
                    <a:pt x="0" y="14"/>
                  </a:cubicBezTo>
                  <a:cubicBezTo>
                    <a:pt x="0" y="20"/>
                    <a:pt x="8" y="22"/>
                    <a:pt x="8" y="22"/>
                  </a:cubicBezTo>
                  <a:cubicBezTo>
                    <a:pt x="8" y="22"/>
                    <a:pt x="0" y="22"/>
                    <a:pt x="1" y="26"/>
                  </a:cubicBezTo>
                  <a:cubicBezTo>
                    <a:pt x="2" y="31"/>
                    <a:pt x="13" y="29"/>
                    <a:pt x="13" y="29"/>
                  </a:cubicBezTo>
                  <a:cubicBezTo>
                    <a:pt x="13" y="29"/>
                    <a:pt x="25" y="91"/>
                    <a:pt x="84" y="111"/>
                  </a:cubicBezTo>
                  <a:lnTo>
                    <a:pt x="87" y="105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Freeform 131">
              <a:extLst>
                <a:ext uri="{FF2B5EF4-FFF2-40B4-BE49-F238E27FC236}">
                  <a16:creationId xmlns:a16="http://schemas.microsoft.com/office/drawing/2014/main" id="{10B611C6-23F2-7885-0EF9-1EAFF0DFD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1476" y="4425950"/>
              <a:ext cx="333375" cy="425450"/>
            </a:xfrm>
            <a:custGeom>
              <a:avLst/>
              <a:gdLst>
                <a:gd name="T0" fmla="*/ 13 w 89"/>
                <a:gd name="T1" fmla="*/ 32 h 113"/>
                <a:gd name="T2" fmla="*/ 0 w 89"/>
                <a:gd name="T3" fmla="*/ 28 h 113"/>
                <a:gd name="T4" fmla="*/ 0 w 89"/>
                <a:gd name="T5" fmla="*/ 27 h 113"/>
                <a:gd name="T6" fmla="*/ 0 w 89"/>
                <a:gd name="T7" fmla="*/ 16 h 113"/>
                <a:gd name="T8" fmla="*/ 0 w 89"/>
                <a:gd name="T9" fmla="*/ 15 h 113"/>
                <a:gd name="T10" fmla="*/ 8 w 89"/>
                <a:gd name="T11" fmla="*/ 13 h 113"/>
                <a:gd name="T12" fmla="*/ 6 w 89"/>
                <a:gd name="T13" fmla="*/ 7 h 113"/>
                <a:gd name="T14" fmla="*/ 10 w 89"/>
                <a:gd name="T15" fmla="*/ 2 h 113"/>
                <a:gd name="T16" fmla="*/ 16 w 89"/>
                <a:gd name="T17" fmla="*/ 7 h 113"/>
                <a:gd name="T18" fmla="*/ 22 w 89"/>
                <a:gd name="T19" fmla="*/ 0 h 113"/>
                <a:gd name="T20" fmla="*/ 22 w 89"/>
                <a:gd name="T21" fmla="*/ 0 h 113"/>
                <a:gd name="T22" fmla="*/ 28 w 89"/>
                <a:gd name="T23" fmla="*/ 12 h 113"/>
                <a:gd name="T24" fmla="*/ 32 w 89"/>
                <a:gd name="T25" fmla="*/ 10 h 113"/>
                <a:gd name="T26" fmla="*/ 37 w 89"/>
                <a:gd name="T27" fmla="*/ 16 h 113"/>
                <a:gd name="T28" fmla="*/ 28 w 89"/>
                <a:gd name="T29" fmla="*/ 27 h 113"/>
                <a:gd name="T30" fmla="*/ 88 w 89"/>
                <a:gd name="T31" fmla="*/ 105 h 113"/>
                <a:gd name="T32" fmla="*/ 88 w 89"/>
                <a:gd name="T33" fmla="*/ 105 h 113"/>
                <a:gd name="T34" fmla="*/ 89 w 89"/>
                <a:gd name="T35" fmla="*/ 107 h 113"/>
                <a:gd name="T36" fmla="*/ 85 w 89"/>
                <a:gd name="T37" fmla="*/ 113 h 113"/>
                <a:gd name="T38" fmla="*/ 16 w 89"/>
                <a:gd name="T39" fmla="*/ 30 h 113"/>
                <a:gd name="T40" fmla="*/ 84 w 89"/>
                <a:gd name="T41" fmla="*/ 110 h 113"/>
                <a:gd name="T42" fmla="*/ 25 w 89"/>
                <a:gd name="T43" fmla="*/ 27 h 113"/>
                <a:gd name="T44" fmla="*/ 26 w 89"/>
                <a:gd name="T45" fmla="*/ 25 h 113"/>
                <a:gd name="T46" fmla="*/ 34 w 89"/>
                <a:gd name="T47" fmla="*/ 16 h 113"/>
                <a:gd name="T48" fmla="*/ 34 w 89"/>
                <a:gd name="T49" fmla="*/ 14 h 113"/>
                <a:gd name="T50" fmla="*/ 29 w 89"/>
                <a:gd name="T51" fmla="*/ 15 h 113"/>
                <a:gd name="T52" fmla="*/ 27 w 89"/>
                <a:gd name="T53" fmla="*/ 16 h 113"/>
                <a:gd name="T54" fmla="*/ 25 w 89"/>
                <a:gd name="T55" fmla="*/ 15 h 113"/>
                <a:gd name="T56" fmla="*/ 25 w 89"/>
                <a:gd name="T57" fmla="*/ 11 h 113"/>
                <a:gd name="T58" fmla="*/ 22 w 89"/>
                <a:gd name="T59" fmla="*/ 3 h 113"/>
                <a:gd name="T60" fmla="*/ 22 w 89"/>
                <a:gd name="T61" fmla="*/ 3 h 113"/>
                <a:gd name="T62" fmla="*/ 19 w 89"/>
                <a:gd name="T63" fmla="*/ 11 h 113"/>
                <a:gd name="T64" fmla="*/ 19 w 89"/>
                <a:gd name="T65" fmla="*/ 15 h 113"/>
                <a:gd name="T66" fmla="*/ 16 w 89"/>
                <a:gd name="T67" fmla="*/ 15 h 113"/>
                <a:gd name="T68" fmla="*/ 14 w 89"/>
                <a:gd name="T69" fmla="*/ 10 h 113"/>
                <a:gd name="T70" fmla="*/ 10 w 89"/>
                <a:gd name="T71" fmla="*/ 5 h 113"/>
                <a:gd name="T72" fmla="*/ 9 w 89"/>
                <a:gd name="T73" fmla="*/ 7 h 113"/>
                <a:gd name="T74" fmla="*/ 13 w 89"/>
                <a:gd name="T75" fmla="*/ 17 h 113"/>
                <a:gd name="T76" fmla="*/ 13 w 89"/>
                <a:gd name="T77" fmla="*/ 19 h 113"/>
                <a:gd name="T78" fmla="*/ 8 w 89"/>
                <a:gd name="T79" fmla="*/ 17 h 113"/>
                <a:gd name="T80" fmla="*/ 3 w 89"/>
                <a:gd name="T81" fmla="*/ 15 h 113"/>
                <a:gd name="T82" fmla="*/ 3 w 89"/>
                <a:gd name="T83" fmla="*/ 16 h 113"/>
                <a:gd name="T84" fmla="*/ 3 w 89"/>
                <a:gd name="T85" fmla="*/ 16 h 113"/>
                <a:gd name="T86" fmla="*/ 11 w 89"/>
                <a:gd name="T87" fmla="*/ 23 h 113"/>
                <a:gd name="T88" fmla="*/ 9 w 89"/>
                <a:gd name="T89" fmla="*/ 25 h 113"/>
                <a:gd name="T90" fmla="*/ 5 w 89"/>
                <a:gd name="T91" fmla="*/ 25 h 113"/>
                <a:gd name="T92" fmla="*/ 3 w 89"/>
                <a:gd name="T93" fmla="*/ 27 h 113"/>
                <a:gd name="T94" fmla="*/ 9 w 89"/>
                <a:gd name="T95" fmla="*/ 29 h 113"/>
                <a:gd name="T96" fmla="*/ 14 w 89"/>
                <a:gd name="T97" fmla="*/ 29 h 113"/>
                <a:gd name="T98" fmla="*/ 16 w 89"/>
                <a:gd name="T99" fmla="*/ 3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" h="113">
                  <a:moveTo>
                    <a:pt x="84" y="113"/>
                  </a:moveTo>
                  <a:cubicBezTo>
                    <a:pt x="30" y="95"/>
                    <a:pt x="15" y="41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2"/>
                    <a:pt x="11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6" y="32"/>
                    <a:pt x="2" y="32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4"/>
                    <a:pt x="2" y="23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1"/>
                    <a:pt x="0" y="19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2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1"/>
                    <a:pt x="6" y="9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"/>
                    <a:pt x="7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2"/>
                    <a:pt x="15" y="5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7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2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28" y="7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9" y="11"/>
                    <a:pt x="31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0"/>
                    <a:pt x="36" y="11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4"/>
                    <a:pt x="37" y="15"/>
                    <a:pt x="37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22"/>
                    <a:pt x="31" y="26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3" y="55"/>
                    <a:pt x="48" y="75"/>
                    <a:pt x="62" y="87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76" y="99"/>
                    <a:pt x="88" y="105"/>
                    <a:pt x="88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6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9" y="106"/>
                    <a:pt x="89" y="106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6" y="113"/>
                    <a:pt x="85" y="113"/>
                    <a:pt x="85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5" y="113"/>
                    <a:pt x="85" y="113"/>
                    <a:pt x="84" y="113"/>
                  </a:cubicBezTo>
                  <a:close/>
                  <a:moveTo>
                    <a:pt x="16" y="30"/>
                  </a:moveTo>
                  <a:cubicBezTo>
                    <a:pt x="16" y="30"/>
                    <a:pt x="19" y="45"/>
                    <a:pt x="29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39" y="81"/>
                    <a:pt x="56" y="100"/>
                    <a:pt x="84" y="110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7" y="103"/>
                    <a:pt x="34" y="80"/>
                    <a:pt x="25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6"/>
                    <a:pt x="25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8" y="24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2" y="20"/>
                    <a:pt x="34" y="18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5"/>
                    <a:pt x="34" y="15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3" y="13"/>
                    <a:pt x="33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0" y="14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4" y="16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3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9"/>
                    <a:pt x="25" y="7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4"/>
                    <a:pt x="23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4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3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3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7"/>
                    <a:pt x="11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10" y="11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20"/>
                    <a:pt x="12" y="20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0" y="18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6"/>
                    <a:pt x="4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20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1" y="22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4"/>
                    <a:pt x="10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6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5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6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2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6" y="3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Freeform 132">
              <a:extLst>
                <a:ext uri="{FF2B5EF4-FFF2-40B4-BE49-F238E27FC236}">
                  <a16:creationId xmlns:a16="http://schemas.microsoft.com/office/drawing/2014/main" id="{33CDD738-3A50-6A4E-98CB-5029BAE75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4783138"/>
              <a:ext cx="225425" cy="123825"/>
            </a:xfrm>
            <a:custGeom>
              <a:avLst/>
              <a:gdLst>
                <a:gd name="T0" fmla="*/ 14 w 60"/>
                <a:gd name="T1" fmla="*/ 1 h 33"/>
                <a:gd name="T2" fmla="*/ 0 w 60"/>
                <a:gd name="T3" fmla="*/ 17 h 33"/>
                <a:gd name="T4" fmla="*/ 60 w 60"/>
                <a:gd name="T5" fmla="*/ 20 h 33"/>
                <a:gd name="T6" fmla="*/ 47 w 60"/>
                <a:gd name="T7" fmla="*/ 0 h 33"/>
                <a:gd name="T8" fmla="*/ 14 w 60"/>
                <a:gd name="T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3">
                  <a:moveTo>
                    <a:pt x="14" y="1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9" y="33"/>
                    <a:pt x="60" y="20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Freeform 133">
              <a:extLst>
                <a:ext uri="{FF2B5EF4-FFF2-40B4-BE49-F238E27FC236}">
                  <a16:creationId xmlns:a16="http://schemas.microsoft.com/office/drawing/2014/main" id="{1A6B8DF5-AAE0-5FCD-4F67-59E051ED15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4779963"/>
              <a:ext cx="236538" cy="104775"/>
            </a:xfrm>
            <a:custGeom>
              <a:avLst/>
              <a:gdLst>
                <a:gd name="T0" fmla="*/ 1 w 63"/>
                <a:gd name="T1" fmla="*/ 20 h 28"/>
                <a:gd name="T2" fmla="*/ 0 w 63"/>
                <a:gd name="T3" fmla="*/ 19 h 28"/>
                <a:gd name="T4" fmla="*/ 0 w 63"/>
                <a:gd name="T5" fmla="*/ 19 h 28"/>
                <a:gd name="T6" fmla="*/ 1 w 63"/>
                <a:gd name="T7" fmla="*/ 17 h 28"/>
                <a:gd name="T8" fmla="*/ 1 w 63"/>
                <a:gd name="T9" fmla="*/ 17 h 28"/>
                <a:gd name="T10" fmla="*/ 15 w 63"/>
                <a:gd name="T11" fmla="*/ 1 h 28"/>
                <a:gd name="T12" fmla="*/ 16 w 63"/>
                <a:gd name="T13" fmla="*/ 0 h 28"/>
                <a:gd name="T14" fmla="*/ 16 w 63"/>
                <a:gd name="T15" fmla="*/ 0 h 28"/>
                <a:gd name="T16" fmla="*/ 49 w 63"/>
                <a:gd name="T17" fmla="*/ 0 h 28"/>
                <a:gd name="T18" fmla="*/ 50 w 63"/>
                <a:gd name="T19" fmla="*/ 0 h 28"/>
                <a:gd name="T20" fmla="*/ 50 w 63"/>
                <a:gd name="T21" fmla="*/ 0 h 28"/>
                <a:gd name="T22" fmla="*/ 63 w 63"/>
                <a:gd name="T23" fmla="*/ 20 h 28"/>
                <a:gd name="T24" fmla="*/ 63 w 63"/>
                <a:gd name="T25" fmla="*/ 21 h 28"/>
                <a:gd name="T26" fmla="*/ 63 w 63"/>
                <a:gd name="T27" fmla="*/ 21 h 28"/>
                <a:gd name="T28" fmla="*/ 62 w 63"/>
                <a:gd name="T29" fmla="*/ 22 h 28"/>
                <a:gd name="T30" fmla="*/ 62 w 63"/>
                <a:gd name="T31" fmla="*/ 22 h 28"/>
                <a:gd name="T32" fmla="*/ 35 w 63"/>
                <a:gd name="T33" fmla="*/ 28 h 28"/>
                <a:gd name="T34" fmla="*/ 35 w 63"/>
                <a:gd name="T35" fmla="*/ 28 h 28"/>
                <a:gd name="T36" fmla="*/ 1 w 63"/>
                <a:gd name="T37" fmla="*/ 20 h 28"/>
                <a:gd name="T38" fmla="*/ 12 w 63"/>
                <a:gd name="T39" fmla="*/ 21 h 28"/>
                <a:gd name="T40" fmla="*/ 35 w 63"/>
                <a:gd name="T41" fmla="*/ 25 h 28"/>
                <a:gd name="T42" fmla="*/ 35 w 63"/>
                <a:gd name="T43" fmla="*/ 25 h 28"/>
                <a:gd name="T44" fmla="*/ 59 w 63"/>
                <a:gd name="T45" fmla="*/ 20 h 28"/>
                <a:gd name="T46" fmla="*/ 59 w 63"/>
                <a:gd name="T47" fmla="*/ 20 h 28"/>
                <a:gd name="T48" fmla="*/ 48 w 63"/>
                <a:gd name="T49" fmla="*/ 3 h 28"/>
                <a:gd name="T50" fmla="*/ 17 w 63"/>
                <a:gd name="T51" fmla="*/ 3 h 28"/>
                <a:gd name="T52" fmla="*/ 4 w 63"/>
                <a:gd name="T53" fmla="*/ 18 h 28"/>
                <a:gd name="T54" fmla="*/ 12 w 63"/>
                <a:gd name="T55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" h="28">
                  <a:moveTo>
                    <a:pt x="1" y="20"/>
                  </a:moveTo>
                  <a:cubicBezTo>
                    <a:pt x="1" y="20"/>
                    <a:pt x="1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1" y="18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0"/>
                    <a:pt x="63" y="21"/>
                    <a:pt x="63" y="21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22"/>
                    <a:pt x="63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53" y="26"/>
                    <a:pt x="44" y="28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16" y="28"/>
                    <a:pt x="1" y="20"/>
                    <a:pt x="1" y="20"/>
                  </a:cubicBezTo>
                  <a:close/>
                  <a:moveTo>
                    <a:pt x="12" y="21"/>
                  </a:moveTo>
                  <a:cubicBezTo>
                    <a:pt x="18" y="23"/>
                    <a:pt x="26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43" y="25"/>
                    <a:pt x="51" y="23"/>
                    <a:pt x="59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6" y="19"/>
                    <a:pt x="9" y="20"/>
                    <a:pt x="12" y="2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Freeform 134">
              <a:extLst>
                <a:ext uri="{FF2B5EF4-FFF2-40B4-BE49-F238E27FC236}">
                  <a16:creationId xmlns:a16="http://schemas.microsoft.com/office/drawing/2014/main" id="{2BF0E157-78EA-87E0-4CFE-A7DC9CF62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538" y="4321175"/>
              <a:ext cx="654050" cy="525463"/>
            </a:xfrm>
            <a:custGeom>
              <a:avLst/>
              <a:gdLst>
                <a:gd name="T0" fmla="*/ 11 w 174"/>
                <a:gd name="T1" fmla="*/ 30 h 140"/>
                <a:gd name="T2" fmla="*/ 25 w 174"/>
                <a:gd name="T3" fmla="*/ 30 h 140"/>
                <a:gd name="T4" fmla="*/ 80 w 174"/>
                <a:gd name="T5" fmla="*/ 0 h 140"/>
                <a:gd name="T6" fmla="*/ 152 w 174"/>
                <a:gd name="T7" fmla="*/ 69 h 140"/>
                <a:gd name="T8" fmla="*/ 163 w 174"/>
                <a:gd name="T9" fmla="*/ 74 h 140"/>
                <a:gd name="T10" fmla="*/ 166 w 174"/>
                <a:gd name="T11" fmla="*/ 74 h 140"/>
                <a:gd name="T12" fmla="*/ 173 w 174"/>
                <a:gd name="T13" fmla="*/ 83 h 140"/>
                <a:gd name="T14" fmla="*/ 169 w 174"/>
                <a:gd name="T15" fmla="*/ 94 h 140"/>
                <a:gd name="T16" fmla="*/ 168 w 174"/>
                <a:gd name="T17" fmla="*/ 94 h 140"/>
                <a:gd name="T18" fmla="*/ 161 w 174"/>
                <a:gd name="T19" fmla="*/ 96 h 140"/>
                <a:gd name="T20" fmla="*/ 157 w 174"/>
                <a:gd name="T21" fmla="*/ 97 h 140"/>
                <a:gd name="T22" fmla="*/ 55 w 174"/>
                <a:gd name="T23" fmla="*/ 124 h 140"/>
                <a:gd name="T24" fmla="*/ 11 w 174"/>
                <a:gd name="T25" fmla="*/ 72 h 140"/>
                <a:gd name="T26" fmla="*/ 9 w 174"/>
                <a:gd name="T27" fmla="*/ 53 h 140"/>
                <a:gd name="T28" fmla="*/ 4 w 174"/>
                <a:gd name="T29" fmla="*/ 48 h 140"/>
                <a:gd name="T30" fmla="*/ 11 w 174"/>
                <a:gd name="T31" fmla="*/ 3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140">
                  <a:moveTo>
                    <a:pt x="11" y="30"/>
                  </a:moveTo>
                  <a:cubicBezTo>
                    <a:pt x="16" y="30"/>
                    <a:pt x="21" y="30"/>
                    <a:pt x="25" y="30"/>
                  </a:cubicBezTo>
                  <a:cubicBezTo>
                    <a:pt x="48" y="26"/>
                    <a:pt x="64" y="15"/>
                    <a:pt x="80" y="0"/>
                  </a:cubicBezTo>
                  <a:cubicBezTo>
                    <a:pt x="98" y="28"/>
                    <a:pt x="124" y="52"/>
                    <a:pt x="152" y="69"/>
                  </a:cubicBezTo>
                  <a:cubicBezTo>
                    <a:pt x="154" y="70"/>
                    <a:pt x="159" y="72"/>
                    <a:pt x="163" y="74"/>
                  </a:cubicBezTo>
                  <a:cubicBezTo>
                    <a:pt x="164" y="74"/>
                    <a:pt x="165" y="74"/>
                    <a:pt x="166" y="74"/>
                  </a:cubicBezTo>
                  <a:cubicBezTo>
                    <a:pt x="170" y="76"/>
                    <a:pt x="172" y="79"/>
                    <a:pt x="173" y="83"/>
                  </a:cubicBezTo>
                  <a:cubicBezTo>
                    <a:pt x="174" y="87"/>
                    <a:pt x="173" y="91"/>
                    <a:pt x="169" y="94"/>
                  </a:cubicBezTo>
                  <a:cubicBezTo>
                    <a:pt x="169" y="94"/>
                    <a:pt x="169" y="94"/>
                    <a:pt x="168" y="94"/>
                  </a:cubicBezTo>
                  <a:cubicBezTo>
                    <a:pt x="166" y="96"/>
                    <a:pt x="163" y="97"/>
                    <a:pt x="161" y="96"/>
                  </a:cubicBezTo>
                  <a:cubicBezTo>
                    <a:pt x="159" y="97"/>
                    <a:pt x="158" y="97"/>
                    <a:pt x="157" y="97"/>
                  </a:cubicBezTo>
                  <a:cubicBezTo>
                    <a:pt x="136" y="137"/>
                    <a:pt x="92" y="140"/>
                    <a:pt x="55" y="124"/>
                  </a:cubicBezTo>
                  <a:cubicBezTo>
                    <a:pt x="33" y="115"/>
                    <a:pt x="16" y="96"/>
                    <a:pt x="11" y="72"/>
                  </a:cubicBezTo>
                  <a:cubicBezTo>
                    <a:pt x="10" y="66"/>
                    <a:pt x="10" y="59"/>
                    <a:pt x="9" y="53"/>
                  </a:cubicBezTo>
                  <a:cubicBezTo>
                    <a:pt x="9" y="53"/>
                    <a:pt x="6" y="50"/>
                    <a:pt x="4" y="48"/>
                  </a:cubicBezTo>
                  <a:cubicBezTo>
                    <a:pt x="0" y="42"/>
                    <a:pt x="3" y="30"/>
                    <a:pt x="11" y="30"/>
                  </a:cubicBez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Freeform 135">
              <a:extLst>
                <a:ext uri="{FF2B5EF4-FFF2-40B4-BE49-F238E27FC236}">
                  <a16:creationId xmlns:a16="http://schemas.microsoft.com/office/drawing/2014/main" id="{7FFDB73E-F3BE-D485-AA11-13C6CDF3E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5301" y="4313238"/>
              <a:ext cx="654050" cy="515938"/>
            </a:xfrm>
            <a:custGeom>
              <a:avLst/>
              <a:gdLst>
                <a:gd name="T0" fmla="*/ 53 w 174"/>
                <a:gd name="T1" fmla="*/ 128 h 137"/>
                <a:gd name="T2" fmla="*/ 9 w 174"/>
                <a:gd name="T3" fmla="*/ 74 h 137"/>
                <a:gd name="T4" fmla="*/ 7 w 174"/>
                <a:gd name="T5" fmla="*/ 55 h 137"/>
                <a:gd name="T6" fmla="*/ 7 w 174"/>
                <a:gd name="T7" fmla="*/ 55 h 137"/>
                <a:gd name="T8" fmla="*/ 5 w 174"/>
                <a:gd name="T9" fmla="*/ 54 h 137"/>
                <a:gd name="T10" fmla="*/ 2 w 174"/>
                <a:gd name="T11" fmla="*/ 50 h 137"/>
                <a:gd name="T12" fmla="*/ 0 w 174"/>
                <a:gd name="T13" fmla="*/ 43 h 137"/>
                <a:gd name="T14" fmla="*/ 10 w 174"/>
                <a:gd name="T15" fmla="*/ 30 h 137"/>
                <a:gd name="T16" fmla="*/ 12 w 174"/>
                <a:gd name="T17" fmla="*/ 30 h 137"/>
                <a:gd name="T18" fmla="*/ 23 w 174"/>
                <a:gd name="T19" fmla="*/ 31 h 137"/>
                <a:gd name="T20" fmla="*/ 24 w 174"/>
                <a:gd name="T21" fmla="*/ 31 h 137"/>
                <a:gd name="T22" fmla="*/ 78 w 174"/>
                <a:gd name="T23" fmla="*/ 1 h 137"/>
                <a:gd name="T24" fmla="*/ 80 w 174"/>
                <a:gd name="T25" fmla="*/ 0 h 137"/>
                <a:gd name="T26" fmla="*/ 81 w 174"/>
                <a:gd name="T27" fmla="*/ 1 h 137"/>
                <a:gd name="T28" fmla="*/ 151 w 174"/>
                <a:gd name="T29" fmla="*/ 69 h 137"/>
                <a:gd name="T30" fmla="*/ 162 w 174"/>
                <a:gd name="T31" fmla="*/ 74 h 137"/>
                <a:gd name="T32" fmla="*/ 165 w 174"/>
                <a:gd name="T33" fmla="*/ 75 h 137"/>
                <a:gd name="T34" fmla="*/ 173 w 174"/>
                <a:gd name="T35" fmla="*/ 85 h 137"/>
                <a:gd name="T36" fmla="*/ 174 w 174"/>
                <a:gd name="T37" fmla="*/ 88 h 137"/>
                <a:gd name="T38" fmla="*/ 169 w 174"/>
                <a:gd name="T39" fmla="*/ 97 h 137"/>
                <a:gd name="T40" fmla="*/ 169 w 174"/>
                <a:gd name="T41" fmla="*/ 97 h 137"/>
                <a:gd name="T42" fmla="*/ 168 w 174"/>
                <a:gd name="T43" fmla="*/ 98 h 137"/>
                <a:gd name="T44" fmla="*/ 161 w 174"/>
                <a:gd name="T45" fmla="*/ 100 h 137"/>
                <a:gd name="T46" fmla="*/ 160 w 174"/>
                <a:gd name="T47" fmla="*/ 100 h 137"/>
                <a:gd name="T48" fmla="*/ 157 w 174"/>
                <a:gd name="T49" fmla="*/ 100 h 137"/>
                <a:gd name="T50" fmla="*/ 95 w 174"/>
                <a:gd name="T51" fmla="*/ 137 h 137"/>
                <a:gd name="T52" fmla="*/ 3 w 174"/>
                <a:gd name="T53" fmla="*/ 43 h 137"/>
                <a:gd name="T54" fmla="*/ 4 w 174"/>
                <a:gd name="T55" fmla="*/ 49 h 137"/>
                <a:gd name="T56" fmla="*/ 9 w 174"/>
                <a:gd name="T57" fmla="*/ 54 h 137"/>
                <a:gd name="T58" fmla="*/ 10 w 174"/>
                <a:gd name="T59" fmla="*/ 55 h 137"/>
                <a:gd name="T60" fmla="*/ 12 w 174"/>
                <a:gd name="T61" fmla="*/ 74 h 137"/>
                <a:gd name="T62" fmla="*/ 54 w 174"/>
                <a:gd name="T63" fmla="*/ 125 h 137"/>
                <a:gd name="T64" fmla="*/ 95 w 174"/>
                <a:gd name="T65" fmla="*/ 134 h 137"/>
                <a:gd name="T66" fmla="*/ 154 w 174"/>
                <a:gd name="T67" fmla="*/ 98 h 137"/>
                <a:gd name="T68" fmla="*/ 156 w 174"/>
                <a:gd name="T69" fmla="*/ 97 h 137"/>
                <a:gd name="T70" fmla="*/ 159 w 174"/>
                <a:gd name="T71" fmla="*/ 97 h 137"/>
                <a:gd name="T72" fmla="*/ 161 w 174"/>
                <a:gd name="T73" fmla="*/ 97 h 137"/>
                <a:gd name="T74" fmla="*/ 167 w 174"/>
                <a:gd name="T75" fmla="*/ 95 h 137"/>
                <a:gd name="T76" fmla="*/ 167 w 174"/>
                <a:gd name="T77" fmla="*/ 95 h 137"/>
                <a:gd name="T78" fmla="*/ 167 w 174"/>
                <a:gd name="T79" fmla="*/ 95 h 137"/>
                <a:gd name="T80" fmla="*/ 171 w 174"/>
                <a:gd name="T81" fmla="*/ 88 h 137"/>
                <a:gd name="T82" fmla="*/ 170 w 174"/>
                <a:gd name="T83" fmla="*/ 85 h 137"/>
                <a:gd name="T84" fmla="*/ 164 w 174"/>
                <a:gd name="T85" fmla="*/ 78 h 137"/>
                <a:gd name="T86" fmla="*/ 162 w 174"/>
                <a:gd name="T87" fmla="*/ 77 h 137"/>
                <a:gd name="T88" fmla="*/ 150 w 174"/>
                <a:gd name="T89" fmla="*/ 72 h 137"/>
                <a:gd name="T90" fmla="*/ 79 w 174"/>
                <a:gd name="T91" fmla="*/ 4 h 137"/>
                <a:gd name="T92" fmla="*/ 25 w 174"/>
                <a:gd name="T93" fmla="*/ 34 h 137"/>
                <a:gd name="T94" fmla="*/ 24 w 174"/>
                <a:gd name="T95" fmla="*/ 34 h 137"/>
                <a:gd name="T96" fmla="*/ 23 w 174"/>
                <a:gd name="T97" fmla="*/ 34 h 137"/>
                <a:gd name="T98" fmla="*/ 12 w 174"/>
                <a:gd name="T99" fmla="*/ 33 h 137"/>
                <a:gd name="T100" fmla="*/ 10 w 174"/>
                <a:gd name="T101" fmla="*/ 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4" h="137">
                  <a:moveTo>
                    <a:pt x="95" y="137"/>
                  </a:moveTo>
                  <a:cubicBezTo>
                    <a:pt x="81" y="137"/>
                    <a:pt x="67" y="133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31" y="118"/>
                    <a:pt x="13" y="99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8" y="68"/>
                    <a:pt x="7" y="62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5"/>
                    <a:pt x="6" y="55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3"/>
                    <a:pt x="3" y="52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0" y="48"/>
                    <a:pt x="0" y="4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37"/>
                    <a:pt x="3" y="31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1" y="30"/>
                    <a:pt x="11" y="30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6" y="30"/>
                    <a:pt x="20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46" y="27"/>
                    <a:pt x="62" y="16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9" y="0"/>
                    <a:pt x="7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1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98" y="29"/>
                    <a:pt x="124" y="53"/>
                    <a:pt x="151" y="69"/>
                  </a:cubicBezTo>
                  <a:cubicBezTo>
                    <a:pt x="151" y="69"/>
                    <a:pt x="151" y="69"/>
                    <a:pt x="151" y="69"/>
                  </a:cubicBezTo>
                  <a:cubicBezTo>
                    <a:pt x="154" y="71"/>
                    <a:pt x="158" y="72"/>
                    <a:pt x="162" y="74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3" y="75"/>
                    <a:pt x="164" y="75"/>
                    <a:pt x="165" y="75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70" y="77"/>
                    <a:pt x="173" y="81"/>
                    <a:pt x="173" y="85"/>
                  </a:cubicBezTo>
                  <a:cubicBezTo>
                    <a:pt x="173" y="85"/>
                    <a:pt x="173" y="85"/>
                    <a:pt x="173" y="85"/>
                  </a:cubicBezTo>
                  <a:cubicBezTo>
                    <a:pt x="174" y="86"/>
                    <a:pt x="174" y="87"/>
                    <a:pt x="174" y="88"/>
                  </a:cubicBezTo>
                  <a:cubicBezTo>
                    <a:pt x="174" y="88"/>
                    <a:pt x="174" y="88"/>
                    <a:pt x="174" y="88"/>
                  </a:cubicBezTo>
                  <a:cubicBezTo>
                    <a:pt x="174" y="92"/>
                    <a:pt x="172" y="95"/>
                    <a:pt x="169" y="97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69" y="98"/>
                    <a:pt x="168" y="98"/>
                    <a:pt x="168" y="98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9"/>
                    <a:pt x="163" y="100"/>
                    <a:pt x="161" y="100"/>
                  </a:cubicBezTo>
                  <a:cubicBezTo>
                    <a:pt x="161" y="100"/>
                    <a:pt x="161" y="100"/>
                    <a:pt x="161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9" y="100"/>
                    <a:pt x="158" y="100"/>
                    <a:pt x="157" y="100"/>
                  </a:cubicBezTo>
                  <a:cubicBezTo>
                    <a:pt x="157" y="100"/>
                    <a:pt x="157" y="100"/>
                    <a:pt x="157" y="100"/>
                  </a:cubicBezTo>
                  <a:cubicBezTo>
                    <a:pt x="143" y="126"/>
                    <a:pt x="120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lose/>
                  <a:moveTo>
                    <a:pt x="3" y="43"/>
                  </a:moveTo>
                  <a:cubicBezTo>
                    <a:pt x="3" y="45"/>
                    <a:pt x="3" y="47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6" y="51"/>
                    <a:pt x="9" y="53"/>
                    <a:pt x="9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4"/>
                    <a:pt x="9" y="53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61"/>
                    <a:pt x="11" y="68"/>
                    <a:pt x="12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6" y="97"/>
                    <a:pt x="33" y="116"/>
                    <a:pt x="54" y="125"/>
                  </a:cubicBezTo>
                  <a:cubicBezTo>
                    <a:pt x="54" y="125"/>
                    <a:pt x="54" y="125"/>
                    <a:pt x="54" y="125"/>
                  </a:cubicBezTo>
                  <a:cubicBezTo>
                    <a:pt x="67" y="130"/>
                    <a:pt x="82" y="134"/>
                    <a:pt x="95" y="134"/>
                  </a:cubicBezTo>
                  <a:cubicBezTo>
                    <a:pt x="95" y="134"/>
                    <a:pt x="95" y="134"/>
                    <a:pt x="95" y="134"/>
                  </a:cubicBezTo>
                  <a:cubicBezTo>
                    <a:pt x="119" y="133"/>
                    <a:pt x="142" y="123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5" y="98"/>
                    <a:pt x="155" y="97"/>
                    <a:pt x="156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7" y="97"/>
                    <a:pt x="158" y="97"/>
                    <a:pt x="159" y="97"/>
                  </a:cubicBezTo>
                  <a:cubicBezTo>
                    <a:pt x="159" y="97"/>
                    <a:pt x="159" y="97"/>
                    <a:pt x="159" y="97"/>
                  </a:cubicBezTo>
                  <a:cubicBezTo>
                    <a:pt x="160" y="97"/>
                    <a:pt x="160" y="97"/>
                    <a:pt x="160" y="97"/>
                  </a:cubicBezTo>
                  <a:cubicBezTo>
                    <a:pt x="160" y="97"/>
                    <a:pt x="160" y="97"/>
                    <a:pt x="161" y="97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3" y="97"/>
                    <a:pt x="165" y="96"/>
                    <a:pt x="167" y="95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70" y="92"/>
                    <a:pt x="171" y="91"/>
                    <a:pt x="171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1" y="88"/>
                    <a:pt x="171" y="87"/>
                    <a:pt x="170" y="85"/>
                  </a:cubicBezTo>
                  <a:cubicBezTo>
                    <a:pt x="170" y="85"/>
                    <a:pt x="170" y="85"/>
                    <a:pt x="170" y="85"/>
                  </a:cubicBezTo>
                  <a:cubicBezTo>
                    <a:pt x="170" y="82"/>
                    <a:pt x="168" y="79"/>
                    <a:pt x="164" y="78"/>
                  </a:cubicBezTo>
                  <a:cubicBezTo>
                    <a:pt x="164" y="78"/>
                    <a:pt x="164" y="78"/>
                    <a:pt x="164" y="78"/>
                  </a:cubicBezTo>
                  <a:cubicBezTo>
                    <a:pt x="163" y="78"/>
                    <a:pt x="163" y="77"/>
                    <a:pt x="162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1" y="77"/>
                    <a:pt x="161" y="77"/>
                    <a:pt x="161" y="77"/>
                  </a:cubicBezTo>
                  <a:cubicBezTo>
                    <a:pt x="157" y="75"/>
                    <a:pt x="153" y="74"/>
                    <a:pt x="150" y="72"/>
                  </a:cubicBezTo>
                  <a:cubicBezTo>
                    <a:pt x="150" y="72"/>
                    <a:pt x="150" y="72"/>
                    <a:pt x="150" y="72"/>
                  </a:cubicBezTo>
                  <a:cubicBezTo>
                    <a:pt x="122" y="55"/>
                    <a:pt x="96" y="31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63" y="19"/>
                    <a:pt x="47" y="29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0" y="34"/>
                    <a:pt x="16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1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6" y="33"/>
                    <a:pt x="3" y="38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Freeform 136">
              <a:extLst>
                <a:ext uri="{FF2B5EF4-FFF2-40B4-BE49-F238E27FC236}">
                  <a16:creationId xmlns:a16="http://schemas.microsoft.com/office/drawing/2014/main" id="{BDD6AABB-7660-98BE-890A-2B6E219B2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701" y="4122738"/>
              <a:ext cx="1074738" cy="803275"/>
            </a:xfrm>
            <a:custGeom>
              <a:avLst/>
              <a:gdLst>
                <a:gd name="T0" fmla="*/ 159 w 286"/>
                <a:gd name="T1" fmla="*/ 129 h 214"/>
                <a:gd name="T2" fmla="*/ 105 w 286"/>
                <a:gd name="T3" fmla="*/ 94 h 214"/>
                <a:gd name="T4" fmla="*/ 72 w 286"/>
                <a:gd name="T5" fmla="*/ 54 h 214"/>
                <a:gd name="T6" fmla="*/ 29 w 286"/>
                <a:gd name="T7" fmla="*/ 82 h 214"/>
                <a:gd name="T8" fmla="*/ 6 w 286"/>
                <a:gd name="T9" fmla="*/ 84 h 214"/>
                <a:gd name="T10" fmla="*/ 3 w 286"/>
                <a:gd name="T11" fmla="*/ 66 h 214"/>
                <a:gd name="T12" fmla="*/ 54 w 286"/>
                <a:gd name="T13" fmla="*/ 14 h 214"/>
                <a:gd name="T14" fmla="*/ 159 w 286"/>
                <a:gd name="T15" fmla="*/ 42 h 214"/>
                <a:gd name="T16" fmla="*/ 201 w 286"/>
                <a:gd name="T17" fmla="*/ 118 h 214"/>
                <a:gd name="T18" fmla="*/ 232 w 286"/>
                <a:gd name="T19" fmla="*/ 210 h 214"/>
                <a:gd name="T20" fmla="*/ 108 w 286"/>
                <a:gd name="T21" fmla="*/ 183 h 214"/>
                <a:gd name="T22" fmla="*/ 149 w 286"/>
                <a:gd name="T23" fmla="*/ 150 h 214"/>
                <a:gd name="T24" fmla="*/ 165 w 286"/>
                <a:gd name="T25" fmla="*/ 141 h 214"/>
                <a:gd name="T26" fmla="*/ 159 w 286"/>
                <a:gd name="T27" fmla="*/ 12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214">
                  <a:moveTo>
                    <a:pt x="159" y="129"/>
                  </a:moveTo>
                  <a:cubicBezTo>
                    <a:pt x="159" y="129"/>
                    <a:pt x="134" y="123"/>
                    <a:pt x="105" y="94"/>
                  </a:cubicBezTo>
                  <a:cubicBezTo>
                    <a:pt x="76" y="65"/>
                    <a:pt x="72" y="54"/>
                    <a:pt x="72" y="54"/>
                  </a:cubicBezTo>
                  <a:cubicBezTo>
                    <a:pt x="72" y="54"/>
                    <a:pt x="53" y="75"/>
                    <a:pt x="29" y="82"/>
                  </a:cubicBezTo>
                  <a:cubicBezTo>
                    <a:pt x="29" y="82"/>
                    <a:pt x="16" y="87"/>
                    <a:pt x="6" y="84"/>
                  </a:cubicBezTo>
                  <a:cubicBezTo>
                    <a:pt x="0" y="82"/>
                    <a:pt x="1" y="71"/>
                    <a:pt x="3" y="66"/>
                  </a:cubicBezTo>
                  <a:cubicBezTo>
                    <a:pt x="10" y="44"/>
                    <a:pt x="31" y="18"/>
                    <a:pt x="54" y="14"/>
                  </a:cubicBezTo>
                  <a:cubicBezTo>
                    <a:pt x="84" y="0"/>
                    <a:pt x="140" y="17"/>
                    <a:pt x="159" y="42"/>
                  </a:cubicBezTo>
                  <a:cubicBezTo>
                    <a:pt x="159" y="42"/>
                    <a:pt x="187" y="65"/>
                    <a:pt x="201" y="118"/>
                  </a:cubicBezTo>
                  <a:cubicBezTo>
                    <a:pt x="212" y="158"/>
                    <a:pt x="286" y="207"/>
                    <a:pt x="232" y="210"/>
                  </a:cubicBezTo>
                  <a:cubicBezTo>
                    <a:pt x="177" y="214"/>
                    <a:pt x="108" y="183"/>
                    <a:pt x="108" y="183"/>
                  </a:cubicBezTo>
                  <a:cubicBezTo>
                    <a:pt x="108" y="183"/>
                    <a:pt x="137" y="176"/>
                    <a:pt x="149" y="150"/>
                  </a:cubicBezTo>
                  <a:cubicBezTo>
                    <a:pt x="149" y="150"/>
                    <a:pt x="162" y="151"/>
                    <a:pt x="165" y="141"/>
                  </a:cubicBezTo>
                  <a:cubicBezTo>
                    <a:pt x="167" y="133"/>
                    <a:pt x="159" y="129"/>
                    <a:pt x="159" y="129"/>
                  </a:cubicBezTo>
                  <a:close/>
                </a:path>
              </a:pathLst>
            </a:custGeom>
            <a:solidFill>
              <a:srgbClr val="F58D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Freeform 137">
              <a:extLst>
                <a:ext uri="{FF2B5EF4-FFF2-40B4-BE49-F238E27FC236}">
                  <a16:creationId xmlns:a16="http://schemas.microsoft.com/office/drawing/2014/main" id="{21C8495C-0D1A-2D74-1A77-122721DA3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0701" y="4148138"/>
              <a:ext cx="950913" cy="769938"/>
            </a:xfrm>
            <a:custGeom>
              <a:avLst/>
              <a:gdLst>
                <a:gd name="T0" fmla="*/ 107 w 253"/>
                <a:gd name="T1" fmla="*/ 176 h 205"/>
                <a:gd name="T2" fmla="*/ 108 w 253"/>
                <a:gd name="T3" fmla="*/ 175 h 205"/>
                <a:gd name="T4" fmla="*/ 123 w 253"/>
                <a:gd name="T5" fmla="*/ 168 h 205"/>
                <a:gd name="T6" fmla="*/ 147 w 253"/>
                <a:gd name="T7" fmla="*/ 142 h 205"/>
                <a:gd name="T8" fmla="*/ 149 w 253"/>
                <a:gd name="T9" fmla="*/ 141 h 205"/>
                <a:gd name="T10" fmla="*/ 150 w 253"/>
                <a:gd name="T11" fmla="*/ 141 h 205"/>
                <a:gd name="T12" fmla="*/ 164 w 253"/>
                <a:gd name="T13" fmla="*/ 133 h 205"/>
                <a:gd name="T14" fmla="*/ 164 w 253"/>
                <a:gd name="T15" fmla="*/ 131 h 205"/>
                <a:gd name="T16" fmla="*/ 158 w 253"/>
                <a:gd name="T17" fmla="*/ 124 h 205"/>
                <a:gd name="T18" fmla="*/ 104 w 253"/>
                <a:gd name="T19" fmla="*/ 88 h 205"/>
                <a:gd name="T20" fmla="*/ 71 w 253"/>
                <a:gd name="T21" fmla="*/ 50 h 205"/>
                <a:gd name="T22" fmla="*/ 29 w 253"/>
                <a:gd name="T23" fmla="*/ 77 h 205"/>
                <a:gd name="T24" fmla="*/ 14 w 253"/>
                <a:gd name="T25" fmla="*/ 79 h 205"/>
                <a:gd name="T26" fmla="*/ 5 w 253"/>
                <a:gd name="T27" fmla="*/ 78 h 205"/>
                <a:gd name="T28" fmla="*/ 0 w 253"/>
                <a:gd name="T29" fmla="*/ 69 h 205"/>
                <a:gd name="T30" fmla="*/ 2 w 253"/>
                <a:gd name="T31" fmla="*/ 58 h 205"/>
                <a:gd name="T32" fmla="*/ 54 w 253"/>
                <a:gd name="T33" fmla="*/ 5 h 205"/>
                <a:gd name="T34" fmla="*/ 80 w 253"/>
                <a:gd name="T35" fmla="*/ 0 h 205"/>
                <a:gd name="T36" fmla="*/ 160 w 253"/>
                <a:gd name="T37" fmla="*/ 34 h 205"/>
                <a:gd name="T38" fmla="*/ 202 w 253"/>
                <a:gd name="T39" fmla="*/ 110 h 205"/>
                <a:gd name="T40" fmla="*/ 230 w 253"/>
                <a:gd name="T41" fmla="*/ 155 h 205"/>
                <a:gd name="T42" fmla="*/ 253 w 253"/>
                <a:gd name="T43" fmla="*/ 192 h 205"/>
                <a:gd name="T44" fmla="*/ 232 w 253"/>
                <a:gd name="T45" fmla="*/ 205 h 205"/>
                <a:gd name="T46" fmla="*/ 223 w 253"/>
                <a:gd name="T47" fmla="*/ 205 h 205"/>
                <a:gd name="T48" fmla="*/ 108 w 253"/>
                <a:gd name="T49" fmla="*/ 178 h 205"/>
                <a:gd name="T50" fmla="*/ 223 w 253"/>
                <a:gd name="T51" fmla="*/ 202 h 205"/>
                <a:gd name="T52" fmla="*/ 232 w 253"/>
                <a:gd name="T53" fmla="*/ 202 h 205"/>
                <a:gd name="T54" fmla="*/ 250 w 253"/>
                <a:gd name="T55" fmla="*/ 192 h 205"/>
                <a:gd name="T56" fmla="*/ 228 w 253"/>
                <a:gd name="T57" fmla="*/ 157 h 205"/>
                <a:gd name="T58" fmla="*/ 199 w 253"/>
                <a:gd name="T59" fmla="*/ 111 h 205"/>
                <a:gd name="T60" fmla="*/ 174 w 253"/>
                <a:gd name="T61" fmla="*/ 54 h 205"/>
                <a:gd name="T62" fmla="*/ 158 w 253"/>
                <a:gd name="T63" fmla="*/ 36 h 205"/>
                <a:gd name="T64" fmla="*/ 158 w 253"/>
                <a:gd name="T65" fmla="*/ 36 h 205"/>
                <a:gd name="T66" fmla="*/ 80 w 253"/>
                <a:gd name="T67" fmla="*/ 3 h 205"/>
                <a:gd name="T68" fmla="*/ 55 w 253"/>
                <a:gd name="T69" fmla="*/ 8 h 205"/>
                <a:gd name="T70" fmla="*/ 5 w 253"/>
                <a:gd name="T71" fmla="*/ 59 h 205"/>
                <a:gd name="T72" fmla="*/ 3 w 253"/>
                <a:gd name="T73" fmla="*/ 69 h 205"/>
                <a:gd name="T74" fmla="*/ 6 w 253"/>
                <a:gd name="T75" fmla="*/ 75 h 205"/>
                <a:gd name="T76" fmla="*/ 14 w 253"/>
                <a:gd name="T77" fmla="*/ 76 h 205"/>
                <a:gd name="T78" fmla="*/ 28 w 253"/>
                <a:gd name="T79" fmla="*/ 74 h 205"/>
                <a:gd name="T80" fmla="*/ 58 w 253"/>
                <a:gd name="T81" fmla="*/ 57 h 205"/>
                <a:gd name="T82" fmla="*/ 71 w 253"/>
                <a:gd name="T83" fmla="*/ 46 h 205"/>
                <a:gd name="T84" fmla="*/ 72 w 253"/>
                <a:gd name="T85" fmla="*/ 46 h 205"/>
                <a:gd name="T86" fmla="*/ 73 w 253"/>
                <a:gd name="T87" fmla="*/ 47 h 205"/>
                <a:gd name="T88" fmla="*/ 74 w 253"/>
                <a:gd name="T89" fmla="*/ 49 h 205"/>
                <a:gd name="T90" fmla="*/ 79 w 253"/>
                <a:gd name="T91" fmla="*/ 55 h 205"/>
                <a:gd name="T92" fmla="*/ 106 w 253"/>
                <a:gd name="T93" fmla="*/ 86 h 205"/>
                <a:gd name="T94" fmla="*/ 143 w 253"/>
                <a:gd name="T95" fmla="*/ 114 h 205"/>
                <a:gd name="T96" fmla="*/ 159 w 253"/>
                <a:gd name="T97" fmla="*/ 121 h 205"/>
                <a:gd name="T98" fmla="*/ 159 w 253"/>
                <a:gd name="T99" fmla="*/ 122 h 205"/>
                <a:gd name="T100" fmla="*/ 159 w 253"/>
                <a:gd name="T101" fmla="*/ 122 h 205"/>
                <a:gd name="T102" fmla="*/ 159 w 253"/>
                <a:gd name="T103" fmla="*/ 121 h 205"/>
                <a:gd name="T104" fmla="*/ 167 w 253"/>
                <a:gd name="T105" fmla="*/ 131 h 205"/>
                <a:gd name="T106" fmla="*/ 166 w 253"/>
                <a:gd name="T107" fmla="*/ 134 h 205"/>
                <a:gd name="T108" fmla="*/ 150 w 253"/>
                <a:gd name="T109" fmla="*/ 144 h 205"/>
                <a:gd name="T110" fmla="*/ 113 w 253"/>
                <a:gd name="T111" fmla="*/ 17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3" h="205">
                  <a:moveTo>
                    <a:pt x="108" y="178"/>
                  </a:moveTo>
                  <a:cubicBezTo>
                    <a:pt x="107" y="178"/>
                    <a:pt x="107" y="177"/>
                    <a:pt x="107" y="176"/>
                  </a:cubicBezTo>
                  <a:cubicBezTo>
                    <a:pt x="107" y="176"/>
                    <a:pt x="107" y="176"/>
                    <a:pt x="107" y="176"/>
                  </a:cubicBezTo>
                  <a:cubicBezTo>
                    <a:pt x="107" y="176"/>
                    <a:pt x="107" y="175"/>
                    <a:pt x="108" y="175"/>
                  </a:cubicBezTo>
                  <a:cubicBezTo>
                    <a:pt x="108" y="175"/>
                    <a:pt x="108" y="175"/>
                    <a:pt x="108" y="175"/>
                  </a:cubicBezTo>
                  <a:cubicBezTo>
                    <a:pt x="108" y="175"/>
                    <a:pt x="115" y="173"/>
                    <a:pt x="123" y="168"/>
                  </a:cubicBezTo>
                  <a:cubicBezTo>
                    <a:pt x="123" y="168"/>
                    <a:pt x="123" y="168"/>
                    <a:pt x="123" y="168"/>
                  </a:cubicBezTo>
                  <a:cubicBezTo>
                    <a:pt x="132" y="163"/>
                    <a:pt x="141" y="155"/>
                    <a:pt x="147" y="142"/>
                  </a:cubicBezTo>
                  <a:cubicBezTo>
                    <a:pt x="147" y="142"/>
                    <a:pt x="147" y="142"/>
                    <a:pt x="147" y="142"/>
                  </a:cubicBezTo>
                  <a:cubicBezTo>
                    <a:pt x="148" y="142"/>
                    <a:pt x="148" y="141"/>
                    <a:pt x="149" y="141"/>
                  </a:cubicBezTo>
                  <a:cubicBezTo>
                    <a:pt x="149" y="141"/>
                    <a:pt x="149" y="141"/>
                    <a:pt x="149" y="141"/>
                  </a:cubicBezTo>
                  <a:cubicBezTo>
                    <a:pt x="149" y="141"/>
                    <a:pt x="149" y="141"/>
                    <a:pt x="150" y="141"/>
                  </a:cubicBezTo>
                  <a:cubicBezTo>
                    <a:pt x="150" y="141"/>
                    <a:pt x="150" y="141"/>
                    <a:pt x="150" y="141"/>
                  </a:cubicBezTo>
                  <a:cubicBezTo>
                    <a:pt x="153" y="141"/>
                    <a:pt x="162" y="140"/>
                    <a:pt x="164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4" y="132"/>
                    <a:pt x="164" y="132"/>
                    <a:pt x="164" y="131"/>
                  </a:cubicBezTo>
                  <a:cubicBezTo>
                    <a:pt x="164" y="131"/>
                    <a:pt x="164" y="131"/>
                    <a:pt x="164" y="131"/>
                  </a:cubicBezTo>
                  <a:cubicBezTo>
                    <a:pt x="164" y="126"/>
                    <a:pt x="159" y="124"/>
                    <a:pt x="158" y="124"/>
                  </a:cubicBezTo>
                  <a:cubicBezTo>
                    <a:pt x="158" y="124"/>
                    <a:pt x="158" y="124"/>
                    <a:pt x="158" y="124"/>
                  </a:cubicBezTo>
                  <a:cubicBezTo>
                    <a:pt x="157" y="123"/>
                    <a:pt x="133" y="116"/>
                    <a:pt x="104" y="88"/>
                  </a:cubicBezTo>
                  <a:cubicBezTo>
                    <a:pt x="104" y="88"/>
                    <a:pt x="104" y="88"/>
                    <a:pt x="104" y="88"/>
                  </a:cubicBezTo>
                  <a:cubicBezTo>
                    <a:pt x="82" y="65"/>
                    <a:pt x="74" y="54"/>
                    <a:pt x="71" y="50"/>
                  </a:cubicBezTo>
                  <a:cubicBezTo>
                    <a:pt x="71" y="50"/>
                    <a:pt x="71" y="50"/>
                    <a:pt x="71" y="50"/>
                  </a:cubicBezTo>
                  <a:cubicBezTo>
                    <a:pt x="67" y="55"/>
                    <a:pt x="50" y="70"/>
                    <a:pt x="29" y="77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22" y="79"/>
                    <a:pt x="14" y="79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1" y="79"/>
                    <a:pt x="8" y="79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1" y="77"/>
                    <a:pt x="0" y="72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5"/>
                    <a:pt x="1" y="61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9" y="36"/>
                    <a:pt x="30" y="10"/>
                    <a:pt x="54" y="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61" y="2"/>
                    <a:pt x="7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10" y="0"/>
                    <a:pt x="145" y="15"/>
                    <a:pt x="160" y="34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2" y="35"/>
                    <a:pt x="189" y="59"/>
                    <a:pt x="202" y="110"/>
                  </a:cubicBezTo>
                  <a:cubicBezTo>
                    <a:pt x="202" y="110"/>
                    <a:pt x="202" y="110"/>
                    <a:pt x="202" y="110"/>
                  </a:cubicBezTo>
                  <a:cubicBezTo>
                    <a:pt x="206" y="125"/>
                    <a:pt x="219" y="141"/>
                    <a:pt x="230" y="155"/>
                  </a:cubicBezTo>
                  <a:cubicBezTo>
                    <a:pt x="230" y="155"/>
                    <a:pt x="230" y="155"/>
                    <a:pt x="230" y="155"/>
                  </a:cubicBezTo>
                  <a:cubicBezTo>
                    <a:pt x="242" y="170"/>
                    <a:pt x="253" y="183"/>
                    <a:pt x="253" y="192"/>
                  </a:cubicBezTo>
                  <a:cubicBezTo>
                    <a:pt x="253" y="192"/>
                    <a:pt x="253" y="192"/>
                    <a:pt x="253" y="192"/>
                  </a:cubicBezTo>
                  <a:cubicBezTo>
                    <a:pt x="253" y="200"/>
                    <a:pt x="246" y="204"/>
                    <a:pt x="232" y="205"/>
                  </a:cubicBezTo>
                  <a:cubicBezTo>
                    <a:pt x="232" y="205"/>
                    <a:pt x="232" y="205"/>
                    <a:pt x="232" y="205"/>
                  </a:cubicBezTo>
                  <a:cubicBezTo>
                    <a:pt x="229" y="205"/>
                    <a:pt x="226" y="205"/>
                    <a:pt x="223" y="205"/>
                  </a:cubicBezTo>
                  <a:cubicBezTo>
                    <a:pt x="223" y="205"/>
                    <a:pt x="223" y="205"/>
                    <a:pt x="223" y="205"/>
                  </a:cubicBezTo>
                  <a:cubicBezTo>
                    <a:pt x="169" y="205"/>
                    <a:pt x="108" y="178"/>
                    <a:pt x="108" y="178"/>
                  </a:cubicBezTo>
                  <a:close/>
                  <a:moveTo>
                    <a:pt x="146" y="189"/>
                  </a:moveTo>
                  <a:cubicBezTo>
                    <a:pt x="168" y="195"/>
                    <a:pt x="196" y="202"/>
                    <a:pt x="223" y="202"/>
                  </a:cubicBezTo>
                  <a:cubicBezTo>
                    <a:pt x="223" y="202"/>
                    <a:pt x="223" y="202"/>
                    <a:pt x="223" y="202"/>
                  </a:cubicBezTo>
                  <a:cubicBezTo>
                    <a:pt x="226" y="202"/>
                    <a:pt x="229" y="202"/>
                    <a:pt x="232" y="202"/>
                  </a:cubicBezTo>
                  <a:cubicBezTo>
                    <a:pt x="232" y="202"/>
                    <a:pt x="232" y="202"/>
                    <a:pt x="232" y="202"/>
                  </a:cubicBezTo>
                  <a:cubicBezTo>
                    <a:pt x="246" y="201"/>
                    <a:pt x="250" y="197"/>
                    <a:pt x="250" y="192"/>
                  </a:cubicBezTo>
                  <a:cubicBezTo>
                    <a:pt x="250" y="192"/>
                    <a:pt x="250" y="192"/>
                    <a:pt x="250" y="192"/>
                  </a:cubicBezTo>
                  <a:cubicBezTo>
                    <a:pt x="250" y="185"/>
                    <a:pt x="239" y="172"/>
                    <a:pt x="228" y="157"/>
                  </a:cubicBezTo>
                  <a:cubicBezTo>
                    <a:pt x="228" y="157"/>
                    <a:pt x="228" y="157"/>
                    <a:pt x="228" y="157"/>
                  </a:cubicBezTo>
                  <a:cubicBezTo>
                    <a:pt x="216" y="143"/>
                    <a:pt x="203" y="126"/>
                    <a:pt x="199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193" y="85"/>
                    <a:pt x="182" y="66"/>
                    <a:pt x="174" y="54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65" y="42"/>
                    <a:pt x="158" y="36"/>
                    <a:pt x="158" y="36"/>
                  </a:cubicBezTo>
                  <a:cubicBezTo>
                    <a:pt x="158" y="36"/>
                    <a:pt x="158" y="36"/>
                    <a:pt x="158" y="36"/>
                  </a:cubicBezTo>
                  <a:cubicBezTo>
                    <a:pt x="158" y="36"/>
                    <a:pt x="158" y="36"/>
                    <a:pt x="158" y="36"/>
                  </a:cubicBezTo>
                  <a:cubicBezTo>
                    <a:pt x="144" y="18"/>
                    <a:pt x="109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71" y="3"/>
                    <a:pt x="62" y="5"/>
                    <a:pt x="55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32" y="12"/>
                    <a:pt x="11" y="38"/>
                    <a:pt x="5" y="59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4" y="62"/>
                    <a:pt x="3" y="65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2"/>
                    <a:pt x="4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8" y="76"/>
                    <a:pt x="11" y="76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1" y="76"/>
                    <a:pt x="28" y="74"/>
                    <a:pt x="28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40" y="70"/>
                    <a:pt x="51" y="63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66" y="51"/>
                    <a:pt x="71" y="46"/>
                    <a:pt x="71" y="46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1" y="46"/>
                    <a:pt x="71" y="46"/>
                    <a:pt x="72" y="46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72" y="46"/>
                    <a:pt x="73" y="46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47"/>
                    <a:pt x="73" y="47"/>
                    <a:pt x="74" y="49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75" y="50"/>
                    <a:pt x="77" y="52"/>
                    <a:pt x="79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4" y="61"/>
                    <a:pt x="92" y="71"/>
                    <a:pt x="106" y="86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21" y="100"/>
                    <a:pt x="134" y="109"/>
                    <a:pt x="143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53" y="119"/>
                    <a:pt x="159" y="121"/>
                    <a:pt x="159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59" y="122"/>
                    <a:pt x="159" y="122"/>
                    <a:pt x="159" y="122"/>
                  </a:cubicBezTo>
                  <a:cubicBezTo>
                    <a:pt x="158" y="124"/>
                    <a:pt x="158" y="124"/>
                    <a:pt x="158" y="124"/>
                  </a:cubicBezTo>
                  <a:cubicBezTo>
                    <a:pt x="159" y="122"/>
                    <a:pt x="159" y="122"/>
                    <a:pt x="159" y="122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59" y="121"/>
                    <a:pt x="167" y="124"/>
                    <a:pt x="167" y="131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7" y="132"/>
                    <a:pt x="167" y="133"/>
                    <a:pt x="166" y="134"/>
                  </a:cubicBezTo>
                  <a:cubicBezTo>
                    <a:pt x="166" y="134"/>
                    <a:pt x="166" y="134"/>
                    <a:pt x="166" y="134"/>
                  </a:cubicBezTo>
                  <a:cubicBezTo>
                    <a:pt x="164" y="144"/>
                    <a:pt x="153" y="144"/>
                    <a:pt x="150" y="144"/>
                  </a:cubicBezTo>
                  <a:cubicBezTo>
                    <a:pt x="150" y="144"/>
                    <a:pt x="150" y="144"/>
                    <a:pt x="150" y="144"/>
                  </a:cubicBezTo>
                  <a:cubicBezTo>
                    <a:pt x="140" y="165"/>
                    <a:pt x="121" y="174"/>
                    <a:pt x="113" y="177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8" y="179"/>
                    <a:pt x="131" y="184"/>
                    <a:pt x="146" y="18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138">
              <a:extLst>
                <a:ext uri="{FF2B5EF4-FFF2-40B4-BE49-F238E27FC236}">
                  <a16:creationId xmlns:a16="http://schemas.microsoft.com/office/drawing/2014/main" id="{3409548E-5F49-1EDF-A89F-7542A69A2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638" y="4516438"/>
              <a:ext cx="101600" cy="98425"/>
            </a:xfrm>
            <a:custGeom>
              <a:avLst/>
              <a:gdLst>
                <a:gd name="T0" fmla="*/ 24 w 27"/>
                <a:gd name="T1" fmla="*/ 18 h 26"/>
                <a:gd name="T2" fmla="*/ 9 w 27"/>
                <a:gd name="T3" fmla="*/ 24 h 26"/>
                <a:gd name="T4" fmla="*/ 3 w 27"/>
                <a:gd name="T5" fmla="*/ 9 h 26"/>
                <a:gd name="T6" fmla="*/ 18 w 27"/>
                <a:gd name="T7" fmla="*/ 3 h 26"/>
                <a:gd name="T8" fmla="*/ 24 w 27"/>
                <a:gd name="T9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24" y="18"/>
                  </a:moveTo>
                  <a:cubicBezTo>
                    <a:pt x="22" y="24"/>
                    <a:pt x="15" y="26"/>
                    <a:pt x="9" y="24"/>
                  </a:cubicBezTo>
                  <a:cubicBezTo>
                    <a:pt x="3" y="21"/>
                    <a:pt x="0" y="14"/>
                    <a:pt x="3" y="9"/>
                  </a:cubicBezTo>
                  <a:cubicBezTo>
                    <a:pt x="6" y="3"/>
                    <a:pt x="12" y="0"/>
                    <a:pt x="18" y="3"/>
                  </a:cubicBezTo>
                  <a:cubicBezTo>
                    <a:pt x="24" y="5"/>
                    <a:pt x="27" y="12"/>
                    <a:pt x="24" y="18"/>
                  </a:cubicBezTo>
                  <a:close/>
                </a:path>
              </a:pathLst>
            </a:custGeom>
            <a:solidFill>
              <a:srgbClr val="F7B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59E0FBFF-F14D-1197-9D31-70A3B405E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6" y="4656138"/>
              <a:ext cx="96838" cy="96838"/>
            </a:xfrm>
            <a:custGeom>
              <a:avLst/>
              <a:gdLst>
                <a:gd name="T0" fmla="*/ 24 w 26"/>
                <a:gd name="T1" fmla="*/ 18 h 26"/>
                <a:gd name="T2" fmla="*/ 8 w 26"/>
                <a:gd name="T3" fmla="*/ 24 h 26"/>
                <a:gd name="T4" fmla="*/ 3 w 26"/>
                <a:gd name="T5" fmla="*/ 8 h 26"/>
                <a:gd name="T6" fmla="*/ 18 w 26"/>
                <a:gd name="T7" fmla="*/ 3 h 26"/>
                <a:gd name="T8" fmla="*/ 24 w 26"/>
                <a:gd name="T9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24" y="18"/>
                  </a:moveTo>
                  <a:cubicBezTo>
                    <a:pt x="21" y="24"/>
                    <a:pt x="14" y="26"/>
                    <a:pt x="8" y="24"/>
                  </a:cubicBezTo>
                  <a:cubicBezTo>
                    <a:pt x="3" y="21"/>
                    <a:pt x="0" y="14"/>
                    <a:pt x="3" y="8"/>
                  </a:cubicBezTo>
                  <a:cubicBezTo>
                    <a:pt x="5" y="3"/>
                    <a:pt x="12" y="0"/>
                    <a:pt x="18" y="3"/>
                  </a:cubicBezTo>
                  <a:cubicBezTo>
                    <a:pt x="24" y="5"/>
                    <a:pt x="26" y="12"/>
                    <a:pt x="24" y="18"/>
                  </a:cubicBezTo>
                  <a:close/>
                </a:path>
              </a:pathLst>
            </a:custGeom>
            <a:solidFill>
              <a:srgbClr val="F7B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140">
              <a:extLst>
                <a:ext uri="{FF2B5EF4-FFF2-40B4-BE49-F238E27FC236}">
                  <a16:creationId xmlns:a16="http://schemas.microsoft.com/office/drawing/2014/main" id="{75DF1361-EBDB-740B-3E88-26B780021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26" y="4486275"/>
              <a:ext cx="55563" cy="63500"/>
            </a:xfrm>
            <a:custGeom>
              <a:avLst/>
              <a:gdLst>
                <a:gd name="T0" fmla="*/ 14 w 15"/>
                <a:gd name="T1" fmla="*/ 11 h 17"/>
                <a:gd name="T2" fmla="*/ 5 w 15"/>
                <a:gd name="T3" fmla="*/ 16 h 17"/>
                <a:gd name="T4" fmla="*/ 2 w 15"/>
                <a:gd name="T5" fmla="*/ 6 h 17"/>
                <a:gd name="T6" fmla="*/ 11 w 15"/>
                <a:gd name="T7" fmla="*/ 1 h 17"/>
                <a:gd name="T8" fmla="*/ 14 w 15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4" y="11"/>
                  </a:moveTo>
                  <a:cubicBezTo>
                    <a:pt x="12" y="15"/>
                    <a:pt x="8" y="17"/>
                    <a:pt x="5" y="16"/>
                  </a:cubicBezTo>
                  <a:cubicBezTo>
                    <a:pt x="2" y="14"/>
                    <a:pt x="0" y="10"/>
                    <a:pt x="2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14" y="3"/>
                    <a:pt x="15" y="7"/>
                    <a:pt x="14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141">
              <a:extLst>
                <a:ext uri="{FF2B5EF4-FFF2-40B4-BE49-F238E27FC236}">
                  <a16:creationId xmlns:a16="http://schemas.microsoft.com/office/drawing/2014/main" id="{619CDF09-F2FE-64D2-14FC-A12E3CAE4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1" y="4587875"/>
              <a:ext cx="55563" cy="63500"/>
            </a:xfrm>
            <a:custGeom>
              <a:avLst/>
              <a:gdLst>
                <a:gd name="T0" fmla="*/ 14 w 15"/>
                <a:gd name="T1" fmla="*/ 11 h 17"/>
                <a:gd name="T2" fmla="*/ 5 w 15"/>
                <a:gd name="T3" fmla="*/ 16 h 17"/>
                <a:gd name="T4" fmla="*/ 1 w 15"/>
                <a:gd name="T5" fmla="*/ 6 h 17"/>
                <a:gd name="T6" fmla="*/ 10 w 15"/>
                <a:gd name="T7" fmla="*/ 1 h 17"/>
                <a:gd name="T8" fmla="*/ 14 w 15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4" y="11"/>
                  </a:moveTo>
                  <a:cubicBezTo>
                    <a:pt x="12" y="15"/>
                    <a:pt x="8" y="17"/>
                    <a:pt x="5" y="16"/>
                  </a:cubicBezTo>
                  <a:cubicBezTo>
                    <a:pt x="1" y="15"/>
                    <a:pt x="0" y="10"/>
                    <a:pt x="1" y="6"/>
                  </a:cubicBezTo>
                  <a:cubicBezTo>
                    <a:pt x="3" y="2"/>
                    <a:pt x="7" y="0"/>
                    <a:pt x="10" y="1"/>
                  </a:cubicBezTo>
                  <a:cubicBezTo>
                    <a:pt x="14" y="3"/>
                    <a:pt x="15" y="7"/>
                    <a:pt x="14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42">
              <a:extLst>
                <a:ext uri="{FF2B5EF4-FFF2-40B4-BE49-F238E27FC236}">
                  <a16:creationId xmlns:a16="http://schemas.microsoft.com/office/drawing/2014/main" id="{01986A59-8FFD-D337-1047-2D676965B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126" y="4565650"/>
              <a:ext cx="49213" cy="38100"/>
            </a:xfrm>
            <a:custGeom>
              <a:avLst/>
              <a:gdLst>
                <a:gd name="T0" fmla="*/ 11 w 13"/>
                <a:gd name="T1" fmla="*/ 10 h 10"/>
                <a:gd name="T2" fmla="*/ 11 w 13"/>
                <a:gd name="T3" fmla="*/ 9 h 10"/>
                <a:gd name="T4" fmla="*/ 11 w 13"/>
                <a:gd name="T5" fmla="*/ 9 h 10"/>
                <a:gd name="T6" fmla="*/ 11 w 13"/>
                <a:gd name="T7" fmla="*/ 8 h 10"/>
                <a:gd name="T8" fmla="*/ 11 w 13"/>
                <a:gd name="T9" fmla="*/ 8 h 10"/>
                <a:gd name="T10" fmla="*/ 8 w 13"/>
                <a:gd name="T11" fmla="*/ 2 h 10"/>
                <a:gd name="T12" fmla="*/ 8 w 13"/>
                <a:gd name="T13" fmla="*/ 2 h 10"/>
                <a:gd name="T14" fmla="*/ 8 w 13"/>
                <a:gd name="T15" fmla="*/ 2 h 10"/>
                <a:gd name="T16" fmla="*/ 8 w 13"/>
                <a:gd name="T17" fmla="*/ 2 h 10"/>
                <a:gd name="T18" fmla="*/ 2 w 13"/>
                <a:gd name="T19" fmla="*/ 5 h 10"/>
                <a:gd name="T20" fmla="*/ 2 w 13"/>
                <a:gd name="T21" fmla="*/ 5 h 10"/>
                <a:gd name="T22" fmla="*/ 1 w 13"/>
                <a:gd name="T23" fmla="*/ 5 h 10"/>
                <a:gd name="T24" fmla="*/ 1 w 13"/>
                <a:gd name="T25" fmla="*/ 5 h 10"/>
                <a:gd name="T26" fmla="*/ 1 w 13"/>
                <a:gd name="T27" fmla="*/ 4 h 10"/>
                <a:gd name="T28" fmla="*/ 1 w 13"/>
                <a:gd name="T29" fmla="*/ 4 h 10"/>
                <a:gd name="T30" fmla="*/ 8 w 13"/>
                <a:gd name="T31" fmla="*/ 0 h 10"/>
                <a:gd name="T32" fmla="*/ 8 w 13"/>
                <a:gd name="T33" fmla="*/ 0 h 10"/>
                <a:gd name="T34" fmla="*/ 9 w 13"/>
                <a:gd name="T35" fmla="*/ 0 h 10"/>
                <a:gd name="T36" fmla="*/ 9 w 13"/>
                <a:gd name="T37" fmla="*/ 0 h 10"/>
                <a:gd name="T38" fmla="*/ 13 w 13"/>
                <a:gd name="T39" fmla="*/ 8 h 10"/>
                <a:gd name="T40" fmla="*/ 13 w 13"/>
                <a:gd name="T41" fmla="*/ 8 h 10"/>
                <a:gd name="T42" fmla="*/ 13 w 13"/>
                <a:gd name="T43" fmla="*/ 9 h 10"/>
                <a:gd name="T44" fmla="*/ 13 w 13"/>
                <a:gd name="T45" fmla="*/ 9 h 10"/>
                <a:gd name="T46" fmla="*/ 12 w 13"/>
                <a:gd name="T47" fmla="*/ 10 h 10"/>
                <a:gd name="T48" fmla="*/ 12 w 13"/>
                <a:gd name="T49" fmla="*/ 10 h 10"/>
                <a:gd name="T50" fmla="*/ 11 w 13"/>
                <a:gd name="T5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" h="10">
                  <a:moveTo>
                    <a:pt x="11" y="10"/>
                  </a:move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5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2"/>
                    <a:pt x="4" y="3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5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1"/>
                    <a:pt x="13" y="4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43">
              <a:extLst>
                <a:ext uri="{FF2B5EF4-FFF2-40B4-BE49-F238E27FC236}">
                  <a16:creationId xmlns:a16="http://schemas.microsoft.com/office/drawing/2014/main" id="{A610C159-3A1F-E108-0446-692AAB9AF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4614863"/>
              <a:ext cx="146050" cy="74613"/>
            </a:xfrm>
            <a:custGeom>
              <a:avLst/>
              <a:gdLst>
                <a:gd name="T0" fmla="*/ 0 w 39"/>
                <a:gd name="T1" fmla="*/ 2 h 20"/>
                <a:gd name="T2" fmla="*/ 0 w 39"/>
                <a:gd name="T3" fmla="*/ 2 h 20"/>
                <a:gd name="T4" fmla="*/ 1 w 39"/>
                <a:gd name="T5" fmla="*/ 0 h 20"/>
                <a:gd name="T6" fmla="*/ 1 w 39"/>
                <a:gd name="T7" fmla="*/ 0 h 20"/>
                <a:gd name="T8" fmla="*/ 3 w 39"/>
                <a:gd name="T9" fmla="*/ 1 h 20"/>
                <a:gd name="T10" fmla="*/ 3 w 39"/>
                <a:gd name="T11" fmla="*/ 1 h 20"/>
                <a:gd name="T12" fmla="*/ 23 w 39"/>
                <a:gd name="T13" fmla="*/ 17 h 20"/>
                <a:gd name="T14" fmla="*/ 23 w 39"/>
                <a:gd name="T15" fmla="*/ 17 h 20"/>
                <a:gd name="T16" fmla="*/ 37 w 39"/>
                <a:gd name="T17" fmla="*/ 14 h 20"/>
                <a:gd name="T18" fmla="*/ 37 w 39"/>
                <a:gd name="T19" fmla="*/ 14 h 20"/>
                <a:gd name="T20" fmla="*/ 39 w 39"/>
                <a:gd name="T21" fmla="*/ 15 h 20"/>
                <a:gd name="T22" fmla="*/ 39 w 39"/>
                <a:gd name="T23" fmla="*/ 15 h 20"/>
                <a:gd name="T24" fmla="*/ 38 w 39"/>
                <a:gd name="T25" fmla="*/ 17 h 20"/>
                <a:gd name="T26" fmla="*/ 38 w 39"/>
                <a:gd name="T27" fmla="*/ 17 h 20"/>
                <a:gd name="T28" fmla="*/ 23 w 39"/>
                <a:gd name="T29" fmla="*/ 20 h 20"/>
                <a:gd name="T30" fmla="*/ 23 w 39"/>
                <a:gd name="T31" fmla="*/ 20 h 20"/>
                <a:gd name="T32" fmla="*/ 0 w 39"/>
                <a:gd name="T3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20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8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7" y="17"/>
                    <a:pt x="31" y="16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8" y="14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6"/>
                    <a:pt x="39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2" y="19"/>
                    <a:pt x="28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5" y="2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44">
              <a:extLst>
                <a:ext uri="{FF2B5EF4-FFF2-40B4-BE49-F238E27FC236}">
                  <a16:creationId xmlns:a16="http://schemas.microsoft.com/office/drawing/2014/main" id="{1D886954-0492-2B06-0D8C-7ABB839B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1213" y="4659313"/>
              <a:ext cx="17463" cy="30163"/>
            </a:xfrm>
            <a:custGeom>
              <a:avLst/>
              <a:gdLst>
                <a:gd name="T0" fmla="*/ 2 w 5"/>
                <a:gd name="T1" fmla="*/ 7 h 8"/>
                <a:gd name="T2" fmla="*/ 0 w 5"/>
                <a:gd name="T3" fmla="*/ 2 h 8"/>
                <a:gd name="T4" fmla="*/ 1 w 5"/>
                <a:gd name="T5" fmla="*/ 0 h 8"/>
                <a:gd name="T6" fmla="*/ 1 w 5"/>
                <a:gd name="T7" fmla="*/ 0 h 8"/>
                <a:gd name="T8" fmla="*/ 3 w 5"/>
                <a:gd name="T9" fmla="*/ 1 h 8"/>
                <a:gd name="T10" fmla="*/ 3 w 5"/>
                <a:gd name="T11" fmla="*/ 1 h 8"/>
                <a:gd name="T12" fmla="*/ 5 w 5"/>
                <a:gd name="T13" fmla="*/ 5 h 8"/>
                <a:gd name="T14" fmla="*/ 4 w 5"/>
                <a:gd name="T15" fmla="*/ 7 h 8"/>
                <a:gd name="T16" fmla="*/ 4 w 5"/>
                <a:gd name="T17" fmla="*/ 7 h 8"/>
                <a:gd name="T18" fmla="*/ 4 w 5"/>
                <a:gd name="T19" fmla="*/ 8 h 8"/>
                <a:gd name="T20" fmla="*/ 4 w 5"/>
                <a:gd name="T21" fmla="*/ 8 h 8"/>
                <a:gd name="T22" fmla="*/ 2 w 5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7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45">
              <a:extLst>
                <a:ext uri="{FF2B5EF4-FFF2-40B4-BE49-F238E27FC236}">
                  <a16:creationId xmlns:a16="http://schemas.microsoft.com/office/drawing/2014/main" id="{D081FEF9-4554-58FF-5011-90ED01581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8338" y="4610100"/>
              <a:ext cx="30163" cy="19050"/>
            </a:xfrm>
            <a:custGeom>
              <a:avLst/>
              <a:gdLst>
                <a:gd name="T0" fmla="*/ 0 w 8"/>
                <a:gd name="T1" fmla="*/ 4 h 5"/>
                <a:gd name="T2" fmla="*/ 1 w 8"/>
                <a:gd name="T3" fmla="*/ 2 h 5"/>
                <a:gd name="T4" fmla="*/ 1 w 8"/>
                <a:gd name="T5" fmla="*/ 2 h 5"/>
                <a:gd name="T6" fmla="*/ 5 w 8"/>
                <a:gd name="T7" fmla="*/ 0 h 5"/>
                <a:gd name="T8" fmla="*/ 7 w 8"/>
                <a:gd name="T9" fmla="*/ 1 h 5"/>
                <a:gd name="T10" fmla="*/ 7 w 8"/>
                <a:gd name="T11" fmla="*/ 1 h 5"/>
                <a:gd name="T12" fmla="*/ 7 w 8"/>
                <a:gd name="T13" fmla="*/ 3 h 5"/>
                <a:gd name="T14" fmla="*/ 7 w 8"/>
                <a:gd name="T15" fmla="*/ 3 h 5"/>
                <a:gd name="T16" fmla="*/ 2 w 8"/>
                <a:gd name="T17" fmla="*/ 5 h 5"/>
                <a:gd name="T18" fmla="*/ 2 w 8"/>
                <a:gd name="T19" fmla="*/ 5 h 5"/>
                <a:gd name="T20" fmla="*/ 2 w 8"/>
                <a:gd name="T21" fmla="*/ 5 h 5"/>
                <a:gd name="T22" fmla="*/ 0 w 8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0" y="4"/>
                  </a:move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5"/>
                    <a:pt x="0" y="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Freeform 146">
              <a:extLst>
                <a:ext uri="{FF2B5EF4-FFF2-40B4-BE49-F238E27FC236}">
                  <a16:creationId xmlns:a16="http://schemas.microsoft.com/office/drawing/2014/main" id="{F1EC0764-FD9C-9868-7F8D-B79F69B98A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4197350"/>
              <a:ext cx="669925" cy="690563"/>
            </a:xfrm>
            <a:custGeom>
              <a:avLst/>
              <a:gdLst>
                <a:gd name="T0" fmla="*/ 174 w 178"/>
                <a:gd name="T1" fmla="*/ 174 h 184"/>
                <a:gd name="T2" fmla="*/ 178 w 178"/>
                <a:gd name="T3" fmla="*/ 183 h 184"/>
                <a:gd name="T4" fmla="*/ 176 w 178"/>
                <a:gd name="T5" fmla="*/ 184 h 184"/>
                <a:gd name="T6" fmla="*/ 163 w 178"/>
                <a:gd name="T7" fmla="*/ 161 h 184"/>
                <a:gd name="T8" fmla="*/ 166 w 178"/>
                <a:gd name="T9" fmla="*/ 159 h 184"/>
                <a:gd name="T10" fmla="*/ 170 w 178"/>
                <a:gd name="T11" fmla="*/ 167 h 184"/>
                <a:gd name="T12" fmla="*/ 168 w 178"/>
                <a:gd name="T13" fmla="*/ 167 h 184"/>
                <a:gd name="T14" fmla="*/ 151 w 178"/>
                <a:gd name="T15" fmla="*/ 146 h 184"/>
                <a:gd name="T16" fmla="*/ 159 w 178"/>
                <a:gd name="T17" fmla="*/ 152 h 184"/>
                <a:gd name="T18" fmla="*/ 158 w 178"/>
                <a:gd name="T19" fmla="*/ 154 h 184"/>
                <a:gd name="T20" fmla="*/ 137 w 178"/>
                <a:gd name="T21" fmla="*/ 137 h 184"/>
                <a:gd name="T22" fmla="*/ 139 w 178"/>
                <a:gd name="T23" fmla="*/ 135 h 184"/>
                <a:gd name="T24" fmla="*/ 145 w 178"/>
                <a:gd name="T25" fmla="*/ 142 h 184"/>
                <a:gd name="T26" fmla="*/ 143 w 178"/>
                <a:gd name="T27" fmla="*/ 142 h 184"/>
                <a:gd name="T28" fmla="*/ 122 w 178"/>
                <a:gd name="T29" fmla="*/ 124 h 184"/>
                <a:gd name="T30" fmla="*/ 131 w 178"/>
                <a:gd name="T31" fmla="*/ 129 h 184"/>
                <a:gd name="T32" fmla="*/ 130 w 178"/>
                <a:gd name="T33" fmla="*/ 131 h 184"/>
                <a:gd name="T34" fmla="*/ 107 w 178"/>
                <a:gd name="T35" fmla="*/ 117 h 184"/>
                <a:gd name="T36" fmla="*/ 109 w 178"/>
                <a:gd name="T37" fmla="*/ 114 h 184"/>
                <a:gd name="T38" fmla="*/ 116 w 178"/>
                <a:gd name="T39" fmla="*/ 120 h 184"/>
                <a:gd name="T40" fmla="*/ 114 w 178"/>
                <a:gd name="T41" fmla="*/ 121 h 184"/>
                <a:gd name="T42" fmla="*/ 91 w 178"/>
                <a:gd name="T43" fmla="*/ 105 h 184"/>
                <a:gd name="T44" fmla="*/ 100 w 178"/>
                <a:gd name="T45" fmla="*/ 109 h 184"/>
                <a:gd name="T46" fmla="*/ 101 w 178"/>
                <a:gd name="T47" fmla="*/ 111 h 184"/>
                <a:gd name="T48" fmla="*/ 83 w 178"/>
                <a:gd name="T49" fmla="*/ 103 h 184"/>
                <a:gd name="T50" fmla="*/ 75 w 178"/>
                <a:gd name="T51" fmla="*/ 97 h 184"/>
                <a:gd name="T52" fmla="*/ 84 w 178"/>
                <a:gd name="T53" fmla="*/ 100 h 184"/>
                <a:gd name="T54" fmla="*/ 84 w 178"/>
                <a:gd name="T55" fmla="*/ 103 h 184"/>
                <a:gd name="T56" fmla="*/ 60 w 178"/>
                <a:gd name="T57" fmla="*/ 89 h 184"/>
                <a:gd name="T58" fmla="*/ 62 w 178"/>
                <a:gd name="T59" fmla="*/ 87 h 184"/>
                <a:gd name="T60" fmla="*/ 69 w 178"/>
                <a:gd name="T61" fmla="*/ 93 h 184"/>
                <a:gd name="T62" fmla="*/ 67 w 178"/>
                <a:gd name="T63" fmla="*/ 94 h 184"/>
                <a:gd name="T64" fmla="*/ 46 w 178"/>
                <a:gd name="T65" fmla="*/ 76 h 184"/>
                <a:gd name="T66" fmla="*/ 54 w 178"/>
                <a:gd name="T67" fmla="*/ 81 h 184"/>
                <a:gd name="T68" fmla="*/ 53 w 178"/>
                <a:gd name="T69" fmla="*/ 84 h 184"/>
                <a:gd name="T70" fmla="*/ 33 w 178"/>
                <a:gd name="T71" fmla="*/ 66 h 184"/>
                <a:gd name="T72" fmla="*/ 35 w 178"/>
                <a:gd name="T73" fmla="*/ 64 h 184"/>
                <a:gd name="T74" fmla="*/ 41 w 178"/>
                <a:gd name="T75" fmla="*/ 71 h 184"/>
                <a:gd name="T76" fmla="*/ 39 w 178"/>
                <a:gd name="T77" fmla="*/ 71 h 184"/>
                <a:gd name="T78" fmla="*/ 22 w 178"/>
                <a:gd name="T79" fmla="*/ 49 h 184"/>
                <a:gd name="T80" fmla="*/ 29 w 178"/>
                <a:gd name="T81" fmla="*/ 56 h 184"/>
                <a:gd name="T82" fmla="*/ 28 w 178"/>
                <a:gd name="T83" fmla="*/ 59 h 184"/>
                <a:gd name="T84" fmla="*/ 12 w 178"/>
                <a:gd name="T85" fmla="*/ 36 h 184"/>
                <a:gd name="T86" fmla="*/ 15 w 178"/>
                <a:gd name="T87" fmla="*/ 35 h 184"/>
                <a:gd name="T88" fmla="*/ 18 w 178"/>
                <a:gd name="T89" fmla="*/ 43 h 184"/>
                <a:gd name="T90" fmla="*/ 16 w 178"/>
                <a:gd name="T91" fmla="*/ 43 h 184"/>
                <a:gd name="T92" fmla="*/ 6 w 178"/>
                <a:gd name="T93" fmla="*/ 17 h 184"/>
                <a:gd name="T94" fmla="*/ 11 w 178"/>
                <a:gd name="T95" fmla="*/ 26 h 184"/>
                <a:gd name="T96" fmla="*/ 9 w 178"/>
                <a:gd name="T97" fmla="*/ 28 h 184"/>
                <a:gd name="T98" fmla="*/ 0 w 178"/>
                <a:gd name="T99" fmla="*/ 2 h 184"/>
                <a:gd name="T100" fmla="*/ 3 w 178"/>
                <a:gd name="T101" fmla="*/ 1 h 184"/>
                <a:gd name="T102" fmla="*/ 4 w 178"/>
                <a:gd name="T103" fmla="*/ 11 h 184"/>
                <a:gd name="T104" fmla="*/ 2 w 178"/>
                <a:gd name="T105" fmla="*/ 1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8" h="184">
                  <a:moveTo>
                    <a:pt x="175" y="183"/>
                  </a:moveTo>
                  <a:cubicBezTo>
                    <a:pt x="175" y="180"/>
                    <a:pt x="174" y="178"/>
                    <a:pt x="173" y="176"/>
                  </a:cubicBezTo>
                  <a:cubicBezTo>
                    <a:pt x="173" y="176"/>
                    <a:pt x="173" y="176"/>
                    <a:pt x="173" y="176"/>
                  </a:cubicBezTo>
                  <a:cubicBezTo>
                    <a:pt x="173" y="175"/>
                    <a:pt x="173" y="174"/>
                    <a:pt x="174" y="174"/>
                  </a:cubicBezTo>
                  <a:cubicBezTo>
                    <a:pt x="174" y="174"/>
                    <a:pt x="174" y="174"/>
                    <a:pt x="174" y="174"/>
                  </a:cubicBezTo>
                  <a:cubicBezTo>
                    <a:pt x="175" y="173"/>
                    <a:pt x="175" y="174"/>
                    <a:pt x="176" y="174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7" y="177"/>
                    <a:pt x="178" y="180"/>
                    <a:pt x="178" y="183"/>
                  </a:cubicBezTo>
                  <a:cubicBezTo>
                    <a:pt x="178" y="183"/>
                    <a:pt x="178" y="183"/>
                    <a:pt x="178" y="183"/>
                  </a:cubicBezTo>
                  <a:cubicBezTo>
                    <a:pt x="178" y="183"/>
                    <a:pt x="177" y="184"/>
                    <a:pt x="176" y="184"/>
                  </a:cubicBezTo>
                  <a:cubicBezTo>
                    <a:pt x="176" y="184"/>
                    <a:pt x="176" y="184"/>
                    <a:pt x="176" y="184"/>
                  </a:cubicBezTo>
                  <a:cubicBezTo>
                    <a:pt x="176" y="184"/>
                    <a:pt x="176" y="184"/>
                    <a:pt x="176" y="184"/>
                  </a:cubicBezTo>
                  <a:cubicBezTo>
                    <a:pt x="176" y="184"/>
                    <a:pt x="176" y="184"/>
                    <a:pt x="176" y="184"/>
                  </a:cubicBezTo>
                  <a:cubicBezTo>
                    <a:pt x="175" y="184"/>
                    <a:pt x="175" y="184"/>
                    <a:pt x="175" y="183"/>
                  </a:cubicBezTo>
                  <a:close/>
                  <a:moveTo>
                    <a:pt x="168" y="167"/>
                  </a:moveTo>
                  <a:cubicBezTo>
                    <a:pt x="167" y="165"/>
                    <a:pt x="165" y="163"/>
                    <a:pt x="163" y="161"/>
                  </a:cubicBezTo>
                  <a:cubicBezTo>
                    <a:pt x="163" y="161"/>
                    <a:pt x="163" y="161"/>
                    <a:pt x="163" y="161"/>
                  </a:cubicBezTo>
                  <a:cubicBezTo>
                    <a:pt x="163" y="160"/>
                    <a:pt x="163" y="159"/>
                    <a:pt x="163" y="159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4" y="158"/>
                    <a:pt x="165" y="158"/>
                    <a:pt x="166" y="159"/>
                  </a:cubicBezTo>
                  <a:cubicBezTo>
                    <a:pt x="166" y="159"/>
                    <a:pt x="166" y="159"/>
                    <a:pt x="166" y="159"/>
                  </a:cubicBezTo>
                  <a:cubicBezTo>
                    <a:pt x="167" y="161"/>
                    <a:pt x="169" y="163"/>
                    <a:pt x="171" y="165"/>
                  </a:cubicBezTo>
                  <a:cubicBezTo>
                    <a:pt x="171" y="165"/>
                    <a:pt x="171" y="165"/>
                    <a:pt x="171" y="165"/>
                  </a:cubicBezTo>
                  <a:cubicBezTo>
                    <a:pt x="171" y="166"/>
                    <a:pt x="171" y="167"/>
                    <a:pt x="170" y="167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70" y="168"/>
                    <a:pt x="170" y="168"/>
                    <a:pt x="169" y="168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68" y="168"/>
                    <a:pt x="168" y="167"/>
                  </a:cubicBezTo>
                  <a:close/>
                  <a:moveTo>
                    <a:pt x="156" y="154"/>
                  </a:moveTo>
                  <a:cubicBezTo>
                    <a:pt x="155" y="152"/>
                    <a:pt x="153" y="150"/>
                    <a:pt x="151" y="148"/>
                  </a:cubicBezTo>
                  <a:cubicBezTo>
                    <a:pt x="151" y="148"/>
                    <a:pt x="151" y="148"/>
                    <a:pt x="151" y="148"/>
                  </a:cubicBezTo>
                  <a:cubicBezTo>
                    <a:pt x="150" y="148"/>
                    <a:pt x="150" y="147"/>
                    <a:pt x="151" y="146"/>
                  </a:cubicBezTo>
                  <a:cubicBezTo>
                    <a:pt x="151" y="146"/>
                    <a:pt x="151" y="146"/>
                    <a:pt x="151" y="146"/>
                  </a:cubicBezTo>
                  <a:cubicBezTo>
                    <a:pt x="151" y="146"/>
                    <a:pt x="152" y="146"/>
                    <a:pt x="153" y="146"/>
                  </a:cubicBezTo>
                  <a:cubicBezTo>
                    <a:pt x="153" y="146"/>
                    <a:pt x="153" y="146"/>
                    <a:pt x="153" y="146"/>
                  </a:cubicBezTo>
                  <a:cubicBezTo>
                    <a:pt x="155" y="148"/>
                    <a:pt x="157" y="150"/>
                    <a:pt x="159" y="152"/>
                  </a:cubicBezTo>
                  <a:cubicBezTo>
                    <a:pt x="159" y="152"/>
                    <a:pt x="159" y="152"/>
                    <a:pt x="159" y="152"/>
                  </a:cubicBezTo>
                  <a:cubicBezTo>
                    <a:pt x="159" y="152"/>
                    <a:pt x="159" y="153"/>
                    <a:pt x="159" y="154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7" y="154"/>
                    <a:pt x="157" y="154"/>
                    <a:pt x="156" y="154"/>
                  </a:cubicBezTo>
                  <a:close/>
                  <a:moveTo>
                    <a:pt x="143" y="142"/>
                  </a:moveTo>
                  <a:cubicBezTo>
                    <a:pt x="141" y="140"/>
                    <a:pt x="139" y="139"/>
                    <a:pt x="137" y="137"/>
                  </a:cubicBezTo>
                  <a:cubicBezTo>
                    <a:pt x="137" y="137"/>
                    <a:pt x="137" y="137"/>
                    <a:pt x="137" y="137"/>
                  </a:cubicBezTo>
                  <a:cubicBezTo>
                    <a:pt x="136" y="137"/>
                    <a:pt x="136" y="136"/>
                    <a:pt x="137" y="135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4"/>
                    <a:pt x="138" y="134"/>
                    <a:pt x="139" y="135"/>
                  </a:cubicBezTo>
                  <a:cubicBezTo>
                    <a:pt x="139" y="135"/>
                    <a:pt x="139" y="135"/>
                    <a:pt x="139" y="135"/>
                  </a:cubicBezTo>
                  <a:cubicBezTo>
                    <a:pt x="141" y="136"/>
                    <a:pt x="143" y="138"/>
                    <a:pt x="145" y="140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6" y="140"/>
                    <a:pt x="146" y="141"/>
                    <a:pt x="145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2"/>
                    <a:pt x="144" y="142"/>
                    <a:pt x="144" y="142"/>
                  </a:cubicBezTo>
                  <a:cubicBezTo>
                    <a:pt x="144" y="142"/>
                    <a:pt x="144" y="142"/>
                    <a:pt x="144" y="142"/>
                  </a:cubicBezTo>
                  <a:cubicBezTo>
                    <a:pt x="144" y="142"/>
                    <a:pt x="143" y="142"/>
                    <a:pt x="143" y="142"/>
                  </a:cubicBezTo>
                  <a:close/>
                  <a:moveTo>
                    <a:pt x="129" y="131"/>
                  </a:moveTo>
                  <a:cubicBezTo>
                    <a:pt x="127" y="130"/>
                    <a:pt x="124" y="128"/>
                    <a:pt x="122" y="126"/>
                  </a:cubicBezTo>
                  <a:cubicBezTo>
                    <a:pt x="122" y="126"/>
                    <a:pt x="122" y="126"/>
                    <a:pt x="122" y="126"/>
                  </a:cubicBezTo>
                  <a:cubicBezTo>
                    <a:pt x="122" y="126"/>
                    <a:pt x="121" y="125"/>
                    <a:pt x="122" y="12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2" y="124"/>
                    <a:pt x="123" y="124"/>
                    <a:pt x="124" y="124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26" y="126"/>
                    <a:pt x="128" y="127"/>
                    <a:pt x="131" y="129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1" y="129"/>
                    <a:pt x="131" y="130"/>
                    <a:pt x="131" y="131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31" y="131"/>
                    <a:pt x="130" y="131"/>
                    <a:pt x="130" y="131"/>
                  </a:cubicBezTo>
                  <a:cubicBezTo>
                    <a:pt x="130" y="131"/>
                    <a:pt x="130" y="131"/>
                    <a:pt x="130" y="131"/>
                  </a:cubicBezTo>
                  <a:cubicBezTo>
                    <a:pt x="129" y="131"/>
                    <a:pt x="129" y="131"/>
                    <a:pt x="129" y="131"/>
                  </a:cubicBezTo>
                  <a:close/>
                  <a:moveTo>
                    <a:pt x="114" y="121"/>
                  </a:moveTo>
                  <a:cubicBezTo>
                    <a:pt x="112" y="119"/>
                    <a:pt x="109" y="118"/>
                    <a:pt x="107" y="117"/>
                  </a:cubicBezTo>
                  <a:cubicBezTo>
                    <a:pt x="107" y="117"/>
                    <a:pt x="107" y="117"/>
                    <a:pt x="107" y="117"/>
                  </a:cubicBezTo>
                  <a:cubicBezTo>
                    <a:pt x="107" y="116"/>
                    <a:pt x="106" y="115"/>
                    <a:pt x="107" y="114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14"/>
                    <a:pt x="108" y="114"/>
                    <a:pt x="109" y="114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11" y="115"/>
                    <a:pt x="113" y="117"/>
                    <a:pt x="116" y="118"/>
                  </a:cubicBezTo>
                  <a:cubicBezTo>
                    <a:pt x="116" y="118"/>
                    <a:pt x="116" y="118"/>
                    <a:pt x="116" y="118"/>
                  </a:cubicBezTo>
                  <a:cubicBezTo>
                    <a:pt x="116" y="119"/>
                    <a:pt x="117" y="120"/>
                    <a:pt x="116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16" y="121"/>
                    <a:pt x="115" y="121"/>
                    <a:pt x="115" y="121"/>
                  </a:cubicBezTo>
                  <a:cubicBezTo>
                    <a:pt x="115" y="121"/>
                    <a:pt x="115" y="121"/>
                    <a:pt x="115" y="121"/>
                  </a:cubicBezTo>
                  <a:cubicBezTo>
                    <a:pt x="115" y="121"/>
                    <a:pt x="114" y="121"/>
                    <a:pt x="114" y="121"/>
                  </a:cubicBezTo>
                  <a:close/>
                  <a:moveTo>
                    <a:pt x="99" y="111"/>
                  </a:moveTo>
                  <a:cubicBezTo>
                    <a:pt x="96" y="110"/>
                    <a:pt x="94" y="108"/>
                    <a:pt x="92" y="107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1" y="107"/>
                    <a:pt x="91" y="106"/>
                    <a:pt x="91" y="105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92" y="104"/>
                    <a:pt x="93" y="104"/>
                    <a:pt x="93" y="105"/>
                  </a:cubicBezTo>
                  <a:cubicBezTo>
                    <a:pt x="93" y="105"/>
                    <a:pt x="93" y="105"/>
                    <a:pt x="93" y="105"/>
                  </a:cubicBezTo>
                  <a:cubicBezTo>
                    <a:pt x="95" y="106"/>
                    <a:pt x="98" y="107"/>
                    <a:pt x="100" y="10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0" y="109"/>
                    <a:pt x="100" y="109"/>
                    <a:pt x="100" y="109"/>
                  </a:cubicBezTo>
                  <a:cubicBezTo>
                    <a:pt x="101" y="109"/>
                    <a:pt x="101" y="110"/>
                    <a:pt x="101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101" y="111"/>
                    <a:pt x="100" y="111"/>
                    <a:pt x="100" y="111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99" y="111"/>
                    <a:pt x="99" y="111"/>
                    <a:pt x="99" y="111"/>
                  </a:cubicBezTo>
                  <a:close/>
                  <a:moveTo>
                    <a:pt x="83" y="103"/>
                  </a:moveTo>
                  <a:cubicBezTo>
                    <a:pt x="81" y="101"/>
                    <a:pt x="78" y="100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5" y="98"/>
                    <a:pt x="75" y="98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6" y="96"/>
                    <a:pt x="77" y="96"/>
                    <a:pt x="77" y="96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80" y="98"/>
                    <a:pt x="82" y="99"/>
                    <a:pt x="84" y="100"/>
                  </a:cubicBezTo>
                  <a:cubicBezTo>
                    <a:pt x="84" y="100"/>
                    <a:pt x="84" y="100"/>
                    <a:pt x="84" y="100"/>
                  </a:cubicBezTo>
                  <a:cubicBezTo>
                    <a:pt x="85" y="100"/>
                    <a:pt x="85" y="101"/>
                    <a:pt x="85" y="102"/>
                  </a:cubicBezTo>
                  <a:cubicBezTo>
                    <a:pt x="85" y="102"/>
                    <a:pt x="85" y="102"/>
                    <a:pt x="85" y="102"/>
                  </a:cubicBezTo>
                  <a:cubicBezTo>
                    <a:pt x="85" y="102"/>
                    <a:pt x="84" y="103"/>
                    <a:pt x="84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4" y="103"/>
                    <a:pt x="83" y="103"/>
                    <a:pt x="83" y="103"/>
                  </a:cubicBezTo>
                  <a:close/>
                  <a:moveTo>
                    <a:pt x="67" y="94"/>
                  </a:moveTo>
                  <a:cubicBezTo>
                    <a:pt x="65" y="92"/>
                    <a:pt x="63" y="91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89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87"/>
                    <a:pt x="61" y="86"/>
                    <a:pt x="62" y="87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64" y="88"/>
                    <a:pt x="67" y="90"/>
                    <a:pt x="69" y="91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70" y="92"/>
                    <a:pt x="70" y="93"/>
                    <a:pt x="69" y="93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69" y="94"/>
                    <a:pt x="69" y="94"/>
                    <a:pt x="68" y="94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8" y="94"/>
                    <a:pt x="67" y="94"/>
                    <a:pt x="67" y="94"/>
                  </a:cubicBezTo>
                  <a:close/>
                  <a:moveTo>
                    <a:pt x="52" y="83"/>
                  </a:moveTo>
                  <a:cubicBezTo>
                    <a:pt x="50" y="82"/>
                    <a:pt x="48" y="80"/>
                    <a:pt x="46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5" y="78"/>
                    <a:pt x="45" y="77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7" y="76"/>
                    <a:pt x="47" y="76"/>
                    <a:pt x="48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0" y="78"/>
                    <a:pt x="52" y="79"/>
                    <a:pt x="54" y="81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5" y="82"/>
                    <a:pt x="55" y="83"/>
                    <a:pt x="54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4" y="84"/>
                    <a:pt x="54" y="84"/>
                    <a:pt x="5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3" y="84"/>
                    <a:pt x="53" y="84"/>
                    <a:pt x="52" y="83"/>
                  </a:cubicBezTo>
                  <a:close/>
                  <a:moveTo>
                    <a:pt x="39" y="71"/>
                  </a:moveTo>
                  <a:cubicBezTo>
                    <a:pt x="37" y="70"/>
                    <a:pt x="35" y="68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3" y="65"/>
                    <a:pt x="33" y="64"/>
                    <a:pt x="33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3"/>
                    <a:pt x="35" y="63"/>
                    <a:pt x="35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7" y="66"/>
                    <a:pt x="39" y="67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70"/>
                    <a:pt x="41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2"/>
                    <a:pt x="40" y="72"/>
                    <a:pt x="40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2"/>
                    <a:pt x="39" y="72"/>
                    <a:pt x="39" y="71"/>
                  </a:cubicBezTo>
                  <a:close/>
                  <a:moveTo>
                    <a:pt x="27" y="58"/>
                  </a:moveTo>
                  <a:cubicBezTo>
                    <a:pt x="25" y="56"/>
                    <a:pt x="23" y="54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1" y="50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9"/>
                    <a:pt x="24" y="49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6" y="52"/>
                    <a:pt x="27" y="54"/>
                    <a:pt x="2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7"/>
                    <a:pt x="29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8" y="58"/>
                    <a:pt x="28" y="59"/>
                    <a:pt x="28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7" y="59"/>
                    <a:pt x="27" y="58"/>
                    <a:pt x="27" y="58"/>
                  </a:cubicBezTo>
                  <a:close/>
                  <a:moveTo>
                    <a:pt x="16" y="43"/>
                  </a:moveTo>
                  <a:cubicBezTo>
                    <a:pt x="15" y="41"/>
                    <a:pt x="14" y="38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5"/>
                    <a:pt x="12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3"/>
                    <a:pt x="15" y="34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7"/>
                    <a:pt x="17" y="39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2"/>
                    <a:pt x="19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4"/>
                    <a:pt x="17" y="43"/>
                    <a:pt x="16" y="43"/>
                  </a:cubicBezTo>
                  <a:close/>
                  <a:moveTo>
                    <a:pt x="8" y="27"/>
                  </a:moveTo>
                  <a:cubicBezTo>
                    <a:pt x="7" y="24"/>
                    <a:pt x="6" y="22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21"/>
                    <a:pt x="10" y="23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7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8" y="27"/>
                    <a:pt x="8" y="27"/>
                  </a:cubicBezTo>
                  <a:close/>
                  <a:moveTo>
                    <a:pt x="2" y="10"/>
                  </a:moveTo>
                  <a:cubicBezTo>
                    <a:pt x="1" y="7"/>
                    <a:pt x="1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3"/>
                    <a:pt x="4" y="6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5" y="10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2" y="10"/>
                    <a:pt x="2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Freeform 147">
              <a:extLst>
                <a:ext uri="{FF2B5EF4-FFF2-40B4-BE49-F238E27FC236}">
                  <a16:creationId xmlns:a16="http://schemas.microsoft.com/office/drawing/2014/main" id="{BFE78E32-8583-0DB0-29EA-C295764F7F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6451" y="4159250"/>
              <a:ext cx="481013" cy="417513"/>
            </a:xfrm>
            <a:custGeom>
              <a:avLst/>
              <a:gdLst>
                <a:gd name="T0" fmla="*/ 120 w 128"/>
                <a:gd name="T1" fmla="*/ 104 h 111"/>
                <a:gd name="T2" fmla="*/ 120 w 128"/>
                <a:gd name="T3" fmla="*/ 102 h 111"/>
                <a:gd name="T4" fmla="*/ 127 w 128"/>
                <a:gd name="T5" fmla="*/ 109 h 111"/>
                <a:gd name="T6" fmla="*/ 127 w 128"/>
                <a:gd name="T7" fmla="*/ 111 h 111"/>
                <a:gd name="T8" fmla="*/ 125 w 128"/>
                <a:gd name="T9" fmla="*/ 110 h 111"/>
                <a:gd name="T10" fmla="*/ 106 w 128"/>
                <a:gd name="T11" fmla="*/ 95 h 111"/>
                <a:gd name="T12" fmla="*/ 107 w 128"/>
                <a:gd name="T13" fmla="*/ 92 h 111"/>
                <a:gd name="T14" fmla="*/ 114 w 128"/>
                <a:gd name="T15" fmla="*/ 96 h 111"/>
                <a:gd name="T16" fmla="*/ 113 w 128"/>
                <a:gd name="T17" fmla="*/ 99 h 111"/>
                <a:gd name="T18" fmla="*/ 97 w 128"/>
                <a:gd name="T19" fmla="*/ 91 h 111"/>
                <a:gd name="T20" fmla="*/ 89 w 128"/>
                <a:gd name="T21" fmla="*/ 88 h 111"/>
                <a:gd name="T22" fmla="*/ 88 w 128"/>
                <a:gd name="T23" fmla="*/ 86 h 111"/>
                <a:gd name="T24" fmla="*/ 95 w 128"/>
                <a:gd name="T25" fmla="*/ 87 h 111"/>
                <a:gd name="T26" fmla="*/ 98 w 128"/>
                <a:gd name="T27" fmla="*/ 88 h 111"/>
                <a:gd name="T28" fmla="*/ 99 w 128"/>
                <a:gd name="T29" fmla="*/ 90 h 111"/>
                <a:gd name="T30" fmla="*/ 97 w 128"/>
                <a:gd name="T31" fmla="*/ 91 h 111"/>
                <a:gd name="T32" fmla="*/ 72 w 128"/>
                <a:gd name="T33" fmla="*/ 81 h 111"/>
                <a:gd name="T34" fmla="*/ 72 w 128"/>
                <a:gd name="T35" fmla="*/ 79 h 111"/>
                <a:gd name="T36" fmla="*/ 81 w 128"/>
                <a:gd name="T37" fmla="*/ 81 h 111"/>
                <a:gd name="T38" fmla="*/ 82 w 128"/>
                <a:gd name="T39" fmla="*/ 83 h 111"/>
                <a:gd name="T40" fmla="*/ 80 w 128"/>
                <a:gd name="T41" fmla="*/ 84 h 111"/>
                <a:gd name="T42" fmla="*/ 57 w 128"/>
                <a:gd name="T43" fmla="*/ 71 h 111"/>
                <a:gd name="T44" fmla="*/ 58 w 128"/>
                <a:gd name="T45" fmla="*/ 69 h 111"/>
                <a:gd name="T46" fmla="*/ 65 w 128"/>
                <a:gd name="T47" fmla="*/ 73 h 111"/>
                <a:gd name="T48" fmla="*/ 64 w 128"/>
                <a:gd name="T49" fmla="*/ 76 h 111"/>
                <a:gd name="T50" fmla="*/ 49 w 128"/>
                <a:gd name="T51" fmla="*/ 66 h 111"/>
                <a:gd name="T52" fmla="*/ 42 w 128"/>
                <a:gd name="T53" fmla="*/ 58 h 111"/>
                <a:gd name="T54" fmla="*/ 44 w 128"/>
                <a:gd name="T55" fmla="*/ 58 h 111"/>
                <a:gd name="T56" fmla="*/ 51 w 128"/>
                <a:gd name="T57" fmla="*/ 65 h 111"/>
                <a:gd name="T58" fmla="*/ 49 w 128"/>
                <a:gd name="T59" fmla="*/ 66 h 111"/>
                <a:gd name="T60" fmla="*/ 29 w 128"/>
                <a:gd name="T61" fmla="*/ 48 h 111"/>
                <a:gd name="T62" fmla="*/ 29 w 128"/>
                <a:gd name="T63" fmla="*/ 46 h 111"/>
                <a:gd name="T64" fmla="*/ 31 w 128"/>
                <a:gd name="T65" fmla="*/ 46 h 111"/>
                <a:gd name="T66" fmla="*/ 37 w 128"/>
                <a:gd name="T67" fmla="*/ 54 h 111"/>
                <a:gd name="T68" fmla="*/ 36 w 128"/>
                <a:gd name="T69" fmla="*/ 54 h 111"/>
                <a:gd name="T70" fmla="*/ 18 w 128"/>
                <a:gd name="T71" fmla="*/ 34 h 111"/>
                <a:gd name="T72" fmla="*/ 18 w 128"/>
                <a:gd name="T73" fmla="*/ 32 h 111"/>
                <a:gd name="T74" fmla="*/ 25 w 128"/>
                <a:gd name="T75" fmla="*/ 38 h 111"/>
                <a:gd name="T76" fmla="*/ 25 w 128"/>
                <a:gd name="T77" fmla="*/ 40 h 111"/>
                <a:gd name="T78" fmla="*/ 23 w 128"/>
                <a:gd name="T79" fmla="*/ 40 h 111"/>
                <a:gd name="T80" fmla="*/ 8 w 128"/>
                <a:gd name="T81" fmla="*/ 18 h 111"/>
                <a:gd name="T82" fmla="*/ 11 w 128"/>
                <a:gd name="T83" fmla="*/ 17 h 111"/>
                <a:gd name="T84" fmla="*/ 15 w 128"/>
                <a:gd name="T85" fmla="*/ 24 h 111"/>
                <a:gd name="T86" fmla="*/ 14 w 128"/>
                <a:gd name="T87" fmla="*/ 26 h 111"/>
                <a:gd name="T88" fmla="*/ 4 w 128"/>
                <a:gd name="T89" fmla="*/ 9 h 111"/>
                <a:gd name="T90" fmla="*/ 1 w 128"/>
                <a:gd name="T91" fmla="*/ 2 h 111"/>
                <a:gd name="T92" fmla="*/ 3 w 128"/>
                <a:gd name="T93" fmla="*/ 1 h 111"/>
                <a:gd name="T94" fmla="*/ 7 w 128"/>
                <a:gd name="T95" fmla="*/ 8 h 111"/>
                <a:gd name="T96" fmla="*/ 5 w 128"/>
                <a:gd name="T97" fmla="*/ 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11">
                  <a:moveTo>
                    <a:pt x="125" y="110"/>
                  </a:moveTo>
                  <a:cubicBezTo>
                    <a:pt x="124" y="108"/>
                    <a:pt x="122" y="106"/>
                    <a:pt x="120" y="104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20" y="103"/>
                    <a:pt x="120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1" y="102"/>
                    <a:pt x="122" y="102"/>
                    <a:pt x="122" y="102"/>
                  </a:cubicBezTo>
                  <a:cubicBezTo>
                    <a:pt x="122" y="102"/>
                    <a:pt x="122" y="102"/>
                    <a:pt x="122" y="102"/>
                  </a:cubicBezTo>
                  <a:cubicBezTo>
                    <a:pt x="124" y="104"/>
                    <a:pt x="126" y="107"/>
                    <a:pt x="127" y="109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128" y="110"/>
                    <a:pt x="127" y="111"/>
                    <a:pt x="127" y="111"/>
                  </a:cubicBezTo>
                  <a:cubicBezTo>
                    <a:pt x="127" y="111"/>
                    <a:pt x="127" y="111"/>
                    <a:pt x="127" y="111"/>
                  </a:cubicBezTo>
                  <a:cubicBezTo>
                    <a:pt x="126" y="111"/>
                    <a:pt x="126" y="111"/>
                    <a:pt x="126" y="111"/>
                  </a:cubicBezTo>
                  <a:cubicBezTo>
                    <a:pt x="126" y="111"/>
                    <a:pt x="126" y="111"/>
                    <a:pt x="126" y="111"/>
                  </a:cubicBezTo>
                  <a:cubicBezTo>
                    <a:pt x="125" y="111"/>
                    <a:pt x="125" y="111"/>
                    <a:pt x="125" y="110"/>
                  </a:cubicBezTo>
                  <a:close/>
                  <a:moveTo>
                    <a:pt x="113" y="99"/>
                  </a:moveTo>
                  <a:cubicBezTo>
                    <a:pt x="110" y="97"/>
                    <a:pt x="108" y="96"/>
                    <a:pt x="106" y="95"/>
                  </a:cubicBezTo>
                  <a:cubicBezTo>
                    <a:pt x="106" y="95"/>
                    <a:pt x="106" y="95"/>
                    <a:pt x="106" y="95"/>
                  </a:cubicBezTo>
                  <a:cubicBezTo>
                    <a:pt x="105" y="94"/>
                    <a:pt x="105" y="93"/>
                    <a:pt x="105" y="93"/>
                  </a:cubicBezTo>
                  <a:cubicBezTo>
                    <a:pt x="105" y="93"/>
                    <a:pt x="105" y="93"/>
                    <a:pt x="105" y="93"/>
                  </a:cubicBezTo>
                  <a:cubicBezTo>
                    <a:pt x="105" y="92"/>
                    <a:pt x="106" y="92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9" y="93"/>
                    <a:pt x="112" y="95"/>
                    <a:pt x="114" y="96"/>
                  </a:cubicBezTo>
                  <a:cubicBezTo>
                    <a:pt x="114" y="96"/>
                    <a:pt x="114" y="96"/>
                    <a:pt x="114" y="96"/>
                  </a:cubicBezTo>
                  <a:cubicBezTo>
                    <a:pt x="115" y="96"/>
                    <a:pt x="115" y="97"/>
                    <a:pt x="115" y="98"/>
                  </a:cubicBezTo>
                  <a:cubicBezTo>
                    <a:pt x="115" y="98"/>
                    <a:pt x="115" y="98"/>
                    <a:pt x="115" y="98"/>
                  </a:cubicBezTo>
                  <a:cubicBezTo>
                    <a:pt x="114" y="99"/>
                    <a:pt x="114" y="99"/>
                    <a:pt x="113" y="99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3" y="99"/>
                    <a:pt x="113" y="99"/>
                    <a:pt x="113" y="99"/>
                  </a:cubicBezTo>
                  <a:close/>
                  <a:moveTo>
                    <a:pt x="97" y="91"/>
                  </a:moveTo>
                  <a:cubicBezTo>
                    <a:pt x="95" y="90"/>
                    <a:pt x="94" y="90"/>
                    <a:pt x="94" y="89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94" y="89"/>
                    <a:pt x="92" y="89"/>
                    <a:pt x="89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8" y="88"/>
                    <a:pt x="88" y="87"/>
                    <a:pt x="88" y="86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9" y="85"/>
                    <a:pt x="89" y="85"/>
                    <a:pt x="90" y="85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3" y="86"/>
                    <a:pt x="95" y="87"/>
                    <a:pt x="95" y="87"/>
                  </a:cubicBezTo>
                  <a:cubicBezTo>
                    <a:pt x="95" y="87"/>
                    <a:pt x="95" y="87"/>
                    <a:pt x="95" y="87"/>
                  </a:cubicBezTo>
                  <a:cubicBezTo>
                    <a:pt x="95" y="87"/>
                    <a:pt x="95" y="87"/>
                    <a:pt x="95" y="87"/>
                  </a:cubicBezTo>
                  <a:cubicBezTo>
                    <a:pt x="95" y="87"/>
                    <a:pt x="96" y="87"/>
                    <a:pt x="98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9" y="88"/>
                    <a:pt x="99" y="89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8" y="90"/>
                    <a:pt x="98" y="91"/>
                    <a:pt x="97" y="91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97" y="91"/>
                    <a:pt x="97" y="91"/>
                    <a:pt x="97" y="91"/>
                  </a:cubicBezTo>
                  <a:close/>
                  <a:moveTo>
                    <a:pt x="80" y="84"/>
                  </a:moveTo>
                  <a:cubicBezTo>
                    <a:pt x="77" y="83"/>
                    <a:pt x="75" y="82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0"/>
                    <a:pt x="71" y="79"/>
                    <a:pt x="72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2" y="78"/>
                    <a:pt x="73" y="78"/>
                    <a:pt x="74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6" y="79"/>
                    <a:pt x="79" y="80"/>
                    <a:pt x="81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2" y="82"/>
                    <a:pt x="82" y="83"/>
                    <a:pt x="82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1" y="84"/>
                    <a:pt x="81" y="84"/>
                    <a:pt x="80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84"/>
                    <a:pt x="80" y="84"/>
                    <a:pt x="80" y="84"/>
                  </a:cubicBezTo>
                  <a:close/>
                  <a:moveTo>
                    <a:pt x="64" y="76"/>
                  </a:moveTo>
                  <a:cubicBezTo>
                    <a:pt x="61" y="74"/>
                    <a:pt x="59" y="73"/>
                    <a:pt x="57" y="71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6" y="71"/>
                    <a:pt x="56" y="70"/>
                    <a:pt x="56" y="69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69"/>
                    <a:pt x="58" y="69"/>
                    <a:pt x="58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61" y="71"/>
                    <a:pt x="63" y="72"/>
                    <a:pt x="65" y="73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5" y="76"/>
                    <a:pt x="65" y="76"/>
                    <a:pt x="64" y="76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4" y="76"/>
                    <a:pt x="64" y="76"/>
                    <a:pt x="64" y="76"/>
                  </a:cubicBezTo>
                  <a:close/>
                  <a:moveTo>
                    <a:pt x="49" y="66"/>
                  </a:moveTo>
                  <a:cubicBezTo>
                    <a:pt x="46" y="64"/>
                    <a:pt x="44" y="62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0"/>
                    <a:pt x="42" y="59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8"/>
                    <a:pt x="44" y="58"/>
                    <a:pt x="44" y="58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60"/>
                    <a:pt x="48" y="62"/>
                    <a:pt x="50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1" y="64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0" y="66"/>
                    <a:pt x="50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lose/>
                  <a:moveTo>
                    <a:pt x="35" y="54"/>
                  </a:moveTo>
                  <a:cubicBezTo>
                    <a:pt x="33" y="52"/>
                    <a:pt x="31" y="50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7"/>
                    <a:pt x="29" y="46"/>
                    <a:pt x="29" y="46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0" y="45"/>
                    <a:pt x="31" y="45"/>
                    <a:pt x="31" y="46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8"/>
                    <a:pt x="35" y="50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8" y="52"/>
                    <a:pt x="38" y="53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6" y="54"/>
                    <a:pt x="36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4"/>
                    <a:pt x="35" y="54"/>
                    <a:pt x="35" y="54"/>
                  </a:cubicBezTo>
                  <a:close/>
                  <a:moveTo>
                    <a:pt x="23" y="40"/>
                  </a:moveTo>
                  <a:cubicBezTo>
                    <a:pt x="21" y="38"/>
                    <a:pt x="19" y="36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3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20" y="31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4"/>
                    <a:pt x="23" y="36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39"/>
                    <a:pt x="25" y="4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3" y="41"/>
                    <a:pt x="23" y="41"/>
                    <a:pt x="23" y="40"/>
                  </a:cubicBezTo>
                  <a:close/>
                  <a:moveTo>
                    <a:pt x="12" y="25"/>
                  </a:moveTo>
                  <a:cubicBezTo>
                    <a:pt x="11" y="23"/>
                    <a:pt x="10" y="21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9"/>
                    <a:pt x="13" y="21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5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3" y="26"/>
                    <a:pt x="13" y="26"/>
                    <a:pt x="12" y="25"/>
                  </a:cubicBezTo>
                  <a:close/>
                  <a:moveTo>
                    <a:pt x="4" y="9"/>
                  </a:moveTo>
                  <a:cubicBezTo>
                    <a:pt x="3" y="7"/>
                    <a:pt x="2" y="4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3"/>
                    <a:pt x="5" y="6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4" y="10"/>
                    <a:pt x="4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Freeform 148">
              <a:extLst>
                <a:ext uri="{FF2B5EF4-FFF2-40B4-BE49-F238E27FC236}">
                  <a16:creationId xmlns:a16="http://schemas.microsoft.com/office/drawing/2014/main" id="{2937E732-2AA9-F073-F59A-F44EECBAF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5463" y="4208463"/>
              <a:ext cx="277813" cy="211138"/>
            </a:xfrm>
            <a:custGeom>
              <a:avLst/>
              <a:gdLst>
                <a:gd name="T0" fmla="*/ 0 w 74"/>
                <a:gd name="T1" fmla="*/ 54 h 56"/>
                <a:gd name="T2" fmla="*/ 2 w 74"/>
                <a:gd name="T3" fmla="*/ 53 h 56"/>
                <a:gd name="T4" fmla="*/ 4 w 74"/>
                <a:gd name="T5" fmla="*/ 53 h 56"/>
                <a:gd name="T6" fmla="*/ 7 w 74"/>
                <a:gd name="T7" fmla="*/ 53 h 56"/>
                <a:gd name="T8" fmla="*/ 9 w 74"/>
                <a:gd name="T9" fmla="*/ 54 h 56"/>
                <a:gd name="T10" fmla="*/ 7 w 74"/>
                <a:gd name="T11" fmla="*/ 56 h 56"/>
                <a:gd name="T12" fmla="*/ 4 w 74"/>
                <a:gd name="T13" fmla="*/ 56 h 56"/>
                <a:gd name="T14" fmla="*/ 2 w 74"/>
                <a:gd name="T15" fmla="*/ 56 h 56"/>
                <a:gd name="T16" fmla="*/ 17 w 74"/>
                <a:gd name="T17" fmla="*/ 52 h 56"/>
                <a:gd name="T18" fmla="*/ 24 w 74"/>
                <a:gd name="T19" fmla="*/ 50 h 56"/>
                <a:gd name="T20" fmla="*/ 26 w 74"/>
                <a:gd name="T21" fmla="*/ 51 h 56"/>
                <a:gd name="T22" fmla="*/ 25 w 74"/>
                <a:gd name="T23" fmla="*/ 53 h 56"/>
                <a:gd name="T24" fmla="*/ 17 w 74"/>
                <a:gd name="T25" fmla="*/ 55 h 56"/>
                <a:gd name="T26" fmla="*/ 17 w 74"/>
                <a:gd name="T27" fmla="*/ 55 h 56"/>
                <a:gd name="T28" fmla="*/ 16 w 74"/>
                <a:gd name="T29" fmla="*/ 54 h 56"/>
                <a:gd name="T30" fmla="*/ 34 w 74"/>
                <a:gd name="T31" fmla="*/ 47 h 56"/>
                <a:gd name="T32" fmla="*/ 40 w 74"/>
                <a:gd name="T33" fmla="*/ 43 h 56"/>
                <a:gd name="T34" fmla="*/ 42 w 74"/>
                <a:gd name="T35" fmla="*/ 43 h 56"/>
                <a:gd name="T36" fmla="*/ 42 w 74"/>
                <a:gd name="T37" fmla="*/ 45 h 56"/>
                <a:gd name="T38" fmla="*/ 35 w 74"/>
                <a:gd name="T39" fmla="*/ 49 h 56"/>
                <a:gd name="T40" fmla="*/ 34 w 74"/>
                <a:gd name="T41" fmla="*/ 49 h 56"/>
                <a:gd name="T42" fmla="*/ 33 w 74"/>
                <a:gd name="T43" fmla="*/ 49 h 56"/>
                <a:gd name="T44" fmla="*/ 48 w 74"/>
                <a:gd name="T45" fmla="*/ 37 h 56"/>
                <a:gd name="T46" fmla="*/ 54 w 74"/>
                <a:gd name="T47" fmla="*/ 31 h 56"/>
                <a:gd name="T48" fmla="*/ 56 w 74"/>
                <a:gd name="T49" fmla="*/ 31 h 56"/>
                <a:gd name="T50" fmla="*/ 56 w 74"/>
                <a:gd name="T51" fmla="*/ 33 h 56"/>
                <a:gd name="T52" fmla="*/ 50 w 74"/>
                <a:gd name="T53" fmla="*/ 39 h 56"/>
                <a:gd name="T54" fmla="*/ 49 w 74"/>
                <a:gd name="T55" fmla="*/ 39 h 56"/>
                <a:gd name="T56" fmla="*/ 48 w 74"/>
                <a:gd name="T57" fmla="*/ 39 h 56"/>
                <a:gd name="T58" fmla="*/ 60 w 74"/>
                <a:gd name="T59" fmla="*/ 24 h 56"/>
                <a:gd name="T60" fmla="*/ 64 w 74"/>
                <a:gd name="T61" fmla="*/ 17 h 56"/>
                <a:gd name="T62" fmla="*/ 66 w 74"/>
                <a:gd name="T63" fmla="*/ 17 h 56"/>
                <a:gd name="T64" fmla="*/ 67 w 74"/>
                <a:gd name="T65" fmla="*/ 19 h 56"/>
                <a:gd name="T66" fmla="*/ 62 w 74"/>
                <a:gd name="T67" fmla="*/ 25 h 56"/>
                <a:gd name="T68" fmla="*/ 61 w 74"/>
                <a:gd name="T69" fmla="*/ 26 h 56"/>
                <a:gd name="T70" fmla="*/ 60 w 74"/>
                <a:gd name="T71" fmla="*/ 26 h 56"/>
                <a:gd name="T72" fmla="*/ 69 w 74"/>
                <a:gd name="T73" fmla="*/ 8 h 56"/>
                <a:gd name="T74" fmla="*/ 71 w 74"/>
                <a:gd name="T75" fmla="*/ 1 h 56"/>
                <a:gd name="T76" fmla="*/ 71 w 74"/>
                <a:gd name="T77" fmla="*/ 1 h 56"/>
                <a:gd name="T78" fmla="*/ 73 w 74"/>
                <a:gd name="T79" fmla="*/ 0 h 56"/>
                <a:gd name="T80" fmla="*/ 74 w 74"/>
                <a:gd name="T81" fmla="*/ 2 h 56"/>
                <a:gd name="T82" fmla="*/ 71 w 74"/>
                <a:gd name="T83" fmla="*/ 9 h 56"/>
                <a:gd name="T84" fmla="*/ 70 w 74"/>
                <a:gd name="T85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" h="56">
                  <a:moveTo>
                    <a:pt x="2" y="56"/>
                  </a:moveTo>
                  <a:cubicBezTo>
                    <a:pt x="1" y="56"/>
                    <a:pt x="0" y="55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3"/>
                    <a:pt x="1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3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5" y="53"/>
                    <a:pt x="6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8" y="53"/>
                    <a:pt x="9" y="53"/>
                    <a:pt x="9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5"/>
                    <a:pt x="8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6"/>
                    <a:pt x="5" y="56"/>
                    <a:pt x="4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3" y="56"/>
                    <a:pt x="2" y="56"/>
                  </a:cubicBezTo>
                  <a:close/>
                  <a:moveTo>
                    <a:pt x="16" y="54"/>
                  </a:moveTo>
                  <a:cubicBezTo>
                    <a:pt x="15" y="53"/>
                    <a:pt x="16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20" y="51"/>
                    <a:pt x="22" y="51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5" y="50"/>
                    <a:pt x="26" y="50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7" y="52"/>
                    <a:pt x="26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3" y="54"/>
                    <a:pt x="20" y="54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55"/>
                    <a:pt x="16" y="54"/>
                    <a:pt x="16" y="54"/>
                  </a:cubicBezTo>
                  <a:close/>
                  <a:moveTo>
                    <a:pt x="33" y="49"/>
                  </a:moveTo>
                  <a:cubicBezTo>
                    <a:pt x="32" y="48"/>
                    <a:pt x="33" y="47"/>
                    <a:pt x="34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6" y="45"/>
                    <a:pt x="38" y="44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2"/>
                    <a:pt x="42" y="42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3" y="44"/>
                    <a:pt x="43" y="45"/>
                    <a:pt x="42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0" y="47"/>
                    <a:pt x="37" y="48"/>
                    <a:pt x="35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9"/>
                    <a:pt x="34" y="49"/>
                    <a:pt x="34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49"/>
                    <a:pt x="33" y="49"/>
                    <a:pt x="33" y="49"/>
                  </a:cubicBezTo>
                  <a:close/>
                  <a:moveTo>
                    <a:pt x="48" y="39"/>
                  </a:moveTo>
                  <a:cubicBezTo>
                    <a:pt x="47" y="38"/>
                    <a:pt x="48" y="37"/>
                    <a:pt x="48" y="37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50" y="35"/>
                    <a:pt x="52" y="33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1"/>
                    <a:pt x="55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2"/>
                    <a:pt x="57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5"/>
                    <a:pt x="52" y="37"/>
                    <a:pt x="50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8" y="39"/>
                    <a:pt x="48" y="39"/>
                  </a:cubicBezTo>
                  <a:close/>
                  <a:moveTo>
                    <a:pt x="60" y="26"/>
                  </a:moveTo>
                  <a:cubicBezTo>
                    <a:pt x="60" y="25"/>
                    <a:pt x="59" y="24"/>
                    <a:pt x="60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1" y="21"/>
                    <a:pt x="63" y="19"/>
                    <a:pt x="64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5" y="16"/>
                    <a:pt x="65" y="16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7"/>
                    <a:pt x="67" y="18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5" y="21"/>
                    <a:pt x="64" y="23"/>
                    <a:pt x="62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6"/>
                    <a:pt x="62" y="26"/>
                    <a:pt x="61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6"/>
                    <a:pt x="61" y="26"/>
                    <a:pt x="60" y="26"/>
                  </a:cubicBezTo>
                  <a:close/>
                  <a:moveTo>
                    <a:pt x="69" y="10"/>
                  </a:moveTo>
                  <a:cubicBezTo>
                    <a:pt x="69" y="10"/>
                    <a:pt x="68" y="9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1" y="4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2" y="0"/>
                    <a:pt x="72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4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3" y="5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10"/>
                    <a:pt x="71" y="10"/>
                    <a:pt x="70" y="10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0" y="10"/>
                    <a:pt x="70" y="10"/>
                    <a:pt x="69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Freeform 149">
              <a:extLst>
                <a:ext uri="{FF2B5EF4-FFF2-40B4-BE49-F238E27FC236}">
                  <a16:creationId xmlns:a16="http://schemas.microsoft.com/office/drawing/2014/main" id="{547AED77-B673-FE3F-9E2A-428FB7F8F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6738" y="4156075"/>
              <a:ext cx="225425" cy="195263"/>
            </a:xfrm>
            <a:custGeom>
              <a:avLst/>
              <a:gdLst>
                <a:gd name="T0" fmla="*/ 1 w 60"/>
                <a:gd name="T1" fmla="*/ 49 h 52"/>
                <a:gd name="T2" fmla="*/ 9 w 60"/>
                <a:gd name="T3" fmla="*/ 47 h 52"/>
                <a:gd name="T4" fmla="*/ 10 w 60"/>
                <a:gd name="T5" fmla="*/ 49 h 52"/>
                <a:gd name="T6" fmla="*/ 9 w 60"/>
                <a:gd name="T7" fmla="*/ 50 h 52"/>
                <a:gd name="T8" fmla="*/ 1 w 60"/>
                <a:gd name="T9" fmla="*/ 52 h 52"/>
                <a:gd name="T10" fmla="*/ 1 w 60"/>
                <a:gd name="T11" fmla="*/ 52 h 52"/>
                <a:gd name="T12" fmla="*/ 0 w 60"/>
                <a:gd name="T13" fmla="*/ 50 h 52"/>
                <a:gd name="T14" fmla="*/ 18 w 60"/>
                <a:gd name="T15" fmla="*/ 45 h 52"/>
                <a:gd name="T16" fmla="*/ 25 w 60"/>
                <a:gd name="T17" fmla="*/ 42 h 52"/>
                <a:gd name="T18" fmla="*/ 25 w 60"/>
                <a:gd name="T19" fmla="*/ 42 h 52"/>
                <a:gd name="T20" fmla="*/ 27 w 60"/>
                <a:gd name="T21" fmla="*/ 42 h 52"/>
                <a:gd name="T22" fmla="*/ 27 w 60"/>
                <a:gd name="T23" fmla="*/ 44 h 52"/>
                <a:gd name="T24" fmla="*/ 19 w 60"/>
                <a:gd name="T25" fmla="*/ 47 h 52"/>
                <a:gd name="T26" fmla="*/ 19 w 60"/>
                <a:gd name="T27" fmla="*/ 48 h 52"/>
                <a:gd name="T28" fmla="*/ 33 w 60"/>
                <a:gd name="T29" fmla="*/ 38 h 52"/>
                <a:gd name="T30" fmla="*/ 33 w 60"/>
                <a:gd name="T31" fmla="*/ 36 h 52"/>
                <a:gd name="T32" fmla="*/ 39 w 60"/>
                <a:gd name="T33" fmla="*/ 31 h 52"/>
                <a:gd name="T34" fmla="*/ 42 w 60"/>
                <a:gd name="T35" fmla="*/ 31 h 52"/>
                <a:gd name="T36" fmla="*/ 42 w 60"/>
                <a:gd name="T37" fmla="*/ 34 h 52"/>
                <a:gd name="T38" fmla="*/ 35 w 60"/>
                <a:gd name="T39" fmla="*/ 39 h 52"/>
                <a:gd name="T40" fmla="*/ 34 w 60"/>
                <a:gd name="T41" fmla="*/ 39 h 52"/>
                <a:gd name="T42" fmla="*/ 46 w 60"/>
                <a:gd name="T43" fmla="*/ 26 h 52"/>
                <a:gd name="T44" fmla="*/ 46 w 60"/>
                <a:gd name="T45" fmla="*/ 24 h 52"/>
                <a:gd name="T46" fmla="*/ 50 w 60"/>
                <a:gd name="T47" fmla="*/ 18 h 52"/>
                <a:gd name="T48" fmla="*/ 52 w 60"/>
                <a:gd name="T49" fmla="*/ 17 h 52"/>
                <a:gd name="T50" fmla="*/ 53 w 60"/>
                <a:gd name="T51" fmla="*/ 19 h 52"/>
                <a:gd name="T52" fmla="*/ 48 w 60"/>
                <a:gd name="T53" fmla="*/ 26 h 52"/>
                <a:gd name="T54" fmla="*/ 47 w 60"/>
                <a:gd name="T55" fmla="*/ 26 h 52"/>
                <a:gd name="T56" fmla="*/ 55 w 60"/>
                <a:gd name="T57" fmla="*/ 11 h 52"/>
                <a:gd name="T58" fmla="*/ 55 w 60"/>
                <a:gd name="T59" fmla="*/ 9 h 52"/>
                <a:gd name="T60" fmla="*/ 57 w 60"/>
                <a:gd name="T61" fmla="*/ 1 h 52"/>
                <a:gd name="T62" fmla="*/ 59 w 60"/>
                <a:gd name="T63" fmla="*/ 0 h 52"/>
                <a:gd name="T64" fmla="*/ 60 w 60"/>
                <a:gd name="T65" fmla="*/ 2 h 52"/>
                <a:gd name="T66" fmla="*/ 57 w 60"/>
                <a:gd name="T67" fmla="*/ 10 h 52"/>
                <a:gd name="T68" fmla="*/ 56 w 60"/>
                <a:gd name="T69" fmla="*/ 11 h 52"/>
                <a:gd name="T70" fmla="*/ 55 w 60"/>
                <a:gd name="T7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52">
                  <a:moveTo>
                    <a:pt x="0" y="50"/>
                  </a:moveTo>
                  <a:cubicBezTo>
                    <a:pt x="0" y="50"/>
                    <a:pt x="0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4" y="48"/>
                    <a:pt x="6" y="48"/>
                    <a:pt x="9" y="47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47"/>
                    <a:pt x="10" y="48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49"/>
                    <a:pt x="10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1"/>
                    <a:pt x="4" y="51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2"/>
                    <a:pt x="0" y="51"/>
                    <a:pt x="0" y="50"/>
                  </a:cubicBezTo>
                  <a:close/>
                  <a:moveTo>
                    <a:pt x="17" y="47"/>
                  </a:moveTo>
                  <a:cubicBezTo>
                    <a:pt x="17" y="46"/>
                    <a:pt x="17" y="45"/>
                    <a:pt x="18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1" y="44"/>
                    <a:pt x="23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6" y="41"/>
                    <a:pt x="27" y="41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3"/>
                    <a:pt x="27" y="44"/>
                    <a:pt x="27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4" y="45"/>
                    <a:pt x="22" y="46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8" y="48"/>
                    <a:pt x="17" y="47"/>
                    <a:pt x="17" y="47"/>
                  </a:cubicBezTo>
                  <a:close/>
                  <a:moveTo>
                    <a:pt x="33" y="38"/>
                  </a:moveTo>
                  <a:cubicBezTo>
                    <a:pt x="33" y="38"/>
                    <a:pt x="33" y="37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6" y="35"/>
                    <a:pt x="38" y="33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0" y="31"/>
                    <a:pt x="41" y="31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2"/>
                    <a:pt x="42" y="33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5"/>
                    <a:pt x="38" y="37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39"/>
                    <a:pt x="35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3" y="39"/>
                    <a:pt x="33" y="38"/>
                  </a:cubicBezTo>
                  <a:close/>
                  <a:moveTo>
                    <a:pt x="46" y="26"/>
                  </a:moveTo>
                  <a:cubicBezTo>
                    <a:pt x="46" y="26"/>
                    <a:pt x="45" y="25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8" y="22"/>
                    <a:pt x="49" y="20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3" y="17"/>
                    <a:pt x="53" y="18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2" y="21"/>
                    <a:pt x="50" y="24"/>
                    <a:pt x="48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6"/>
                    <a:pt x="48" y="26"/>
                    <a:pt x="47" y="26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6"/>
                    <a:pt x="46" y="26"/>
                    <a:pt x="46" y="26"/>
                  </a:cubicBezTo>
                  <a:close/>
                  <a:moveTo>
                    <a:pt x="55" y="11"/>
                  </a:moveTo>
                  <a:cubicBezTo>
                    <a:pt x="55" y="10"/>
                    <a:pt x="54" y="10"/>
                    <a:pt x="55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6" y="4"/>
                    <a:pt x="57" y="1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1"/>
                    <a:pt x="58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0" y="1"/>
                    <a:pt x="60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"/>
                    <a:pt x="59" y="5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Freeform 150">
              <a:extLst>
                <a:ext uri="{FF2B5EF4-FFF2-40B4-BE49-F238E27FC236}">
                  <a16:creationId xmlns:a16="http://schemas.microsoft.com/office/drawing/2014/main" id="{471CE383-B365-07D2-5D34-DAE38D17B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9813" y="4738688"/>
              <a:ext cx="409575" cy="168275"/>
            </a:xfrm>
            <a:custGeom>
              <a:avLst/>
              <a:gdLst>
                <a:gd name="T0" fmla="*/ 98 w 109"/>
                <a:gd name="T1" fmla="*/ 43 h 45"/>
                <a:gd name="T2" fmla="*/ 100 w 109"/>
                <a:gd name="T3" fmla="*/ 42 h 45"/>
                <a:gd name="T4" fmla="*/ 101 w 109"/>
                <a:gd name="T5" fmla="*/ 42 h 45"/>
                <a:gd name="T6" fmla="*/ 107 w 109"/>
                <a:gd name="T7" fmla="*/ 42 h 45"/>
                <a:gd name="T8" fmla="*/ 109 w 109"/>
                <a:gd name="T9" fmla="*/ 43 h 45"/>
                <a:gd name="T10" fmla="*/ 107 w 109"/>
                <a:gd name="T11" fmla="*/ 45 h 45"/>
                <a:gd name="T12" fmla="*/ 101 w 109"/>
                <a:gd name="T13" fmla="*/ 45 h 45"/>
                <a:gd name="T14" fmla="*/ 100 w 109"/>
                <a:gd name="T15" fmla="*/ 45 h 45"/>
                <a:gd name="T16" fmla="*/ 82 w 109"/>
                <a:gd name="T17" fmla="*/ 43 h 45"/>
                <a:gd name="T18" fmla="*/ 80 w 109"/>
                <a:gd name="T19" fmla="*/ 41 h 45"/>
                <a:gd name="T20" fmla="*/ 82 w 109"/>
                <a:gd name="T21" fmla="*/ 40 h 45"/>
                <a:gd name="T22" fmla="*/ 90 w 109"/>
                <a:gd name="T23" fmla="*/ 41 h 45"/>
                <a:gd name="T24" fmla="*/ 91 w 109"/>
                <a:gd name="T25" fmla="*/ 43 h 45"/>
                <a:gd name="T26" fmla="*/ 90 w 109"/>
                <a:gd name="T27" fmla="*/ 44 h 45"/>
                <a:gd name="T28" fmla="*/ 90 w 109"/>
                <a:gd name="T29" fmla="*/ 44 h 45"/>
                <a:gd name="T30" fmla="*/ 64 w 109"/>
                <a:gd name="T31" fmla="*/ 38 h 45"/>
                <a:gd name="T32" fmla="*/ 63 w 109"/>
                <a:gd name="T33" fmla="*/ 36 h 45"/>
                <a:gd name="T34" fmla="*/ 65 w 109"/>
                <a:gd name="T35" fmla="*/ 35 h 45"/>
                <a:gd name="T36" fmla="*/ 73 w 109"/>
                <a:gd name="T37" fmla="*/ 37 h 45"/>
                <a:gd name="T38" fmla="*/ 74 w 109"/>
                <a:gd name="T39" fmla="*/ 39 h 45"/>
                <a:gd name="T40" fmla="*/ 72 w 109"/>
                <a:gd name="T41" fmla="*/ 40 h 45"/>
                <a:gd name="T42" fmla="*/ 72 w 109"/>
                <a:gd name="T43" fmla="*/ 40 h 45"/>
                <a:gd name="T44" fmla="*/ 47 w 109"/>
                <a:gd name="T45" fmla="*/ 31 h 45"/>
                <a:gd name="T46" fmla="*/ 47 w 109"/>
                <a:gd name="T47" fmla="*/ 29 h 45"/>
                <a:gd name="T48" fmla="*/ 49 w 109"/>
                <a:gd name="T49" fmla="*/ 28 h 45"/>
                <a:gd name="T50" fmla="*/ 56 w 109"/>
                <a:gd name="T51" fmla="*/ 31 h 45"/>
                <a:gd name="T52" fmla="*/ 57 w 109"/>
                <a:gd name="T53" fmla="*/ 33 h 45"/>
                <a:gd name="T54" fmla="*/ 55 w 109"/>
                <a:gd name="T55" fmla="*/ 34 h 45"/>
                <a:gd name="T56" fmla="*/ 55 w 109"/>
                <a:gd name="T57" fmla="*/ 34 h 45"/>
                <a:gd name="T58" fmla="*/ 31 w 109"/>
                <a:gd name="T59" fmla="*/ 22 h 45"/>
                <a:gd name="T60" fmla="*/ 31 w 109"/>
                <a:gd name="T61" fmla="*/ 20 h 45"/>
                <a:gd name="T62" fmla="*/ 33 w 109"/>
                <a:gd name="T63" fmla="*/ 20 h 45"/>
                <a:gd name="T64" fmla="*/ 40 w 109"/>
                <a:gd name="T65" fmla="*/ 24 h 45"/>
                <a:gd name="T66" fmla="*/ 40 w 109"/>
                <a:gd name="T67" fmla="*/ 26 h 45"/>
                <a:gd name="T68" fmla="*/ 39 w 109"/>
                <a:gd name="T69" fmla="*/ 26 h 45"/>
                <a:gd name="T70" fmla="*/ 38 w 109"/>
                <a:gd name="T71" fmla="*/ 26 h 45"/>
                <a:gd name="T72" fmla="*/ 16 w 109"/>
                <a:gd name="T73" fmla="*/ 13 h 45"/>
                <a:gd name="T74" fmla="*/ 15 w 109"/>
                <a:gd name="T75" fmla="*/ 11 h 45"/>
                <a:gd name="T76" fmla="*/ 17 w 109"/>
                <a:gd name="T77" fmla="*/ 11 h 45"/>
                <a:gd name="T78" fmla="*/ 24 w 109"/>
                <a:gd name="T79" fmla="*/ 15 h 45"/>
                <a:gd name="T80" fmla="*/ 25 w 109"/>
                <a:gd name="T81" fmla="*/ 17 h 45"/>
                <a:gd name="T82" fmla="*/ 23 w 109"/>
                <a:gd name="T83" fmla="*/ 18 h 45"/>
                <a:gd name="T84" fmla="*/ 23 w 109"/>
                <a:gd name="T85" fmla="*/ 17 h 45"/>
                <a:gd name="T86" fmla="*/ 1 w 109"/>
                <a:gd name="T87" fmla="*/ 3 h 45"/>
                <a:gd name="T88" fmla="*/ 0 w 109"/>
                <a:gd name="T89" fmla="*/ 1 h 45"/>
                <a:gd name="T90" fmla="*/ 2 w 109"/>
                <a:gd name="T91" fmla="*/ 0 h 45"/>
                <a:gd name="T92" fmla="*/ 9 w 109"/>
                <a:gd name="T93" fmla="*/ 5 h 45"/>
                <a:gd name="T94" fmla="*/ 9 w 109"/>
                <a:gd name="T95" fmla="*/ 7 h 45"/>
                <a:gd name="T96" fmla="*/ 8 w 109"/>
                <a:gd name="T97" fmla="*/ 8 h 45"/>
                <a:gd name="T98" fmla="*/ 7 w 109"/>
                <a:gd name="T99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" h="45">
                  <a:moveTo>
                    <a:pt x="100" y="45"/>
                  </a:moveTo>
                  <a:cubicBezTo>
                    <a:pt x="99" y="45"/>
                    <a:pt x="98" y="44"/>
                    <a:pt x="98" y="43"/>
                  </a:cubicBezTo>
                  <a:cubicBezTo>
                    <a:pt x="98" y="43"/>
                    <a:pt x="98" y="43"/>
                    <a:pt x="98" y="43"/>
                  </a:cubicBezTo>
                  <a:cubicBezTo>
                    <a:pt x="98" y="43"/>
                    <a:pt x="99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1" y="42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3" y="42"/>
                    <a:pt x="105" y="42"/>
                    <a:pt x="107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8" y="42"/>
                    <a:pt x="108" y="42"/>
                    <a:pt x="109" y="43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09" y="44"/>
                    <a:pt x="108" y="45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5" y="45"/>
                    <a:pt x="103" y="45"/>
                    <a:pt x="101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1" y="45"/>
                    <a:pt x="100" y="45"/>
                    <a:pt x="100" y="45"/>
                  </a:cubicBezTo>
                  <a:close/>
                  <a:moveTo>
                    <a:pt x="90" y="44"/>
                  </a:moveTo>
                  <a:cubicBezTo>
                    <a:pt x="87" y="44"/>
                    <a:pt x="84" y="43"/>
                    <a:pt x="82" y="43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81" y="42"/>
                    <a:pt x="80" y="42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1" y="40"/>
                    <a:pt x="81" y="40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5" y="40"/>
                    <a:pt x="87" y="41"/>
                    <a:pt x="90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1" y="41"/>
                    <a:pt x="91" y="42"/>
                    <a:pt x="91" y="43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90" y="44"/>
                    <a:pt x="90" y="44"/>
                    <a:pt x="90" y="44"/>
                  </a:cubicBezTo>
                  <a:close/>
                  <a:moveTo>
                    <a:pt x="72" y="40"/>
                  </a:moveTo>
                  <a:cubicBezTo>
                    <a:pt x="69" y="39"/>
                    <a:pt x="67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3" y="37"/>
                    <a:pt x="63" y="36"/>
                    <a:pt x="6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4" y="35"/>
                    <a:pt x="64" y="34"/>
                    <a:pt x="6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8" y="36"/>
                    <a:pt x="70" y="36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3" y="37"/>
                    <a:pt x="74" y="38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3" y="40"/>
                    <a:pt x="73" y="40"/>
                    <a:pt x="72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2" y="40"/>
                    <a:pt x="72" y="40"/>
                    <a:pt x="72" y="40"/>
                  </a:cubicBezTo>
                  <a:close/>
                  <a:moveTo>
                    <a:pt x="55" y="34"/>
                  </a:moveTo>
                  <a:cubicBezTo>
                    <a:pt x="52" y="33"/>
                    <a:pt x="50" y="32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0"/>
                    <a:pt x="46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8"/>
                    <a:pt x="48" y="28"/>
                    <a:pt x="4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51" y="29"/>
                    <a:pt x="53" y="30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7" y="31"/>
                    <a:pt x="57" y="32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4"/>
                    <a:pt x="56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lose/>
                  <a:moveTo>
                    <a:pt x="38" y="26"/>
                  </a:moveTo>
                  <a:cubicBezTo>
                    <a:pt x="36" y="25"/>
                    <a:pt x="34" y="24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2" y="19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5" y="21"/>
                    <a:pt x="37" y="22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1" y="25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8" y="26"/>
                  </a:cubicBezTo>
                  <a:close/>
                  <a:moveTo>
                    <a:pt x="23" y="17"/>
                  </a:moveTo>
                  <a:cubicBezTo>
                    <a:pt x="20" y="16"/>
                    <a:pt x="18" y="14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5" y="13"/>
                    <a:pt x="15" y="12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0"/>
                    <a:pt x="17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2"/>
                    <a:pt x="22" y="13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7"/>
                    <a:pt x="24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lose/>
                  <a:moveTo>
                    <a:pt x="7" y="8"/>
                  </a:moveTo>
                  <a:cubicBezTo>
                    <a:pt x="3" y="5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5" y="2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7" y="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Freeform 151">
              <a:extLst>
                <a:ext uri="{FF2B5EF4-FFF2-40B4-BE49-F238E27FC236}">
                  <a16:creationId xmlns:a16="http://schemas.microsoft.com/office/drawing/2014/main" id="{E319261E-FDC0-DA77-5DB8-3FBDDDA04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1" y="5162550"/>
              <a:ext cx="1416050" cy="68263"/>
            </a:xfrm>
            <a:custGeom>
              <a:avLst/>
              <a:gdLst>
                <a:gd name="T0" fmla="*/ 892 w 892"/>
                <a:gd name="T1" fmla="*/ 43 h 43"/>
                <a:gd name="T2" fmla="*/ 0 w 892"/>
                <a:gd name="T3" fmla="*/ 43 h 43"/>
                <a:gd name="T4" fmla="*/ 128 w 892"/>
                <a:gd name="T5" fmla="*/ 0 h 43"/>
                <a:gd name="T6" fmla="*/ 762 w 892"/>
                <a:gd name="T7" fmla="*/ 0 h 43"/>
                <a:gd name="T8" fmla="*/ 892 w 892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2" h="43">
                  <a:moveTo>
                    <a:pt x="892" y="43"/>
                  </a:moveTo>
                  <a:lnTo>
                    <a:pt x="0" y="43"/>
                  </a:lnTo>
                  <a:lnTo>
                    <a:pt x="128" y="0"/>
                  </a:lnTo>
                  <a:lnTo>
                    <a:pt x="762" y="0"/>
                  </a:lnTo>
                  <a:lnTo>
                    <a:pt x="892" y="43"/>
                  </a:lnTo>
                  <a:close/>
                </a:path>
              </a:pathLst>
            </a:custGeom>
            <a:solidFill>
              <a:srgbClr val="CCB4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Freeform 152">
              <a:extLst>
                <a:ext uri="{FF2B5EF4-FFF2-40B4-BE49-F238E27FC236}">
                  <a16:creationId xmlns:a16="http://schemas.microsoft.com/office/drawing/2014/main" id="{CD0C7A1D-34AB-29E5-A504-A0BC68E80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2551" y="5154613"/>
              <a:ext cx="1427163" cy="84138"/>
            </a:xfrm>
            <a:custGeom>
              <a:avLst/>
              <a:gdLst>
                <a:gd name="T0" fmla="*/ 2 w 380"/>
                <a:gd name="T1" fmla="*/ 22 h 22"/>
                <a:gd name="T2" fmla="*/ 0 w 380"/>
                <a:gd name="T3" fmla="*/ 21 h 22"/>
                <a:gd name="T4" fmla="*/ 0 w 380"/>
                <a:gd name="T5" fmla="*/ 21 h 22"/>
                <a:gd name="T6" fmla="*/ 1 w 380"/>
                <a:gd name="T7" fmla="*/ 19 h 22"/>
                <a:gd name="T8" fmla="*/ 1 w 380"/>
                <a:gd name="T9" fmla="*/ 19 h 22"/>
                <a:gd name="T10" fmla="*/ 56 w 380"/>
                <a:gd name="T11" fmla="*/ 0 h 22"/>
                <a:gd name="T12" fmla="*/ 56 w 380"/>
                <a:gd name="T13" fmla="*/ 0 h 22"/>
                <a:gd name="T14" fmla="*/ 324 w 380"/>
                <a:gd name="T15" fmla="*/ 0 h 22"/>
                <a:gd name="T16" fmla="*/ 325 w 380"/>
                <a:gd name="T17" fmla="*/ 0 h 22"/>
                <a:gd name="T18" fmla="*/ 379 w 380"/>
                <a:gd name="T19" fmla="*/ 19 h 22"/>
                <a:gd name="T20" fmla="*/ 379 w 380"/>
                <a:gd name="T21" fmla="*/ 20 h 22"/>
                <a:gd name="T22" fmla="*/ 379 w 380"/>
                <a:gd name="T23" fmla="*/ 19 h 22"/>
                <a:gd name="T24" fmla="*/ 379 w 380"/>
                <a:gd name="T25" fmla="*/ 20 h 22"/>
                <a:gd name="T26" fmla="*/ 379 w 380"/>
                <a:gd name="T27" fmla="*/ 19 h 22"/>
                <a:gd name="T28" fmla="*/ 380 w 380"/>
                <a:gd name="T29" fmla="*/ 21 h 22"/>
                <a:gd name="T30" fmla="*/ 380 w 380"/>
                <a:gd name="T31" fmla="*/ 21 h 22"/>
                <a:gd name="T32" fmla="*/ 379 w 380"/>
                <a:gd name="T33" fmla="*/ 22 h 22"/>
                <a:gd name="T34" fmla="*/ 379 w 380"/>
                <a:gd name="T35" fmla="*/ 22 h 22"/>
                <a:gd name="T36" fmla="*/ 2 w 380"/>
                <a:gd name="T37" fmla="*/ 22 h 22"/>
                <a:gd name="T38" fmla="*/ 11 w 380"/>
                <a:gd name="T39" fmla="*/ 19 h 22"/>
                <a:gd name="T40" fmla="*/ 369 w 380"/>
                <a:gd name="T41" fmla="*/ 19 h 22"/>
                <a:gd name="T42" fmla="*/ 324 w 380"/>
                <a:gd name="T43" fmla="*/ 3 h 22"/>
                <a:gd name="T44" fmla="*/ 56 w 380"/>
                <a:gd name="T45" fmla="*/ 3 h 22"/>
                <a:gd name="T46" fmla="*/ 11 w 380"/>
                <a:gd name="T47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0" h="22">
                  <a:moveTo>
                    <a:pt x="2" y="22"/>
                  </a:moveTo>
                  <a:cubicBezTo>
                    <a:pt x="1" y="22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79" y="19"/>
                    <a:pt x="379" y="19"/>
                    <a:pt x="379" y="19"/>
                  </a:cubicBezTo>
                  <a:cubicBezTo>
                    <a:pt x="379" y="20"/>
                    <a:pt x="379" y="20"/>
                    <a:pt x="379" y="20"/>
                  </a:cubicBezTo>
                  <a:cubicBezTo>
                    <a:pt x="379" y="19"/>
                    <a:pt x="379" y="19"/>
                    <a:pt x="379" y="19"/>
                  </a:cubicBezTo>
                  <a:cubicBezTo>
                    <a:pt x="379" y="20"/>
                    <a:pt x="379" y="20"/>
                    <a:pt x="379" y="20"/>
                  </a:cubicBezTo>
                  <a:cubicBezTo>
                    <a:pt x="379" y="19"/>
                    <a:pt x="379" y="19"/>
                    <a:pt x="379" y="19"/>
                  </a:cubicBezTo>
                  <a:cubicBezTo>
                    <a:pt x="380" y="19"/>
                    <a:pt x="380" y="20"/>
                    <a:pt x="380" y="21"/>
                  </a:cubicBezTo>
                  <a:cubicBezTo>
                    <a:pt x="380" y="21"/>
                    <a:pt x="380" y="21"/>
                    <a:pt x="380" y="21"/>
                  </a:cubicBezTo>
                  <a:cubicBezTo>
                    <a:pt x="380" y="21"/>
                    <a:pt x="379" y="22"/>
                    <a:pt x="379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  <a:moveTo>
                    <a:pt x="11" y="19"/>
                  </a:moveTo>
                  <a:cubicBezTo>
                    <a:pt x="369" y="19"/>
                    <a:pt x="369" y="19"/>
                    <a:pt x="369" y="19"/>
                  </a:cubicBezTo>
                  <a:cubicBezTo>
                    <a:pt x="324" y="3"/>
                    <a:pt x="324" y="3"/>
                    <a:pt x="324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Rectangle 153">
              <a:extLst>
                <a:ext uri="{FF2B5EF4-FFF2-40B4-BE49-F238E27FC236}">
                  <a16:creationId xmlns:a16="http://schemas.microsoft.com/office/drawing/2014/main" id="{224AA6A5-3081-B2CB-E34E-18CD0C603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1938" y="5475288"/>
              <a:ext cx="38100" cy="390525"/>
            </a:xfrm>
            <a:prstGeom prst="rect">
              <a:avLst/>
            </a:pr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Freeform 154">
              <a:extLst>
                <a:ext uri="{FF2B5EF4-FFF2-40B4-BE49-F238E27FC236}">
                  <a16:creationId xmlns:a16="http://schemas.microsoft.com/office/drawing/2014/main" id="{ED433D68-FDFB-CF16-1397-FA771724F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4001" y="5470525"/>
              <a:ext cx="49213" cy="403225"/>
            </a:xfrm>
            <a:custGeom>
              <a:avLst/>
              <a:gdLst>
                <a:gd name="T0" fmla="*/ 2 w 13"/>
                <a:gd name="T1" fmla="*/ 107 h 107"/>
                <a:gd name="T2" fmla="*/ 1 w 13"/>
                <a:gd name="T3" fmla="*/ 106 h 107"/>
                <a:gd name="T4" fmla="*/ 1 w 13"/>
                <a:gd name="T5" fmla="*/ 106 h 107"/>
                <a:gd name="T6" fmla="*/ 0 w 13"/>
                <a:gd name="T7" fmla="*/ 105 h 107"/>
                <a:gd name="T8" fmla="*/ 0 w 13"/>
                <a:gd name="T9" fmla="*/ 105 h 107"/>
                <a:gd name="T10" fmla="*/ 0 w 13"/>
                <a:gd name="T11" fmla="*/ 1 h 107"/>
                <a:gd name="T12" fmla="*/ 1 w 13"/>
                <a:gd name="T13" fmla="*/ 0 h 107"/>
                <a:gd name="T14" fmla="*/ 1 w 13"/>
                <a:gd name="T15" fmla="*/ 0 h 107"/>
                <a:gd name="T16" fmla="*/ 2 w 13"/>
                <a:gd name="T17" fmla="*/ 0 h 107"/>
                <a:gd name="T18" fmla="*/ 2 w 13"/>
                <a:gd name="T19" fmla="*/ 0 h 107"/>
                <a:gd name="T20" fmla="*/ 12 w 13"/>
                <a:gd name="T21" fmla="*/ 0 h 107"/>
                <a:gd name="T22" fmla="*/ 13 w 13"/>
                <a:gd name="T23" fmla="*/ 0 h 107"/>
                <a:gd name="T24" fmla="*/ 13 w 13"/>
                <a:gd name="T25" fmla="*/ 0 h 107"/>
                <a:gd name="T26" fmla="*/ 13 w 13"/>
                <a:gd name="T27" fmla="*/ 1 h 107"/>
                <a:gd name="T28" fmla="*/ 13 w 13"/>
                <a:gd name="T29" fmla="*/ 1 h 107"/>
                <a:gd name="T30" fmla="*/ 13 w 13"/>
                <a:gd name="T31" fmla="*/ 105 h 107"/>
                <a:gd name="T32" fmla="*/ 13 w 13"/>
                <a:gd name="T33" fmla="*/ 106 h 107"/>
                <a:gd name="T34" fmla="*/ 13 w 13"/>
                <a:gd name="T35" fmla="*/ 106 h 107"/>
                <a:gd name="T36" fmla="*/ 12 w 13"/>
                <a:gd name="T37" fmla="*/ 107 h 107"/>
                <a:gd name="T38" fmla="*/ 12 w 13"/>
                <a:gd name="T39" fmla="*/ 107 h 107"/>
                <a:gd name="T40" fmla="*/ 2 w 13"/>
                <a:gd name="T41" fmla="*/ 107 h 107"/>
                <a:gd name="T42" fmla="*/ 12 w 13"/>
                <a:gd name="T43" fmla="*/ 105 h 107"/>
                <a:gd name="T44" fmla="*/ 12 w 13"/>
                <a:gd name="T45" fmla="*/ 104 h 107"/>
                <a:gd name="T46" fmla="*/ 12 w 13"/>
                <a:gd name="T47" fmla="*/ 105 h 107"/>
                <a:gd name="T48" fmla="*/ 3 w 13"/>
                <a:gd name="T49" fmla="*/ 104 h 107"/>
                <a:gd name="T50" fmla="*/ 10 w 13"/>
                <a:gd name="T51" fmla="*/ 104 h 107"/>
                <a:gd name="T52" fmla="*/ 10 w 13"/>
                <a:gd name="T53" fmla="*/ 3 h 107"/>
                <a:gd name="T54" fmla="*/ 3 w 13"/>
                <a:gd name="T55" fmla="*/ 3 h 107"/>
                <a:gd name="T56" fmla="*/ 3 w 13"/>
                <a:gd name="T57" fmla="*/ 10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" h="107">
                  <a:moveTo>
                    <a:pt x="2" y="107"/>
                  </a:moveTo>
                  <a:cubicBezTo>
                    <a:pt x="1" y="107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06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105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2" y="106"/>
                    <a:pt x="12" y="107"/>
                    <a:pt x="12" y="107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2" y="107"/>
                    <a:pt x="2" y="107"/>
                    <a:pt x="2" y="107"/>
                  </a:cubicBezTo>
                  <a:close/>
                  <a:moveTo>
                    <a:pt x="12" y="10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12" y="105"/>
                    <a:pt x="12" y="105"/>
                    <a:pt x="12" y="105"/>
                  </a:cubicBezTo>
                  <a:close/>
                  <a:moveTo>
                    <a:pt x="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04"/>
                    <a:pt x="3" y="104"/>
                    <a:pt x="3" y="10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Rectangle 155">
              <a:extLst>
                <a:ext uri="{FF2B5EF4-FFF2-40B4-BE49-F238E27FC236}">
                  <a16:creationId xmlns:a16="http://schemas.microsoft.com/office/drawing/2014/main" id="{7868E00D-8C43-4495-D482-F669B526D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6513" y="5475288"/>
              <a:ext cx="38100" cy="390525"/>
            </a:xfrm>
            <a:prstGeom prst="rect">
              <a:avLst/>
            </a:pr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Freeform 156">
              <a:extLst>
                <a:ext uri="{FF2B5EF4-FFF2-40B4-BE49-F238E27FC236}">
                  <a16:creationId xmlns:a16="http://schemas.microsoft.com/office/drawing/2014/main" id="{E0118292-EEF5-57D4-E07E-899451395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8576" y="5470525"/>
              <a:ext cx="49213" cy="403225"/>
            </a:xfrm>
            <a:custGeom>
              <a:avLst/>
              <a:gdLst>
                <a:gd name="T0" fmla="*/ 2 w 13"/>
                <a:gd name="T1" fmla="*/ 107 h 107"/>
                <a:gd name="T2" fmla="*/ 1 w 13"/>
                <a:gd name="T3" fmla="*/ 106 h 107"/>
                <a:gd name="T4" fmla="*/ 1 w 13"/>
                <a:gd name="T5" fmla="*/ 106 h 107"/>
                <a:gd name="T6" fmla="*/ 0 w 13"/>
                <a:gd name="T7" fmla="*/ 105 h 107"/>
                <a:gd name="T8" fmla="*/ 0 w 13"/>
                <a:gd name="T9" fmla="*/ 105 h 107"/>
                <a:gd name="T10" fmla="*/ 0 w 13"/>
                <a:gd name="T11" fmla="*/ 1 h 107"/>
                <a:gd name="T12" fmla="*/ 1 w 13"/>
                <a:gd name="T13" fmla="*/ 0 h 107"/>
                <a:gd name="T14" fmla="*/ 1 w 13"/>
                <a:gd name="T15" fmla="*/ 0 h 107"/>
                <a:gd name="T16" fmla="*/ 2 w 13"/>
                <a:gd name="T17" fmla="*/ 0 h 107"/>
                <a:gd name="T18" fmla="*/ 2 w 13"/>
                <a:gd name="T19" fmla="*/ 0 h 107"/>
                <a:gd name="T20" fmla="*/ 12 w 13"/>
                <a:gd name="T21" fmla="*/ 0 h 107"/>
                <a:gd name="T22" fmla="*/ 13 w 13"/>
                <a:gd name="T23" fmla="*/ 0 h 107"/>
                <a:gd name="T24" fmla="*/ 13 w 13"/>
                <a:gd name="T25" fmla="*/ 0 h 107"/>
                <a:gd name="T26" fmla="*/ 13 w 13"/>
                <a:gd name="T27" fmla="*/ 1 h 107"/>
                <a:gd name="T28" fmla="*/ 13 w 13"/>
                <a:gd name="T29" fmla="*/ 1 h 107"/>
                <a:gd name="T30" fmla="*/ 13 w 13"/>
                <a:gd name="T31" fmla="*/ 105 h 107"/>
                <a:gd name="T32" fmla="*/ 13 w 13"/>
                <a:gd name="T33" fmla="*/ 106 h 107"/>
                <a:gd name="T34" fmla="*/ 13 w 13"/>
                <a:gd name="T35" fmla="*/ 106 h 107"/>
                <a:gd name="T36" fmla="*/ 12 w 13"/>
                <a:gd name="T37" fmla="*/ 107 h 107"/>
                <a:gd name="T38" fmla="*/ 12 w 13"/>
                <a:gd name="T39" fmla="*/ 107 h 107"/>
                <a:gd name="T40" fmla="*/ 2 w 13"/>
                <a:gd name="T41" fmla="*/ 107 h 107"/>
                <a:gd name="T42" fmla="*/ 12 w 13"/>
                <a:gd name="T43" fmla="*/ 105 h 107"/>
                <a:gd name="T44" fmla="*/ 12 w 13"/>
                <a:gd name="T45" fmla="*/ 104 h 107"/>
                <a:gd name="T46" fmla="*/ 12 w 13"/>
                <a:gd name="T47" fmla="*/ 105 h 107"/>
                <a:gd name="T48" fmla="*/ 3 w 13"/>
                <a:gd name="T49" fmla="*/ 104 h 107"/>
                <a:gd name="T50" fmla="*/ 10 w 13"/>
                <a:gd name="T51" fmla="*/ 104 h 107"/>
                <a:gd name="T52" fmla="*/ 10 w 13"/>
                <a:gd name="T53" fmla="*/ 3 h 107"/>
                <a:gd name="T54" fmla="*/ 3 w 13"/>
                <a:gd name="T55" fmla="*/ 3 h 107"/>
                <a:gd name="T56" fmla="*/ 3 w 13"/>
                <a:gd name="T57" fmla="*/ 10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" h="107">
                  <a:moveTo>
                    <a:pt x="2" y="107"/>
                  </a:moveTo>
                  <a:cubicBezTo>
                    <a:pt x="1" y="107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06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105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3" y="106"/>
                    <a:pt x="12" y="107"/>
                    <a:pt x="12" y="107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2" y="107"/>
                    <a:pt x="2" y="107"/>
                    <a:pt x="2" y="107"/>
                  </a:cubicBezTo>
                  <a:close/>
                  <a:moveTo>
                    <a:pt x="12" y="10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12" y="105"/>
                    <a:pt x="12" y="105"/>
                    <a:pt x="12" y="105"/>
                  </a:cubicBezTo>
                  <a:close/>
                  <a:moveTo>
                    <a:pt x="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04"/>
                    <a:pt x="3" y="104"/>
                    <a:pt x="3" y="10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3" name="Freeform 157">
              <a:extLst>
                <a:ext uri="{FF2B5EF4-FFF2-40B4-BE49-F238E27FC236}">
                  <a16:creationId xmlns:a16="http://schemas.microsoft.com/office/drawing/2014/main" id="{B2554F34-D5F3-FEBB-363B-47B4980D4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741988"/>
              <a:ext cx="76200" cy="134938"/>
            </a:xfrm>
            <a:custGeom>
              <a:avLst/>
              <a:gdLst>
                <a:gd name="T0" fmla="*/ 20 w 20"/>
                <a:gd name="T1" fmla="*/ 26 h 36"/>
                <a:gd name="T2" fmla="*/ 10 w 20"/>
                <a:gd name="T3" fmla="*/ 36 h 36"/>
                <a:gd name="T4" fmla="*/ 10 w 20"/>
                <a:gd name="T5" fmla="*/ 36 h 36"/>
                <a:gd name="T6" fmla="*/ 0 w 20"/>
                <a:gd name="T7" fmla="*/ 26 h 36"/>
                <a:gd name="T8" fmla="*/ 0 w 20"/>
                <a:gd name="T9" fmla="*/ 10 h 36"/>
                <a:gd name="T10" fmla="*/ 10 w 20"/>
                <a:gd name="T11" fmla="*/ 0 h 36"/>
                <a:gd name="T12" fmla="*/ 10 w 20"/>
                <a:gd name="T13" fmla="*/ 0 h 36"/>
                <a:gd name="T14" fmla="*/ 20 w 20"/>
                <a:gd name="T15" fmla="*/ 10 h 36"/>
                <a:gd name="T16" fmla="*/ 20 w 20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20" y="26"/>
                  </a:moveTo>
                  <a:cubicBezTo>
                    <a:pt x="20" y="31"/>
                    <a:pt x="15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31"/>
                    <a:pt x="0" y="2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lnTo>
                    <a:pt x="20" y="26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4" name="Freeform 158">
              <a:extLst>
                <a:ext uri="{FF2B5EF4-FFF2-40B4-BE49-F238E27FC236}">
                  <a16:creationId xmlns:a16="http://schemas.microsoft.com/office/drawing/2014/main" id="{B0E74B09-44F2-976F-FDF7-89B8B0A4F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6538" y="5737225"/>
              <a:ext cx="85725" cy="142875"/>
            </a:xfrm>
            <a:custGeom>
              <a:avLst/>
              <a:gdLst>
                <a:gd name="T0" fmla="*/ 0 w 23"/>
                <a:gd name="T1" fmla="*/ 27 h 38"/>
                <a:gd name="T2" fmla="*/ 0 w 23"/>
                <a:gd name="T3" fmla="*/ 11 h 38"/>
                <a:gd name="T4" fmla="*/ 12 w 23"/>
                <a:gd name="T5" fmla="*/ 0 h 38"/>
                <a:gd name="T6" fmla="*/ 12 w 23"/>
                <a:gd name="T7" fmla="*/ 0 h 38"/>
                <a:gd name="T8" fmla="*/ 23 w 23"/>
                <a:gd name="T9" fmla="*/ 11 h 38"/>
                <a:gd name="T10" fmla="*/ 23 w 23"/>
                <a:gd name="T11" fmla="*/ 11 h 38"/>
                <a:gd name="T12" fmla="*/ 23 w 23"/>
                <a:gd name="T13" fmla="*/ 27 h 38"/>
                <a:gd name="T14" fmla="*/ 12 w 23"/>
                <a:gd name="T15" fmla="*/ 38 h 38"/>
                <a:gd name="T16" fmla="*/ 12 w 23"/>
                <a:gd name="T17" fmla="*/ 38 h 38"/>
                <a:gd name="T18" fmla="*/ 0 w 23"/>
                <a:gd name="T19" fmla="*/ 27 h 38"/>
                <a:gd name="T20" fmla="*/ 3 w 23"/>
                <a:gd name="T21" fmla="*/ 11 h 38"/>
                <a:gd name="T22" fmla="*/ 3 w 23"/>
                <a:gd name="T23" fmla="*/ 27 h 38"/>
                <a:gd name="T24" fmla="*/ 12 w 23"/>
                <a:gd name="T25" fmla="*/ 35 h 38"/>
                <a:gd name="T26" fmla="*/ 12 w 23"/>
                <a:gd name="T27" fmla="*/ 35 h 38"/>
                <a:gd name="T28" fmla="*/ 20 w 23"/>
                <a:gd name="T29" fmla="*/ 27 h 38"/>
                <a:gd name="T30" fmla="*/ 20 w 23"/>
                <a:gd name="T31" fmla="*/ 27 h 38"/>
                <a:gd name="T32" fmla="*/ 20 w 23"/>
                <a:gd name="T33" fmla="*/ 11 h 38"/>
                <a:gd name="T34" fmla="*/ 12 w 23"/>
                <a:gd name="T35" fmla="*/ 3 h 38"/>
                <a:gd name="T36" fmla="*/ 12 w 23"/>
                <a:gd name="T37" fmla="*/ 3 h 38"/>
                <a:gd name="T38" fmla="*/ 3 w 23"/>
                <a:gd name="T3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38">
                  <a:moveTo>
                    <a:pt x="0" y="27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3"/>
                    <a:pt x="18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5" y="38"/>
                    <a:pt x="0" y="33"/>
                    <a:pt x="0" y="27"/>
                  </a:cubicBezTo>
                  <a:close/>
                  <a:moveTo>
                    <a:pt x="3" y="11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31"/>
                    <a:pt x="7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6" y="35"/>
                    <a:pt x="20" y="31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7"/>
                    <a:pt x="16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7" y="3"/>
                    <a:pt x="3" y="7"/>
                    <a:pt x="3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5" name="Freeform 159">
              <a:extLst>
                <a:ext uri="{FF2B5EF4-FFF2-40B4-BE49-F238E27FC236}">
                  <a16:creationId xmlns:a16="http://schemas.microsoft.com/office/drawing/2014/main" id="{3A23B58D-D2AC-724B-B953-370AC95D6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0638" y="5741988"/>
              <a:ext cx="76200" cy="134938"/>
            </a:xfrm>
            <a:custGeom>
              <a:avLst/>
              <a:gdLst>
                <a:gd name="T0" fmla="*/ 20 w 20"/>
                <a:gd name="T1" fmla="*/ 26 h 36"/>
                <a:gd name="T2" fmla="*/ 10 w 20"/>
                <a:gd name="T3" fmla="*/ 36 h 36"/>
                <a:gd name="T4" fmla="*/ 10 w 20"/>
                <a:gd name="T5" fmla="*/ 36 h 36"/>
                <a:gd name="T6" fmla="*/ 0 w 20"/>
                <a:gd name="T7" fmla="*/ 26 h 36"/>
                <a:gd name="T8" fmla="*/ 0 w 20"/>
                <a:gd name="T9" fmla="*/ 10 h 36"/>
                <a:gd name="T10" fmla="*/ 10 w 20"/>
                <a:gd name="T11" fmla="*/ 0 h 36"/>
                <a:gd name="T12" fmla="*/ 10 w 20"/>
                <a:gd name="T13" fmla="*/ 0 h 36"/>
                <a:gd name="T14" fmla="*/ 20 w 20"/>
                <a:gd name="T15" fmla="*/ 10 h 36"/>
                <a:gd name="T16" fmla="*/ 20 w 20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20" y="26"/>
                  </a:moveTo>
                  <a:cubicBezTo>
                    <a:pt x="20" y="31"/>
                    <a:pt x="15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31"/>
                    <a:pt x="0" y="2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lnTo>
                    <a:pt x="20" y="26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6" name="Freeform 160">
              <a:extLst>
                <a:ext uri="{FF2B5EF4-FFF2-40B4-BE49-F238E27FC236}">
                  <a16:creationId xmlns:a16="http://schemas.microsoft.com/office/drawing/2014/main" id="{CCDB83DF-6498-AC4D-F56A-A93092BE91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4288" y="5737225"/>
              <a:ext cx="85725" cy="142875"/>
            </a:xfrm>
            <a:custGeom>
              <a:avLst/>
              <a:gdLst>
                <a:gd name="T0" fmla="*/ 0 w 23"/>
                <a:gd name="T1" fmla="*/ 27 h 38"/>
                <a:gd name="T2" fmla="*/ 0 w 23"/>
                <a:gd name="T3" fmla="*/ 11 h 38"/>
                <a:gd name="T4" fmla="*/ 12 w 23"/>
                <a:gd name="T5" fmla="*/ 0 h 38"/>
                <a:gd name="T6" fmla="*/ 12 w 23"/>
                <a:gd name="T7" fmla="*/ 0 h 38"/>
                <a:gd name="T8" fmla="*/ 23 w 23"/>
                <a:gd name="T9" fmla="*/ 11 h 38"/>
                <a:gd name="T10" fmla="*/ 23 w 23"/>
                <a:gd name="T11" fmla="*/ 11 h 38"/>
                <a:gd name="T12" fmla="*/ 23 w 23"/>
                <a:gd name="T13" fmla="*/ 27 h 38"/>
                <a:gd name="T14" fmla="*/ 12 w 23"/>
                <a:gd name="T15" fmla="*/ 38 h 38"/>
                <a:gd name="T16" fmla="*/ 12 w 23"/>
                <a:gd name="T17" fmla="*/ 38 h 38"/>
                <a:gd name="T18" fmla="*/ 0 w 23"/>
                <a:gd name="T19" fmla="*/ 27 h 38"/>
                <a:gd name="T20" fmla="*/ 3 w 23"/>
                <a:gd name="T21" fmla="*/ 11 h 38"/>
                <a:gd name="T22" fmla="*/ 3 w 23"/>
                <a:gd name="T23" fmla="*/ 27 h 38"/>
                <a:gd name="T24" fmla="*/ 12 w 23"/>
                <a:gd name="T25" fmla="*/ 35 h 38"/>
                <a:gd name="T26" fmla="*/ 12 w 23"/>
                <a:gd name="T27" fmla="*/ 35 h 38"/>
                <a:gd name="T28" fmla="*/ 20 w 23"/>
                <a:gd name="T29" fmla="*/ 27 h 38"/>
                <a:gd name="T30" fmla="*/ 20 w 23"/>
                <a:gd name="T31" fmla="*/ 27 h 38"/>
                <a:gd name="T32" fmla="*/ 20 w 23"/>
                <a:gd name="T33" fmla="*/ 11 h 38"/>
                <a:gd name="T34" fmla="*/ 12 w 23"/>
                <a:gd name="T35" fmla="*/ 3 h 38"/>
                <a:gd name="T36" fmla="*/ 12 w 23"/>
                <a:gd name="T37" fmla="*/ 3 h 38"/>
                <a:gd name="T38" fmla="*/ 3 w 23"/>
                <a:gd name="T3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38">
                  <a:moveTo>
                    <a:pt x="0" y="27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3"/>
                    <a:pt x="18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5" y="38"/>
                    <a:pt x="0" y="33"/>
                    <a:pt x="0" y="27"/>
                  </a:cubicBezTo>
                  <a:close/>
                  <a:moveTo>
                    <a:pt x="3" y="11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31"/>
                    <a:pt x="7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6" y="35"/>
                    <a:pt x="20" y="31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7"/>
                    <a:pt x="16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7" y="3"/>
                    <a:pt x="3" y="7"/>
                    <a:pt x="3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Freeform 161">
              <a:extLst>
                <a:ext uri="{FF2B5EF4-FFF2-40B4-BE49-F238E27FC236}">
                  <a16:creationId xmlns:a16="http://schemas.microsoft.com/office/drawing/2014/main" id="{AFF32BD5-1747-C49A-6BC9-FB6E646C1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8276" y="5280025"/>
              <a:ext cx="1254125" cy="195263"/>
            </a:xfrm>
            <a:custGeom>
              <a:avLst/>
              <a:gdLst>
                <a:gd name="T0" fmla="*/ 334 w 334"/>
                <a:gd name="T1" fmla="*/ 0 h 52"/>
                <a:gd name="T2" fmla="*/ 334 w 334"/>
                <a:gd name="T3" fmla="*/ 39 h 52"/>
                <a:gd name="T4" fmla="*/ 321 w 334"/>
                <a:gd name="T5" fmla="*/ 52 h 52"/>
                <a:gd name="T6" fmla="*/ 13 w 334"/>
                <a:gd name="T7" fmla="*/ 52 h 52"/>
                <a:gd name="T8" fmla="*/ 0 w 334"/>
                <a:gd name="T9" fmla="*/ 39 h 52"/>
                <a:gd name="T10" fmla="*/ 0 w 334"/>
                <a:gd name="T11" fmla="*/ 0 h 52"/>
                <a:gd name="T12" fmla="*/ 334 w 334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52">
                  <a:moveTo>
                    <a:pt x="334" y="0"/>
                  </a:moveTo>
                  <a:cubicBezTo>
                    <a:pt x="334" y="39"/>
                    <a:pt x="334" y="39"/>
                    <a:pt x="334" y="39"/>
                  </a:cubicBezTo>
                  <a:cubicBezTo>
                    <a:pt x="334" y="46"/>
                    <a:pt x="328" y="52"/>
                    <a:pt x="321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6" y="52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DBD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8" name="Freeform 162">
              <a:extLst>
                <a:ext uri="{FF2B5EF4-FFF2-40B4-BE49-F238E27FC236}">
                  <a16:creationId xmlns:a16="http://schemas.microsoft.com/office/drawing/2014/main" id="{4F16BFE9-9D29-8EC7-C537-61519E134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5101" y="5275263"/>
              <a:ext cx="1262063" cy="206375"/>
            </a:xfrm>
            <a:custGeom>
              <a:avLst/>
              <a:gdLst>
                <a:gd name="T0" fmla="*/ 14 w 336"/>
                <a:gd name="T1" fmla="*/ 55 h 55"/>
                <a:gd name="T2" fmla="*/ 0 w 336"/>
                <a:gd name="T3" fmla="*/ 40 h 55"/>
                <a:gd name="T4" fmla="*/ 0 w 336"/>
                <a:gd name="T5" fmla="*/ 40 h 55"/>
                <a:gd name="T6" fmla="*/ 0 w 336"/>
                <a:gd name="T7" fmla="*/ 1 h 55"/>
                <a:gd name="T8" fmla="*/ 0 w 336"/>
                <a:gd name="T9" fmla="*/ 0 h 55"/>
                <a:gd name="T10" fmla="*/ 0 w 336"/>
                <a:gd name="T11" fmla="*/ 0 h 55"/>
                <a:gd name="T12" fmla="*/ 1 w 336"/>
                <a:gd name="T13" fmla="*/ 0 h 55"/>
                <a:gd name="T14" fmla="*/ 1 w 336"/>
                <a:gd name="T15" fmla="*/ 0 h 55"/>
                <a:gd name="T16" fmla="*/ 335 w 336"/>
                <a:gd name="T17" fmla="*/ 0 h 55"/>
                <a:gd name="T18" fmla="*/ 335 w 336"/>
                <a:gd name="T19" fmla="*/ 1 h 55"/>
                <a:gd name="T20" fmla="*/ 335 w 336"/>
                <a:gd name="T21" fmla="*/ 0 h 55"/>
                <a:gd name="T22" fmla="*/ 336 w 336"/>
                <a:gd name="T23" fmla="*/ 0 h 55"/>
                <a:gd name="T24" fmla="*/ 336 w 336"/>
                <a:gd name="T25" fmla="*/ 0 h 55"/>
                <a:gd name="T26" fmla="*/ 336 w 336"/>
                <a:gd name="T27" fmla="*/ 1 h 55"/>
                <a:gd name="T28" fmla="*/ 336 w 336"/>
                <a:gd name="T29" fmla="*/ 1 h 55"/>
                <a:gd name="T30" fmla="*/ 336 w 336"/>
                <a:gd name="T31" fmla="*/ 40 h 55"/>
                <a:gd name="T32" fmla="*/ 322 w 336"/>
                <a:gd name="T33" fmla="*/ 55 h 55"/>
                <a:gd name="T34" fmla="*/ 322 w 336"/>
                <a:gd name="T35" fmla="*/ 55 h 55"/>
                <a:gd name="T36" fmla="*/ 14 w 336"/>
                <a:gd name="T37" fmla="*/ 55 h 55"/>
                <a:gd name="T38" fmla="*/ 3 w 336"/>
                <a:gd name="T39" fmla="*/ 40 h 55"/>
                <a:gd name="T40" fmla="*/ 14 w 336"/>
                <a:gd name="T41" fmla="*/ 52 h 55"/>
                <a:gd name="T42" fmla="*/ 14 w 336"/>
                <a:gd name="T43" fmla="*/ 52 h 55"/>
                <a:gd name="T44" fmla="*/ 322 w 336"/>
                <a:gd name="T45" fmla="*/ 52 h 55"/>
                <a:gd name="T46" fmla="*/ 333 w 336"/>
                <a:gd name="T47" fmla="*/ 40 h 55"/>
                <a:gd name="T48" fmla="*/ 333 w 336"/>
                <a:gd name="T49" fmla="*/ 40 h 55"/>
                <a:gd name="T50" fmla="*/ 333 w 336"/>
                <a:gd name="T51" fmla="*/ 3 h 55"/>
                <a:gd name="T52" fmla="*/ 3 w 336"/>
                <a:gd name="T53" fmla="*/ 3 h 55"/>
                <a:gd name="T54" fmla="*/ 3 w 336"/>
                <a:gd name="T55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6" h="55">
                  <a:moveTo>
                    <a:pt x="14" y="55"/>
                  </a:moveTo>
                  <a:cubicBezTo>
                    <a:pt x="6" y="55"/>
                    <a:pt x="0" y="48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5" y="0"/>
                    <a:pt x="336" y="0"/>
                    <a:pt x="336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6" y="0"/>
                    <a:pt x="336" y="1"/>
                    <a:pt x="336" y="1"/>
                  </a:cubicBezTo>
                  <a:cubicBezTo>
                    <a:pt x="336" y="1"/>
                    <a:pt x="336" y="1"/>
                    <a:pt x="336" y="1"/>
                  </a:cubicBezTo>
                  <a:cubicBezTo>
                    <a:pt x="336" y="40"/>
                    <a:pt x="336" y="40"/>
                    <a:pt x="336" y="40"/>
                  </a:cubicBezTo>
                  <a:cubicBezTo>
                    <a:pt x="336" y="48"/>
                    <a:pt x="330" y="55"/>
                    <a:pt x="322" y="55"/>
                  </a:cubicBezTo>
                  <a:cubicBezTo>
                    <a:pt x="322" y="55"/>
                    <a:pt x="322" y="55"/>
                    <a:pt x="322" y="55"/>
                  </a:cubicBezTo>
                  <a:cubicBezTo>
                    <a:pt x="14" y="55"/>
                    <a:pt x="14" y="55"/>
                    <a:pt x="14" y="55"/>
                  </a:cubicBezTo>
                  <a:close/>
                  <a:moveTo>
                    <a:pt x="3" y="40"/>
                  </a:moveTo>
                  <a:cubicBezTo>
                    <a:pt x="3" y="46"/>
                    <a:pt x="8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322" y="52"/>
                    <a:pt x="322" y="52"/>
                    <a:pt x="322" y="52"/>
                  </a:cubicBezTo>
                  <a:cubicBezTo>
                    <a:pt x="328" y="52"/>
                    <a:pt x="333" y="46"/>
                    <a:pt x="333" y="40"/>
                  </a:cubicBezTo>
                  <a:cubicBezTo>
                    <a:pt x="333" y="40"/>
                    <a:pt x="333" y="40"/>
                    <a:pt x="333" y="40"/>
                  </a:cubicBezTo>
                  <a:cubicBezTo>
                    <a:pt x="333" y="3"/>
                    <a:pt x="333" y="3"/>
                    <a:pt x="33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0"/>
                    <a:pt x="3" y="40"/>
                    <a:pt x="3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9" name="Freeform 163">
              <a:extLst>
                <a:ext uri="{FF2B5EF4-FFF2-40B4-BE49-F238E27FC236}">
                  <a16:creationId xmlns:a16="http://schemas.microsoft.com/office/drawing/2014/main" id="{5BB5ED04-5CBD-54D4-05DA-25B52BD70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0" name="Freeform 164">
              <a:extLst>
                <a:ext uri="{FF2B5EF4-FFF2-40B4-BE49-F238E27FC236}">
                  <a16:creationId xmlns:a16="http://schemas.microsoft.com/office/drawing/2014/main" id="{5F252338-15CE-3962-5B18-B1DAD44CD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7038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1" name="Freeform 165">
              <a:extLst>
                <a:ext uri="{FF2B5EF4-FFF2-40B4-BE49-F238E27FC236}">
                  <a16:creationId xmlns:a16="http://schemas.microsoft.com/office/drawing/2014/main" id="{12B4F07D-4206-2305-680A-9A722A92A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913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2" name="Freeform 166">
              <a:extLst>
                <a:ext uri="{FF2B5EF4-FFF2-40B4-BE49-F238E27FC236}">
                  <a16:creationId xmlns:a16="http://schemas.microsoft.com/office/drawing/2014/main" id="{C2B44925-F880-AAB1-FEF1-09124BB2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788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3" name="Freeform 167">
              <a:extLst>
                <a:ext uri="{FF2B5EF4-FFF2-40B4-BE49-F238E27FC236}">
                  <a16:creationId xmlns:a16="http://schemas.microsoft.com/office/drawing/2014/main" id="{353B56A4-11FE-35E9-1587-56186DF78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5663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4" name="Freeform 168">
              <a:extLst>
                <a:ext uri="{FF2B5EF4-FFF2-40B4-BE49-F238E27FC236}">
                  <a16:creationId xmlns:a16="http://schemas.microsoft.com/office/drawing/2014/main" id="{2B50232A-A9B8-F06B-1608-93CC80573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8538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5" name="Freeform 169">
              <a:extLst>
                <a:ext uri="{FF2B5EF4-FFF2-40B4-BE49-F238E27FC236}">
                  <a16:creationId xmlns:a16="http://schemas.microsoft.com/office/drawing/2014/main" id="{8BF5A02E-4F7F-031A-F631-F5B603BE7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413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6" name="Freeform 170">
              <a:extLst>
                <a:ext uri="{FF2B5EF4-FFF2-40B4-BE49-F238E27FC236}">
                  <a16:creationId xmlns:a16="http://schemas.microsoft.com/office/drawing/2014/main" id="{329FBC68-A314-579B-8240-6CA1A17DF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9526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7" name="Rectangle 171">
              <a:extLst>
                <a:ext uri="{FF2B5EF4-FFF2-40B4-BE49-F238E27FC236}">
                  <a16:creationId xmlns:a16="http://schemas.microsoft.com/office/drawing/2014/main" id="{88015F6D-AA17-4D8C-FF11-46157EE91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8901" y="5230813"/>
              <a:ext cx="1416050" cy="71438"/>
            </a:xfrm>
            <a:prstGeom prst="rect">
              <a:avLst/>
            </a:pr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8" name="Freeform 172">
              <a:extLst>
                <a:ext uri="{FF2B5EF4-FFF2-40B4-BE49-F238E27FC236}">
                  <a16:creationId xmlns:a16="http://schemas.microsoft.com/office/drawing/2014/main" id="{904D050E-867B-E5D2-73A4-CCA2DAF197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2551" y="5226050"/>
              <a:ext cx="1427163" cy="79375"/>
            </a:xfrm>
            <a:custGeom>
              <a:avLst/>
              <a:gdLst>
                <a:gd name="T0" fmla="*/ 2 w 380"/>
                <a:gd name="T1" fmla="*/ 21 h 21"/>
                <a:gd name="T2" fmla="*/ 0 w 380"/>
                <a:gd name="T3" fmla="*/ 21 h 21"/>
                <a:gd name="T4" fmla="*/ 0 w 380"/>
                <a:gd name="T5" fmla="*/ 21 h 21"/>
                <a:gd name="T6" fmla="*/ 0 w 380"/>
                <a:gd name="T7" fmla="*/ 20 h 21"/>
                <a:gd name="T8" fmla="*/ 0 w 380"/>
                <a:gd name="T9" fmla="*/ 20 h 21"/>
                <a:gd name="T10" fmla="*/ 0 w 380"/>
                <a:gd name="T11" fmla="*/ 1 h 21"/>
                <a:gd name="T12" fmla="*/ 0 w 380"/>
                <a:gd name="T13" fmla="*/ 0 h 21"/>
                <a:gd name="T14" fmla="*/ 0 w 380"/>
                <a:gd name="T15" fmla="*/ 0 h 21"/>
                <a:gd name="T16" fmla="*/ 2 w 380"/>
                <a:gd name="T17" fmla="*/ 0 h 21"/>
                <a:gd name="T18" fmla="*/ 2 w 380"/>
                <a:gd name="T19" fmla="*/ 0 h 21"/>
                <a:gd name="T20" fmla="*/ 379 w 380"/>
                <a:gd name="T21" fmla="*/ 0 h 21"/>
                <a:gd name="T22" fmla="*/ 380 w 380"/>
                <a:gd name="T23" fmla="*/ 0 h 21"/>
                <a:gd name="T24" fmla="*/ 380 w 380"/>
                <a:gd name="T25" fmla="*/ 0 h 21"/>
                <a:gd name="T26" fmla="*/ 380 w 380"/>
                <a:gd name="T27" fmla="*/ 1 h 21"/>
                <a:gd name="T28" fmla="*/ 380 w 380"/>
                <a:gd name="T29" fmla="*/ 1 h 21"/>
                <a:gd name="T30" fmla="*/ 380 w 380"/>
                <a:gd name="T31" fmla="*/ 20 h 21"/>
                <a:gd name="T32" fmla="*/ 380 w 380"/>
                <a:gd name="T33" fmla="*/ 21 h 21"/>
                <a:gd name="T34" fmla="*/ 380 w 380"/>
                <a:gd name="T35" fmla="*/ 21 h 21"/>
                <a:gd name="T36" fmla="*/ 379 w 380"/>
                <a:gd name="T37" fmla="*/ 21 h 21"/>
                <a:gd name="T38" fmla="*/ 379 w 380"/>
                <a:gd name="T39" fmla="*/ 21 h 21"/>
                <a:gd name="T40" fmla="*/ 2 w 380"/>
                <a:gd name="T41" fmla="*/ 21 h 21"/>
                <a:gd name="T42" fmla="*/ 379 w 380"/>
                <a:gd name="T43" fmla="*/ 20 h 21"/>
                <a:gd name="T44" fmla="*/ 379 w 380"/>
                <a:gd name="T45" fmla="*/ 18 h 21"/>
                <a:gd name="T46" fmla="*/ 379 w 380"/>
                <a:gd name="T47" fmla="*/ 20 h 21"/>
                <a:gd name="T48" fmla="*/ 3 w 380"/>
                <a:gd name="T49" fmla="*/ 18 h 21"/>
                <a:gd name="T50" fmla="*/ 377 w 380"/>
                <a:gd name="T51" fmla="*/ 18 h 21"/>
                <a:gd name="T52" fmla="*/ 377 w 380"/>
                <a:gd name="T53" fmla="*/ 3 h 21"/>
                <a:gd name="T54" fmla="*/ 3 w 380"/>
                <a:gd name="T55" fmla="*/ 3 h 21"/>
                <a:gd name="T56" fmla="*/ 3 w 380"/>
                <a:gd name="T5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0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379" y="0"/>
                    <a:pt x="379" y="0"/>
                    <a:pt x="380" y="0"/>
                  </a:cubicBezTo>
                  <a:cubicBezTo>
                    <a:pt x="380" y="0"/>
                    <a:pt x="380" y="0"/>
                    <a:pt x="380" y="0"/>
                  </a:cubicBezTo>
                  <a:cubicBezTo>
                    <a:pt x="380" y="0"/>
                    <a:pt x="380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80" y="20"/>
                    <a:pt x="380" y="20"/>
                    <a:pt x="380" y="20"/>
                  </a:cubicBezTo>
                  <a:cubicBezTo>
                    <a:pt x="380" y="20"/>
                    <a:pt x="380" y="20"/>
                    <a:pt x="380" y="21"/>
                  </a:cubicBezTo>
                  <a:cubicBezTo>
                    <a:pt x="380" y="21"/>
                    <a:pt x="380" y="21"/>
                    <a:pt x="380" y="21"/>
                  </a:cubicBezTo>
                  <a:cubicBezTo>
                    <a:pt x="379" y="21"/>
                    <a:pt x="379" y="21"/>
                    <a:pt x="379" y="21"/>
                  </a:cubicBezTo>
                  <a:cubicBezTo>
                    <a:pt x="379" y="21"/>
                    <a:pt x="379" y="21"/>
                    <a:pt x="379" y="21"/>
                  </a:cubicBezTo>
                  <a:cubicBezTo>
                    <a:pt x="2" y="21"/>
                    <a:pt x="2" y="21"/>
                    <a:pt x="2" y="21"/>
                  </a:cubicBezTo>
                  <a:close/>
                  <a:moveTo>
                    <a:pt x="379" y="20"/>
                  </a:moveTo>
                  <a:cubicBezTo>
                    <a:pt x="379" y="18"/>
                    <a:pt x="379" y="18"/>
                    <a:pt x="379" y="18"/>
                  </a:cubicBezTo>
                  <a:cubicBezTo>
                    <a:pt x="379" y="20"/>
                    <a:pt x="379" y="20"/>
                    <a:pt x="379" y="20"/>
                  </a:cubicBezTo>
                  <a:close/>
                  <a:moveTo>
                    <a:pt x="3" y="18"/>
                  </a:moveTo>
                  <a:cubicBezTo>
                    <a:pt x="377" y="18"/>
                    <a:pt x="377" y="18"/>
                    <a:pt x="377" y="18"/>
                  </a:cubicBezTo>
                  <a:cubicBezTo>
                    <a:pt x="377" y="3"/>
                    <a:pt x="377" y="3"/>
                    <a:pt x="377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9" name="Freeform 173">
              <a:extLst>
                <a:ext uri="{FF2B5EF4-FFF2-40B4-BE49-F238E27FC236}">
                  <a16:creationId xmlns:a16="http://schemas.microsoft.com/office/drawing/2014/main" id="{199BCFC3-3321-1B01-A571-A811AA122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638" y="5605463"/>
              <a:ext cx="71438" cy="268288"/>
            </a:xfrm>
            <a:custGeom>
              <a:avLst/>
              <a:gdLst>
                <a:gd name="T0" fmla="*/ 17 w 45"/>
                <a:gd name="T1" fmla="*/ 169 h 169"/>
                <a:gd name="T2" fmla="*/ 0 w 45"/>
                <a:gd name="T3" fmla="*/ 166 h 169"/>
                <a:gd name="T4" fmla="*/ 29 w 45"/>
                <a:gd name="T5" fmla="*/ 0 h 169"/>
                <a:gd name="T6" fmla="*/ 45 w 45"/>
                <a:gd name="T7" fmla="*/ 3 h 169"/>
                <a:gd name="T8" fmla="*/ 17 w 45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69">
                  <a:moveTo>
                    <a:pt x="17" y="169"/>
                  </a:moveTo>
                  <a:lnTo>
                    <a:pt x="0" y="166"/>
                  </a:lnTo>
                  <a:lnTo>
                    <a:pt x="29" y="0"/>
                  </a:lnTo>
                  <a:lnTo>
                    <a:pt x="45" y="3"/>
                  </a:lnTo>
                  <a:lnTo>
                    <a:pt x="17" y="169"/>
                  </a:lnTo>
                  <a:close/>
                </a:path>
              </a:pathLst>
            </a:cu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0" name="Freeform 174">
              <a:extLst>
                <a:ext uri="{FF2B5EF4-FFF2-40B4-BE49-F238E27FC236}">
                  <a16:creationId xmlns:a16="http://schemas.microsoft.com/office/drawing/2014/main" id="{86666F2D-6B23-D10C-5AE5-2B85DB9AE1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5463" y="5602288"/>
              <a:ext cx="77788" cy="274638"/>
            </a:xfrm>
            <a:custGeom>
              <a:avLst/>
              <a:gdLst>
                <a:gd name="T0" fmla="*/ 8 w 21"/>
                <a:gd name="T1" fmla="*/ 73 h 73"/>
                <a:gd name="T2" fmla="*/ 1 w 21"/>
                <a:gd name="T3" fmla="*/ 72 h 73"/>
                <a:gd name="T4" fmla="*/ 0 w 21"/>
                <a:gd name="T5" fmla="*/ 72 h 73"/>
                <a:gd name="T6" fmla="*/ 0 w 21"/>
                <a:gd name="T7" fmla="*/ 72 h 73"/>
                <a:gd name="T8" fmla="*/ 0 w 21"/>
                <a:gd name="T9" fmla="*/ 70 h 73"/>
                <a:gd name="T10" fmla="*/ 0 w 21"/>
                <a:gd name="T11" fmla="*/ 70 h 73"/>
                <a:gd name="T12" fmla="*/ 11 w 21"/>
                <a:gd name="T13" fmla="*/ 1 h 73"/>
                <a:gd name="T14" fmla="*/ 13 w 21"/>
                <a:gd name="T15" fmla="*/ 0 h 73"/>
                <a:gd name="T16" fmla="*/ 13 w 21"/>
                <a:gd name="T17" fmla="*/ 0 h 73"/>
                <a:gd name="T18" fmla="*/ 20 w 21"/>
                <a:gd name="T19" fmla="*/ 1 h 73"/>
                <a:gd name="T20" fmla="*/ 21 w 21"/>
                <a:gd name="T21" fmla="*/ 1 h 73"/>
                <a:gd name="T22" fmla="*/ 21 w 21"/>
                <a:gd name="T23" fmla="*/ 1 h 73"/>
                <a:gd name="T24" fmla="*/ 21 w 21"/>
                <a:gd name="T25" fmla="*/ 2 h 73"/>
                <a:gd name="T26" fmla="*/ 21 w 21"/>
                <a:gd name="T27" fmla="*/ 2 h 73"/>
                <a:gd name="T28" fmla="*/ 10 w 21"/>
                <a:gd name="T29" fmla="*/ 72 h 73"/>
                <a:gd name="T30" fmla="*/ 8 w 21"/>
                <a:gd name="T31" fmla="*/ 73 h 73"/>
                <a:gd name="T32" fmla="*/ 8 w 21"/>
                <a:gd name="T33" fmla="*/ 73 h 73"/>
                <a:gd name="T34" fmla="*/ 8 w 21"/>
                <a:gd name="T35" fmla="*/ 73 h 73"/>
                <a:gd name="T36" fmla="*/ 8 w 21"/>
                <a:gd name="T37" fmla="*/ 72 h 73"/>
                <a:gd name="T38" fmla="*/ 9 w 21"/>
                <a:gd name="T39" fmla="*/ 70 h 73"/>
                <a:gd name="T40" fmla="*/ 8 w 21"/>
                <a:gd name="T41" fmla="*/ 72 h 73"/>
                <a:gd name="T42" fmla="*/ 3 w 21"/>
                <a:gd name="T43" fmla="*/ 69 h 73"/>
                <a:gd name="T44" fmla="*/ 7 w 21"/>
                <a:gd name="T45" fmla="*/ 70 h 73"/>
                <a:gd name="T46" fmla="*/ 18 w 21"/>
                <a:gd name="T47" fmla="*/ 4 h 73"/>
                <a:gd name="T48" fmla="*/ 14 w 21"/>
                <a:gd name="T49" fmla="*/ 3 h 73"/>
                <a:gd name="T50" fmla="*/ 3 w 21"/>
                <a:gd name="T51" fmla="*/ 6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" h="73">
                  <a:moveTo>
                    <a:pt x="8" y="73"/>
                  </a:move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1"/>
                    <a:pt x="0" y="71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3"/>
                    <a:pt x="9" y="73"/>
                    <a:pt x="8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3"/>
                    <a:pt x="8" y="73"/>
                    <a:pt x="8" y="73"/>
                  </a:cubicBezTo>
                  <a:close/>
                  <a:moveTo>
                    <a:pt x="8" y="72"/>
                  </a:moveTo>
                  <a:cubicBezTo>
                    <a:pt x="9" y="70"/>
                    <a:pt x="9" y="70"/>
                    <a:pt x="9" y="70"/>
                  </a:cubicBezTo>
                  <a:cubicBezTo>
                    <a:pt x="8" y="72"/>
                    <a:pt x="8" y="72"/>
                    <a:pt x="8" y="72"/>
                  </a:cubicBezTo>
                  <a:close/>
                  <a:moveTo>
                    <a:pt x="3" y="69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3" y="69"/>
                    <a:pt x="3" y="69"/>
                    <a:pt x="3" y="6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1" name="Freeform 175">
              <a:extLst>
                <a:ext uri="{FF2B5EF4-FFF2-40B4-BE49-F238E27FC236}">
                  <a16:creationId xmlns:a16="http://schemas.microsoft.com/office/drawing/2014/main" id="{D991596B-6DB3-4714-924C-249171D6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7526" y="5783263"/>
              <a:ext cx="60325" cy="93663"/>
            </a:xfrm>
            <a:custGeom>
              <a:avLst/>
              <a:gdLst>
                <a:gd name="T0" fmla="*/ 15 w 16"/>
                <a:gd name="T1" fmla="*/ 19 h 25"/>
                <a:gd name="T2" fmla="*/ 7 w 16"/>
                <a:gd name="T3" fmla="*/ 25 h 25"/>
                <a:gd name="T4" fmla="*/ 7 w 16"/>
                <a:gd name="T5" fmla="*/ 25 h 25"/>
                <a:gd name="T6" fmla="*/ 0 w 16"/>
                <a:gd name="T7" fmla="*/ 17 h 25"/>
                <a:gd name="T8" fmla="*/ 2 w 16"/>
                <a:gd name="T9" fmla="*/ 6 h 25"/>
                <a:gd name="T10" fmla="*/ 10 w 16"/>
                <a:gd name="T11" fmla="*/ 0 h 25"/>
                <a:gd name="T12" fmla="*/ 10 w 16"/>
                <a:gd name="T13" fmla="*/ 0 h 25"/>
                <a:gd name="T14" fmla="*/ 16 w 16"/>
                <a:gd name="T15" fmla="*/ 8 h 25"/>
                <a:gd name="T16" fmla="*/ 15 w 16"/>
                <a:gd name="T1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5">
                  <a:moveTo>
                    <a:pt x="15" y="19"/>
                  </a:moveTo>
                  <a:cubicBezTo>
                    <a:pt x="14" y="23"/>
                    <a:pt x="10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3" y="24"/>
                    <a:pt x="0" y="21"/>
                    <a:pt x="0" y="1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6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1"/>
                    <a:pt x="16" y="4"/>
                    <a:pt x="16" y="8"/>
                  </a:cubicBezTo>
                  <a:lnTo>
                    <a:pt x="15" y="19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2" name="Freeform 176">
              <a:extLst>
                <a:ext uri="{FF2B5EF4-FFF2-40B4-BE49-F238E27FC236}">
                  <a16:creationId xmlns:a16="http://schemas.microsoft.com/office/drawing/2014/main" id="{A9559F36-5CA0-C02A-9799-DC1FD05C4C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4351" y="5778500"/>
              <a:ext cx="66675" cy="101600"/>
            </a:xfrm>
            <a:custGeom>
              <a:avLst/>
              <a:gdLst>
                <a:gd name="T0" fmla="*/ 9 w 18"/>
                <a:gd name="T1" fmla="*/ 27 h 27"/>
                <a:gd name="T2" fmla="*/ 7 w 18"/>
                <a:gd name="T3" fmla="*/ 27 h 27"/>
                <a:gd name="T4" fmla="*/ 7 w 18"/>
                <a:gd name="T5" fmla="*/ 27 h 27"/>
                <a:gd name="T6" fmla="*/ 0 w 18"/>
                <a:gd name="T7" fmla="*/ 19 h 27"/>
                <a:gd name="T8" fmla="*/ 0 w 18"/>
                <a:gd name="T9" fmla="*/ 19 h 27"/>
                <a:gd name="T10" fmla="*/ 0 w 18"/>
                <a:gd name="T11" fmla="*/ 18 h 27"/>
                <a:gd name="T12" fmla="*/ 0 w 18"/>
                <a:gd name="T13" fmla="*/ 18 h 27"/>
                <a:gd name="T14" fmla="*/ 1 w 18"/>
                <a:gd name="T15" fmla="*/ 7 h 27"/>
                <a:gd name="T16" fmla="*/ 10 w 18"/>
                <a:gd name="T17" fmla="*/ 0 h 27"/>
                <a:gd name="T18" fmla="*/ 10 w 18"/>
                <a:gd name="T19" fmla="*/ 0 h 27"/>
                <a:gd name="T20" fmla="*/ 11 w 18"/>
                <a:gd name="T21" fmla="*/ 0 h 27"/>
                <a:gd name="T22" fmla="*/ 11 w 18"/>
                <a:gd name="T23" fmla="*/ 0 h 27"/>
                <a:gd name="T24" fmla="*/ 18 w 18"/>
                <a:gd name="T25" fmla="*/ 8 h 27"/>
                <a:gd name="T26" fmla="*/ 18 w 18"/>
                <a:gd name="T27" fmla="*/ 8 h 27"/>
                <a:gd name="T28" fmla="*/ 18 w 18"/>
                <a:gd name="T29" fmla="*/ 9 h 27"/>
                <a:gd name="T30" fmla="*/ 18 w 18"/>
                <a:gd name="T31" fmla="*/ 9 h 27"/>
                <a:gd name="T32" fmla="*/ 17 w 18"/>
                <a:gd name="T33" fmla="*/ 20 h 27"/>
                <a:gd name="T34" fmla="*/ 9 w 18"/>
                <a:gd name="T35" fmla="*/ 27 h 27"/>
                <a:gd name="T36" fmla="*/ 9 w 18"/>
                <a:gd name="T37" fmla="*/ 27 h 27"/>
                <a:gd name="T38" fmla="*/ 9 w 18"/>
                <a:gd name="T39" fmla="*/ 27 h 27"/>
                <a:gd name="T40" fmla="*/ 4 w 18"/>
                <a:gd name="T41" fmla="*/ 8 h 27"/>
                <a:gd name="T42" fmla="*/ 3 w 18"/>
                <a:gd name="T43" fmla="*/ 18 h 27"/>
                <a:gd name="T44" fmla="*/ 3 w 18"/>
                <a:gd name="T45" fmla="*/ 19 h 27"/>
                <a:gd name="T46" fmla="*/ 3 w 18"/>
                <a:gd name="T47" fmla="*/ 19 h 27"/>
                <a:gd name="T48" fmla="*/ 8 w 18"/>
                <a:gd name="T49" fmla="*/ 24 h 27"/>
                <a:gd name="T50" fmla="*/ 8 w 18"/>
                <a:gd name="T51" fmla="*/ 24 h 27"/>
                <a:gd name="T52" fmla="*/ 9 w 18"/>
                <a:gd name="T53" fmla="*/ 24 h 27"/>
                <a:gd name="T54" fmla="*/ 9 w 18"/>
                <a:gd name="T55" fmla="*/ 24 h 27"/>
                <a:gd name="T56" fmla="*/ 14 w 18"/>
                <a:gd name="T57" fmla="*/ 20 h 27"/>
                <a:gd name="T58" fmla="*/ 14 w 18"/>
                <a:gd name="T59" fmla="*/ 20 h 27"/>
                <a:gd name="T60" fmla="*/ 15 w 18"/>
                <a:gd name="T61" fmla="*/ 9 h 27"/>
                <a:gd name="T62" fmla="*/ 15 w 18"/>
                <a:gd name="T63" fmla="*/ 8 h 27"/>
                <a:gd name="T64" fmla="*/ 15 w 18"/>
                <a:gd name="T65" fmla="*/ 8 h 27"/>
                <a:gd name="T66" fmla="*/ 11 w 18"/>
                <a:gd name="T67" fmla="*/ 3 h 27"/>
                <a:gd name="T68" fmla="*/ 11 w 18"/>
                <a:gd name="T69" fmla="*/ 3 h 27"/>
                <a:gd name="T70" fmla="*/ 10 w 18"/>
                <a:gd name="T71" fmla="*/ 3 h 27"/>
                <a:gd name="T72" fmla="*/ 10 w 18"/>
                <a:gd name="T73" fmla="*/ 3 h 27"/>
                <a:gd name="T74" fmla="*/ 10 w 18"/>
                <a:gd name="T75" fmla="*/ 3 h 27"/>
                <a:gd name="T76" fmla="*/ 10 w 18"/>
                <a:gd name="T77" fmla="*/ 3 h 27"/>
                <a:gd name="T78" fmla="*/ 4 w 18"/>
                <a:gd name="T79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27">
                  <a:moveTo>
                    <a:pt x="9" y="27"/>
                  </a:moveTo>
                  <a:cubicBezTo>
                    <a:pt x="8" y="27"/>
                    <a:pt x="8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3" y="27"/>
                    <a:pt x="0" y="23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3"/>
                    <a:pt x="6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4"/>
                    <a:pt x="13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lose/>
                  <a:moveTo>
                    <a:pt x="4" y="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5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1" y="24"/>
                    <a:pt x="14" y="22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3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3"/>
                    <a:pt x="5" y="5"/>
                    <a:pt x="4" y="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3" name="Freeform 177">
              <a:extLst>
                <a:ext uri="{FF2B5EF4-FFF2-40B4-BE49-F238E27FC236}">
                  <a16:creationId xmlns:a16="http://schemas.microsoft.com/office/drawing/2014/main" id="{082D5021-4845-8A99-F09C-B0D5C9F03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8538" y="5605463"/>
              <a:ext cx="68263" cy="268288"/>
            </a:xfrm>
            <a:custGeom>
              <a:avLst/>
              <a:gdLst>
                <a:gd name="T0" fmla="*/ 26 w 43"/>
                <a:gd name="T1" fmla="*/ 169 h 169"/>
                <a:gd name="T2" fmla="*/ 43 w 43"/>
                <a:gd name="T3" fmla="*/ 166 h 169"/>
                <a:gd name="T4" fmla="*/ 16 w 43"/>
                <a:gd name="T5" fmla="*/ 0 h 169"/>
                <a:gd name="T6" fmla="*/ 0 w 43"/>
                <a:gd name="T7" fmla="*/ 3 h 169"/>
                <a:gd name="T8" fmla="*/ 26 w 43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69">
                  <a:moveTo>
                    <a:pt x="26" y="169"/>
                  </a:moveTo>
                  <a:lnTo>
                    <a:pt x="43" y="166"/>
                  </a:lnTo>
                  <a:lnTo>
                    <a:pt x="16" y="0"/>
                  </a:lnTo>
                  <a:lnTo>
                    <a:pt x="0" y="3"/>
                  </a:lnTo>
                  <a:lnTo>
                    <a:pt x="26" y="169"/>
                  </a:lnTo>
                  <a:close/>
                </a:path>
              </a:pathLst>
            </a:cu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4" name="Freeform 178">
              <a:extLst>
                <a:ext uri="{FF2B5EF4-FFF2-40B4-BE49-F238E27FC236}">
                  <a16:creationId xmlns:a16="http://schemas.microsoft.com/office/drawing/2014/main" id="{11E9CFB8-87B0-5A94-4DE4-CF36706D6D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10601" y="5602288"/>
              <a:ext cx="82550" cy="274638"/>
            </a:xfrm>
            <a:custGeom>
              <a:avLst/>
              <a:gdLst>
                <a:gd name="T0" fmla="*/ 12 w 22"/>
                <a:gd name="T1" fmla="*/ 72 h 73"/>
                <a:gd name="T2" fmla="*/ 0 w 22"/>
                <a:gd name="T3" fmla="*/ 2 h 73"/>
                <a:gd name="T4" fmla="*/ 1 w 22"/>
                <a:gd name="T5" fmla="*/ 1 h 73"/>
                <a:gd name="T6" fmla="*/ 1 w 22"/>
                <a:gd name="T7" fmla="*/ 1 h 73"/>
                <a:gd name="T8" fmla="*/ 2 w 22"/>
                <a:gd name="T9" fmla="*/ 1 h 73"/>
                <a:gd name="T10" fmla="*/ 2 w 22"/>
                <a:gd name="T11" fmla="*/ 1 h 73"/>
                <a:gd name="T12" fmla="*/ 9 w 22"/>
                <a:gd name="T13" fmla="*/ 0 h 73"/>
                <a:gd name="T14" fmla="*/ 10 w 22"/>
                <a:gd name="T15" fmla="*/ 1 h 73"/>
                <a:gd name="T16" fmla="*/ 10 w 22"/>
                <a:gd name="T17" fmla="*/ 1 h 73"/>
                <a:gd name="T18" fmla="*/ 22 w 22"/>
                <a:gd name="T19" fmla="*/ 70 h 73"/>
                <a:gd name="T20" fmla="*/ 22 w 22"/>
                <a:gd name="T21" fmla="*/ 72 h 73"/>
                <a:gd name="T22" fmla="*/ 22 w 22"/>
                <a:gd name="T23" fmla="*/ 72 h 73"/>
                <a:gd name="T24" fmla="*/ 21 w 22"/>
                <a:gd name="T25" fmla="*/ 72 h 73"/>
                <a:gd name="T26" fmla="*/ 21 w 22"/>
                <a:gd name="T27" fmla="*/ 72 h 73"/>
                <a:gd name="T28" fmla="*/ 14 w 22"/>
                <a:gd name="T29" fmla="*/ 73 h 73"/>
                <a:gd name="T30" fmla="*/ 13 w 22"/>
                <a:gd name="T31" fmla="*/ 73 h 73"/>
                <a:gd name="T32" fmla="*/ 13 w 22"/>
                <a:gd name="T33" fmla="*/ 73 h 73"/>
                <a:gd name="T34" fmla="*/ 12 w 22"/>
                <a:gd name="T35" fmla="*/ 72 h 73"/>
                <a:gd name="T36" fmla="*/ 13 w 22"/>
                <a:gd name="T37" fmla="*/ 72 h 73"/>
                <a:gd name="T38" fmla="*/ 15 w 22"/>
                <a:gd name="T39" fmla="*/ 71 h 73"/>
                <a:gd name="T40" fmla="*/ 13 w 22"/>
                <a:gd name="T41" fmla="*/ 72 h 73"/>
                <a:gd name="T42" fmla="*/ 3 w 22"/>
                <a:gd name="T43" fmla="*/ 4 h 73"/>
                <a:gd name="T44" fmla="*/ 15 w 22"/>
                <a:gd name="T45" fmla="*/ 70 h 73"/>
                <a:gd name="T46" fmla="*/ 19 w 22"/>
                <a:gd name="T47" fmla="*/ 69 h 73"/>
                <a:gd name="T48" fmla="*/ 8 w 22"/>
                <a:gd name="T49" fmla="*/ 3 h 73"/>
                <a:gd name="T50" fmla="*/ 3 w 22"/>
                <a:gd name="T51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73">
                  <a:moveTo>
                    <a:pt x="12" y="7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1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2" y="73"/>
                    <a:pt x="12" y="72"/>
                  </a:cubicBezTo>
                  <a:close/>
                  <a:moveTo>
                    <a:pt x="13" y="72"/>
                  </a:moveTo>
                  <a:cubicBezTo>
                    <a:pt x="15" y="71"/>
                    <a:pt x="15" y="71"/>
                    <a:pt x="15" y="71"/>
                  </a:cubicBezTo>
                  <a:cubicBezTo>
                    <a:pt x="13" y="72"/>
                    <a:pt x="13" y="72"/>
                    <a:pt x="13" y="72"/>
                  </a:cubicBezTo>
                  <a:close/>
                  <a:moveTo>
                    <a:pt x="3" y="4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5" name="Freeform 179">
              <a:extLst>
                <a:ext uri="{FF2B5EF4-FFF2-40B4-BE49-F238E27FC236}">
                  <a16:creationId xmlns:a16="http://schemas.microsoft.com/office/drawing/2014/main" id="{4A431811-096A-D2F4-F00C-DBB8B518B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588" y="5783263"/>
              <a:ext cx="63500" cy="93663"/>
            </a:xfrm>
            <a:custGeom>
              <a:avLst/>
              <a:gdLst>
                <a:gd name="T0" fmla="*/ 2 w 17"/>
                <a:gd name="T1" fmla="*/ 19 h 25"/>
                <a:gd name="T2" fmla="*/ 10 w 17"/>
                <a:gd name="T3" fmla="*/ 25 h 25"/>
                <a:gd name="T4" fmla="*/ 10 w 17"/>
                <a:gd name="T5" fmla="*/ 25 h 25"/>
                <a:gd name="T6" fmla="*/ 16 w 17"/>
                <a:gd name="T7" fmla="*/ 17 h 25"/>
                <a:gd name="T8" fmla="*/ 15 w 17"/>
                <a:gd name="T9" fmla="*/ 6 h 25"/>
                <a:gd name="T10" fmla="*/ 7 w 17"/>
                <a:gd name="T11" fmla="*/ 0 h 25"/>
                <a:gd name="T12" fmla="*/ 7 w 17"/>
                <a:gd name="T13" fmla="*/ 0 h 25"/>
                <a:gd name="T14" fmla="*/ 1 w 17"/>
                <a:gd name="T15" fmla="*/ 8 h 25"/>
                <a:gd name="T16" fmla="*/ 2 w 17"/>
                <a:gd name="T1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5">
                  <a:moveTo>
                    <a:pt x="2" y="19"/>
                  </a:moveTo>
                  <a:cubicBezTo>
                    <a:pt x="3" y="23"/>
                    <a:pt x="6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4" y="24"/>
                    <a:pt x="17" y="21"/>
                    <a:pt x="16" y="1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3"/>
                    <a:pt x="11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0" y="4"/>
                    <a:pt x="1" y="8"/>
                  </a:cubicBezTo>
                  <a:lnTo>
                    <a:pt x="2" y="19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6" name="Freeform 180">
              <a:extLst>
                <a:ext uri="{FF2B5EF4-FFF2-40B4-BE49-F238E27FC236}">
                  <a16:creationId xmlns:a16="http://schemas.microsoft.com/office/drawing/2014/main" id="{9A23789F-3CA5-5D57-C94F-FE52E8550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826" y="5778500"/>
              <a:ext cx="71438" cy="101600"/>
            </a:xfrm>
            <a:custGeom>
              <a:avLst/>
              <a:gdLst>
                <a:gd name="T0" fmla="*/ 2 w 19"/>
                <a:gd name="T1" fmla="*/ 20 h 27"/>
                <a:gd name="T2" fmla="*/ 3 w 19"/>
                <a:gd name="T3" fmla="*/ 20 h 27"/>
                <a:gd name="T4" fmla="*/ 5 w 19"/>
                <a:gd name="T5" fmla="*/ 20 h 27"/>
                <a:gd name="T6" fmla="*/ 10 w 19"/>
                <a:gd name="T7" fmla="*/ 24 h 27"/>
                <a:gd name="T8" fmla="*/ 10 w 19"/>
                <a:gd name="T9" fmla="*/ 24 h 27"/>
                <a:gd name="T10" fmla="*/ 11 w 19"/>
                <a:gd name="T11" fmla="*/ 24 h 27"/>
                <a:gd name="T12" fmla="*/ 11 w 19"/>
                <a:gd name="T13" fmla="*/ 24 h 27"/>
                <a:gd name="T14" fmla="*/ 16 w 19"/>
                <a:gd name="T15" fmla="*/ 19 h 27"/>
                <a:gd name="T16" fmla="*/ 16 w 19"/>
                <a:gd name="T17" fmla="*/ 19 h 27"/>
                <a:gd name="T18" fmla="*/ 16 w 19"/>
                <a:gd name="T19" fmla="*/ 18 h 27"/>
                <a:gd name="T20" fmla="*/ 16 w 19"/>
                <a:gd name="T21" fmla="*/ 18 h 27"/>
                <a:gd name="T22" fmla="*/ 14 w 19"/>
                <a:gd name="T23" fmla="*/ 8 h 27"/>
                <a:gd name="T24" fmla="*/ 9 w 19"/>
                <a:gd name="T25" fmla="*/ 3 h 27"/>
                <a:gd name="T26" fmla="*/ 9 w 19"/>
                <a:gd name="T27" fmla="*/ 3 h 27"/>
                <a:gd name="T28" fmla="*/ 8 w 19"/>
                <a:gd name="T29" fmla="*/ 3 h 27"/>
                <a:gd name="T30" fmla="*/ 8 w 19"/>
                <a:gd name="T31" fmla="*/ 3 h 27"/>
                <a:gd name="T32" fmla="*/ 3 w 19"/>
                <a:gd name="T33" fmla="*/ 8 h 27"/>
                <a:gd name="T34" fmla="*/ 3 w 19"/>
                <a:gd name="T35" fmla="*/ 8 h 27"/>
                <a:gd name="T36" fmla="*/ 3 w 19"/>
                <a:gd name="T37" fmla="*/ 9 h 27"/>
                <a:gd name="T38" fmla="*/ 3 w 19"/>
                <a:gd name="T39" fmla="*/ 9 h 27"/>
                <a:gd name="T40" fmla="*/ 5 w 19"/>
                <a:gd name="T41" fmla="*/ 20 h 27"/>
                <a:gd name="T42" fmla="*/ 3 w 19"/>
                <a:gd name="T43" fmla="*/ 20 h 27"/>
                <a:gd name="T44" fmla="*/ 2 w 19"/>
                <a:gd name="T45" fmla="*/ 20 h 27"/>
                <a:gd name="T46" fmla="*/ 0 w 19"/>
                <a:gd name="T47" fmla="*/ 9 h 27"/>
                <a:gd name="T48" fmla="*/ 0 w 19"/>
                <a:gd name="T49" fmla="*/ 8 h 27"/>
                <a:gd name="T50" fmla="*/ 0 w 19"/>
                <a:gd name="T51" fmla="*/ 8 h 27"/>
                <a:gd name="T52" fmla="*/ 8 w 19"/>
                <a:gd name="T53" fmla="*/ 0 h 27"/>
                <a:gd name="T54" fmla="*/ 8 w 19"/>
                <a:gd name="T55" fmla="*/ 0 h 27"/>
                <a:gd name="T56" fmla="*/ 9 w 19"/>
                <a:gd name="T57" fmla="*/ 0 h 27"/>
                <a:gd name="T58" fmla="*/ 9 w 19"/>
                <a:gd name="T59" fmla="*/ 0 h 27"/>
                <a:gd name="T60" fmla="*/ 17 w 19"/>
                <a:gd name="T61" fmla="*/ 7 h 27"/>
                <a:gd name="T62" fmla="*/ 17 w 19"/>
                <a:gd name="T63" fmla="*/ 7 h 27"/>
                <a:gd name="T64" fmla="*/ 19 w 19"/>
                <a:gd name="T65" fmla="*/ 18 h 27"/>
                <a:gd name="T66" fmla="*/ 19 w 19"/>
                <a:gd name="T67" fmla="*/ 19 h 27"/>
                <a:gd name="T68" fmla="*/ 19 w 19"/>
                <a:gd name="T69" fmla="*/ 19 h 27"/>
                <a:gd name="T70" fmla="*/ 11 w 19"/>
                <a:gd name="T71" fmla="*/ 27 h 27"/>
                <a:gd name="T72" fmla="*/ 11 w 19"/>
                <a:gd name="T73" fmla="*/ 27 h 27"/>
                <a:gd name="T74" fmla="*/ 10 w 19"/>
                <a:gd name="T75" fmla="*/ 27 h 27"/>
                <a:gd name="T76" fmla="*/ 10 w 19"/>
                <a:gd name="T77" fmla="*/ 27 h 27"/>
                <a:gd name="T78" fmla="*/ 2 w 19"/>
                <a:gd name="T7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" h="27">
                  <a:moveTo>
                    <a:pt x="2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2"/>
                    <a:pt x="7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4" y="24"/>
                    <a:pt x="16" y="22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5"/>
                    <a:pt x="12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5" y="3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0"/>
                    <a:pt x="17" y="3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3"/>
                    <a:pt x="16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6" y="27"/>
                    <a:pt x="2" y="24"/>
                    <a:pt x="2" y="2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7" name="Freeform 181">
              <a:extLst>
                <a:ext uri="{FF2B5EF4-FFF2-40B4-BE49-F238E27FC236}">
                  <a16:creationId xmlns:a16="http://schemas.microsoft.com/office/drawing/2014/main" id="{B5E61696-3343-B2AE-9574-28E23421A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976" y="5572125"/>
              <a:ext cx="728663" cy="101600"/>
            </a:xfrm>
            <a:custGeom>
              <a:avLst/>
              <a:gdLst>
                <a:gd name="T0" fmla="*/ 194 w 194"/>
                <a:gd name="T1" fmla="*/ 14 h 27"/>
                <a:gd name="T2" fmla="*/ 181 w 194"/>
                <a:gd name="T3" fmla="*/ 27 h 27"/>
                <a:gd name="T4" fmla="*/ 13 w 194"/>
                <a:gd name="T5" fmla="*/ 27 h 27"/>
                <a:gd name="T6" fmla="*/ 0 w 194"/>
                <a:gd name="T7" fmla="*/ 14 h 27"/>
                <a:gd name="T8" fmla="*/ 0 w 194"/>
                <a:gd name="T9" fmla="*/ 13 h 27"/>
                <a:gd name="T10" fmla="*/ 13 w 194"/>
                <a:gd name="T11" fmla="*/ 0 h 27"/>
                <a:gd name="T12" fmla="*/ 181 w 194"/>
                <a:gd name="T13" fmla="*/ 0 h 27"/>
                <a:gd name="T14" fmla="*/ 194 w 194"/>
                <a:gd name="T15" fmla="*/ 13 h 27"/>
                <a:gd name="T16" fmla="*/ 194 w 194"/>
                <a:gd name="T1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7">
                  <a:moveTo>
                    <a:pt x="194" y="14"/>
                  </a:moveTo>
                  <a:cubicBezTo>
                    <a:pt x="194" y="21"/>
                    <a:pt x="188" y="27"/>
                    <a:pt x="18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8" y="0"/>
                    <a:pt x="194" y="6"/>
                    <a:pt x="194" y="13"/>
                  </a:cubicBezTo>
                  <a:lnTo>
                    <a:pt x="194" y="14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8" name="Freeform 182">
              <a:extLst>
                <a:ext uri="{FF2B5EF4-FFF2-40B4-BE49-F238E27FC236}">
                  <a16:creationId xmlns:a16="http://schemas.microsoft.com/office/drawing/2014/main" id="{C0995E25-3090-4AD3-978A-F50A60091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1801" y="5568950"/>
              <a:ext cx="735013" cy="107950"/>
            </a:xfrm>
            <a:custGeom>
              <a:avLst/>
              <a:gdLst>
                <a:gd name="T0" fmla="*/ 14 w 196"/>
                <a:gd name="T1" fmla="*/ 29 h 29"/>
                <a:gd name="T2" fmla="*/ 0 w 196"/>
                <a:gd name="T3" fmla="*/ 15 h 29"/>
                <a:gd name="T4" fmla="*/ 0 w 196"/>
                <a:gd name="T5" fmla="*/ 15 h 29"/>
                <a:gd name="T6" fmla="*/ 0 w 196"/>
                <a:gd name="T7" fmla="*/ 14 h 29"/>
                <a:gd name="T8" fmla="*/ 14 w 196"/>
                <a:gd name="T9" fmla="*/ 0 h 29"/>
                <a:gd name="T10" fmla="*/ 14 w 196"/>
                <a:gd name="T11" fmla="*/ 0 h 29"/>
                <a:gd name="T12" fmla="*/ 182 w 196"/>
                <a:gd name="T13" fmla="*/ 0 h 29"/>
                <a:gd name="T14" fmla="*/ 196 w 196"/>
                <a:gd name="T15" fmla="*/ 14 h 29"/>
                <a:gd name="T16" fmla="*/ 196 w 196"/>
                <a:gd name="T17" fmla="*/ 14 h 29"/>
                <a:gd name="T18" fmla="*/ 196 w 196"/>
                <a:gd name="T19" fmla="*/ 15 h 29"/>
                <a:gd name="T20" fmla="*/ 182 w 196"/>
                <a:gd name="T21" fmla="*/ 29 h 29"/>
                <a:gd name="T22" fmla="*/ 182 w 196"/>
                <a:gd name="T23" fmla="*/ 29 h 29"/>
                <a:gd name="T24" fmla="*/ 14 w 196"/>
                <a:gd name="T25" fmla="*/ 29 h 29"/>
                <a:gd name="T26" fmla="*/ 3 w 196"/>
                <a:gd name="T27" fmla="*/ 14 h 29"/>
                <a:gd name="T28" fmla="*/ 3 w 196"/>
                <a:gd name="T29" fmla="*/ 15 h 29"/>
                <a:gd name="T30" fmla="*/ 14 w 196"/>
                <a:gd name="T31" fmla="*/ 26 h 29"/>
                <a:gd name="T32" fmla="*/ 14 w 196"/>
                <a:gd name="T33" fmla="*/ 26 h 29"/>
                <a:gd name="T34" fmla="*/ 182 w 196"/>
                <a:gd name="T35" fmla="*/ 26 h 29"/>
                <a:gd name="T36" fmla="*/ 193 w 196"/>
                <a:gd name="T37" fmla="*/ 15 h 29"/>
                <a:gd name="T38" fmla="*/ 193 w 196"/>
                <a:gd name="T39" fmla="*/ 15 h 29"/>
                <a:gd name="T40" fmla="*/ 193 w 196"/>
                <a:gd name="T41" fmla="*/ 14 h 29"/>
                <a:gd name="T42" fmla="*/ 182 w 196"/>
                <a:gd name="T43" fmla="*/ 3 h 29"/>
                <a:gd name="T44" fmla="*/ 182 w 196"/>
                <a:gd name="T45" fmla="*/ 3 h 29"/>
                <a:gd name="T46" fmla="*/ 14 w 196"/>
                <a:gd name="T47" fmla="*/ 3 h 29"/>
                <a:gd name="T48" fmla="*/ 3 w 196"/>
                <a:gd name="T4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6" h="29">
                  <a:moveTo>
                    <a:pt x="14" y="29"/>
                  </a:moveTo>
                  <a:cubicBezTo>
                    <a:pt x="6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90" y="0"/>
                    <a:pt x="196" y="6"/>
                    <a:pt x="196" y="14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6" y="15"/>
                    <a:pt x="196" y="15"/>
                    <a:pt x="196" y="15"/>
                  </a:cubicBezTo>
                  <a:cubicBezTo>
                    <a:pt x="196" y="23"/>
                    <a:pt x="190" y="29"/>
                    <a:pt x="182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4" y="29"/>
                    <a:pt x="14" y="29"/>
                    <a:pt x="14" y="29"/>
                  </a:cubicBezTo>
                  <a:close/>
                  <a:moveTo>
                    <a:pt x="3" y="14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21"/>
                    <a:pt x="8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188" y="26"/>
                    <a:pt x="193" y="21"/>
                    <a:pt x="193" y="15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93" y="8"/>
                    <a:pt x="188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8" y="3"/>
                    <a:pt x="3" y="8"/>
                    <a:pt x="3" y="1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9" name="Freeform 183">
              <a:extLst>
                <a:ext uri="{FF2B5EF4-FFF2-40B4-BE49-F238E27FC236}">
                  <a16:creationId xmlns:a16="http://schemas.microsoft.com/office/drawing/2014/main" id="{D992F0EF-6B53-FEA1-5B6B-290577E5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2426" y="5035550"/>
              <a:ext cx="420688" cy="187325"/>
            </a:xfrm>
            <a:custGeom>
              <a:avLst/>
              <a:gdLst>
                <a:gd name="T0" fmla="*/ 0 w 112"/>
                <a:gd name="T1" fmla="*/ 50 h 50"/>
                <a:gd name="T2" fmla="*/ 112 w 112"/>
                <a:gd name="T3" fmla="*/ 48 h 50"/>
                <a:gd name="T4" fmla="*/ 112 w 112"/>
                <a:gd name="T5" fmla="*/ 23 h 50"/>
                <a:gd name="T6" fmla="*/ 27 w 112"/>
                <a:gd name="T7" fmla="*/ 24 h 50"/>
                <a:gd name="T8" fmla="*/ 0 w 11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50">
                  <a:moveTo>
                    <a:pt x="0" y="50"/>
                  </a:moveTo>
                  <a:cubicBezTo>
                    <a:pt x="0" y="50"/>
                    <a:pt x="87" y="23"/>
                    <a:pt x="112" y="48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2" y="23"/>
                    <a:pt x="95" y="0"/>
                    <a:pt x="27" y="24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0" name="Freeform 184">
              <a:extLst>
                <a:ext uri="{FF2B5EF4-FFF2-40B4-BE49-F238E27FC236}">
                  <a16:creationId xmlns:a16="http://schemas.microsoft.com/office/drawing/2014/main" id="{B9E4BD6E-CC55-9599-C46E-701E4E4BEF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9251" y="5080000"/>
              <a:ext cx="431800" cy="150813"/>
            </a:xfrm>
            <a:custGeom>
              <a:avLst/>
              <a:gdLst>
                <a:gd name="T0" fmla="*/ 0 w 115"/>
                <a:gd name="T1" fmla="*/ 39 h 40"/>
                <a:gd name="T2" fmla="*/ 0 w 115"/>
                <a:gd name="T3" fmla="*/ 37 h 40"/>
                <a:gd name="T4" fmla="*/ 0 w 115"/>
                <a:gd name="T5" fmla="*/ 37 h 40"/>
                <a:gd name="T6" fmla="*/ 27 w 115"/>
                <a:gd name="T7" fmla="*/ 11 h 40"/>
                <a:gd name="T8" fmla="*/ 28 w 115"/>
                <a:gd name="T9" fmla="*/ 11 h 40"/>
                <a:gd name="T10" fmla="*/ 82 w 115"/>
                <a:gd name="T11" fmla="*/ 0 h 40"/>
                <a:gd name="T12" fmla="*/ 82 w 115"/>
                <a:gd name="T13" fmla="*/ 0 h 40"/>
                <a:gd name="T14" fmla="*/ 115 w 115"/>
                <a:gd name="T15" fmla="*/ 11 h 40"/>
                <a:gd name="T16" fmla="*/ 115 w 115"/>
                <a:gd name="T17" fmla="*/ 11 h 40"/>
                <a:gd name="T18" fmla="*/ 115 w 115"/>
                <a:gd name="T19" fmla="*/ 11 h 40"/>
                <a:gd name="T20" fmla="*/ 115 w 115"/>
                <a:gd name="T21" fmla="*/ 36 h 40"/>
                <a:gd name="T22" fmla="*/ 114 w 115"/>
                <a:gd name="T23" fmla="*/ 37 h 40"/>
                <a:gd name="T24" fmla="*/ 114 w 115"/>
                <a:gd name="T25" fmla="*/ 37 h 40"/>
                <a:gd name="T26" fmla="*/ 112 w 115"/>
                <a:gd name="T27" fmla="*/ 37 h 40"/>
                <a:gd name="T28" fmla="*/ 112 w 115"/>
                <a:gd name="T29" fmla="*/ 37 h 40"/>
                <a:gd name="T30" fmla="*/ 76 w 115"/>
                <a:gd name="T31" fmla="*/ 27 h 40"/>
                <a:gd name="T32" fmla="*/ 76 w 115"/>
                <a:gd name="T33" fmla="*/ 27 h 40"/>
                <a:gd name="T34" fmla="*/ 2 w 115"/>
                <a:gd name="T35" fmla="*/ 40 h 40"/>
                <a:gd name="T36" fmla="*/ 2 w 115"/>
                <a:gd name="T37" fmla="*/ 40 h 40"/>
                <a:gd name="T38" fmla="*/ 1 w 115"/>
                <a:gd name="T39" fmla="*/ 38 h 40"/>
                <a:gd name="T40" fmla="*/ 2 w 115"/>
                <a:gd name="T41" fmla="*/ 40 h 40"/>
                <a:gd name="T42" fmla="*/ 1 w 115"/>
                <a:gd name="T43" fmla="*/ 40 h 40"/>
                <a:gd name="T44" fmla="*/ 1 w 115"/>
                <a:gd name="T45" fmla="*/ 40 h 40"/>
                <a:gd name="T46" fmla="*/ 0 w 115"/>
                <a:gd name="T47" fmla="*/ 39 h 40"/>
                <a:gd name="T48" fmla="*/ 7 w 115"/>
                <a:gd name="T49" fmla="*/ 35 h 40"/>
                <a:gd name="T50" fmla="*/ 76 w 115"/>
                <a:gd name="T51" fmla="*/ 24 h 40"/>
                <a:gd name="T52" fmla="*/ 76 w 115"/>
                <a:gd name="T53" fmla="*/ 24 h 40"/>
                <a:gd name="T54" fmla="*/ 112 w 115"/>
                <a:gd name="T55" fmla="*/ 32 h 40"/>
                <a:gd name="T56" fmla="*/ 112 w 115"/>
                <a:gd name="T57" fmla="*/ 32 h 40"/>
                <a:gd name="T58" fmla="*/ 112 w 115"/>
                <a:gd name="T59" fmla="*/ 12 h 40"/>
                <a:gd name="T60" fmla="*/ 111 w 115"/>
                <a:gd name="T61" fmla="*/ 11 h 40"/>
                <a:gd name="T62" fmla="*/ 111 w 115"/>
                <a:gd name="T63" fmla="*/ 11 h 40"/>
                <a:gd name="T64" fmla="*/ 106 w 115"/>
                <a:gd name="T65" fmla="*/ 8 h 40"/>
                <a:gd name="T66" fmla="*/ 106 w 115"/>
                <a:gd name="T67" fmla="*/ 8 h 40"/>
                <a:gd name="T68" fmla="*/ 82 w 115"/>
                <a:gd name="T69" fmla="*/ 3 h 40"/>
                <a:gd name="T70" fmla="*/ 82 w 115"/>
                <a:gd name="T71" fmla="*/ 3 h 40"/>
                <a:gd name="T72" fmla="*/ 29 w 115"/>
                <a:gd name="T73" fmla="*/ 14 h 40"/>
                <a:gd name="T74" fmla="*/ 29 w 115"/>
                <a:gd name="T75" fmla="*/ 14 h 40"/>
                <a:gd name="T76" fmla="*/ 7 w 115"/>
                <a:gd name="T7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5" h="40">
                  <a:moveTo>
                    <a:pt x="0" y="39"/>
                  </a:moveTo>
                  <a:cubicBezTo>
                    <a:pt x="0" y="38"/>
                    <a:pt x="0" y="38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51" y="3"/>
                    <a:pt x="69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06" y="0"/>
                    <a:pt x="114" y="10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4" y="37"/>
                    <a:pt x="114" y="37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3" y="37"/>
                    <a:pt x="113" y="37"/>
                    <a:pt x="112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05" y="30"/>
                    <a:pt x="92" y="27"/>
                    <a:pt x="76" y="27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43" y="27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0" y="39"/>
                    <a:pt x="0" y="39"/>
                  </a:cubicBezTo>
                  <a:close/>
                  <a:moveTo>
                    <a:pt x="7" y="35"/>
                  </a:moveTo>
                  <a:cubicBezTo>
                    <a:pt x="19" y="32"/>
                    <a:pt x="50" y="24"/>
                    <a:pt x="76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90" y="24"/>
                    <a:pt x="103" y="26"/>
                    <a:pt x="112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1" y="11"/>
                    <a:pt x="111" y="1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08" y="9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1" y="5"/>
                    <a:pt x="94" y="3"/>
                    <a:pt x="82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69" y="3"/>
                    <a:pt x="52" y="6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7" y="35"/>
                    <a:pt x="7" y="35"/>
                    <a:pt x="7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1" name="Freeform 185">
              <a:extLst>
                <a:ext uri="{FF2B5EF4-FFF2-40B4-BE49-F238E27FC236}">
                  <a16:creationId xmlns:a16="http://schemas.microsoft.com/office/drawing/2014/main" id="{CE2A296E-F4E1-051E-9C9D-D98E07061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3113" y="5035550"/>
              <a:ext cx="420688" cy="187325"/>
            </a:xfrm>
            <a:custGeom>
              <a:avLst/>
              <a:gdLst>
                <a:gd name="T0" fmla="*/ 112 w 112"/>
                <a:gd name="T1" fmla="*/ 50 h 50"/>
                <a:gd name="T2" fmla="*/ 0 w 112"/>
                <a:gd name="T3" fmla="*/ 48 h 50"/>
                <a:gd name="T4" fmla="*/ 0 w 112"/>
                <a:gd name="T5" fmla="*/ 23 h 50"/>
                <a:gd name="T6" fmla="*/ 83 w 112"/>
                <a:gd name="T7" fmla="*/ 25 h 50"/>
                <a:gd name="T8" fmla="*/ 112 w 11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50">
                  <a:moveTo>
                    <a:pt x="112" y="50"/>
                  </a:moveTo>
                  <a:cubicBezTo>
                    <a:pt x="112" y="50"/>
                    <a:pt x="23" y="18"/>
                    <a:pt x="0" y="4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5" y="0"/>
                    <a:pt x="83" y="25"/>
                  </a:cubicBezTo>
                  <a:lnTo>
                    <a:pt x="112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2" name="Freeform 186">
              <a:extLst>
                <a:ext uri="{FF2B5EF4-FFF2-40B4-BE49-F238E27FC236}">
                  <a16:creationId xmlns:a16="http://schemas.microsoft.com/office/drawing/2014/main" id="{5F02B19E-0FD2-68A7-2F40-DB233377D9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89938" y="5080000"/>
              <a:ext cx="431800" cy="150813"/>
            </a:xfrm>
            <a:custGeom>
              <a:avLst/>
              <a:gdLst>
                <a:gd name="T0" fmla="*/ 113 w 115"/>
                <a:gd name="T1" fmla="*/ 40 h 40"/>
                <a:gd name="T2" fmla="*/ 88 w 115"/>
                <a:gd name="T3" fmla="*/ 32 h 40"/>
                <a:gd name="T4" fmla="*/ 88 w 115"/>
                <a:gd name="T5" fmla="*/ 32 h 40"/>
                <a:gd name="T6" fmla="*/ 38 w 115"/>
                <a:gd name="T7" fmla="*/ 24 h 40"/>
                <a:gd name="T8" fmla="*/ 38 w 115"/>
                <a:gd name="T9" fmla="*/ 24 h 40"/>
                <a:gd name="T10" fmla="*/ 3 w 115"/>
                <a:gd name="T11" fmla="*/ 36 h 40"/>
                <a:gd name="T12" fmla="*/ 3 w 115"/>
                <a:gd name="T13" fmla="*/ 36 h 40"/>
                <a:gd name="T14" fmla="*/ 1 w 115"/>
                <a:gd name="T15" fmla="*/ 37 h 40"/>
                <a:gd name="T16" fmla="*/ 1 w 115"/>
                <a:gd name="T17" fmla="*/ 37 h 40"/>
                <a:gd name="T18" fmla="*/ 0 w 115"/>
                <a:gd name="T19" fmla="*/ 36 h 40"/>
                <a:gd name="T20" fmla="*/ 0 w 115"/>
                <a:gd name="T21" fmla="*/ 36 h 40"/>
                <a:gd name="T22" fmla="*/ 0 w 115"/>
                <a:gd name="T23" fmla="*/ 11 h 40"/>
                <a:gd name="T24" fmla="*/ 0 w 115"/>
                <a:gd name="T25" fmla="*/ 11 h 40"/>
                <a:gd name="T26" fmla="*/ 31 w 115"/>
                <a:gd name="T27" fmla="*/ 0 h 40"/>
                <a:gd name="T28" fmla="*/ 31 w 115"/>
                <a:gd name="T29" fmla="*/ 0 h 40"/>
                <a:gd name="T30" fmla="*/ 85 w 115"/>
                <a:gd name="T31" fmla="*/ 11 h 40"/>
                <a:gd name="T32" fmla="*/ 85 w 115"/>
                <a:gd name="T33" fmla="*/ 11 h 40"/>
                <a:gd name="T34" fmla="*/ 85 w 115"/>
                <a:gd name="T35" fmla="*/ 12 h 40"/>
                <a:gd name="T36" fmla="*/ 114 w 115"/>
                <a:gd name="T37" fmla="*/ 37 h 40"/>
                <a:gd name="T38" fmla="*/ 113 w 115"/>
                <a:gd name="T39" fmla="*/ 38 h 40"/>
                <a:gd name="T40" fmla="*/ 114 w 115"/>
                <a:gd name="T41" fmla="*/ 37 h 40"/>
                <a:gd name="T42" fmla="*/ 113 w 115"/>
                <a:gd name="T43" fmla="*/ 38 h 40"/>
                <a:gd name="T44" fmla="*/ 114 w 115"/>
                <a:gd name="T45" fmla="*/ 37 h 40"/>
                <a:gd name="T46" fmla="*/ 115 w 115"/>
                <a:gd name="T47" fmla="*/ 39 h 40"/>
                <a:gd name="T48" fmla="*/ 115 w 115"/>
                <a:gd name="T49" fmla="*/ 39 h 40"/>
                <a:gd name="T50" fmla="*/ 113 w 115"/>
                <a:gd name="T51" fmla="*/ 40 h 40"/>
                <a:gd name="T52" fmla="*/ 113 w 115"/>
                <a:gd name="T53" fmla="*/ 40 h 40"/>
                <a:gd name="T54" fmla="*/ 113 w 115"/>
                <a:gd name="T55" fmla="*/ 40 h 40"/>
                <a:gd name="T56" fmla="*/ 107 w 115"/>
                <a:gd name="T57" fmla="*/ 35 h 40"/>
                <a:gd name="T58" fmla="*/ 84 w 115"/>
                <a:gd name="T59" fmla="*/ 14 h 40"/>
                <a:gd name="T60" fmla="*/ 31 w 115"/>
                <a:gd name="T61" fmla="*/ 3 h 40"/>
                <a:gd name="T62" fmla="*/ 31 w 115"/>
                <a:gd name="T63" fmla="*/ 3 h 40"/>
                <a:gd name="T64" fmla="*/ 4 w 115"/>
                <a:gd name="T65" fmla="*/ 11 h 40"/>
                <a:gd name="T66" fmla="*/ 4 w 115"/>
                <a:gd name="T67" fmla="*/ 11 h 40"/>
                <a:gd name="T68" fmla="*/ 3 w 115"/>
                <a:gd name="T69" fmla="*/ 12 h 40"/>
                <a:gd name="T70" fmla="*/ 3 w 115"/>
                <a:gd name="T71" fmla="*/ 12 h 40"/>
                <a:gd name="T72" fmla="*/ 3 w 115"/>
                <a:gd name="T73" fmla="*/ 32 h 40"/>
                <a:gd name="T74" fmla="*/ 38 w 115"/>
                <a:gd name="T75" fmla="*/ 21 h 40"/>
                <a:gd name="T76" fmla="*/ 38 w 115"/>
                <a:gd name="T77" fmla="*/ 21 h 40"/>
                <a:gd name="T78" fmla="*/ 107 w 115"/>
                <a:gd name="T7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" h="40">
                  <a:moveTo>
                    <a:pt x="113" y="40"/>
                  </a:moveTo>
                  <a:cubicBezTo>
                    <a:pt x="113" y="40"/>
                    <a:pt x="102" y="36"/>
                    <a:pt x="88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73" y="28"/>
                    <a:pt x="54" y="24"/>
                    <a:pt x="38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22" y="24"/>
                    <a:pt x="9" y="28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7"/>
                    <a:pt x="2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7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4" y="0"/>
                    <a:pt x="61" y="3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5" y="38"/>
                    <a:pt x="115" y="39"/>
                    <a:pt x="115" y="39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14" y="40"/>
                    <a:pt x="114" y="40"/>
                    <a:pt x="113" y="40"/>
                  </a:cubicBezTo>
                  <a:cubicBezTo>
                    <a:pt x="113" y="40"/>
                    <a:pt x="113" y="40"/>
                    <a:pt x="113" y="40"/>
                  </a:cubicBezTo>
                  <a:cubicBezTo>
                    <a:pt x="113" y="40"/>
                    <a:pt x="113" y="40"/>
                    <a:pt x="113" y="40"/>
                  </a:cubicBezTo>
                  <a:close/>
                  <a:moveTo>
                    <a:pt x="107" y="35"/>
                  </a:moveTo>
                  <a:cubicBezTo>
                    <a:pt x="84" y="14"/>
                    <a:pt x="84" y="14"/>
                    <a:pt x="84" y="14"/>
                  </a:cubicBezTo>
                  <a:cubicBezTo>
                    <a:pt x="60" y="6"/>
                    <a:pt x="43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14" y="3"/>
                    <a:pt x="6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1" y="24"/>
                    <a:pt x="24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63" y="21"/>
                    <a:pt x="93" y="30"/>
                    <a:pt x="107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03" name="组合 105">
            <a:extLst>
              <a:ext uri="{FF2B5EF4-FFF2-40B4-BE49-F238E27FC236}">
                <a16:creationId xmlns:a16="http://schemas.microsoft.com/office/drawing/2014/main" id="{D197EBE4-62A0-B4DC-B95A-CADCA137A51C}"/>
              </a:ext>
            </a:extLst>
          </p:cNvPr>
          <p:cNvGrpSpPr/>
          <p:nvPr/>
        </p:nvGrpSpPr>
        <p:grpSpPr>
          <a:xfrm>
            <a:off x="6209492" y="3787309"/>
            <a:ext cx="2166047" cy="2505358"/>
            <a:chOff x="6124576" y="4175126"/>
            <a:chExt cx="1479550" cy="1806575"/>
          </a:xfrm>
        </p:grpSpPr>
        <p:sp>
          <p:nvSpPr>
            <p:cNvPr id="104" name="Oval 9">
              <a:extLst>
                <a:ext uri="{FF2B5EF4-FFF2-40B4-BE49-F238E27FC236}">
                  <a16:creationId xmlns:a16="http://schemas.microsoft.com/office/drawing/2014/main" id="{5C4D1365-270F-0641-3384-E85582DC6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6" y="5741988"/>
              <a:ext cx="1479550" cy="239713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5" name="Freeform 187">
              <a:extLst>
                <a:ext uri="{FF2B5EF4-FFF2-40B4-BE49-F238E27FC236}">
                  <a16:creationId xmlns:a16="http://schemas.microsoft.com/office/drawing/2014/main" id="{887E4927-368D-CC51-1D8E-A583A60E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4697413"/>
              <a:ext cx="617538" cy="280988"/>
            </a:xfrm>
            <a:custGeom>
              <a:avLst/>
              <a:gdLst>
                <a:gd name="T0" fmla="*/ 124 w 164"/>
                <a:gd name="T1" fmla="*/ 47 h 75"/>
                <a:gd name="T2" fmla="*/ 28 w 164"/>
                <a:gd name="T3" fmla="*/ 19 h 75"/>
                <a:gd name="T4" fmla="*/ 117 w 164"/>
                <a:gd name="T5" fmla="*/ 72 h 75"/>
                <a:gd name="T6" fmla="*/ 124 w 164"/>
                <a:gd name="T7" fmla="*/ 4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75">
                  <a:moveTo>
                    <a:pt x="124" y="47"/>
                  </a:moveTo>
                  <a:cubicBezTo>
                    <a:pt x="124" y="47"/>
                    <a:pt x="56" y="0"/>
                    <a:pt x="28" y="19"/>
                  </a:cubicBezTo>
                  <a:cubicBezTo>
                    <a:pt x="0" y="38"/>
                    <a:pt x="67" y="75"/>
                    <a:pt x="117" y="72"/>
                  </a:cubicBezTo>
                  <a:cubicBezTo>
                    <a:pt x="164" y="69"/>
                    <a:pt x="124" y="47"/>
                    <a:pt x="124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6" name="Freeform 188">
              <a:extLst>
                <a:ext uri="{FF2B5EF4-FFF2-40B4-BE49-F238E27FC236}">
                  <a16:creationId xmlns:a16="http://schemas.microsoft.com/office/drawing/2014/main" id="{ACC4F4AB-FC6B-5CBE-88F6-3F96E93FDA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1113" y="4746625"/>
              <a:ext cx="454025" cy="228600"/>
            </a:xfrm>
            <a:custGeom>
              <a:avLst/>
              <a:gdLst>
                <a:gd name="T0" fmla="*/ 30 w 121"/>
                <a:gd name="T1" fmla="*/ 46 h 61"/>
                <a:gd name="T2" fmla="*/ 0 w 121"/>
                <a:gd name="T3" fmla="*/ 16 h 61"/>
                <a:gd name="T4" fmla="*/ 0 w 121"/>
                <a:gd name="T5" fmla="*/ 16 h 61"/>
                <a:gd name="T6" fmla="*/ 7 w 121"/>
                <a:gd name="T7" fmla="*/ 4 h 61"/>
                <a:gd name="T8" fmla="*/ 7 w 121"/>
                <a:gd name="T9" fmla="*/ 4 h 61"/>
                <a:gd name="T10" fmla="*/ 25 w 121"/>
                <a:gd name="T11" fmla="*/ 0 h 61"/>
                <a:gd name="T12" fmla="*/ 25 w 121"/>
                <a:gd name="T13" fmla="*/ 0 h 61"/>
                <a:gd name="T14" fmla="*/ 105 w 121"/>
                <a:gd name="T15" fmla="*/ 33 h 61"/>
                <a:gd name="T16" fmla="*/ 105 w 121"/>
                <a:gd name="T17" fmla="*/ 33 h 61"/>
                <a:gd name="T18" fmla="*/ 105 w 121"/>
                <a:gd name="T19" fmla="*/ 33 h 61"/>
                <a:gd name="T20" fmla="*/ 104 w 121"/>
                <a:gd name="T21" fmla="*/ 34 h 61"/>
                <a:gd name="T22" fmla="*/ 104 w 121"/>
                <a:gd name="T23" fmla="*/ 35 h 61"/>
                <a:gd name="T24" fmla="*/ 104 w 121"/>
                <a:gd name="T25" fmla="*/ 35 h 61"/>
                <a:gd name="T26" fmla="*/ 76 w 121"/>
                <a:gd name="T27" fmla="*/ 19 h 61"/>
                <a:gd name="T28" fmla="*/ 76 w 121"/>
                <a:gd name="T29" fmla="*/ 19 h 61"/>
                <a:gd name="T30" fmla="*/ 25 w 121"/>
                <a:gd name="T31" fmla="*/ 3 h 61"/>
                <a:gd name="T32" fmla="*/ 25 w 121"/>
                <a:gd name="T33" fmla="*/ 3 h 61"/>
                <a:gd name="T34" fmla="*/ 9 w 121"/>
                <a:gd name="T35" fmla="*/ 7 h 61"/>
                <a:gd name="T36" fmla="*/ 9 w 121"/>
                <a:gd name="T37" fmla="*/ 7 h 61"/>
                <a:gd name="T38" fmla="*/ 3 w 121"/>
                <a:gd name="T39" fmla="*/ 16 h 61"/>
                <a:gd name="T40" fmla="*/ 3 w 121"/>
                <a:gd name="T41" fmla="*/ 16 h 61"/>
                <a:gd name="T42" fmla="*/ 32 w 121"/>
                <a:gd name="T43" fmla="*/ 43 h 61"/>
                <a:gd name="T44" fmla="*/ 32 w 121"/>
                <a:gd name="T45" fmla="*/ 43 h 61"/>
                <a:gd name="T46" fmla="*/ 91 w 121"/>
                <a:gd name="T47" fmla="*/ 58 h 61"/>
                <a:gd name="T48" fmla="*/ 91 w 121"/>
                <a:gd name="T49" fmla="*/ 58 h 61"/>
                <a:gd name="T50" fmla="*/ 97 w 121"/>
                <a:gd name="T51" fmla="*/ 58 h 61"/>
                <a:gd name="T52" fmla="*/ 97 w 121"/>
                <a:gd name="T53" fmla="*/ 58 h 61"/>
                <a:gd name="T54" fmla="*/ 114 w 121"/>
                <a:gd name="T55" fmla="*/ 54 h 61"/>
                <a:gd name="T56" fmla="*/ 114 w 121"/>
                <a:gd name="T57" fmla="*/ 54 h 61"/>
                <a:gd name="T58" fmla="*/ 118 w 121"/>
                <a:gd name="T59" fmla="*/ 50 h 61"/>
                <a:gd name="T60" fmla="*/ 118 w 121"/>
                <a:gd name="T61" fmla="*/ 50 h 61"/>
                <a:gd name="T62" fmla="*/ 111 w 121"/>
                <a:gd name="T63" fmla="*/ 40 h 61"/>
                <a:gd name="T64" fmla="*/ 111 w 121"/>
                <a:gd name="T65" fmla="*/ 40 h 61"/>
                <a:gd name="T66" fmla="*/ 104 w 121"/>
                <a:gd name="T67" fmla="*/ 35 h 61"/>
                <a:gd name="T68" fmla="*/ 104 w 121"/>
                <a:gd name="T69" fmla="*/ 35 h 61"/>
                <a:gd name="T70" fmla="*/ 104 w 121"/>
                <a:gd name="T71" fmla="*/ 34 h 61"/>
                <a:gd name="T72" fmla="*/ 105 w 121"/>
                <a:gd name="T73" fmla="*/ 33 h 61"/>
                <a:gd name="T74" fmla="*/ 121 w 121"/>
                <a:gd name="T75" fmla="*/ 50 h 61"/>
                <a:gd name="T76" fmla="*/ 121 w 121"/>
                <a:gd name="T77" fmla="*/ 50 h 61"/>
                <a:gd name="T78" fmla="*/ 97 w 121"/>
                <a:gd name="T79" fmla="*/ 61 h 61"/>
                <a:gd name="T80" fmla="*/ 97 w 121"/>
                <a:gd name="T81" fmla="*/ 61 h 61"/>
                <a:gd name="T82" fmla="*/ 91 w 121"/>
                <a:gd name="T83" fmla="*/ 61 h 61"/>
                <a:gd name="T84" fmla="*/ 91 w 121"/>
                <a:gd name="T85" fmla="*/ 61 h 61"/>
                <a:gd name="T86" fmla="*/ 30 w 121"/>
                <a:gd name="T87" fmla="*/ 46 h 61"/>
                <a:gd name="T88" fmla="*/ 105 w 121"/>
                <a:gd name="T89" fmla="*/ 33 h 61"/>
                <a:gd name="T90" fmla="*/ 105 w 121"/>
                <a:gd name="T91" fmla="*/ 33 h 61"/>
                <a:gd name="T92" fmla="*/ 105 w 121"/>
                <a:gd name="T93" fmla="*/ 33 h 61"/>
                <a:gd name="T94" fmla="*/ 105 w 121"/>
                <a:gd name="T95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1" h="61">
                  <a:moveTo>
                    <a:pt x="30" y="46"/>
                  </a:moveTo>
                  <a:cubicBezTo>
                    <a:pt x="13" y="37"/>
                    <a:pt x="0" y="2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3" y="8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2" y="1"/>
                    <a:pt x="19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8" y="0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3" y="35"/>
                    <a:pt x="92" y="27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60" y="11"/>
                    <a:pt x="41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4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5" y="10"/>
                    <a:pt x="3" y="13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4"/>
                    <a:pt x="15" y="35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49" y="52"/>
                    <a:pt x="71" y="58"/>
                    <a:pt x="91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3" y="58"/>
                    <a:pt x="95" y="58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105" y="57"/>
                    <a:pt x="111" y="56"/>
                    <a:pt x="114" y="54"/>
                  </a:cubicBezTo>
                  <a:cubicBezTo>
                    <a:pt x="114" y="54"/>
                    <a:pt x="114" y="54"/>
                    <a:pt x="114" y="54"/>
                  </a:cubicBezTo>
                  <a:cubicBezTo>
                    <a:pt x="117" y="53"/>
                    <a:pt x="118" y="51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47"/>
                    <a:pt x="115" y="43"/>
                    <a:pt x="111" y="40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07" y="37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7" y="34"/>
                    <a:pt x="121" y="41"/>
                    <a:pt x="121" y="5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56"/>
                    <a:pt x="114" y="59"/>
                    <a:pt x="97" y="61"/>
                  </a:cubicBezTo>
                  <a:cubicBezTo>
                    <a:pt x="97" y="61"/>
                    <a:pt x="97" y="61"/>
                    <a:pt x="97" y="61"/>
                  </a:cubicBezTo>
                  <a:cubicBezTo>
                    <a:pt x="95" y="61"/>
                    <a:pt x="93" y="61"/>
                    <a:pt x="91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70" y="61"/>
                    <a:pt x="48" y="55"/>
                    <a:pt x="30" y="46"/>
                  </a:cubicBezTo>
                  <a:close/>
                  <a:moveTo>
                    <a:pt x="105" y="33"/>
                  </a:move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7" name="Freeform 189">
              <a:extLst>
                <a:ext uri="{FF2B5EF4-FFF2-40B4-BE49-F238E27FC236}">
                  <a16:creationId xmlns:a16="http://schemas.microsoft.com/office/drawing/2014/main" id="{7D829227-8029-D2CB-10AE-90F52AEDB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6676" y="4775200"/>
              <a:ext cx="349250" cy="169863"/>
            </a:xfrm>
            <a:custGeom>
              <a:avLst/>
              <a:gdLst>
                <a:gd name="T0" fmla="*/ 75 w 93"/>
                <a:gd name="T1" fmla="*/ 45 h 45"/>
                <a:gd name="T2" fmla="*/ 26 w 93"/>
                <a:gd name="T3" fmla="*/ 34 h 45"/>
                <a:gd name="T4" fmla="*/ 26 w 93"/>
                <a:gd name="T5" fmla="*/ 34 h 45"/>
                <a:gd name="T6" fmla="*/ 0 w 93"/>
                <a:gd name="T7" fmla="*/ 11 h 45"/>
                <a:gd name="T8" fmla="*/ 0 w 93"/>
                <a:gd name="T9" fmla="*/ 11 h 45"/>
                <a:gd name="T10" fmla="*/ 5 w 93"/>
                <a:gd name="T11" fmla="*/ 2 h 45"/>
                <a:gd name="T12" fmla="*/ 5 w 93"/>
                <a:gd name="T13" fmla="*/ 2 h 45"/>
                <a:gd name="T14" fmla="*/ 15 w 93"/>
                <a:gd name="T15" fmla="*/ 0 h 45"/>
                <a:gd name="T16" fmla="*/ 15 w 93"/>
                <a:gd name="T17" fmla="*/ 0 h 45"/>
                <a:gd name="T18" fmla="*/ 80 w 93"/>
                <a:gd name="T19" fmla="*/ 28 h 45"/>
                <a:gd name="T20" fmla="*/ 80 w 93"/>
                <a:gd name="T21" fmla="*/ 28 h 45"/>
                <a:gd name="T22" fmla="*/ 86 w 93"/>
                <a:gd name="T23" fmla="*/ 32 h 45"/>
                <a:gd name="T24" fmla="*/ 86 w 93"/>
                <a:gd name="T25" fmla="*/ 32 h 45"/>
                <a:gd name="T26" fmla="*/ 93 w 93"/>
                <a:gd name="T27" fmla="*/ 40 h 45"/>
                <a:gd name="T28" fmla="*/ 93 w 93"/>
                <a:gd name="T29" fmla="*/ 40 h 45"/>
                <a:gd name="T30" fmla="*/ 89 w 93"/>
                <a:gd name="T31" fmla="*/ 44 h 45"/>
                <a:gd name="T32" fmla="*/ 89 w 93"/>
                <a:gd name="T33" fmla="*/ 44 h 45"/>
                <a:gd name="T34" fmla="*/ 76 w 93"/>
                <a:gd name="T35" fmla="*/ 45 h 45"/>
                <a:gd name="T36" fmla="*/ 76 w 93"/>
                <a:gd name="T37" fmla="*/ 45 h 45"/>
                <a:gd name="T38" fmla="*/ 75 w 93"/>
                <a:gd name="T39" fmla="*/ 45 h 45"/>
                <a:gd name="T40" fmla="*/ 15 w 93"/>
                <a:gd name="T41" fmla="*/ 3 h 45"/>
                <a:gd name="T42" fmla="*/ 7 w 93"/>
                <a:gd name="T43" fmla="*/ 5 h 45"/>
                <a:gd name="T44" fmla="*/ 7 w 93"/>
                <a:gd name="T45" fmla="*/ 5 h 45"/>
                <a:gd name="T46" fmla="*/ 3 w 93"/>
                <a:gd name="T47" fmla="*/ 11 h 45"/>
                <a:gd name="T48" fmla="*/ 3 w 93"/>
                <a:gd name="T49" fmla="*/ 11 h 45"/>
                <a:gd name="T50" fmla="*/ 27 w 93"/>
                <a:gd name="T51" fmla="*/ 32 h 45"/>
                <a:gd name="T52" fmla="*/ 27 w 93"/>
                <a:gd name="T53" fmla="*/ 32 h 45"/>
                <a:gd name="T54" fmla="*/ 75 w 93"/>
                <a:gd name="T55" fmla="*/ 42 h 45"/>
                <a:gd name="T56" fmla="*/ 75 w 93"/>
                <a:gd name="T57" fmla="*/ 42 h 45"/>
                <a:gd name="T58" fmla="*/ 76 w 93"/>
                <a:gd name="T59" fmla="*/ 42 h 45"/>
                <a:gd name="T60" fmla="*/ 76 w 93"/>
                <a:gd name="T61" fmla="*/ 42 h 45"/>
                <a:gd name="T62" fmla="*/ 88 w 93"/>
                <a:gd name="T63" fmla="*/ 41 h 45"/>
                <a:gd name="T64" fmla="*/ 88 w 93"/>
                <a:gd name="T65" fmla="*/ 41 h 45"/>
                <a:gd name="T66" fmla="*/ 90 w 93"/>
                <a:gd name="T67" fmla="*/ 40 h 45"/>
                <a:gd name="T68" fmla="*/ 90 w 93"/>
                <a:gd name="T69" fmla="*/ 40 h 45"/>
                <a:gd name="T70" fmla="*/ 84 w 93"/>
                <a:gd name="T71" fmla="*/ 34 h 45"/>
                <a:gd name="T72" fmla="*/ 84 w 93"/>
                <a:gd name="T73" fmla="*/ 34 h 45"/>
                <a:gd name="T74" fmla="*/ 78 w 93"/>
                <a:gd name="T75" fmla="*/ 31 h 45"/>
                <a:gd name="T76" fmla="*/ 78 w 93"/>
                <a:gd name="T77" fmla="*/ 31 h 45"/>
                <a:gd name="T78" fmla="*/ 79 w 93"/>
                <a:gd name="T79" fmla="*/ 29 h 45"/>
                <a:gd name="T80" fmla="*/ 80 w 93"/>
                <a:gd name="T81" fmla="*/ 28 h 45"/>
                <a:gd name="T82" fmla="*/ 79 w 93"/>
                <a:gd name="T83" fmla="*/ 29 h 45"/>
                <a:gd name="T84" fmla="*/ 78 w 93"/>
                <a:gd name="T85" fmla="*/ 31 h 45"/>
                <a:gd name="T86" fmla="*/ 78 w 93"/>
                <a:gd name="T87" fmla="*/ 31 h 45"/>
                <a:gd name="T88" fmla="*/ 54 w 93"/>
                <a:gd name="T89" fmla="*/ 17 h 45"/>
                <a:gd name="T90" fmla="*/ 54 w 93"/>
                <a:gd name="T91" fmla="*/ 17 h 45"/>
                <a:gd name="T92" fmla="*/ 15 w 93"/>
                <a:gd name="T93" fmla="*/ 3 h 45"/>
                <a:gd name="T94" fmla="*/ 15 w 93"/>
                <a:gd name="T95" fmla="*/ 3 h 45"/>
                <a:gd name="T96" fmla="*/ 15 w 93"/>
                <a:gd name="T9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" h="45">
                  <a:moveTo>
                    <a:pt x="75" y="45"/>
                  </a:moveTo>
                  <a:cubicBezTo>
                    <a:pt x="59" y="45"/>
                    <a:pt x="41" y="41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1" y="28"/>
                    <a:pt x="0" y="2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2" y="5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8" y="0"/>
                    <a:pt x="11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6" y="0"/>
                    <a:pt x="77" y="26"/>
                    <a:pt x="80" y="28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0" y="28"/>
                    <a:pt x="83" y="30"/>
                    <a:pt x="86" y="32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89" y="34"/>
                    <a:pt x="93" y="36"/>
                    <a:pt x="93" y="40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3" y="42"/>
                    <a:pt x="91" y="43"/>
                    <a:pt x="89" y="44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2" y="45"/>
                    <a:pt x="76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5"/>
                    <a:pt x="76" y="45"/>
                    <a:pt x="75" y="45"/>
                  </a:cubicBezTo>
                  <a:close/>
                  <a:moveTo>
                    <a:pt x="15" y="3"/>
                  </a:moveTo>
                  <a:cubicBezTo>
                    <a:pt x="11" y="3"/>
                    <a:pt x="9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4" y="7"/>
                    <a:pt x="3" y="9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7"/>
                    <a:pt x="13" y="26"/>
                    <a:pt x="27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41" y="38"/>
                    <a:pt x="60" y="42"/>
                    <a:pt x="75" y="42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82" y="42"/>
                    <a:pt x="86" y="42"/>
                    <a:pt x="88" y="41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0" y="39"/>
                    <a:pt x="87" y="36"/>
                    <a:pt x="84" y="34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81" y="32"/>
                    <a:pt x="78" y="31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8" y="31"/>
                    <a:pt x="68" y="2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41" y="10"/>
                    <a:pt x="2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8" name="Freeform 190">
              <a:extLst>
                <a:ext uri="{FF2B5EF4-FFF2-40B4-BE49-F238E27FC236}">
                  <a16:creationId xmlns:a16="http://schemas.microsoft.com/office/drawing/2014/main" id="{D9EA626F-4C71-C713-B433-79580069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226" y="4948238"/>
              <a:ext cx="536575" cy="206375"/>
            </a:xfrm>
            <a:custGeom>
              <a:avLst/>
              <a:gdLst>
                <a:gd name="T0" fmla="*/ 102 w 143"/>
                <a:gd name="T1" fmla="*/ 7 h 55"/>
                <a:gd name="T2" fmla="*/ 13 w 143"/>
                <a:gd name="T3" fmla="*/ 28 h 55"/>
                <a:gd name="T4" fmla="*/ 107 w 143"/>
                <a:gd name="T5" fmla="*/ 30 h 55"/>
                <a:gd name="T6" fmla="*/ 102 w 143"/>
                <a:gd name="T7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55">
                  <a:moveTo>
                    <a:pt x="102" y="7"/>
                  </a:moveTo>
                  <a:cubicBezTo>
                    <a:pt x="102" y="7"/>
                    <a:pt x="27" y="0"/>
                    <a:pt x="13" y="28"/>
                  </a:cubicBezTo>
                  <a:cubicBezTo>
                    <a:pt x="0" y="55"/>
                    <a:pt x="69" y="55"/>
                    <a:pt x="107" y="30"/>
                  </a:cubicBezTo>
                  <a:cubicBezTo>
                    <a:pt x="143" y="7"/>
                    <a:pt x="102" y="7"/>
                    <a:pt x="10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9" name="Freeform 191">
              <a:extLst>
                <a:ext uri="{FF2B5EF4-FFF2-40B4-BE49-F238E27FC236}">
                  <a16:creationId xmlns:a16="http://schemas.microsoft.com/office/drawing/2014/main" id="{81082B7E-B765-81ED-64CB-FE94B8B2BD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0326" y="4964113"/>
              <a:ext cx="423863" cy="173038"/>
            </a:xfrm>
            <a:custGeom>
              <a:avLst/>
              <a:gdLst>
                <a:gd name="T0" fmla="*/ 0 w 113"/>
                <a:gd name="T1" fmla="*/ 30 h 46"/>
                <a:gd name="T2" fmla="*/ 2 w 113"/>
                <a:gd name="T3" fmla="*/ 23 h 46"/>
                <a:gd name="T4" fmla="*/ 2 w 113"/>
                <a:gd name="T5" fmla="*/ 23 h 46"/>
                <a:gd name="T6" fmla="*/ 72 w 113"/>
                <a:gd name="T7" fmla="*/ 0 h 46"/>
                <a:gd name="T8" fmla="*/ 72 w 113"/>
                <a:gd name="T9" fmla="*/ 0 h 46"/>
                <a:gd name="T10" fmla="*/ 92 w 113"/>
                <a:gd name="T11" fmla="*/ 1 h 46"/>
                <a:gd name="T12" fmla="*/ 92 w 113"/>
                <a:gd name="T13" fmla="*/ 1 h 46"/>
                <a:gd name="T14" fmla="*/ 102 w 113"/>
                <a:gd name="T15" fmla="*/ 2 h 46"/>
                <a:gd name="T16" fmla="*/ 102 w 113"/>
                <a:gd name="T17" fmla="*/ 2 h 46"/>
                <a:gd name="T18" fmla="*/ 113 w 113"/>
                <a:gd name="T19" fmla="*/ 11 h 46"/>
                <a:gd name="T20" fmla="*/ 113 w 113"/>
                <a:gd name="T21" fmla="*/ 11 h 46"/>
                <a:gd name="T22" fmla="*/ 98 w 113"/>
                <a:gd name="T23" fmla="*/ 27 h 46"/>
                <a:gd name="T24" fmla="*/ 98 w 113"/>
                <a:gd name="T25" fmla="*/ 27 h 46"/>
                <a:gd name="T26" fmla="*/ 32 w 113"/>
                <a:gd name="T27" fmla="*/ 46 h 46"/>
                <a:gd name="T28" fmla="*/ 32 w 113"/>
                <a:gd name="T29" fmla="*/ 46 h 46"/>
                <a:gd name="T30" fmla="*/ 0 w 113"/>
                <a:gd name="T31" fmla="*/ 30 h 46"/>
                <a:gd name="T32" fmla="*/ 5 w 113"/>
                <a:gd name="T33" fmla="*/ 24 h 46"/>
                <a:gd name="T34" fmla="*/ 3 w 113"/>
                <a:gd name="T35" fmla="*/ 30 h 46"/>
                <a:gd name="T36" fmla="*/ 3 w 113"/>
                <a:gd name="T37" fmla="*/ 30 h 46"/>
                <a:gd name="T38" fmla="*/ 11 w 113"/>
                <a:gd name="T39" fmla="*/ 39 h 46"/>
                <a:gd name="T40" fmla="*/ 11 w 113"/>
                <a:gd name="T41" fmla="*/ 39 h 46"/>
                <a:gd name="T42" fmla="*/ 32 w 113"/>
                <a:gd name="T43" fmla="*/ 43 h 46"/>
                <a:gd name="T44" fmla="*/ 32 w 113"/>
                <a:gd name="T45" fmla="*/ 43 h 46"/>
                <a:gd name="T46" fmla="*/ 96 w 113"/>
                <a:gd name="T47" fmla="*/ 25 h 46"/>
                <a:gd name="T48" fmla="*/ 96 w 113"/>
                <a:gd name="T49" fmla="*/ 25 h 46"/>
                <a:gd name="T50" fmla="*/ 110 w 113"/>
                <a:gd name="T51" fmla="*/ 11 h 46"/>
                <a:gd name="T52" fmla="*/ 110 w 113"/>
                <a:gd name="T53" fmla="*/ 11 h 46"/>
                <a:gd name="T54" fmla="*/ 101 w 113"/>
                <a:gd name="T55" fmla="*/ 5 h 46"/>
                <a:gd name="T56" fmla="*/ 101 w 113"/>
                <a:gd name="T57" fmla="*/ 5 h 46"/>
                <a:gd name="T58" fmla="*/ 92 w 113"/>
                <a:gd name="T59" fmla="*/ 4 h 46"/>
                <a:gd name="T60" fmla="*/ 92 w 113"/>
                <a:gd name="T61" fmla="*/ 4 h 46"/>
                <a:gd name="T62" fmla="*/ 92 w 113"/>
                <a:gd name="T63" fmla="*/ 3 h 46"/>
                <a:gd name="T64" fmla="*/ 92 w 113"/>
                <a:gd name="T65" fmla="*/ 1 h 46"/>
                <a:gd name="T66" fmla="*/ 92 w 113"/>
                <a:gd name="T67" fmla="*/ 3 h 46"/>
                <a:gd name="T68" fmla="*/ 92 w 113"/>
                <a:gd name="T69" fmla="*/ 4 h 46"/>
                <a:gd name="T70" fmla="*/ 92 w 113"/>
                <a:gd name="T71" fmla="*/ 4 h 46"/>
                <a:gd name="T72" fmla="*/ 72 w 113"/>
                <a:gd name="T73" fmla="*/ 3 h 46"/>
                <a:gd name="T74" fmla="*/ 72 w 113"/>
                <a:gd name="T75" fmla="*/ 3 h 46"/>
                <a:gd name="T76" fmla="*/ 71 w 113"/>
                <a:gd name="T77" fmla="*/ 3 h 46"/>
                <a:gd name="T78" fmla="*/ 71 w 113"/>
                <a:gd name="T79" fmla="*/ 3 h 46"/>
                <a:gd name="T80" fmla="*/ 5 w 113"/>
                <a:gd name="T8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3" h="46">
                  <a:moveTo>
                    <a:pt x="0" y="30"/>
                  </a:moveTo>
                  <a:cubicBezTo>
                    <a:pt x="0" y="28"/>
                    <a:pt x="1" y="25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2" y="3"/>
                    <a:pt x="49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3" y="0"/>
                    <a:pt x="91" y="1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92" y="1"/>
                    <a:pt x="97" y="1"/>
                    <a:pt x="102" y="2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107" y="3"/>
                    <a:pt x="113" y="5"/>
                    <a:pt x="113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3" y="15"/>
                    <a:pt x="109" y="20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79" y="39"/>
                    <a:pt x="53" y="46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15" y="46"/>
                    <a:pt x="0" y="41"/>
                    <a:pt x="0" y="30"/>
                  </a:cubicBezTo>
                  <a:close/>
                  <a:moveTo>
                    <a:pt x="5" y="24"/>
                  </a:moveTo>
                  <a:cubicBezTo>
                    <a:pt x="4" y="26"/>
                    <a:pt x="3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4"/>
                    <a:pt x="6" y="37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6" y="42"/>
                    <a:pt x="23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52" y="43"/>
                    <a:pt x="78" y="37"/>
                    <a:pt x="96" y="2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107" y="18"/>
                    <a:pt x="110" y="13"/>
                    <a:pt x="110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8"/>
                    <a:pt x="106" y="6"/>
                    <a:pt x="101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97" y="4"/>
                    <a:pt x="92" y="4"/>
                    <a:pt x="92" y="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4"/>
                    <a:pt x="84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48" y="3"/>
                    <a:pt x="13" y="7"/>
                    <a:pt x="5" y="2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0" name="Freeform 192">
              <a:extLst>
                <a:ext uri="{FF2B5EF4-FFF2-40B4-BE49-F238E27FC236}">
                  <a16:creationId xmlns:a16="http://schemas.microsoft.com/office/drawing/2014/main" id="{79D35599-034F-DFF7-F142-48E5937A9C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2713" y="4994275"/>
              <a:ext cx="327025" cy="115888"/>
            </a:xfrm>
            <a:custGeom>
              <a:avLst/>
              <a:gdLst>
                <a:gd name="T0" fmla="*/ 0 w 87"/>
                <a:gd name="T1" fmla="*/ 19 h 31"/>
                <a:gd name="T2" fmla="*/ 1 w 87"/>
                <a:gd name="T3" fmla="*/ 14 h 31"/>
                <a:gd name="T4" fmla="*/ 1 w 87"/>
                <a:gd name="T5" fmla="*/ 14 h 31"/>
                <a:gd name="T6" fmla="*/ 56 w 87"/>
                <a:gd name="T7" fmla="*/ 0 h 31"/>
                <a:gd name="T8" fmla="*/ 56 w 87"/>
                <a:gd name="T9" fmla="*/ 0 h 31"/>
                <a:gd name="T10" fmla="*/ 71 w 87"/>
                <a:gd name="T11" fmla="*/ 1 h 31"/>
                <a:gd name="T12" fmla="*/ 71 w 87"/>
                <a:gd name="T13" fmla="*/ 1 h 31"/>
                <a:gd name="T14" fmla="*/ 74 w 87"/>
                <a:gd name="T15" fmla="*/ 0 h 31"/>
                <a:gd name="T16" fmla="*/ 74 w 87"/>
                <a:gd name="T17" fmla="*/ 0 h 31"/>
                <a:gd name="T18" fmla="*/ 82 w 87"/>
                <a:gd name="T19" fmla="*/ 1 h 31"/>
                <a:gd name="T20" fmla="*/ 82 w 87"/>
                <a:gd name="T21" fmla="*/ 1 h 31"/>
                <a:gd name="T22" fmla="*/ 87 w 87"/>
                <a:gd name="T23" fmla="*/ 5 h 31"/>
                <a:gd name="T24" fmla="*/ 87 w 87"/>
                <a:gd name="T25" fmla="*/ 5 h 31"/>
                <a:gd name="T26" fmla="*/ 75 w 87"/>
                <a:gd name="T27" fmla="*/ 16 h 31"/>
                <a:gd name="T28" fmla="*/ 75 w 87"/>
                <a:gd name="T29" fmla="*/ 16 h 31"/>
                <a:gd name="T30" fmla="*/ 22 w 87"/>
                <a:gd name="T31" fmla="*/ 31 h 31"/>
                <a:gd name="T32" fmla="*/ 22 w 87"/>
                <a:gd name="T33" fmla="*/ 31 h 31"/>
                <a:gd name="T34" fmla="*/ 0 w 87"/>
                <a:gd name="T35" fmla="*/ 19 h 31"/>
                <a:gd name="T36" fmla="*/ 3 w 87"/>
                <a:gd name="T37" fmla="*/ 15 h 31"/>
                <a:gd name="T38" fmla="*/ 3 w 87"/>
                <a:gd name="T39" fmla="*/ 19 h 31"/>
                <a:gd name="T40" fmla="*/ 3 w 87"/>
                <a:gd name="T41" fmla="*/ 19 h 31"/>
                <a:gd name="T42" fmla="*/ 7 w 87"/>
                <a:gd name="T43" fmla="*/ 25 h 31"/>
                <a:gd name="T44" fmla="*/ 7 w 87"/>
                <a:gd name="T45" fmla="*/ 25 h 31"/>
                <a:gd name="T46" fmla="*/ 22 w 87"/>
                <a:gd name="T47" fmla="*/ 28 h 31"/>
                <a:gd name="T48" fmla="*/ 22 w 87"/>
                <a:gd name="T49" fmla="*/ 28 h 31"/>
                <a:gd name="T50" fmla="*/ 74 w 87"/>
                <a:gd name="T51" fmla="*/ 14 h 31"/>
                <a:gd name="T52" fmla="*/ 74 w 87"/>
                <a:gd name="T53" fmla="*/ 14 h 31"/>
                <a:gd name="T54" fmla="*/ 84 w 87"/>
                <a:gd name="T55" fmla="*/ 5 h 31"/>
                <a:gd name="T56" fmla="*/ 84 w 87"/>
                <a:gd name="T57" fmla="*/ 5 h 31"/>
                <a:gd name="T58" fmla="*/ 84 w 87"/>
                <a:gd name="T59" fmla="*/ 5 h 31"/>
                <a:gd name="T60" fmla="*/ 84 w 87"/>
                <a:gd name="T61" fmla="*/ 5 h 31"/>
                <a:gd name="T62" fmla="*/ 81 w 87"/>
                <a:gd name="T63" fmla="*/ 4 h 31"/>
                <a:gd name="T64" fmla="*/ 81 w 87"/>
                <a:gd name="T65" fmla="*/ 4 h 31"/>
                <a:gd name="T66" fmla="*/ 74 w 87"/>
                <a:gd name="T67" fmla="*/ 3 h 31"/>
                <a:gd name="T68" fmla="*/ 74 w 87"/>
                <a:gd name="T69" fmla="*/ 3 h 31"/>
                <a:gd name="T70" fmla="*/ 71 w 87"/>
                <a:gd name="T71" fmla="*/ 4 h 31"/>
                <a:gd name="T72" fmla="*/ 71 w 87"/>
                <a:gd name="T73" fmla="*/ 4 h 31"/>
                <a:gd name="T74" fmla="*/ 71 w 87"/>
                <a:gd name="T75" fmla="*/ 4 h 31"/>
                <a:gd name="T76" fmla="*/ 56 w 87"/>
                <a:gd name="T77" fmla="*/ 3 h 31"/>
                <a:gd name="T78" fmla="*/ 56 w 87"/>
                <a:gd name="T79" fmla="*/ 3 h 31"/>
                <a:gd name="T80" fmla="*/ 53 w 87"/>
                <a:gd name="T81" fmla="*/ 3 h 31"/>
                <a:gd name="T82" fmla="*/ 53 w 87"/>
                <a:gd name="T83" fmla="*/ 3 h 31"/>
                <a:gd name="T84" fmla="*/ 3 w 87"/>
                <a:gd name="T85" fmla="*/ 15 h 31"/>
                <a:gd name="T86" fmla="*/ 71 w 87"/>
                <a:gd name="T87" fmla="*/ 2 h 31"/>
                <a:gd name="T88" fmla="*/ 71 w 87"/>
                <a:gd name="T89" fmla="*/ 1 h 31"/>
                <a:gd name="T90" fmla="*/ 71 w 87"/>
                <a:gd name="T9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7" h="31">
                  <a:moveTo>
                    <a:pt x="0" y="19"/>
                  </a:moveTo>
                  <a:cubicBezTo>
                    <a:pt x="0" y="17"/>
                    <a:pt x="0" y="16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7" y="1"/>
                    <a:pt x="37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4" y="0"/>
                    <a:pt x="70" y="0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0"/>
                    <a:pt x="73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1"/>
                    <a:pt x="82" y="1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4" y="2"/>
                    <a:pt x="87" y="2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9"/>
                    <a:pt x="84" y="12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59" y="25"/>
                    <a:pt x="38" y="31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0" y="31"/>
                    <a:pt x="0" y="28"/>
                    <a:pt x="0" y="19"/>
                  </a:cubicBezTo>
                  <a:close/>
                  <a:moveTo>
                    <a:pt x="3" y="15"/>
                  </a:moveTo>
                  <a:cubicBezTo>
                    <a:pt x="3" y="17"/>
                    <a:pt x="3" y="18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4" y="24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1" y="27"/>
                    <a:pt x="16" y="28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37" y="28"/>
                    <a:pt x="59" y="22"/>
                    <a:pt x="74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82" y="9"/>
                    <a:pt x="85" y="6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5"/>
                    <a:pt x="83" y="4"/>
                    <a:pt x="81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79" y="4"/>
                    <a:pt x="77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1" y="4"/>
                    <a:pt x="71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65" y="3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5" y="3"/>
                    <a:pt x="54" y="3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34" y="3"/>
                    <a:pt x="7" y="6"/>
                    <a:pt x="3" y="15"/>
                  </a:cubicBezTo>
                  <a:close/>
                  <a:moveTo>
                    <a:pt x="71" y="2"/>
                  </a:moveTo>
                  <a:cubicBezTo>
                    <a:pt x="71" y="1"/>
                    <a:pt x="71" y="1"/>
                    <a:pt x="71" y="1"/>
                  </a:cubicBezTo>
                  <a:cubicBezTo>
                    <a:pt x="71" y="2"/>
                    <a:pt x="71" y="2"/>
                    <a:pt x="71" y="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1" name="Freeform 193">
              <a:extLst>
                <a:ext uri="{FF2B5EF4-FFF2-40B4-BE49-F238E27FC236}">
                  <a16:creationId xmlns:a16="http://schemas.microsoft.com/office/drawing/2014/main" id="{1FEBF820-ED4F-33A4-B847-DE35D48D8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476" y="4625975"/>
              <a:ext cx="563563" cy="352425"/>
            </a:xfrm>
            <a:custGeom>
              <a:avLst/>
              <a:gdLst>
                <a:gd name="T0" fmla="*/ 32 w 150"/>
                <a:gd name="T1" fmla="*/ 63 h 94"/>
                <a:gd name="T2" fmla="*/ 118 w 150"/>
                <a:gd name="T3" fmla="*/ 11 h 94"/>
                <a:gd name="T4" fmla="*/ 46 w 150"/>
                <a:gd name="T5" fmla="*/ 85 h 94"/>
                <a:gd name="T6" fmla="*/ 32 w 150"/>
                <a:gd name="T7" fmla="*/ 6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94">
                  <a:moveTo>
                    <a:pt x="32" y="63"/>
                  </a:moveTo>
                  <a:cubicBezTo>
                    <a:pt x="32" y="63"/>
                    <a:pt x="86" y="0"/>
                    <a:pt x="118" y="11"/>
                  </a:cubicBezTo>
                  <a:cubicBezTo>
                    <a:pt x="150" y="22"/>
                    <a:pt x="95" y="76"/>
                    <a:pt x="46" y="85"/>
                  </a:cubicBezTo>
                  <a:cubicBezTo>
                    <a:pt x="0" y="94"/>
                    <a:pt x="32" y="63"/>
                    <a:pt x="32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2" name="Freeform 194">
              <a:extLst>
                <a:ext uri="{FF2B5EF4-FFF2-40B4-BE49-F238E27FC236}">
                  <a16:creationId xmlns:a16="http://schemas.microsoft.com/office/drawing/2014/main" id="{01D77D46-2418-DA10-216F-D2654E56B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4676" y="4656138"/>
              <a:ext cx="409575" cy="300038"/>
            </a:xfrm>
            <a:custGeom>
              <a:avLst/>
              <a:gdLst>
                <a:gd name="T0" fmla="*/ 3 w 109"/>
                <a:gd name="T1" fmla="*/ 78 h 80"/>
                <a:gd name="T2" fmla="*/ 0 w 109"/>
                <a:gd name="T3" fmla="*/ 72 h 80"/>
                <a:gd name="T4" fmla="*/ 0 w 109"/>
                <a:gd name="T5" fmla="*/ 72 h 80"/>
                <a:gd name="T6" fmla="*/ 11 w 109"/>
                <a:gd name="T7" fmla="*/ 54 h 80"/>
                <a:gd name="T8" fmla="*/ 11 w 109"/>
                <a:gd name="T9" fmla="*/ 54 h 80"/>
                <a:gd name="T10" fmla="*/ 11 w 109"/>
                <a:gd name="T11" fmla="*/ 54 h 80"/>
                <a:gd name="T12" fmla="*/ 11 w 109"/>
                <a:gd name="T13" fmla="*/ 53 h 80"/>
                <a:gd name="T14" fmla="*/ 11 w 109"/>
                <a:gd name="T15" fmla="*/ 53 h 80"/>
                <a:gd name="T16" fmla="*/ 11 w 109"/>
                <a:gd name="T17" fmla="*/ 53 h 80"/>
                <a:gd name="T18" fmla="*/ 11 w 109"/>
                <a:gd name="T19" fmla="*/ 53 h 80"/>
                <a:gd name="T20" fmla="*/ 11 w 109"/>
                <a:gd name="T21" fmla="*/ 53 h 80"/>
                <a:gd name="T22" fmla="*/ 90 w 109"/>
                <a:gd name="T23" fmla="*/ 0 h 80"/>
                <a:gd name="T24" fmla="*/ 90 w 109"/>
                <a:gd name="T25" fmla="*/ 0 h 80"/>
                <a:gd name="T26" fmla="*/ 99 w 109"/>
                <a:gd name="T27" fmla="*/ 2 h 80"/>
                <a:gd name="T28" fmla="*/ 99 w 109"/>
                <a:gd name="T29" fmla="*/ 2 h 80"/>
                <a:gd name="T30" fmla="*/ 109 w 109"/>
                <a:gd name="T31" fmla="*/ 15 h 80"/>
                <a:gd name="T32" fmla="*/ 109 w 109"/>
                <a:gd name="T33" fmla="*/ 15 h 80"/>
                <a:gd name="T34" fmla="*/ 26 w 109"/>
                <a:gd name="T35" fmla="*/ 78 h 80"/>
                <a:gd name="T36" fmla="*/ 26 w 109"/>
                <a:gd name="T37" fmla="*/ 78 h 80"/>
                <a:gd name="T38" fmla="*/ 12 w 109"/>
                <a:gd name="T39" fmla="*/ 80 h 80"/>
                <a:gd name="T40" fmla="*/ 12 w 109"/>
                <a:gd name="T41" fmla="*/ 80 h 80"/>
                <a:gd name="T42" fmla="*/ 3 w 109"/>
                <a:gd name="T43" fmla="*/ 78 h 80"/>
                <a:gd name="T44" fmla="*/ 13 w 109"/>
                <a:gd name="T45" fmla="*/ 56 h 80"/>
                <a:gd name="T46" fmla="*/ 8 w 109"/>
                <a:gd name="T47" fmla="*/ 62 h 80"/>
                <a:gd name="T48" fmla="*/ 8 w 109"/>
                <a:gd name="T49" fmla="*/ 62 h 80"/>
                <a:gd name="T50" fmla="*/ 3 w 109"/>
                <a:gd name="T51" fmla="*/ 72 h 80"/>
                <a:gd name="T52" fmla="*/ 3 w 109"/>
                <a:gd name="T53" fmla="*/ 72 h 80"/>
                <a:gd name="T54" fmla="*/ 12 w 109"/>
                <a:gd name="T55" fmla="*/ 77 h 80"/>
                <a:gd name="T56" fmla="*/ 12 w 109"/>
                <a:gd name="T57" fmla="*/ 77 h 80"/>
                <a:gd name="T58" fmla="*/ 25 w 109"/>
                <a:gd name="T59" fmla="*/ 76 h 80"/>
                <a:gd name="T60" fmla="*/ 25 w 109"/>
                <a:gd name="T61" fmla="*/ 76 h 80"/>
                <a:gd name="T62" fmla="*/ 106 w 109"/>
                <a:gd name="T63" fmla="*/ 15 h 80"/>
                <a:gd name="T64" fmla="*/ 106 w 109"/>
                <a:gd name="T65" fmla="*/ 15 h 80"/>
                <a:gd name="T66" fmla="*/ 98 w 109"/>
                <a:gd name="T67" fmla="*/ 4 h 80"/>
                <a:gd name="T68" fmla="*/ 98 w 109"/>
                <a:gd name="T69" fmla="*/ 4 h 80"/>
                <a:gd name="T70" fmla="*/ 90 w 109"/>
                <a:gd name="T71" fmla="*/ 3 h 80"/>
                <a:gd name="T72" fmla="*/ 90 w 109"/>
                <a:gd name="T73" fmla="*/ 3 h 80"/>
                <a:gd name="T74" fmla="*/ 40 w 109"/>
                <a:gd name="T75" fmla="*/ 29 h 80"/>
                <a:gd name="T76" fmla="*/ 40 w 109"/>
                <a:gd name="T77" fmla="*/ 29 h 80"/>
                <a:gd name="T78" fmla="*/ 13 w 109"/>
                <a:gd name="T79" fmla="*/ 56 h 80"/>
                <a:gd name="T80" fmla="*/ 13 w 109"/>
                <a:gd name="T81" fmla="*/ 56 h 80"/>
                <a:gd name="T82" fmla="*/ 12 w 109"/>
                <a:gd name="T83" fmla="*/ 55 h 80"/>
                <a:gd name="T84" fmla="*/ 13 w 109"/>
                <a:gd name="T85" fmla="*/ 5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" h="80">
                  <a:moveTo>
                    <a:pt x="3" y="78"/>
                  </a:moveTo>
                  <a:cubicBezTo>
                    <a:pt x="0" y="77"/>
                    <a:pt x="0" y="75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4"/>
                    <a:pt x="10" y="55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11" y="54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3" y="51"/>
                    <a:pt x="57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6" y="1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106" y="4"/>
                    <a:pt x="109" y="9"/>
                    <a:pt x="109" y="15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09" y="36"/>
                    <a:pt x="65" y="71"/>
                    <a:pt x="26" y="78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0" y="80"/>
                    <a:pt x="16" y="80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8" y="80"/>
                    <a:pt x="5" y="79"/>
                    <a:pt x="3" y="78"/>
                  </a:cubicBezTo>
                  <a:close/>
                  <a:moveTo>
                    <a:pt x="13" y="56"/>
                  </a:moveTo>
                  <a:cubicBezTo>
                    <a:pt x="13" y="56"/>
                    <a:pt x="10" y="58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5" y="65"/>
                    <a:pt x="2" y="70"/>
                    <a:pt x="3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5"/>
                    <a:pt x="4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5" y="77"/>
                    <a:pt x="20" y="77"/>
                    <a:pt x="25" y="76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64" y="68"/>
                    <a:pt x="106" y="33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0"/>
                    <a:pt x="104" y="7"/>
                    <a:pt x="98" y="4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5" y="4"/>
                    <a:pt x="92" y="3"/>
                    <a:pt x="90" y="3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74" y="3"/>
                    <a:pt x="55" y="16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24" y="42"/>
                    <a:pt x="13" y="55"/>
                    <a:pt x="13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3" y="56"/>
                    <a:pt x="13" y="56"/>
                    <a:pt x="13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3" name="Freeform 195">
              <a:extLst>
                <a:ext uri="{FF2B5EF4-FFF2-40B4-BE49-F238E27FC236}">
                  <a16:creationId xmlns:a16="http://schemas.microsoft.com/office/drawing/2014/main" id="{9F302AB7-DC26-8840-BAA0-34DB94823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9126" y="4692650"/>
              <a:ext cx="312738" cy="233363"/>
            </a:xfrm>
            <a:custGeom>
              <a:avLst/>
              <a:gdLst>
                <a:gd name="T0" fmla="*/ 2 w 83"/>
                <a:gd name="T1" fmla="*/ 61 h 62"/>
                <a:gd name="T2" fmla="*/ 0 w 83"/>
                <a:gd name="T3" fmla="*/ 58 h 62"/>
                <a:gd name="T4" fmla="*/ 0 w 83"/>
                <a:gd name="T5" fmla="*/ 58 h 62"/>
                <a:gd name="T6" fmla="*/ 10 w 83"/>
                <a:gd name="T7" fmla="*/ 44 h 62"/>
                <a:gd name="T8" fmla="*/ 10 w 83"/>
                <a:gd name="T9" fmla="*/ 44 h 62"/>
                <a:gd name="T10" fmla="*/ 10 w 83"/>
                <a:gd name="T11" fmla="*/ 44 h 62"/>
                <a:gd name="T12" fmla="*/ 71 w 83"/>
                <a:gd name="T13" fmla="*/ 0 h 62"/>
                <a:gd name="T14" fmla="*/ 71 w 83"/>
                <a:gd name="T15" fmla="*/ 0 h 62"/>
                <a:gd name="T16" fmla="*/ 76 w 83"/>
                <a:gd name="T17" fmla="*/ 1 h 62"/>
                <a:gd name="T18" fmla="*/ 76 w 83"/>
                <a:gd name="T19" fmla="*/ 1 h 62"/>
                <a:gd name="T20" fmla="*/ 83 w 83"/>
                <a:gd name="T21" fmla="*/ 11 h 62"/>
                <a:gd name="T22" fmla="*/ 83 w 83"/>
                <a:gd name="T23" fmla="*/ 11 h 62"/>
                <a:gd name="T24" fmla="*/ 62 w 83"/>
                <a:gd name="T25" fmla="*/ 38 h 62"/>
                <a:gd name="T26" fmla="*/ 62 w 83"/>
                <a:gd name="T27" fmla="*/ 38 h 62"/>
                <a:gd name="T28" fmla="*/ 18 w 83"/>
                <a:gd name="T29" fmla="*/ 60 h 62"/>
                <a:gd name="T30" fmla="*/ 18 w 83"/>
                <a:gd name="T31" fmla="*/ 60 h 62"/>
                <a:gd name="T32" fmla="*/ 6 w 83"/>
                <a:gd name="T33" fmla="*/ 62 h 62"/>
                <a:gd name="T34" fmla="*/ 6 w 83"/>
                <a:gd name="T35" fmla="*/ 62 h 62"/>
                <a:gd name="T36" fmla="*/ 2 w 83"/>
                <a:gd name="T37" fmla="*/ 61 h 62"/>
                <a:gd name="T38" fmla="*/ 12 w 83"/>
                <a:gd name="T39" fmla="*/ 46 h 62"/>
                <a:gd name="T40" fmla="*/ 7 w 83"/>
                <a:gd name="T41" fmla="*/ 51 h 62"/>
                <a:gd name="T42" fmla="*/ 7 w 83"/>
                <a:gd name="T43" fmla="*/ 51 h 62"/>
                <a:gd name="T44" fmla="*/ 3 w 83"/>
                <a:gd name="T45" fmla="*/ 58 h 62"/>
                <a:gd name="T46" fmla="*/ 3 w 83"/>
                <a:gd name="T47" fmla="*/ 58 h 62"/>
                <a:gd name="T48" fmla="*/ 6 w 83"/>
                <a:gd name="T49" fmla="*/ 59 h 62"/>
                <a:gd name="T50" fmla="*/ 6 w 83"/>
                <a:gd name="T51" fmla="*/ 59 h 62"/>
                <a:gd name="T52" fmla="*/ 18 w 83"/>
                <a:gd name="T53" fmla="*/ 57 h 62"/>
                <a:gd name="T54" fmla="*/ 18 w 83"/>
                <a:gd name="T55" fmla="*/ 57 h 62"/>
                <a:gd name="T56" fmla="*/ 60 w 83"/>
                <a:gd name="T57" fmla="*/ 36 h 62"/>
                <a:gd name="T58" fmla="*/ 60 w 83"/>
                <a:gd name="T59" fmla="*/ 36 h 62"/>
                <a:gd name="T60" fmla="*/ 80 w 83"/>
                <a:gd name="T61" fmla="*/ 11 h 62"/>
                <a:gd name="T62" fmla="*/ 80 w 83"/>
                <a:gd name="T63" fmla="*/ 11 h 62"/>
                <a:gd name="T64" fmla="*/ 75 w 83"/>
                <a:gd name="T65" fmla="*/ 3 h 62"/>
                <a:gd name="T66" fmla="*/ 75 w 83"/>
                <a:gd name="T67" fmla="*/ 3 h 62"/>
                <a:gd name="T68" fmla="*/ 71 w 83"/>
                <a:gd name="T69" fmla="*/ 3 h 62"/>
                <a:gd name="T70" fmla="*/ 71 w 83"/>
                <a:gd name="T71" fmla="*/ 3 h 62"/>
                <a:gd name="T72" fmla="*/ 34 w 83"/>
                <a:gd name="T73" fmla="*/ 24 h 62"/>
                <a:gd name="T74" fmla="*/ 34 w 83"/>
                <a:gd name="T75" fmla="*/ 24 h 62"/>
                <a:gd name="T76" fmla="*/ 12 w 83"/>
                <a:gd name="T77" fmla="*/ 46 h 62"/>
                <a:gd name="T78" fmla="*/ 12 w 83"/>
                <a:gd name="T79" fmla="*/ 46 h 62"/>
                <a:gd name="T80" fmla="*/ 12 w 83"/>
                <a:gd name="T81" fmla="*/ 4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62">
                  <a:moveTo>
                    <a:pt x="2" y="61"/>
                  </a:moveTo>
                  <a:cubicBezTo>
                    <a:pt x="1" y="60"/>
                    <a:pt x="0" y="59"/>
                    <a:pt x="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2"/>
                    <a:pt x="9" y="45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49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0"/>
                    <a:pt x="74" y="0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1" y="3"/>
                    <a:pt x="83" y="6"/>
                    <a:pt x="83" y="11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3" y="19"/>
                    <a:pt x="74" y="29"/>
                    <a:pt x="62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49" y="47"/>
                    <a:pt x="33" y="56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3" y="61"/>
                    <a:pt x="9" y="62"/>
                    <a:pt x="6" y="62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4" y="62"/>
                    <a:pt x="3" y="62"/>
                    <a:pt x="2" y="61"/>
                  </a:cubicBezTo>
                  <a:close/>
                  <a:moveTo>
                    <a:pt x="12" y="46"/>
                  </a:moveTo>
                  <a:cubicBezTo>
                    <a:pt x="12" y="46"/>
                    <a:pt x="10" y="48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3"/>
                    <a:pt x="3" y="57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8" y="59"/>
                    <a:pt x="12" y="58"/>
                    <a:pt x="18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32" y="53"/>
                    <a:pt x="48" y="45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72" y="27"/>
                    <a:pt x="80" y="17"/>
                    <a:pt x="80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8"/>
                    <a:pt x="79" y="5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4" y="3"/>
                    <a:pt x="72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2" y="3"/>
                    <a:pt x="47" y="13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22" y="3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4" name="Freeform 196">
              <a:extLst>
                <a:ext uri="{FF2B5EF4-FFF2-40B4-BE49-F238E27FC236}">
                  <a16:creationId xmlns:a16="http://schemas.microsoft.com/office/drawing/2014/main" id="{CD8D152F-FB22-2890-8858-C9678ECC3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301" y="4862513"/>
              <a:ext cx="563563" cy="239713"/>
            </a:xfrm>
            <a:custGeom>
              <a:avLst/>
              <a:gdLst>
                <a:gd name="T0" fmla="*/ 39 w 150"/>
                <a:gd name="T1" fmla="*/ 25 h 64"/>
                <a:gd name="T2" fmla="*/ 130 w 150"/>
                <a:gd name="T3" fmla="*/ 23 h 64"/>
                <a:gd name="T4" fmla="*/ 40 w 150"/>
                <a:gd name="T5" fmla="*/ 49 h 64"/>
                <a:gd name="T6" fmla="*/ 39 w 150"/>
                <a:gd name="T7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64">
                  <a:moveTo>
                    <a:pt x="39" y="25"/>
                  </a:moveTo>
                  <a:cubicBezTo>
                    <a:pt x="39" y="25"/>
                    <a:pt x="110" y="0"/>
                    <a:pt x="130" y="23"/>
                  </a:cubicBezTo>
                  <a:cubicBezTo>
                    <a:pt x="150" y="47"/>
                    <a:pt x="83" y="64"/>
                    <a:pt x="40" y="49"/>
                  </a:cubicBezTo>
                  <a:cubicBezTo>
                    <a:pt x="0" y="36"/>
                    <a:pt x="39" y="25"/>
                    <a:pt x="39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5" name="Freeform 197">
              <a:extLst>
                <a:ext uri="{FF2B5EF4-FFF2-40B4-BE49-F238E27FC236}">
                  <a16:creationId xmlns:a16="http://schemas.microsoft.com/office/drawing/2014/main" id="{B3753784-FB4B-9B5B-4DC9-EEC9F3E79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9913" y="4906963"/>
              <a:ext cx="431800" cy="165100"/>
            </a:xfrm>
            <a:custGeom>
              <a:avLst/>
              <a:gdLst>
                <a:gd name="T0" fmla="*/ 20 w 115"/>
                <a:gd name="T1" fmla="*/ 39 h 44"/>
                <a:gd name="T2" fmla="*/ 0 w 115"/>
                <a:gd name="T3" fmla="*/ 25 h 44"/>
                <a:gd name="T4" fmla="*/ 0 w 115"/>
                <a:gd name="T5" fmla="*/ 25 h 44"/>
                <a:gd name="T6" fmla="*/ 10 w 115"/>
                <a:gd name="T7" fmla="*/ 15 h 44"/>
                <a:gd name="T8" fmla="*/ 10 w 115"/>
                <a:gd name="T9" fmla="*/ 15 h 44"/>
                <a:gd name="T10" fmla="*/ 19 w 115"/>
                <a:gd name="T11" fmla="*/ 12 h 44"/>
                <a:gd name="T12" fmla="*/ 19 w 115"/>
                <a:gd name="T13" fmla="*/ 12 h 44"/>
                <a:gd name="T14" fmla="*/ 80 w 115"/>
                <a:gd name="T15" fmla="*/ 0 h 44"/>
                <a:gd name="T16" fmla="*/ 80 w 115"/>
                <a:gd name="T17" fmla="*/ 0 h 44"/>
                <a:gd name="T18" fmla="*/ 111 w 115"/>
                <a:gd name="T19" fmla="*/ 10 h 44"/>
                <a:gd name="T20" fmla="*/ 111 w 115"/>
                <a:gd name="T21" fmla="*/ 10 h 44"/>
                <a:gd name="T22" fmla="*/ 115 w 115"/>
                <a:gd name="T23" fmla="*/ 20 h 44"/>
                <a:gd name="T24" fmla="*/ 115 w 115"/>
                <a:gd name="T25" fmla="*/ 20 h 44"/>
                <a:gd name="T26" fmla="*/ 97 w 115"/>
                <a:gd name="T27" fmla="*/ 37 h 44"/>
                <a:gd name="T28" fmla="*/ 97 w 115"/>
                <a:gd name="T29" fmla="*/ 37 h 44"/>
                <a:gd name="T30" fmla="*/ 56 w 115"/>
                <a:gd name="T31" fmla="*/ 44 h 44"/>
                <a:gd name="T32" fmla="*/ 56 w 115"/>
                <a:gd name="T33" fmla="*/ 44 h 44"/>
                <a:gd name="T34" fmla="*/ 20 w 115"/>
                <a:gd name="T35" fmla="*/ 39 h 44"/>
                <a:gd name="T36" fmla="*/ 20 w 115"/>
                <a:gd name="T37" fmla="*/ 15 h 44"/>
                <a:gd name="T38" fmla="*/ 11 w 115"/>
                <a:gd name="T39" fmla="*/ 18 h 44"/>
                <a:gd name="T40" fmla="*/ 11 w 115"/>
                <a:gd name="T41" fmla="*/ 18 h 44"/>
                <a:gd name="T42" fmla="*/ 3 w 115"/>
                <a:gd name="T43" fmla="*/ 25 h 44"/>
                <a:gd name="T44" fmla="*/ 3 w 115"/>
                <a:gd name="T45" fmla="*/ 25 h 44"/>
                <a:gd name="T46" fmla="*/ 20 w 115"/>
                <a:gd name="T47" fmla="*/ 36 h 44"/>
                <a:gd name="T48" fmla="*/ 20 w 115"/>
                <a:gd name="T49" fmla="*/ 36 h 44"/>
                <a:gd name="T50" fmla="*/ 56 w 115"/>
                <a:gd name="T51" fmla="*/ 41 h 44"/>
                <a:gd name="T52" fmla="*/ 56 w 115"/>
                <a:gd name="T53" fmla="*/ 41 h 44"/>
                <a:gd name="T54" fmla="*/ 96 w 115"/>
                <a:gd name="T55" fmla="*/ 35 h 44"/>
                <a:gd name="T56" fmla="*/ 96 w 115"/>
                <a:gd name="T57" fmla="*/ 35 h 44"/>
                <a:gd name="T58" fmla="*/ 112 w 115"/>
                <a:gd name="T59" fmla="*/ 20 h 44"/>
                <a:gd name="T60" fmla="*/ 112 w 115"/>
                <a:gd name="T61" fmla="*/ 20 h 44"/>
                <a:gd name="T62" fmla="*/ 109 w 115"/>
                <a:gd name="T63" fmla="*/ 12 h 44"/>
                <a:gd name="T64" fmla="*/ 109 w 115"/>
                <a:gd name="T65" fmla="*/ 12 h 44"/>
                <a:gd name="T66" fmla="*/ 80 w 115"/>
                <a:gd name="T67" fmla="*/ 3 h 44"/>
                <a:gd name="T68" fmla="*/ 80 w 115"/>
                <a:gd name="T69" fmla="*/ 3 h 44"/>
                <a:gd name="T70" fmla="*/ 20 w 115"/>
                <a:gd name="T71" fmla="*/ 15 h 44"/>
                <a:gd name="T72" fmla="*/ 20 w 115"/>
                <a:gd name="T73" fmla="*/ 15 h 44"/>
                <a:gd name="T74" fmla="*/ 20 w 115"/>
                <a:gd name="T75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5" h="44">
                  <a:moveTo>
                    <a:pt x="20" y="39"/>
                  </a:moveTo>
                  <a:cubicBezTo>
                    <a:pt x="6" y="34"/>
                    <a:pt x="1" y="30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0"/>
                    <a:pt x="6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4" y="13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1" y="11"/>
                    <a:pt x="53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93" y="0"/>
                    <a:pt x="104" y="2"/>
                    <a:pt x="111" y="10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4" y="13"/>
                    <a:pt x="115" y="17"/>
                    <a:pt x="115" y="20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5" y="28"/>
                    <a:pt x="108" y="33"/>
                    <a:pt x="97" y="37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86" y="42"/>
                    <a:pt x="71" y="44"/>
                    <a:pt x="56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43" y="44"/>
                    <a:pt x="31" y="42"/>
                    <a:pt x="20" y="39"/>
                  </a:cubicBezTo>
                  <a:close/>
                  <a:moveTo>
                    <a:pt x="20" y="15"/>
                  </a:moveTo>
                  <a:cubicBezTo>
                    <a:pt x="20" y="15"/>
                    <a:pt x="15" y="16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7" y="20"/>
                    <a:pt x="3" y="23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7" y="31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31" y="39"/>
                    <a:pt x="44" y="41"/>
                    <a:pt x="56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71" y="41"/>
                    <a:pt x="85" y="39"/>
                    <a:pt x="96" y="35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106" y="31"/>
                    <a:pt x="113" y="25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8"/>
                    <a:pt x="111" y="15"/>
                    <a:pt x="109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3" y="6"/>
                    <a:pt x="92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53" y="3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6" name="Freeform 198">
              <a:extLst>
                <a:ext uri="{FF2B5EF4-FFF2-40B4-BE49-F238E27FC236}">
                  <a16:creationId xmlns:a16="http://schemas.microsoft.com/office/drawing/2014/main" id="{2D154E6A-1598-8932-CB7A-355E5F554C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9126" y="4933950"/>
              <a:ext cx="330200" cy="112713"/>
            </a:xfrm>
            <a:custGeom>
              <a:avLst/>
              <a:gdLst>
                <a:gd name="T0" fmla="*/ 14 w 88"/>
                <a:gd name="T1" fmla="*/ 27 h 30"/>
                <a:gd name="T2" fmla="*/ 0 w 88"/>
                <a:gd name="T3" fmla="*/ 18 h 30"/>
                <a:gd name="T4" fmla="*/ 0 w 88"/>
                <a:gd name="T5" fmla="*/ 18 h 30"/>
                <a:gd name="T6" fmla="*/ 7 w 88"/>
                <a:gd name="T7" fmla="*/ 12 h 30"/>
                <a:gd name="T8" fmla="*/ 7 w 88"/>
                <a:gd name="T9" fmla="*/ 12 h 30"/>
                <a:gd name="T10" fmla="*/ 14 w 88"/>
                <a:gd name="T11" fmla="*/ 10 h 30"/>
                <a:gd name="T12" fmla="*/ 14 w 88"/>
                <a:gd name="T13" fmla="*/ 10 h 30"/>
                <a:gd name="T14" fmla="*/ 68 w 88"/>
                <a:gd name="T15" fmla="*/ 0 h 30"/>
                <a:gd name="T16" fmla="*/ 68 w 88"/>
                <a:gd name="T17" fmla="*/ 0 h 30"/>
                <a:gd name="T18" fmla="*/ 86 w 88"/>
                <a:gd name="T19" fmla="*/ 6 h 30"/>
                <a:gd name="T20" fmla="*/ 86 w 88"/>
                <a:gd name="T21" fmla="*/ 6 h 30"/>
                <a:gd name="T22" fmla="*/ 88 w 88"/>
                <a:gd name="T23" fmla="*/ 13 h 30"/>
                <a:gd name="T24" fmla="*/ 88 w 88"/>
                <a:gd name="T25" fmla="*/ 13 h 30"/>
                <a:gd name="T26" fmla="*/ 74 w 88"/>
                <a:gd name="T27" fmla="*/ 26 h 30"/>
                <a:gd name="T28" fmla="*/ 74 w 88"/>
                <a:gd name="T29" fmla="*/ 26 h 30"/>
                <a:gd name="T30" fmla="*/ 43 w 88"/>
                <a:gd name="T31" fmla="*/ 30 h 30"/>
                <a:gd name="T32" fmla="*/ 43 w 88"/>
                <a:gd name="T33" fmla="*/ 30 h 30"/>
                <a:gd name="T34" fmla="*/ 14 w 88"/>
                <a:gd name="T35" fmla="*/ 27 h 30"/>
                <a:gd name="T36" fmla="*/ 73 w 88"/>
                <a:gd name="T37" fmla="*/ 23 h 30"/>
                <a:gd name="T38" fmla="*/ 85 w 88"/>
                <a:gd name="T39" fmla="*/ 13 h 30"/>
                <a:gd name="T40" fmla="*/ 85 w 88"/>
                <a:gd name="T41" fmla="*/ 13 h 30"/>
                <a:gd name="T42" fmla="*/ 83 w 88"/>
                <a:gd name="T43" fmla="*/ 7 h 30"/>
                <a:gd name="T44" fmla="*/ 83 w 88"/>
                <a:gd name="T45" fmla="*/ 7 h 30"/>
                <a:gd name="T46" fmla="*/ 68 w 88"/>
                <a:gd name="T47" fmla="*/ 3 h 30"/>
                <a:gd name="T48" fmla="*/ 68 w 88"/>
                <a:gd name="T49" fmla="*/ 3 h 30"/>
                <a:gd name="T50" fmla="*/ 15 w 88"/>
                <a:gd name="T51" fmla="*/ 13 h 30"/>
                <a:gd name="T52" fmla="*/ 15 w 88"/>
                <a:gd name="T53" fmla="*/ 13 h 30"/>
                <a:gd name="T54" fmla="*/ 15 w 88"/>
                <a:gd name="T55" fmla="*/ 13 h 30"/>
                <a:gd name="T56" fmla="*/ 4 w 88"/>
                <a:gd name="T57" fmla="*/ 17 h 30"/>
                <a:gd name="T58" fmla="*/ 4 w 88"/>
                <a:gd name="T59" fmla="*/ 17 h 30"/>
                <a:gd name="T60" fmla="*/ 3 w 88"/>
                <a:gd name="T61" fmla="*/ 18 h 30"/>
                <a:gd name="T62" fmla="*/ 3 w 88"/>
                <a:gd name="T63" fmla="*/ 18 h 30"/>
                <a:gd name="T64" fmla="*/ 5 w 88"/>
                <a:gd name="T65" fmla="*/ 20 h 30"/>
                <a:gd name="T66" fmla="*/ 5 w 88"/>
                <a:gd name="T67" fmla="*/ 20 h 30"/>
                <a:gd name="T68" fmla="*/ 15 w 88"/>
                <a:gd name="T69" fmla="*/ 24 h 30"/>
                <a:gd name="T70" fmla="*/ 15 w 88"/>
                <a:gd name="T71" fmla="*/ 24 h 30"/>
                <a:gd name="T72" fmla="*/ 43 w 88"/>
                <a:gd name="T73" fmla="*/ 27 h 30"/>
                <a:gd name="T74" fmla="*/ 43 w 88"/>
                <a:gd name="T75" fmla="*/ 27 h 30"/>
                <a:gd name="T76" fmla="*/ 73 w 88"/>
                <a:gd name="T77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" h="30">
                  <a:moveTo>
                    <a:pt x="14" y="27"/>
                  </a:moveTo>
                  <a:cubicBezTo>
                    <a:pt x="4" y="24"/>
                    <a:pt x="0" y="22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4" y="13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10"/>
                    <a:pt x="47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6" y="0"/>
                    <a:pt x="82" y="1"/>
                    <a:pt x="86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8" y="8"/>
                    <a:pt x="88" y="10"/>
                    <a:pt x="88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8" y="19"/>
                    <a:pt x="82" y="23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66" y="29"/>
                    <a:pt x="54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33" y="30"/>
                    <a:pt x="23" y="29"/>
                    <a:pt x="14" y="27"/>
                  </a:cubicBezTo>
                  <a:close/>
                  <a:moveTo>
                    <a:pt x="73" y="23"/>
                  </a:moveTo>
                  <a:cubicBezTo>
                    <a:pt x="81" y="20"/>
                    <a:pt x="86" y="16"/>
                    <a:pt x="85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1"/>
                    <a:pt x="85" y="9"/>
                    <a:pt x="83" y="7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81" y="4"/>
                    <a:pt x="75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47" y="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7" y="15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1"/>
                    <a:pt x="10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3" y="26"/>
                    <a:pt x="33" y="27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54" y="27"/>
                    <a:pt x="65" y="26"/>
                    <a:pt x="73" y="2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7" name="Freeform 199">
              <a:extLst>
                <a:ext uri="{FF2B5EF4-FFF2-40B4-BE49-F238E27FC236}">
                  <a16:creationId xmlns:a16="http://schemas.microsoft.com/office/drawing/2014/main" id="{91E97E10-2241-8290-4F0F-66A6EE708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88" y="4818063"/>
              <a:ext cx="593725" cy="723900"/>
            </a:xfrm>
            <a:custGeom>
              <a:avLst/>
              <a:gdLst>
                <a:gd name="T0" fmla="*/ 84 w 158"/>
                <a:gd name="T1" fmla="*/ 5 h 193"/>
                <a:gd name="T2" fmla="*/ 114 w 158"/>
                <a:gd name="T3" fmla="*/ 74 h 193"/>
                <a:gd name="T4" fmla="*/ 90 w 158"/>
                <a:gd name="T5" fmla="*/ 189 h 193"/>
                <a:gd name="T6" fmla="*/ 69 w 158"/>
                <a:gd name="T7" fmla="*/ 173 h 193"/>
                <a:gd name="T8" fmla="*/ 30 w 158"/>
                <a:gd name="T9" fmla="*/ 182 h 193"/>
                <a:gd name="T10" fmla="*/ 16 w 158"/>
                <a:gd name="T11" fmla="*/ 118 h 193"/>
                <a:gd name="T12" fmla="*/ 59 w 158"/>
                <a:gd name="T13" fmla="*/ 11 h 193"/>
                <a:gd name="T14" fmla="*/ 84 w 158"/>
                <a:gd name="T15" fmla="*/ 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93">
                  <a:moveTo>
                    <a:pt x="84" y="5"/>
                  </a:moveTo>
                  <a:cubicBezTo>
                    <a:pt x="84" y="5"/>
                    <a:pt x="94" y="36"/>
                    <a:pt x="114" y="74"/>
                  </a:cubicBezTo>
                  <a:cubicBezTo>
                    <a:pt x="127" y="99"/>
                    <a:pt x="158" y="183"/>
                    <a:pt x="90" y="189"/>
                  </a:cubicBezTo>
                  <a:cubicBezTo>
                    <a:pt x="90" y="189"/>
                    <a:pt x="67" y="193"/>
                    <a:pt x="69" y="173"/>
                  </a:cubicBezTo>
                  <a:cubicBezTo>
                    <a:pt x="71" y="154"/>
                    <a:pt x="61" y="193"/>
                    <a:pt x="30" y="182"/>
                  </a:cubicBezTo>
                  <a:cubicBezTo>
                    <a:pt x="0" y="171"/>
                    <a:pt x="0" y="145"/>
                    <a:pt x="16" y="118"/>
                  </a:cubicBezTo>
                  <a:cubicBezTo>
                    <a:pt x="32" y="91"/>
                    <a:pt x="60" y="22"/>
                    <a:pt x="59" y="11"/>
                  </a:cubicBezTo>
                  <a:cubicBezTo>
                    <a:pt x="59" y="0"/>
                    <a:pt x="84" y="5"/>
                    <a:pt x="84" y="5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8" name="Freeform 200">
              <a:extLst>
                <a:ext uri="{FF2B5EF4-FFF2-40B4-BE49-F238E27FC236}">
                  <a16:creationId xmlns:a16="http://schemas.microsoft.com/office/drawing/2014/main" id="{9DE22A2D-5652-BA7C-286C-85B72EC83C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8763" y="4824413"/>
              <a:ext cx="488950" cy="711200"/>
            </a:xfrm>
            <a:custGeom>
              <a:avLst/>
              <a:gdLst>
                <a:gd name="T0" fmla="*/ 64 w 130"/>
                <a:gd name="T1" fmla="*/ 174 h 189"/>
                <a:gd name="T2" fmla="*/ 64 w 130"/>
                <a:gd name="T3" fmla="*/ 171 h 189"/>
                <a:gd name="T4" fmla="*/ 64 w 130"/>
                <a:gd name="T5" fmla="*/ 168 h 189"/>
                <a:gd name="T6" fmla="*/ 63 w 130"/>
                <a:gd name="T7" fmla="*/ 169 h 189"/>
                <a:gd name="T8" fmla="*/ 57 w 130"/>
                <a:gd name="T9" fmla="*/ 175 h 189"/>
                <a:gd name="T10" fmla="*/ 37 w 130"/>
                <a:gd name="T11" fmla="*/ 183 h 189"/>
                <a:gd name="T12" fmla="*/ 26 w 130"/>
                <a:gd name="T13" fmla="*/ 181 h 189"/>
                <a:gd name="T14" fmla="*/ 0 w 130"/>
                <a:gd name="T15" fmla="*/ 149 h 189"/>
                <a:gd name="T16" fmla="*/ 11 w 130"/>
                <a:gd name="T17" fmla="*/ 115 h 189"/>
                <a:gd name="T18" fmla="*/ 54 w 130"/>
                <a:gd name="T19" fmla="*/ 9 h 189"/>
                <a:gd name="T20" fmla="*/ 54 w 130"/>
                <a:gd name="T21" fmla="*/ 9 h 189"/>
                <a:gd name="T22" fmla="*/ 54 w 130"/>
                <a:gd name="T23" fmla="*/ 9 h 189"/>
                <a:gd name="T24" fmla="*/ 59 w 130"/>
                <a:gd name="T25" fmla="*/ 2 h 189"/>
                <a:gd name="T26" fmla="*/ 69 w 130"/>
                <a:gd name="T27" fmla="*/ 0 h 189"/>
                <a:gd name="T28" fmla="*/ 80 w 130"/>
                <a:gd name="T29" fmla="*/ 1 h 189"/>
                <a:gd name="T30" fmla="*/ 80 w 130"/>
                <a:gd name="T31" fmla="*/ 3 h 189"/>
                <a:gd name="T32" fmla="*/ 82 w 130"/>
                <a:gd name="T33" fmla="*/ 2 h 189"/>
                <a:gd name="T34" fmla="*/ 112 w 130"/>
                <a:gd name="T35" fmla="*/ 72 h 189"/>
                <a:gd name="T36" fmla="*/ 130 w 130"/>
                <a:gd name="T37" fmla="*/ 140 h 189"/>
                <a:gd name="T38" fmla="*/ 86 w 130"/>
                <a:gd name="T39" fmla="*/ 188 h 189"/>
                <a:gd name="T40" fmla="*/ 82 w 130"/>
                <a:gd name="T41" fmla="*/ 189 h 189"/>
                <a:gd name="T42" fmla="*/ 70 w 130"/>
                <a:gd name="T43" fmla="*/ 186 h 189"/>
                <a:gd name="T44" fmla="*/ 67 w 130"/>
                <a:gd name="T45" fmla="*/ 168 h 189"/>
                <a:gd name="T46" fmla="*/ 67 w 130"/>
                <a:gd name="T47" fmla="*/ 171 h 189"/>
                <a:gd name="T48" fmla="*/ 67 w 130"/>
                <a:gd name="T49" fmla="*/ 174 h 189"/>
                <a:gd name="T50" fmla="*/ 82 w 130"/>
                <a:gd name="T51" fmla="*/ 186 h 189"/>
                <a:gd name="T52" fmla="*/ 86 w 130"/>
                <a:gd name="T53" fmla="*/ 185 h 189"/>
                <a:gd name="T54" fmla="*/ 86 w 130"/>
                <a:gd name="T55" fmla="*/ 185 h 189"/>
                <a:gd name="T56" fmla="*/ 127 w 130"/>
                <a:gd name="T57" fmla="*/ 140 h 189"/>
                <a:gd name="T58" fmla="*/ 109 w 130"/>
                <a:gd name="T59" fmla="*/ 73 h 189"/>
                <a:gd name="T60" fmla="*/ 79 w 130"/>
                <a:gd name="T61" fmla="*/ 4 h 189"/>
                <a:gd name="T62" fmla="*/ 69 w 130"/>
                <a:gd name="T63" fmla="*/ 3 h 189"/>
                <a:gd name="T64" fmla="*/ 60 w 130"/>
                <a:gd name="T65" fmla="*/ 5 h 189"/>
                <a:gd name="T66" fmla="*/ 57 w 130"/>
                <a:gd name="T67" fmla="*/ 9 h 189"/>
                <a:gd name="T68" fmla="*/ 57 w 130"/>
                <a:gd name="T69" fmla="*/ 9 h 189"/>
                <a:gd name="T70" fmla="*/ 57 w 130"/>
                <a:gd name="T71" fmla="*/ 9 h 189"/>
                <a:gd name="T72" fmla="*/ 13 w 130"/>
                <a:gd name="T73" fmla="*/ 117 h 189"/>
                <a:gd name="T74" fmla="*/ 3 w 130"/>
                <a:gd name="T75" fmla="*/ 149 h 189"/>
                <a:gd name="T76" fmla="*/ 27 w 130"/>
                <a:gd name="T77" fmla="*/ 179 h 189"/>
                <a:gd name="T78" fmla="*/ 37 w 130"/>
                <a:gd name="T79" fmla="*/ 180 h 189"/>
                <a:gd name="T80" fmla="*/ 61 w 130"/>
                <a:gd name="T81" fmla="*/ 167 h 189"/>
                <a:gd name="T82" fmla="*/ 65 w 130"/>
                <a:gd name="T83" fmla="*/ 164 h 189"/>
                <a:gd name="T84" fmla="*/ 65 w 130"/>
                <a:gd name="T85" fmla="*/ 164 h 189"/>
                <a:gd name="T86" fmla="*/ 65 w 130"/>
                <a:gd name="T87" fmla="*/ 167 h 189"/>
                <a:gd name="T88" fmla="*/ 65 w 130"/>
                <a:gd name="T89" fmla="*/ 16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0" h="189">
                  <a:moveTo>
                    <a:pt x="70" y="186"/>
                  </a:moveTo>
                  <a:cubicBezTo>
                    <a:pt x="67" y="184"/>
                    <a:pt x="64" y="180"/>
                    <a:pt x="64" y="174"/>
                  </a:cubicBezTo>
                  <a:cubicBezTo>
                    <a:pt x="64" y="174"/>
                    <a:pt x="64" y="174"/>
                    <a:pt x="64" y="174"/>
                  </a:cubicBezTo>
                  <a:cubicBezTo>
                    <a:pt x="64" y="173"/>
                    <a:pt x="64" y="172"/>
                    <a:pt x="64" y="171"/>
                  </a:cubicBezTo>
                  <a:cubicBezTo>
                    <a:pt x="64" y="171"/>
                    <a:pt x="64" y="171"/>
                    <a:pt x="64" y="171"/>
                  </a:cubicBezTo>
                  <a:cubicBezTo>
                    <a:pt x="64" y="170"/>
                    <a:pt x="64" y="169"/>
                    <a:pt x="64" y="168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4" y="168"/>
                    <a:pt x="63" y="169"/>
                    <a:pt x="63" y="169"/>
                  </a:cubicBezTo>
                  <a:cubicBezTo>
                    <a:pt x="63" y="169"/>
                    <a:pt x="63" y="169"/>
                    <a:pt x="63" y="169"/>
                  </a:cubicBezTo>
                  <a:cubicBezTo>
                    <a:pt x="62" y="171"/>
                    <a:pt x="60" y="173"/>
                    <a:pt x="57" y="175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3" y="179"/>
                    <a:pt x="46" y="183"/>
                    <a:pt x="37" y="183"/>
                  </a:cubicBezTo>
                  <a:cubicBezTo>
                    <a:pt x="37" y="183"/>
                    <a:pt x="37" y="183"/>
                    <a:pt x="37" y="183"/>
                  </a:cubicBezTo>
                  <a:cubicBezTo>
                    <a:pt x="33" y="183"/>
                    <a:pt x="30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8" y="175"/>
                    <a:pt x="0" y="163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39"/>
                    <a:pt x="4" y="127"/>
                    <a:pt x="11" y="115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27" y="89"/>
                    <a:pt x="54" y="20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5"/>
                    <a:pt x="56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2" y="1"/>
                    <a:pt x="66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5" y="0"/>
                    <a:pt x="80" y="1"/>
                    <a:pt x="80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1" y="1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92" y="33"/>
                    <a:pt x="112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8" y="85"/>
                    <a:pt x="130" y="114"/>
                    <a:pt x="130" y="14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64"/>
                    <a:pt x="120" y="186"/>
                    <a:pt x="86" y="188"/>
                  </a:cubicBezTo>
                  <a:cubicBezTo>
                    <a:pt x="86" y="188"/>
                    <a:pt x="86" y="188"/>
                    <a:pt x="86" y="188"/>
                  </a:cubicBezTo>
                  <a:cubicBezTo>
                    <a:pt x="86" y="188"/>
                    <a:pt x="84" y="189"/>
                    <a:pt x="82" y="189"/>
                  </a:cubicBezTo>
                  <a:cubicBezTo>
                    <a:pt x="82" y="189"/>
                    <a:pt x="82" y="189"/>
                    <a:pt x="82" y="189"/>
                  </a:cubicBezTo>
                  <a:cubicBezTo>
                    <a:pt x="78" y="189"/>
                    <a:pt x="74" y="188"/>
                    <a:pt x="70" y="186"/>
                  </a:cubicBezTo>
                  <a:close/>
                  <a:moveTo>
                    <a:pt x="67" y="166"/>
                  </a:moveTo>
                  <a:cubicBezTo>
                    <a:pt x="67" y="166"/>
                    <a:pt x="67" y="167"/>
                    <a:pt x="67" y="168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67" y="169"/>
                    <a:pt x="67" y="170"/>
                    <a:pt x="67" y="171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7" y="172"/>
                    <a:pt x="67" y="173"/>
                    <a:pt x="67" y="174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7" y="184"/>
                    <a:pt x="76" y="186"/>
                    <a:pt x="82" y="186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84" y="186"/>
                    <a:pt x="86" y="185"/>
                    <a:pt x="86" y="185"/>
                  </a:cubicBezTo>
                  <a:cubicBezTo>
                    <a:pt x="86" y="185"/>
                    <a:pt x="86" y="185"/>
                    <a:pt x="86" y="185"/>
                  </a:cubicBezTo>
                  <a:cubicBezTo>
                    <a:pt x="86" y="185"/>
                    <a:pt x="86" y="185"/>
                    <a:pt x="86" y="185"/>
                  </a:cubicBezTo>
                  <a:cubicBezTo>
                    <a:pt x="118" y="183"/>
                    <a:pt x="127" y="163"/>
                    <a:pt x="127" y="140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7" y="115"/>
                    <a:pt x="116" y="86"/>
                    <a:pt x="109" y="73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91" y="38"/>
                    <a:pt x="81" y="9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7" y="4"/>
                    <a:pt x="73" y="3"/>
                    <a:pt x="69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6" y="3"/>
                    <a:pt x="62" y="4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58" y="6"/>
                    <a:pt x="57" y="7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22"/>
                    <a:pt x="30" y="90"/>
                    <a:pt x="13" y="117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7" y="128"/>
                    <a:pt x="3" y="139"/>
                    <a:pt x="3" y="149"/>
                  </a:cubicBezTo>
                  <a:cubicBezTo>
                    <a:pt x="3" y="149"/>
                    <a:pt x="3" y="149"/>
                    <a:pt x="3" y="149"/>
                  </a:cubicBezTo>
                  <a:cubicBezTo>
                    <a:pt x="3" y="162"/>
                    <a:pt x="9" y="172"/>
                    <a:pt x="27" y="179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30" y="180"/>
                    <a:pt x="34" y="180"/>
                    <a:pt x="37" y="180"/>
                  </a:cubicBezTo>
                  <a:cubicBezTo>
                    <a:pt x="37" y="180"/>
                    <a:pt x="37" y="180"/>
                    <a:pt x="37" y="180"/>
                  </a:cubicBezTo>
                  <a:cubicBezTo>
                    <a:pt x="49" y="180"/>
                    <a:pt x="57" y="172"/>
                    <a:pt x="61" y="167"/>
                  </a:cubicBezTo>
                  <a:cubicBezTo>
                    <a:pt x="61" y="167"/>
                    <a:pt x="61" y="167"/>
                    <a:pt x="61" y="167"/>
                  </a:cubicBezTo>
                  <a:cubicBezTo>
                    <a:pt x="62" y="166"/>
                    <a:pt x="63" y="165"/>
                    <a:pt x="65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66" y="164"/>
                    <a:pt x="67" y="165"/>
                    <a:pt x="67" y="166"/>
                  </a:cubicBezTo>
                  <a:close/>
                  <a:moveTo>
                    <a:pt x="65" y="167"/>
                  </a:moveTo>
                  <a:cubicBezTo>
                    <a:pt x="65" y="167"/>
                    <a:pt x="65" y="167"/>
                    <a:pt x="65" y="167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67"/>
                    <a:pt x="65" y="167"/>
                    <a:pt x="65" y="16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9" name="Freeform 201">
              <a:extLst>
                <a:ext uri="{FF2B5EF4-FFF2-40B4-BE49-F238E27FC236}">
                  <a16:creationId xmlns:a16="http://schemas.microsoft.com/office/drawing/2014/main" id="{2DFC8C57-9790-EEF5-D40F-53DA48B36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7526" y="5522913"/>
              <a:ext cx="142875" cy="57150"/>
            </a:xfrm>
            <a:custGeom>
              <a:avLst/>
              <a:gdLst>
                <a:gd name="T0" fmla="*/ 15 w 38"/>
                <a:gd name="T1" fmla="*/ 0 h 15"/>
                <a:gd name="T2" fmla="*/ 29 w 38"/>
                <a:gd name="T3" fmla="*/ 12 h 15"/>
                <a:gd name="T4" fmla="*/ 1 w 38"/>
                <a:gd name="T5" fmla="*/ 9 h 15"/>
                <a:gd name="T6" fmla="*/ 5 w 38"/>
                <a:gd name="T7" fmla="*/ 1 h 15"/>
                <a:gd name="T8" fmla="*/ 15 w 3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5">
                  <a:moveTo>
                    <a:pt x="15" y="0"/>
                  </a:moveTo>
                  <a:cubicBezTo>
                    <a:pt x="15" y="0"/>
                    <a:pt x="38" y="8"/>
                    <a:pt x="29" y="12"/>
                  </a:cubicBezTo>
                  <a:cubicBezTo>
                    <a:pt x="24" y="15"/>
                    <a:pt x="3" y="15"/>
                    <a:pt x="1" y="9"/>
                  </a:cubicBezTo>
                  <a:cubicBezTo>
                    <a:pt x="0" y="4"/>
                    <a:pt x="5" y="1"/>
                    <a:pt x="5" y="1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0" name="Freeform 202">
              <a:extLst>
                <a:ext uri="{FF2B5EF4-FFF2-40B4-BE49-F238E27FC236}">
                  <a16:creationId xmlns:a16="http://schemas.microsoft.com/office/drawing/2014/main" id="{CFE64862-74EA-A030-7B05-C43772488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326" y="5489575"/>
              <a:ext cx="128588" cy="87313"/>
            </a:xfrm>
            <a:custGeom>
              <a:avLst/>
              <a:gdLst>
                <a:gd name="T0" fmla="*/ 18 w 34"/>
                <a:gd name="T1" fmla="*/ 5 h 23"/>
                <a:gd name="T2" fmla="*/ 24 w 34"/>
                <a:gd name="T3" fmla="*/ 22 h 23"/>
                <a:gd name="T4" fmla="*/ 1 w 34"/>
                <a:gd name="T5" fmla="*/ 6 h 23"/>
                <a:gd name="T6" fmla="*/ 9 w 34"/>
                <a:gd name="T7" fmla="*/ 0 h 23"/>
                <a:gd name="T8" fmla="*/ 18 w 34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3">
                  <a:moveTo>
                    <a:pt x="18" y="5"/>
                  </a:moveTo>
                  <a:cubicBezTo>
                    <a:pt x="18" y="5"/>
                    <a:pt x="34" y="23"/>
                    <a:pt x="24" y="22"/>
                  </a:cubicBezTo>
                  <a:cubicBezTo>
                    <a:pt x="18" y="22"/>
                    <a:pt x="0" y="11"/>
                    <a:pt x="1" y="6"/>
                  </a:cubicBezTo>
                  <a:cubicBezTo>
                    <a:pt x="3" y="0"/>
                    <a:pt x="9" y="0"/>
                    <a:pt x="9" y="0"/>
                  </a:cubicBezTo>
                  <a:lnTo>
                    <a:pt x="18" y="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1" name="Freeform 203">
              <a:extLst>
                <a:ext uri="{FF2B5EF4-FFF2-40B4-BE49-F238E27FC236}">
                  <a16:creationId xmlns:a16="http://schemas.microsoft.com/office/drawing/2014/main" id="{9F12B60E-D0C4-601F-8BF9-DC253D556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5751" y="4911725"/>
              <a:ext cx="434975" cy="593725"/>
            </a:xfrm>
            <a:custGeom>
              <a:avLst/>
              <a:gdLst>
                <a:gd name="T0" fmla="*/ 51 w 116"/>
                <a:gd name="T1" fmla="*/ 107 h 158"/>
                <a:gd name="T2" fmla="*/ 38 w 116"/>
                <a:gd name="T3" fmla="*/ 116 h 158"/>
                <a:gd name="T4" fmla="*/ 34 w 116"/>
                <a:gd name="T5" fmla="*/ 138 h 158"/>
                <a:gd name="T6" fmla="*/ 43 w 116"/>
                <a:gd name="T7" fmla="*/ 150 h 158"/>
                <a:gd name="T8" fmla="*/ 34 w 116"/>
                <a:gd name="T9" fmla="*/ 138 h 158"/>
                <a:gd name="T10" fmla="*/ 83 w 116"/>
                <a:gd name="T11" fmla="*/ 114 h 158"/>
                <a:gd name="T12" fmla="*/ 71 w 116"/>
                <a:gd name="T13" fmla="*/ 123 h 158"/>
                <a:gd name="T14" fmla="*/ 74 w 116"/>
                <a:gd name="T15" fmla="*/ 144 h 158"/>
                <a:gd name="T16" fmla="*/ 83 w 116"/>
                <a:gd name="T17" fmla="*/ 156 h 158"/>
                <a:gd name="T18" fmla="*/ 74 w 116"/>
                <a:gd name="T19" fmla="*/ 144 h 158"/>
                <a:gd name="T20" fmla="*/ 113 w 116"/>
                <a:gd name="T21" fmla="*/ 128 h 158"/>
                <a:gd name="T22" fmla="*/ 101 w 116"/>
                <a:gd name="T23" fmla="*/ 137 h 158"/>
                <a:gd name="T24" fmla="*/ 102 w 116"/>
                <a:gd name="T25" fmla="*/ 91 h 158"/>
                <a:gd name="T26" fmla="*/ 111 w 116"/>
                <a:gd name="T27" fmla="*/ 103 h 158"/>
                <a:gd name="T28" fmla="*/ 102 w 116"/>
                <a:gd name="T29" fmla="*/ 91 h 158"/>
                <a:gd name="T30" fmla="*/ 103 w 116"/>
                <a:gd name="T31" fmla="*/ 57 h 158"/>
                <a:gd name="T32" fmla="*/ 90 w 116"/>
                <a:gd name="T33" fmla="*/ 66 h 158"/>
                <a:gd name="T34" fmla="*/ 56 w 116"/>
                <a:gd name="T35" fmla="*/ 52 h 158"/>
                <a:gd name="T36" fmla="*/ 65 w 116"/>
                <a:gd name="T37" fmla="*/ 64 h 158"/>
                <a:gd name="T38" fmla="*/ 56 w 116"/>
                <a:gd name="T39" fmla="*/ 52 h 158"/>
                <a:gd name="T40" fmla="*/ 51 w 116"/>
                <a:gd name="T41" fmla="*/ 26 h 158"/>
                <a:gd name="T42" fmla="*/ 39 w 116"/>
                <a:gd name="T43" fmla="*/ 35 h 158"/>
                <a:gd name="T44" fmla="*/ 76 w 116"/>
                <a:gd name="T45" fmla="*/ 27 h 158"/>
                <a:gd name="T46" fmla="*/ 85 w 116"/>
                <a:gd name="T47" fmla="*/ 40 h 158"/>
                <a:gd name="T48" fmla="*/ 76 w 116"/>
                <a:gd name="T49" fmla="*/ 27 h 158"/>
                <a:gd name="T50" fmla="*/ 70 w 116"/>
                <a:gd name="T51" fmla="*/ 4 h 158"/>
                <a:gd name="T52" fmla="*/ 58 w 116"/>
                <a:gd name="T53" fmla="*/ 13 h 158"/>
                <a:gd name="T54" fmla="*/ 4 w 116"/>
                <a:gd name="T55" fmla="*/ 129 h 158"/>
                <a:gd name="T56" fmla="*/ 13 w 116"/>
                <a:gd name="T57" fmla="*/ 141 h 158"/>
                <a:gd name="T58" fmla="*/ 4 w 116"/>
                <a:gd name="T59" fmla="*/ 129 h 158"/>
                <a:gd name="T60" fmla="*/ 79 w 116"/>
                <a:gd name="T61" fmla="*/ 83 h 158"/>
                <a:gd name="T62" fmla="*/ 66 w 116"/>
                <a:gd name="T63" fmla="*/ 92 h 158"/>
                <a:gd name="T64" fmla="*/ 30 w 116"/>
                <a:gd name="T65" fmla="*/ 71 h 158"/>
                <a:gd name="T66" fmla="*/ 39 w 116"/>
                <a:gd name="T67" fmla="*/ 83 h 158"/>
                <a:gd name="T68" fmla="*/ 30 w 116"/>
                <a:gd name="T69" fmla="*/ 71 h 158"/>
                <a:gd name="T70" fmla="*/ 20 w 116"/>
                <a:gd name="T71" fmla="*/ 98 h 158"/>
                <a:gd name="T72" fmla="*/ 8 w 116"/>
                <a:gd name="T73" fmla="*/ 10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6" h="158">
                  <a:moveTo>
                    <a:pt x="40" y="106"/>
                  </a:moveTo>
                  <a:cubicBezTo>
                    <a:pt x="43" y="103"/>
                    <a:pt x="48" y="104"/>
                    <a:pt x="51" y="107"/>
                  </a:cubicBezTo>
                  <a:cubicBezTo>
                    <a:pt x="53" y="111"/>
                    <a:pt x="52" y="115"/>
                    <a:pt x="49" y="118"/>
                  </a:cubicBezTo>
                  <a:cubicBezTo>
                    <a:pt x="46" y="120"/>
                    <a:pt x="41" y="120"/>
                    <a:pt x="38" y="116"/>
                  </a:cubicBezTo>
                  <a:cubicBezTo>
                    <a:pt x="36" y="113"/>
                    <a:pt x="37" y="108"/>
                    <a:pt x="40" y="106"/>
                  </a:cubicBezTo>
                  <a:moveTo>
                    <a:pt x="34" y="138"/>
                  </a:moveTo>
                  <a:cubicBezTo>
                    <a:pt x="38" y="136"/>
                    <a:pt x="42" y="136"/>
                    <a:pt x="45" y="140"/>
                  </a:cubicBezTo>
                  <a:cubicBezTo>
                    <a:pt x="47" y="143"/>
                    <a:pt x="47" y="148"/>
                    <a:pt x="43" y="150"/>
                  </a:cubicBezTo>
                  <a:cubicBezTo>
                    <a:pt x="40" y="153"/>
                    <a:pt x="35" y="152"/>
                    <a:pt x="33" y="149"/>
                  </a:cubicBezTo>
                  <a:cubicBezTo>
                    <a:pt x="30" y="145"/>
                    <a:pt x="31" y="141"/>
                    <a:pt x="34" y="138"/>
                  </a:cubicBezTo>
                  <a:moveTo>
                    <a:pt x="72" y="113"/>
                  </a:moveTo>
                  <a:cubicBezTo>
                    <a:pt x="76" y="110"/>
                    <a:pt x="81" y="111"/>
                    <a:pt x="83" y="114"/>
                  </a:cubicBezTo>
                  <a:cubicBezTo>
                    <a:pt x="85" y="118"/>
                    <a:pt x="85" y="122"/>
                    <a:pt x="81" y="125"/>
                  </a:cubicBezTo>
                  <a:cubicBezTo>
                    <a:pt x="78" y="127"/>
                    <a:pt x="73" y="127"/>
                    <a:pt x="71" y="123"/>
                  </a:cubicBezTo>
                  <a:cubicBezTo>
                    <a:pt x="68" y="120"/>
                    <a:pt x="69" y="115"/>
                    <a:pt x="72" y="113"/>
                  </a:cubicBezTo>
                  <a:moveTo>
                    <a:pt x="74" y="144"/>
                  </a:moveTo>
                  <a:cubicBezTo>
                    <a:pt x="77" y="141"/>
                    <a:pt x="82" y="142"/>
                    <a:pt x="84" y="145"/>
                  </a:cubicBezTo>
                  <a:cubicBezTo>
                    <a:pt x="87" y="149"/>
                    <a:pt x="86" y="154"/>
                    <a:pt x="83" y="156"/>
                  </a:cubicBezTo>
                  <a:cubicBezTo>
                    <a:pt x="79" y="158"/>
                    <a:pt x="75" y="158"/>
                    <a:pt x="72" y="154"/>
                  </a:cubicBezTo>
                  <a:cubicBezTo>
                    <a:pt x="70" y="151"/>
                    <a:pt x="70" y="146"/>
                    <a:pt x="74" y="144"/>
                  </a:cubicBezTo>
                  <a:moveTo>
                    <a:pt x="103" y="126"/>
                  </a:moveTo>
                  <a:cubicBezTo>
                    <a:pt x="106" y="124"/>
                    <a:pt x="111" y="125"/>
                    <a:pt x="113" y="128"/>
                  </a:cubicBezTo>
                  <a:cubicBezTo>
                    <a:pt x="116" y="131"/>
                    <a:pt x="115" y="136"/>
                    <a:pt x="112" y="138"/>
                  </a:cubicBezTo>
                  <a:cubicBezTo>
                    <a:pt x="108" y="141"/>
                    <a:pt x="104" y="140"/>
                    <a:pt x="101" y="137"/>
                  </a:cubicBezTo>
                  <a:cubicBezTo>
                    <a:pt x="99" y="133"/>
                    <a:pt x="99" y="129"/>
                    <a:pt x="103" y="126"/>
                  </a:cubicBezTo>
                  <a:moveTo>
                    <a:pt x="102" y="91"/>
                  </a:moveTo>
                  <a:cubicBezTo>
                    <a:pt x="105" y="89"/>
                    <a:pt x="110" y="90"/>
                    <a:pt x="112" y="93"/>
                  </a:cubicBezTo>
                  <a:cubicBezTo>
                    <a:pt x="115" y="96"/>
                    <a:pt x="114" y="101"/>
                    <a:pt x="111" y="103"/>
                  </a:cubicBezTo>
                  <a:cubicBezTo>
                    <a:pt x="107" y="106"/>
                    <a:pt x="102" y="105"/>
                    <a:pt x="100" y="102"/>
                  </a:cubicBezTo>
                  <a:cubicBezTo>
                    <a:pt x="98" y="98"/>
                    <a:pt x="98" y="94"/>
                    <a:pt x="102" y="91"/>
                  </a:cubicBezTo>
                  <a:moveTo>
                    <a:pt x="92" y="55"/>
                  </a:moveTo>
                  <a:cubicBezTo>
                    <a:pt x="95" y="53"/>
                    <a:pt x="100" y="54"/>
                    <a:pt x="103" y="57"/>
                  </a:cubicBezTo>
                  <a:cubicBezTo>
                    <a:pt x="105" y="60"/>
                    <a:pt x="104" y="65"/>
                    <a:pt x="101" y="68"/>
                  </a:cubicBezTo>
                  <a:cubicBezTo>
                    <a:pt x="98" y="70"/>
                    <a:pt x="93" y="69"/>
                    <a:pt x="90" y="66"/>
                  </a:cubicBezTo>
                  <a:cubicBezTo>
                    <a:pt x="88" y="63"/>
                    <a:pt x="89" y="58"/>
                    <a:pt x="92" y="55"/>
                  </a:cubicBezTo>
                  <a:moveTo>
                    <a:pt x="56" y="52"/>
                  </a:moveTo>
                  <a:cubicBezTo>
                    <a:pt x="60" y="50"/>
                    <a:pt x="64" y="50"/>
                    <a:pt x="67" y="54"/>
                  </a:cubicBezTo>
                  <a:cubicBezTo>
                    <a:pt x="69" y="57"/>
                    <a:pt x="69" y="62"/>
                    <a:pt x="65" y="64"/>
                  </a:cubicBezTo>
                  <a:cubicBezTo>
                    <a:pt x="62" y="67"/>
                    <a:pt x="57" y="66"/>
                    <a:pt x="55" y="63"/>
                  </a:cubicBezTo>
                  <a:cubicBezTo>
                    <a:pt x="52" y="59"/>
                    <a:pt x="53" y="55"/>
                    <a:pt x="56" y="52"/>
                  </a:cubicBezTo>
                  <a:moveTo>
                    <a:pt x="41" y="25"/>
                  </a:moveTo>
                  <a:cubicBezTo>
                    <a:pt x="44" y="22"/>
                    <a:pt x="49" y="23"/>
                    <a:pt x="51" y="26"/>
                  </a:cubicBezTo>
                  <a:cubicBezTo>
                    <a:pt x="54" y="30"/>
                    <a:pt x="53" y="35"/>
                    <a:pt x="50" y="37"/>
                  </a:cubicBezTo>
                  <a:cubicBezTo>
                    <a:pt x="46" y="39"/>
                    <a:pt x="42" y="39"/>
                    <a:pt x="39" y="35"/>
                  </a:cubicBezTo>
                  <a:cubicBezTo>
                    <a:pt x="37" y="32"/>
                    <a:pt x="38" y="27"/>
                    <a:pt x="41" y="25"/>
                  </a:cubicBezTo>
                  <a:moveTo>
                    <a:pt x="76" y="27"/>
                  </a:moveTo>
                  <a:cubicBezTo>
                    <a:pt x="79" y="25"/>
                    <a:pt x="84" y="26"/>
                    <a:pt x="86" y="29"/>
                  </a:cubicBezTo>
                  <a:cubicBezTo>
                    <a:pt x="89" y="32"/>
                    <a:pt x="88" y="37"/>
                    <a:pt x="85" y="40"/>
                  </a:cubicBezTo>
                  <a:cubicBezTo>
                    <a:pt x="81" y="42"/>
                    <a:pt x="77" y="41"/>
                    <a:pt x="74" y="38"/>
                  </a:cubicBezTo>
                  <a:cubicBezTo>
                    <a:pt x="72" y="35"/>
                    <a:pt x="72" y="30"/>
                    <a:pt x="76" y="27"/>
                  </a:cubicBezTo>
                  <a:moveTo>
                    <a:pt x="60" y="2"/>
                  </a:moveTo>
                  <a:cubicBezTo>
                    <a:pt x="63" y="0"/>
                    <a:pt x="68" y="0"/>
                    <a:pt x="70" y="4"/>
                  </a:cubicBezTo>
                  <a:cubicBezTo>
                    <a:pt x="73" y="7"/>
                    <a:pt x="72" y="12"/>
                    <a:pt x="69" y="14"/>
                  </a:cubicBezTo>
                  <a:cubicBezTo>
                    <a:pt x="65" y="17"/>
                    <a:pt x="61" y="16"/>
                    <a:pt x="58" y="13"/>
                  </a:cubicBezTo>
                  <a:cubicBezTo>
                    <a:pt x="56" y="9"/>
                    <a:pt x="56" y="5"/>
                    <a:pt x="60" y="2"/>
                  </a:cubicBezTo>
                  <a:moveTo>
                    <a:pt x="4" y="129"/>
                  </a:moveTo>
                  <a:cubicBezTo>
                    <a:pt x="8" y="127"/>
                    <a:pt x="13" y="127"/>
                    <a:pt x="15" y="131"/>
                  </a:cubicBezTo>
                  <a:cubicBezTo>
                    <a:pt x="18" y="134"/>
                    <a:pt x="17" y="139"/>
                    <a:pt x="13" y="141"/>
                  </a:cubicBezTo>
                  <a:cubicBezTo>
                    <a:pt x="10" y="144"/>
                    <a:pt x="5" y="143"/>
                    <a:pt x="3" y="140"/>
                  </a:cubicBezTo>
                  <a:cubicBezTo>
                    <a:pt x="0" y="136"/>
                    <a:pt x="1" y="132"/>
                    <a:pt x="4" y="129"/>
                  </a:cubicBezTo>
                  <a:moveTo>
                    <a:pt x="68" y="81"/>
                  </a:moveTo>
                  <a:cubicBezTo>
                    <a:pt x="71" y="79"/>
                    <a:pt x="76" y="79"/>
                    <a:pt x="79" y="83"/>
                  </a:cubicBezTo>
                  <a:cubicBezTo>
                    <a:pt x="81" y="86"/>
                    <a:pt x="80" y="91"/>
                    <a:pt x="77" y="93"/>
                  </a:cubicBezTo>
                  <a:cubicBezTo>
                    <a:pt x="74" y="96"/>
                    <a:pt x="69" y="95"/>
                    <a:pt x="66" y="92"/>
                  </a:cubicBezTo>
                  <a:cubicBezTo>
                    <a:pt x="64" y="88"/>
                    <a:pt x="65" y="83"/>
                    <a:pt x="68" y="81"/>
                  </a:cubicBezTo>
                  <a:moveTo>
                    <a:pt x="30" y="71"/>
                  </a:moveTo>
                  <a:cubicBezTo>
                    <a:pt x="33" y="68"/>
                    <a:pt x="38" y="69"/>
                    <a:pt x="41" y="73"/>
                  </a:cubicBezTo>
                  <a:cubicBezTo>
                    <a:pt x="43" y="76"/>
                    <a:pt x="42" y="81"/>
                    <a:pt x="39" y="83"/>
                  </a:cubicBezTo>
                  <a:cubicBezTo>
                    <a:pt x="36" y="86"/>
                    <a:pt x="31" y="85"/>
                    <a:pt x="28" y="82"/>
                  </a:cubicBezTo>
                  <a:cubicBezTo>
                    <a:pt x="26" y="78"/>
                    <a:pt x="27" y="73"/>
                    <a:pt x="30" y="71"/>
                  </a:cubicBezTo>
                  <a:moveTo>
                    <a:pt x="9" y="97"/>
                  </a:moveTo>
                  <a:cubicBezTo>
                    <a:pt x="13" y="94"/>
                    <a:pt x="17" y="95"/>
                    <a:pt x="20" y="98"/>
                  </a:cubicBezTo>
                  <a:cubicBezTo>
                    <a:pt x="22" y="102"/>
                    <a:pt x="22" y="106"/>
                    <a:pt x="18" y="109"/>
                  </a:cubicBezTo>
                  <a:cubicBezTo>
                    <a:pt x="15" y="111"/>
                    <a:pt x="10" y="111"/>
                    <a:pt x="8" y="107"/>
                  </a:cubicBezTo>
                  <a:cubicBezTo>
                    <a:pt x="5" y="104"/>
                    <a:pt x="6" y="99"/>
                    <a:pt x="9" y="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2" name="Freeform 204">
              <a:extLst>
                <a:ext uri="{FF2B5EF4-FFF2-40B4-BE49-F238E27FC236}">
                  <a16:creationId xmlns:a16="http://schemas.microsoft.com/office/drawing/2014/main" id="{11C230AB-0215-572F-3A72-406DFBDDB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26" y="4865688"/>
              <a:ext cx="420688" cy="319088"/>
            </a:xfrm>
            <a:custGeom>
              <a:avLst/>
              <a:gdLst>
                <a:gd name="T0" fmla="*/ 107 w 112"/>
                <a:gd name="T1" fmla="*/ 0 h 85"/>
                <a:gd name="T2" fmla="*/ 26 w 112"/>
                <a:gd name="T3" fmla="*/ 59 h 85"/>
                <a:gd name="T4" fmla="*/ 13 w 112"/>
                <a:gd name="T5" fmla="*/ 50 h 85"/>
                <a:gd name="T6" fmla="*/ 14 w 112"/>
                <a:gd name="T7" fmla="*/ 59 h 85"/>
                <a:gd name="T8" fmla="*/ 1 w 112"/>
                <a:gd name="T9" fmla="*/ 63 h 85"/>
                <a:gd name="T10" fmla="*/ 14 w 112"/>
                <a:gd name="T11" fmla="*/ 68 h 85"/>
                <a:gd name="T12" fmla="*/ 3 w 112"/>
                <a:gd name="T13" fmla="*/ 76 h 85"/>
                <a:gd name="T14" fmla="*/ 17 w 112"/>
                <a:gd name="T15" fmla="*/ 73 h 85"/>
                <a:gd name="T16" fmla="*/ 14 w 112"/>
                <a:gd name="T17" fmla="*/ 84 h 85"/>
                <a:gd name="T18" fmla="*/ 22 w 112"/>
                <a:gd name="T19" fmla="*/ 76 h 85"/>
                <a:gd name="T20" fmla="*/ 26 w 112"/>
                <a:gd name="T21" fmla="*/ 84 h 85"/>
                <a:gd name="T22" fmla="*/ 29 w 112"/>
                <a:gd name="T23" fmla="*/ 71 h 85"/>
                <a:gd name="T24" fmla="*/ 112 w 112"/>
                <a:gd name="T25" fmla="*/ 3 h 85"/>
                <a:gd name="T26" fmla="*/ 107 w 112"/>
                <a:gd name="T2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85">
                  <a:moveTo>
                    <a:pt x="107" y="0"/>
                  </a:moveTo>
                  <a:cubicBezTo>
                    <a:pt x="107" y="0"/>
                    <a:pt x="84" y="51"/>
                    <a:pt x="26" y="59"/>
                  </a:cubicBezTo>
                  <a:cubicBezTo>
                    <a:pt x="26" y="59"/>
                    <a:pt x="19" y="47"/>
                    <a:pt x="13" y="50"/>
                  </a:cubicBezTo>
                  <a:cubicBezTo>
                    <a:pt x="8" y="53"/>
                    <a:pt x="14" y="59"/>
                    <a:pt x="14" y="59"/>
                  </a:cubicBezTo>
                  <a:cubicBezTo>
                    <a:pt x="14" y="59"/>
                    <a:pt x="1" y="57"/>
                    <a:pt x="1" y="63"/>
                  </a:cubicBezTo>
                  <a:cubicBezTo>
                    <a:pt x="0" y="69"/>
                    <a:pt x="14" y="68"/>
                    <a:pt x="14" y="68"/>
                  </a:cubicBezTo>
                  <a:cubicBezTo>
                    <a:pt x="14" y="68"/>
                    <a:pt x="1" y="71"/>
                    <a:pt x="3" y="76"/>
                  </a:cubicBezTo>
                  <a:cubicBezTo>
                    <a:pt x="4" y="81"/>
                    <a:pt x="17" y="73"/>
                    <a:pt x="17" y="73"/>
                  </a:cubicBezTo>
                  <a:cubicBezTo>
                    <a:pt x="17" y="73"/>
                    <a:pt x="8" y="83"/>
                    <a:pt x="14" y="84"/>
                  </a:cubicBezTo>
                  <a:cubicBezTo>
                    <a:pt x="20" y="85"/>
                    <a:pt x="22" y="76"/>
                    <a:pt x="22" y="76"/>
                  </a:cubicBezTo>
                  <a:cubicBezTo>
                    <a:pt x="22" y="76"/>
                    <a:pt x="21" y="85"/>
                    <a:pt x="26" y="84"/>
                  </a:cubicBezTo>
                  <a:cubicBezTo>
                    <a:pt x="31" y="83"/>
                    <a:pt x="29" y="71"/>
                    <a:pt x="29" y="71"/>
                  </a:cubicBezTo>
                  <a:cubicBezTo>
                    <a:pt x="29" y="71"/>
                    <a:pt x="92" y="61"/>
                    <a:pt x="112" y="3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3" name="Freeform 206">
              <a:extLst>
                <a:ext uri="{FF2B5EF4-FFF2-40B4-BE49-F238E27FC236}">
                  <a16:creationId xmlns:a16="http://schemas.microsoft.com/office/drawing/2014/main" id="{360C7B06-2059-C3AF-7CF9-F365A2BEE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4450" y="4859338"/>
              <a:ext cx="431800" cy="330200"/>
            </a:xfrm>
            <a:custGeom>
              <a:avLst/>
              <a:gdLst>
                <a:gd name="T0" fmla="*/ 11 w 115"/>
                <a:gd name="T1" fmla="*/ 84 h 88"/>
                <a:gd name="T2" fmla="*/ 7 w 115"/>
                <a:gd name="T3" fmla="*/ 81 h 88"/>
                <a:gd name="T4" fmla="*/ 2 w 115"/>
                <a:gd name="T5" fmla="*/ 78 h 88"/>
                <a:gd name="T6" fmla="*/ 7 w 115"/>
                <a:gd name="T7" fmla="*/ 71 h 88"/>
                <a:gd name="T8" fmla="*/ 5 w 115"/>
                <a:gd name="T9" fmla="*/ 70 h 88"/>
                <a:gd name="T10" fmla="*/ 0 w 115"/>
                <a:gd name="T11" fmla="*/ 65 h 88"/>
                <a:gd name="T12" fmla="*/ 11 w 115"/>
                <a:gd name="T13" fmla="*/ 60 h 88"/>
                <a:gd name="T14" fmla="*/ 10 w 115"/>
                <a:gd name="T15" fmla="*/ 55 h 88"/>
                <a:gd name="T16" fmla="*/ 13 w 115"/>
                <a:gd name="T17" fmla="*/ 51 h 88"/>
                <a:gd name="T18" fmla="*/ 27 w 115"/>
                <a:gd name="T19" fmla="*/ 60 h 88"/>
                <a:gd name="T20" fmla="*/ 88 w 115"/>
                <a:gd name="T21" fmla="*/ 27 h 88"/>
                <a:gd name="T22" fmla="*/ 107 w 115"/>
                <a:gd name="T23" fmla="*/ 0 h 88"/>
                <a:gd name="T24" fmla="*/ 108 w 115"/>
                <a:gd name="T25" fmla="*/ 0 h 88"/>
                <a:gd name="T26" fmla="*/ 115 w 115"/>
                <a:gd name="T27" fmla="*/ 5 h 88"/>
                <a:gd name="T28" fmla="*/ 32 w 115"/>
                <a:gd name="T29" fmla="*/ 78 h 88"/>
                <a:gd name="T30" fmla="*/ 27 w 115"/>
                <a:gd name="T31" fmla="*/ 87 h 88"/>
                <a:gd name="T32" fmla="*/ 22 w 115"/>
                <a:gd name="T33" fmla="*/ 84 h 88"/>
                <a:gd name="T34" fmla="*/ 16 w 115"/>
                <a:gd name="T35" fmla="*/ 88 h 88"/>
                <a:gd name="T36" fmla="*/ 15 w 115"/>
                <a:gd name="T37" fmla="*/ 87 h 88"/>
                <a:gd name="T38" fmla="*/ 19 w 115"/>
                <a:gd name="T39" fmla="*/ 76 h 88"/>
                <a:gd name="T40" fmla="*/ 14 w 115"/>
                <a:gd name="T41" fmla="*/ 84 h 88"/>
                <a:gd name="T42" fmla="*/ 15 w 115"/>
                <a:gd name="T43" fmla="*/ 85 h 88"/>
                <a:gd name="T44" fmla="*/ 21 w 115"/>
                <a:gd name="T45" fmla="*/ 78 h 88"/>
                <a:gd name="T46" fmla="*/ 23 w 115"/>
                <a:gd name="T47" fmla="*/ 77 h 88"/>
                <a:gd name="T48" fmla="*/ 24 w 115"/>
                <a:gd name="T49" fmla="*/ 79 h 88"/>
                <a:gd name="T50" fmla="*/ 25 w 115"/>
                <a:gd name="T51" fmla="*/ 83 h 88"/>
                <a:gd name="T52" fmla="*/ 27 w 115"/>
                <a:gd name="T53" fmla="*/ 84 h 88"/>
                <a:gd name="T54" fmla="*/ 29 w 115"/>
                <a:gd name="T55" fmla="*/ 78 h 88"/>
                <a:gd name="T56" fmla="*/ 30 w 115"/>
                <a:gd name="T57" fmla="*/ 72 h 88"/>
                <a:gd name="T58" fmla="*/ 63 w 115"/>
                <a:gd name="T59" fmla="*/ 60 h 88"/>
                <a:gd name="T60" fmla="*/ 108 w 115"/>
                <a:gd name="T61" fmla="*/ 4 h 88"/>
                <a:gd name="T62" fmla="*/ 25 w 115"/>
                <a:gd name="T63" fmla="*/ 62 h 88"/>
                <a:gd name="T64" fmla="*/ 22 w 115"/>
                <a:gd name="T65" fmla="*/ 57 h 88"/>
                <a:gd name="T66" fmla="*/ 14 w 115"/>
                <a:gd name="T67" fmla="*/ 54 h 88"/>
                <a:gd name="T68" fmla="*/ 13 w 115"/>
                <a:gd name="T69" fmla="*/ 55 h 88"/>
                <a:gd name="T70" fmla="*/ 16 w 115"/>
                <a:gd name="T71" fmla="*/ 60 h 88"/>
                <a:gd name="T72" fmla="*/ 17 w 115"/>
                <a:gd name="T73" fmla="*/ 62 h 88"/>
                <a:gd name="T74" fmla="*/ 11 w 115"/>
                <a:gd name="T75" fmla="*/ 63 h 88"/>
                <a:gd name="T76" fmla="*/ 5 w 115"/>
                <a:gd name="T77" fmla="*/ 63 h 88"/>
                <a:gd name="T78" fmla="*/ 3 w 115"/>
                <a:gd name="T79" fmla="*/ 65 h 88"/>
                <a:gd name="T80" fmla="*/ 6 w 115"/>
                <a:gd name="T81" fmla="*/ 67 h 88"/>
                <a:gd name="T82" fmla="*/ 15 w 115"/>
                <a:gd name="T83" fmla="*/ 68 h 88"/>
                <a:gd name="T84" fmla="*/ 16 w 115"/>
                <a:gd name="T85" fmla="*/ 69 h 88"/>
                <a:gd name="T86" fmla="*/ 10 w 115"/>
                <a:gd name="T87" fmla="*/ 73 h 88"/>
                <a:gd name="T88" fmla="*/ 5 w 115"/>
                <a:gd name="T89" fmla="*/ 77 h 88"/>
                <a:gd name="T90" fmla="*/ 7 w 115"/>
                <a:gd name="T91" fmla="*/ 78 h 88"/>
                <a:gd name="T92" fmla="*/ 13 w 115"/>
                <a:gd name="T93" fmla="*/ 76 h 88"/>
                <a:gd name="T94" fmla="*/ 18 w 115"/>
                <a:gd name="T95" fmla="*/ 74 h 88"/>
                <a:gd name="T96" fmla="*/ 107 w 115"/>
                <a:gd name="T97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" h="88">
                  <a:moveTo>
                    <a:pt x="15" y="87"/>
                  </a:moveTo>
                  <a:cubicBezTo>
                    <a:pt x="13" y="87"/>
                    <a:pt x="11" y="86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2" y="83"/>
                    <a:pt x="12" y="81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1" y="81"/>
                    <a:pt x="9" y="81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3" y="80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4"/>
                    <a:pt x="5" y="72"/>
                    <a:pt x="7" y="71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1"/>
                    <a:pt x="6" y="71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3" y="70"/>
                    <a:pt x="0" y="68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" y="60"/>
                    <a:pt x="7" y="60"/>
                    <a:pt x="11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0"/>
                    <a:pt x="12" y="60"/>
                    <a:pt x="12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8"/>
                    <a:pt x="10" y="57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3"/>
                    <a:pt x="11" y="52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0"/>
                    <a:pt x="15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22" y="50"/>
                    <a:pt x="26" y="57"/>
                    <a:pt x="27" y="60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56" y="55"/>
                    <a:pt x="75" y="41"/>
                    <a:pt x="88" y="27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101" y="14"/>
                    <a:pt x="106" y="1"/>
                    <a:pt x="106" y="1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7" y="1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5" y="4"/>
                    <a:pt x="115" y="5"/>
                    <a:pt x="115" y="5"/>
                  </a:cubicBezTo>
                  <a:cubicBezTo>
                    <a:pt x="115" y="5"/>
                    <a:pt x="115" y="5"/>
                    <a:pt x="115" y="5"/>
                  </a:cubicBezTo>
                  <a:cubicBezTo>
                    <a:pt x="95" y="60"/>
                    <a:pt x="41" y="73"/>
                    <a:pt x="32" y="75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32" y="76"/>
                    <a:pt x="32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81"/>
                    <a:pt x="32" y="86"/>
                    <a:pt x="27" y="87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7" y="87"/>
                    <a:pt x="27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4" y="87"/>
                    <a:pt x="23" y="86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1" y="86"/>
                    <a:pt x="19" y="87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8"/>
                    <a:pt x="15" y="88"/>
                    <a:pt x="15" y="87"/>
                  </a:cubicBezTo>
                  <a:close/>
                  <a:moveTo>
                    <a:pt x="19" y="74"/>
                  </a:moveTo>
                  <a:cubicBezTo>
                    <a:pt x="20" y="75"/>
                    <a:pt x="20" y="76"/>
                    <a:pt x="1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9" y="76"/>
                    <a:pt x="18" y="78"/>
                    <a:pt x="17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5" y="81"/>
                    <a:pt x="14" y="83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5" y="84"/>
                    <a:pt x="14" y="84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6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20" y="85"/>
                    <a:pt x="21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1" y="77"/>
                    <a:pt x="22" y="77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4" y="77"/>
                    <a:pt x="24" y="78"/>
                    <a:pt x="24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8"/>
                    <a:pt x="24" y="79"/>
                    <a:pt x="24" y="79"/>
                  </a:cubicBezTo>
                  <a:cubicBezTo>
                    <a:pt x="24" y="79"/>
                    <a:pt x="24" y="79"/>
                    <a:pt x="24" y="79"/>
                  </a:cubicBezTo>
                  <a:cubicBezTo>
                    <a:pt x="24" y="80"/>
                    <a:pt x="24" y="82"/>
                    <a:pt x="25" y="83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4"/>
                    <a:pt x="26" y="84"/>
                    <a:pt x="26" y="84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8" y="84"/>
                    <a:pt x="29" y="81"/>
                    <a:pt x="29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5"/>
                    <a:pt x="29" y="74"/>
                    <a:pt x="29" y="74"/>
                  </a:cubicBezTo>
                  <a:cubicBezTo>
                    <a:pt x="29" y="74"/>
                    <a:pt x="29" y="74"/>
                    <a:pt x="29" y="74"/>
                  </a:cubicBezTo>
                  <a:cubicBezTo>
                    <a:pt x="29" y="73"/>
                    <a:pt x="29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45" y="69"/>
                    <a:pt x="63" y="60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81" y="50"/>
                    <a:pt x="101" y="34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4" y="12"/>
                    <a:pt x="80" y="55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6" y="63"/>
                    <a:pt x="25" y="62"/>
                    <a:pt x="25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2"/>
                    <a:pt x="24" y="60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5"/>
                    <a:pt x="18" y="53"/>
                    <a:pt x="16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5" y="53"/>
                    <a:pt x="14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3" y="54"/>
                    <a:pt x="13" y="54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6"/>
                    <a:pt x="14" y="57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1"/>
                    <a:pt x="17" y="61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3"/>
                    <a:pt x="16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3" y="63"/>
                    <a:pt x="11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9" y="63"/>
                    <a:pt x="7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4" y="64"/>
                    <a:pt x="3" y="64"/>
                    <a:pt x="3" y="65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6"/>
                    <a:pt x="4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8" y="68"/>
                    <a:pt x="10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4" y="68"/>
                    <a:pt x="15" y="68"/>
                    <a:pt x="15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70"/>
                    <a:pt x="16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3" y="72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7" y="74"/>
                    <a:pt x="5" y="76"/>
                    <a:pt x="5" y="77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7"/>
                    <a:pt x="5" y="77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8"/>
                    <a:pt x="5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8" y="78"/>
                    <a:pt x="11" y="77"/>
                    <a:pt x="13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5" y="75"/>
                    <a:pt x="17" y="74"/>
                    <a:pt x="17" y="74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7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9" y="74"/>
                    <a:pt x="19" y="74"/>
                  </a:cubicBezTo>
                  <a:close/>
                  <a:moveTo>
                    <a:pt x="107" y="3"/>
                  </a:moveTo>
                  <a:cubicBezTo>
                    <a:pt x="108" y="2"/>
                    <a:pt x="108" y="2"/>
                    <a:pt x="108" y="2"/>
                  </a:cubicBezTo>
                  <a:cubicBezTo>
                    <a:pt x="107" y="3"/>
                    <a:pt x="107" y="3"/>
                    <a:pt x="107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4" name="Freeform 207">
              <a:extLst>
                <a:ext uri="{FF2B5EF4-FFF2-40B4-BE49-F238E27FC236}">
                  <a16:creationId xmlns:a16="http://schemas.microsoft.com/office/drawing/2014/main" id="{2EB24FD4-CBCA-B406-21E8-5093E7C8E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813" y="4802188"/>
              <a:ext cx="203200" cy="128588"/>
            </a:xfrm>
            <a:custGeom>
              <a:avLst/>
              <a:gdLst>
                <a:gd name="T0" fmla="*/ 39 w 54"/>
                <a:gd name="T1" fmla="*/ 0 h 34"/>
                <a:gd name="T2" fmla="*/ 54 w 54"/>
                <a:gd name="T3" fmla="*/ 17 h 34"/>
                <a:gd name="T4" fmla="*/ 0 w 54"/>
                <a:gd name="T5" fmla="*/ 30 h 34"/>
                <a:gd name="T6" fmla="*/ 7 w 54"/>
                <a:gd name="T7" fmla="*/ 8 h 34"/>
                <a:gd name="T8" fmla="*/ 39 w 54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4">
                  <a:moveTo>
                    <a:pt x="39" y="0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29" y="34"/>
                    <a:pt x="0" y="30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5" name="Freeform 208">
              <a:extLst>
                <a:ext uri="{FF2B5EF4-FFF2-40B4-BE49-F238E27FC236}">
                  <a16:creationId xmlns:a16="http://schemas.microsoft.com/office/drawing/2014/main" id="{F67D1E05-FF12-10BA-CFC5-F94AE25363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8463" y="4799013"/>
              <a:ext cx="212725" cy="123825"/>
            </a:xfrm>
            <a:custGeom>
              <a:avLst/>
              <a:gdLst>
                <a:gd name="T0" fmla="*/ 2 w 57"/>
                <a:gd name="T1" fmla="*/ 33 h 33"/>
                <a:gd name="T2" fmla="*/ 1 w 57"/>
                <a:gd name="T3" fmla="*/ 32 h 33"/>
                <a:gd name="T4" fmla="*/ 1 w 57"/>
                <a:gd name="T5" fmla="*/ 32 h 33"/>
                <a:gd name="T6" fmla="*/ 0 w 57"/>
                <a:gd name="T7" fmla="*/ 31 h 33"/>
                <a:gd name="T8" fmla="*/ 0 w 57"/>
                <a:gd name="T9" fmla="*/ 31 h 33"/>
                <a:gd name="T10" fmla="*/ 7 w 57"/>
                <a:gd name="T11" fmla="*/ 9 h 33"/>
                <a:gd name="T12" fmla="*/ 8 w 57"/>
                <a:gd name="T13" fmla="*/ 8 h 33"/>
                <a:gd name="T14" fmla="*/ 8 w 57"/>
                <a:gd name="T15" fmla="*/ 8 h 33"/>
                <a:gd name="T16" fmla="*/ 40 w 57"/>
                <a:gd name="T17" fmla="*/ 0 h 33"/>
                <a:gd name="T18" fmla="*/ 42 w 57"/>
                <a:gd name="T19" fmla="*/ 0 h 33"/>
                <a:gd name="T20" fmla="*/ 42 w 57"/>
                <a:gd name="T21" fmla="*/ 0 h 33"/>
                <a:gd name="T22" fmla="*/ 57 w 57"/>
                <a:gd name="T23" fmla="*/ 17 h 33"/>
                <a:gd name="T24" fmla="*/ 57 w 57"/>
                <a:gd name="T25" fmla="*/ 18 h 33"/>
                <a:gd name="T26" fmla="*/ 57 w 57"/>
                <a:gd name="T27" fmla="*/ 18 h 33"/>
                <a:gd name="T28" fmla="*/ 57 w 57"/>
                <a:gd name="T29" fmla="*/ 19 h 33"/>
                <a:gd name="T30" fmla="*/ 57 w 57"/>
                <a:gd name="T31" fmla="*/ 19 h 33"/>
                <a:gd name="T32" fmla="*/ 10 w 57"/>
                <a:gd name="T33" fmla="*/ 33 h 33"/>
                <a:gd name="T34" fmla="*/ 10 w 57"/>
                <a:gd name="T35" fmla="*/ 33 h 33"/>
                <a:gd name="T36" fmla="*/ 2 w 57"/>
                <a:gd name="T37" fmla="*/ 33 h 33"/>
                <a:gd name="T38" fmla="*/ 10 w 57"/>
                <a:gd name="T39" fmla="*/ 30 h 33"/>
                <a:gd name="T40" fmla="*/ 42 w 57"/>
                <a:gd name="T41" fmla="*/ 23 h 33"/>
                <a:gd name="T42" fmla="*/ 42 w 57"/>
                <a:gd name="T43" fmla="*/ 23 h 33"/>
                <a:gd name="T44" fmla="*/ 54 w 57"/>
                <a:gd name="T45" fmla="*/ 17 h 33"/>
                <a:gd name="T46" fmla="*/ 54 w 57"/>
                <a:gd name="T47" fmla="*/ 17 h 33"/>
                <a:gd name="T48" fmla="*/ 40 w 57"/>
                <a:gd name="T49" fmla="*/ 3 h 33"/>
                <a:gd name="T50" fmla="*/ 10 w 57"/>
                <a:gd name="T51" fmla="*/ 10 h 33"/>
                <a:gd name="T52" fmla="*/ 4 w 57"/>
                <a:gd name="T53" fmla="*/ 30 h 33"/>
                <a:gd name="T54" fmla="*/ 10 w 57"/>
                <a:gd name="T55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33">
                  <a:moveTo>
                    <a:pt x="2" y="33"/>
                  </a:moveTo>
                  <a:cubicBezTo>
                    <a:pt x="1" y="33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9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36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7" y="33"/>
                    <a:pt x="5" y="33"/>
                    <a:pt x="2" y="33"/>
                  </a:cubicBezTo>
                  <a:close/>
                  <a:moveTo>
                    <a:pt x="10" y="30"/>
                  </a:moveTo>
                  <a:cubicBezTo>
                    <a:pt x="23" y="30"/>
                    <a:pt x="34" y="27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8" y="21"/>
                    <a:pt x="52" y="19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8" y="30"/>
                    <a:pt x="10" y="3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6" name="Freeform 209">
              <a:extLst>
                <a:ext uri="{FF2B5EF4-FFF2-40B4-BE49-F238E27FC236}">
                  <a16:creationId xmlns:a16="http://schemas.microsoft.com/office/drawing/2014/main" id="{B12E0F2C-36BE-12D6-4EA4-AFE19BD3C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775" y="4313238"/>
              <a:ext cx="642938" cy="579438"/>
            </a:xfrm>
            <a:custGeom>
              <a:avLst/>
              <a:gdLst>
                <a:gd name="T0" fmla="*/ 150 w 171"/>
                <a:gd name="T1" fmla="*/ 31 h 154"/>
                <a:gd name="T2" fmla="*/ 166 w 171"/>
                <a:gd name="T3" fmla="*/ 39 h 154"/>
                <a:gd name="T4" fmla="*/ 158 w 171"/>
                <a:gd name="T5" fmla="*/ 53 h 154"/>
                <a:gd name="T6" fmla="*/ 103 w 171"/>
                <a:gd name="T7" fmla="*/ 143 h 154"/>
                <a:gd name="T8" fmla="*/ 21 w 171"/>
                <a:gd name="T9" fmla="*/ 122 h 154"/>
                <a:gd name="T10" fmla="*/ 17 w 171"/>
                <a:gd name="T11" fmla="*/ 124 h 154"/>
                <a:gd name="T12" fmla="*/ 2 w 171"/>
                <a:gd name="T13" fmla="*/ 118 h 154"/>
                <a:gd name="T14" fmla="*/ 7 w 171"/>
                <a:gd name="T15" fmla="*/ 104 h 154"/>
                <a:gd name="T16" fmla="*/ 38 w 171"/>
                <a:gd name="T17" fmla="*/ 45 h 154"/>
                <a:gd name="T18" fmla="*/ 118 w 171"/>
                <a:gd name="T19" fmla="*/ 0 h 154"/>
                <a:gd name="T20" fmla="*/ 150 w 171"/>
                <a:gd name="T21" fmla="*/ 3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154">
                  <a:moveTo>
                    <a:pt x="150" y="31"/>
                  </a:moveTo>
                  <a:cubicBezTo>
                    <a:pt x="156" y="28"/>
                    <a:pt x="164" y="32"/>
                    <a:pt x="166" y="39"/>
                  </a:cubicBezTo>
                  <a:cubicBezTo>
                    <a:pt x="167" y="45"/>
                    <a:pt x="162" y="49"/>
                    <a:pt x="158" y="53"/>
                  </a:cubicBezTo>
                  <a:cubicBezTo>
                    <a:pt x="171" y="96"/>
                    <a:pt x="147" y="129"/>
                    <a:pt x="103" y="143"/>
                  </a:cubicBezTo>
                  <a:cubicBezTo>
                    <a:pt x="69" y="154"/>
                    <a:pt x="41" y="145"/>
                    <a:pt x="21" y="122"/>
                  </a:cubicBezTo>
                  <a:cubicBezTo>
                    <a:pt x="20" y="123"/>
                    <a:pt x="19" y="124"/>
                    <a:pt x="17" y="124"/>
                  </a:cubicBezTo>
                  <a:cubicBezTo>
                    <a:pt x="12" y="127"/>
                    <a:pt x="5" y="124"/>
                    <a:pt x="2" y="118"/>
                  </a:cubicBezTo>
                  <a:cubicBezTo>
                    <a:pt x="0" y="113"/>
                    <a:pt x="2" y="107"/>
                    <a:pt x="7" y="104"/>
                  </a:cubicBezTo>
                  <a:cubicBezTo>
                    <a:pt x="7" y="104"/>
                    <a:pt x="37" y="46"/>
                    <a:pt x="38" y="45"/>
                  </a:cubicBezTo>
                  <a:cubicBezTo>
                    <a:pt x="40" y="43"/>
                    <a:pt x="117" y="0"/>
                    <a:pt x="118" y="0"/>
                  </a:cubicBezTo>
                  <a:cubicBezTo>
                    <a:pt x="120" y="0"/>
                    <a:pt x="150" y="31"/>
                    <a:pt x="150" y="31"/>
                  </a:cubicBezTo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7" name="Freeform 210">
              <a:extLst>
                <a:ext uri="{FF2B5EF4-FFF2-40B4-BE49-F238E27FC236}">
                  <a16:creationId xmlns:a16="http://schemas.microsoft.com/office/drawing/2014/main" id="{60A928C3-D123-C765-CC2D-8412156555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4775" y="4310063"/>
              <a:ext cx="627063" cy="563563"/>
            </a:xfrm>
            <a:custGeom>
              <a:avLst/>
              <a:gdLst>
                <a:gd name="T0" fmla="*/ 18 w 167"/>
                <a:gd name="T1" fmla="*/ 127 h 150"/>
                <a:gd name="T2" fmla="*/ 13 w 167"/>
                <a:gd name="T3" fmla="*/ 128 h 150"/>
                <a:gd name="T4" fmla="*/ 1 w 167"/>
                <a:gd name="T5" fmla="*/ 120 h 150"/>
                <a:gd name="T6" fmla="*/ 0 w 167"/>
                <a:gd name="T7" fmla="*/ 115 h 150"/>
                <a:gd name="T8" fmla="*/ 5 w 167"/>
                <a:gd name="T9" fmla="*/ 104 h 150"/>
                <a:gd name="T10" fmla="*/ 20 w 167"/>
                <a:gd name="T11" fmla="*/ 75 h 150"/>
                <a:gd name="T12" fmla="*/ 37 w 167"/>
                <a:gd name="T13" fmla="*/ 45 h 150"/>
                <a:gd name="T14" fmla="*/ 40 w 167"/>
                <a:gd name="T15" fmla="*/ 42 h 150"/>
                <a:gd name="T16" fmla="*/ 48 w 167"/>
                <a:gd name="T17" fmla="*/ 38 h 150"/>
                <a:gd name="T18" fmla="*/ 70 w 167"/>
                <a:gd name="T19" fmla="*/ 25 h 150"/>
                <a:gd name="T20" fmla="*/ 114 w 167"/>
                <a:gd name="T21" fmla="*/ 2 h 150"/>
                <a:gd name="T22" fmla="*/ 118 w 167"/>
                <a:gd name="T23" fmla="*/ 0 h 150"/>
                <a:gd name="T24" fmla="*/ 118 w 167"/>
                <a:gd name="T25" fmla="*/ 0 h 150"/>
                <a:gd name="T26" fmla="*/ 121 w 167"/>
                <a:gd name="T27" fmla="*/ 1 h 150"/>
                <a:gd name="T28" fmla="*/ 125 w 167"/>
                <a:gd name="T29" fmla="*/ 5 h 150"/>
                <a:gd name="T30" fmla="*/ 136 w 167"/>
                <a:gd name="T31" fmla="*/ 15 h 150"/>
                <a:gd name="T32" fmla="*/ 150 w 167"/>
                <a:gd name="T33" fmla="*/ 30 h 150"/>
                <a:gd name="T34" fmla="*/ 154 w 167"/>
                <a:gd name="T35" fmla="*/ 29 h 150"/>
                <a:gd name="T36" fmla="*/ 167 w 167"/>
                <a:gd name="T37" fmla="*/ 39 h 150"/>
                <a:gd name="T38" fmla="*/ 167 w 167"/>
                <a:gd name="T39" fmla="*/ 41 h 150"/>
                <a:gd name="T40" fmla="*/ 160 w 167"/>
                <a:gd name="T41" fmla="*/ 54 h 150"/>
                <a:gd name="T42" fmla="*/ 163 w 167"/>
                <a:gd name="T43" fmla="*/ 76 h 150"/>
                <a:gd name="T44" fmla="*/ 104 w 167"/>
                <a:gd name="T45" fmla="*/ 145 h 150"/>
                <a:gd name="T46" fmla="*/ 75 w 167"/>
                <a:gd name="T47" fmla="*/ 150 h 150"/>
                <a:gd name="T48" fmla="*/ 21 w 167"/>
                <a:gd name="T49" fmla="*/ 125 h 150"/>
                <a:gd name="T50" fmla="*/ 22 w 167"/>
                <a:gd name="T51" fmla="*/ 122 h 150"/>
                <a:gd name="T52" fmla="*/ 75 w 167"/>
                <a:gd name="T53" fmla="*/ 147 h 150"/>
                <a:gd name="T54" fmla="*/ 103 w 167"/>
                <a:gd name="T55" fmla="*/ 142 h 150"/>
                <a:gd name="T56" fmla="*/ 160 w 167"/>
                <a:gd name="T57" fmla="*/ 76 h 150"/>
                <a:gd name="T58" fmla="*/ 157 w 167"/>
                <a:gd name="T59" fmla="*/ 54 h 150"/>
                <a:gd name="T60" fmla="*/ 157 w 167"/>
                <a:gd name="T61" fmla="*/ 53 h 150"/>
                <a:gd name="T62" fmla="*/ 164 w 167"/>
                <a:gd name="T63" fmla="*/ 41 h 150"/>
                <a:gd name="T64" fmla="*/ 164 w 167"/>
                <a:gd name="T65" fmla="*/ 40 h 150"/>
                <a:gd name="T66" fmla="*/ 154 w 167"/>
                <a:gd name="T67" fmla="*/ 32 h 150"/>
                <a:gd name="T68" fmla="*/ 150 w 167"/>
                <a:gd name="T69" fmla="*/ 33 h 150"/>
                <a:gd name="T70" fmla="*/ 150 w 167"/>
                <a:gd name="T71" fmla="*/ 33 h 150"/>
                <a:gd name="T72" fmla="*/ 148 w 167"/>
                <a:gd name="T73" fmla="*/ 33 h 150"/>
                <a:gd name="T74" fmla="*/ 134 w 167"/>
                <a:gd name="T75" fmla="*/ 18 h 150"/>
                <a:gd name="T76" fmla="*/ 118 w 167"/>
                <a:gd name="T77" fmla="*/ 3 h 150"/>
                <a:gd name="T78" fmla="*/ 118 w 167"/>
                <a:gd name="T79" fmla="*/ 3 h 150"/>
                <a:gd name="T80" fmla="*/ 116 w 167"/>
                <a:gd name="T81" fmla="*/ 4 h 150"/>
                <a:gd name="T82" fmla="*/ 107 w 167"/>
                <a:gd name="T83" fmla="*/ 9 h 150"/>
                <a:gd name="T84" fmla="*/ 81 w 167"/>
                <a:gd name="T85" fmla="*/ 23 h 150"/>
                <a:gd name="T86" fmla="*/ 39 w 167"/>
                <a:gd name="T87" fmla="*/ 46 h 150"/>
                <a:gd name="T88" fmla="*/ 39 w 167"/>
                <a:gd name="T89" fmla="*/ 47 h 150"/>
                <a:gd name="T90" fmla="*/ 23 w 167"/>
                <a:gd name="T91" fmla="*/ 77 h 150"/>
                <a:gd name="T92" fmla="*/ 8 w 167"/>
                <a:gd name="T93" fmla="*/ 106 h 150"/>
                <a:gd name="T94" fmla="*/ 3 w 167"/>
                <a:gd name="T95" fmla="*/ 115 h 150"/>
                <a:gd name="T96" fmla="*/ 4 w 167"/>
                <a:gd name="T97" fmla="*/ 119 h 150"/>
                <a:gd name="T98" fmla="*/ 13 w 167"/>
                <a:gd name="T99" fmla="*/ 125 h 150"/>
                <a:gd name="T100" fmla="*/ 17 w 167"/>
                <a:gd name="T101" fmla="*/ 124 h 150"/>
                <a:gd name="T102" fmla="*/ 20 w 167"/>
                <a:gd name="T103" fmla="*/ 122 h 150"/>
                <a:gd name="T104" fmla="*/ 21 w 167"/>
                <a:gd name="T105" fmla="*/ 121 h 150"/>
                <a:gd name="T106" fmla="*/ 21 w 167"/>
                <a:gd name="T107" fmla="*/ 12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7" h="150">
                  <a:moveTo>
                    <a:pt x="21" y="125"/>
                  </a:moveTo>
                  <a:cubicBezTo>
                    <a:pt x="20" y="126"/>
                    <a:pt x="19" y="126"/>
                    <a:pt x="18" y="127"/>
                  </a:cubicBezTo>
                  <a:cubicBezTo>
                    <a:pt x="18" y="127"/>
                    <a:pt x="18" y="127"/>
                    <a:pt x="18" y="127"/>
                  </a:cubicBezTo>
                  <a:cubicBezTo>
                    <a:pt x="16" y="127"/>
                    <a:pt x="15" y="128"/>
                    <a:pt x="13" y="128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8" y="128"/>
                    <a:pt x="3" y="125"/>
                    <a:pt x="1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0" y="118"/>
                    <a:pt x="0" y="116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1"/>
                    <a:pt x="2" y="107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7" y="102"/>
                    <a:pt x="13" y="89"/>
                    <a:pt x="20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8" y="61"/>
                    <a:pt x="36" y="46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8" y="44"/>
                    <a:pt x="38" y="43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2" y="41"/>
                    <a:pt x="45" y="40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4" y="35"/>
                    <a:pt x="62" y="30"/>
                    <a:pt x="70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87" y="16"/>
                    <a:pt x="106" y="6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6" y="1"/>
                    <a:pt x="117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0" y="0"/>
                    <a:pt x="121" y="1"/>
                  </a:cubicBezTo>
                  <a:cubicBezTo>
                    <a:pt x="121" y="1"/>
                    <a:pt x="121" y="1"/>
                    <a:pt x="121" y="1"/>
                  </a:cubicBezTo>
                  <a:cubicBezTo>
                    <a:pt x="122" y="2"/>
                    <a:pt x="123" y="3"/>
                    <a:pt x="125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8" y="8"/>
                    <a:pt x="132" y="11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42" y="22"/>
                    <a:pt x="148" y="28"/>
                    <a:pt x="150" y="30"/>
                  </a:cubicBezTo>
                  <a:cubicBezTo>
                    <a:pt x="150" y="30"/>
                    <a:pt x="150" y="30"/>
                    <a:pt x="150" y="30"/>
                  </a:cubicBezTo>
                  <a:cubicBezTo>
                    <a:pt x="151" y="30"/>
                    <a:pt x="153" y="29"/>
                    <a:pt x="154" y="29"/>
                  </a:cubicBezTo>
                  <a:cubicBezTo>
                    <a:pt x="154" y="29"/>
                    <a:pt x="154" y="29"/>
                    <a:pt x="154" y="29"/>
                  </a:cubicBezTo>
                  <a:cubicBezTo>
                    <a:pt x="160" y="29"/>
                    <a:pt x="166" y="33"/>
                    <a:pt x="167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7" y="40"/>
                    <a:pt x="167" y="41"/>
                    <a:pt x="167" y="41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7" y="47"/>
                    <a:pt x="163" y="51"/>
                    <a:pt x="160" y="54"/>
                  </a:cubicBezTo>
                  <a:cubicBezTo>
                    <a:pt x="160" y="54"/>
                    <a:pt x="160" y="54"/>
                    <a:pt x="160" y="54"/>
                  </a:cubicBezTo>
                  <a:cubicBezTo>
                    <a:pt x="162" y="62"/>
                    <a:pt x="163" y="69"/>
                    <a:pt x="163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109"/>
                    <a:pt x="140" y="134"/>
                    <a:pt x="104" y="145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94" y="149"/>
                    <a:pt x="84" y="150"/>
                    <a:pt x="75" y="150"/>
                  </a:cubicBezTo>
                  <a:cubicBezTo>
                    <a:pt x="75" y="150"/>
                    <a:pt x="75" y="150"/>
                    <a:pt x="75" y="150"/>
                  </a:cubicBezTo>
                  <a:cubicBezTo>
                    <a:pt x="54" y="150"/>
                    <a:pt x="35" y="141"/>
                    <a:pt x="21" y="125"/>
                  </a:cubicBezTo>
                  <a:close/>
                  <a:moveTo>
                    <a:pt x="21" y="121"/>
                  </a:moveTo>
                  <a:cubicBezTo>
                    <a:pt x="21" y="121"/>
                    <a:pt x="22" y="121"/>
                    <a:pt x="22" y="122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36" y="138"/>
                    <a:pt x="54" y="147"/>
                    <a:pt x="75" y="147"/>
                  </a:cubicBezTo>
                  <a:cubicBezTo>
                    <a:pt x="75" y="147"/>
                    <a:pt x="75" y="147"/>
                    <a:pt x="75" y="147"/>
                  </a:cubicBezTo>
                  <a:cubicBezTo>
                    <a:pt x="84" y="147"/>
                    <a:pt x="93" y="146"/>
                    <a:pt x="103" y="142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38" y="131"/>
                    <a:pt x="160" y="108"/>
                    <a:pt x="160" y="7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60" y="69"/>
                    <a:pt x="159" y="62"/>
                    <a:pt x="157" y="54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57" y="54"/>
                    <a:pt x="157" y="53"/>
                    <a:pt x="157" y="53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61" y="49"/>
                    <a:pt x="164" y="46"/>
                    <a:pt x="164" y="41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4" y="41"/>
                    <a:pt x="164" y="40"/>
                    <a:pt x="164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3" y="35"/>
                    <a:pt x="159" y="32"/>
                    <a:pt x="154" y="32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3" y="32"/>
                    <a:pt x="151" y="33"/>
                    <a:pt x="150" y="33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50" y="33"/>
                    <a:pt x="149" y="33"/>
                    <a:pt x="148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8" y="32"/>
                    <a:pt x="141" y="25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8" y="11"/>
                    <a:pt x="120" y="4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7" y="3"/>
                    <a:pt x="117" y="4"/>
                    <a:pt x="116" y="4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3" y="5"/>
                    <a:pt x="110" y="7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0" y="13"/>
                    <a:pt x="90" y="18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62" y="34"/>
                    <a:pt x="42" y="45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6"/>
                    <a:pt x="39" y="47"/>
                    <a:pt x="3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7"/>
                    <a:pt x="31" y="62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15" y="91"/>
                    <a:pt x="8" y="106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5" y="108"/>
                    <a:pt x="3" y="111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6"/>
                    <a:pt x="3" y="117"/>
                    <a:pt x="4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5" y="122"/>
                    <a:pt x="9" y="125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4" y="125"/>
                    <a:pt x="15" y="124"/>
                    <a:pt x="17" y="124"/>
                  </a:cubicBezTo>
                  <a:cubicBezTo>
                    <a:pt x="17" y="124"/>
                    <a:pt x="17" y="124"/>
                    <a:pt x="17" y="124"/>
                  </a:cubicBezTo>
                  <a:cubicBezTo>
                    <a:pt x="18" y="123"/>
                    <a:pt x="19" y="123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1"/>
                    <a:pt x="20" y="121"/>
                    <a:pt x="21" y="121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1"/>
                    <a:pt x="21" y="12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8" name="Freeform 211">
              <a:extLst>
                <a:ext uri="{FF2B5EF4-FFF2-40B4-BE49-F238E27FC236}">
                  <a16:creationId xmlns:a16="http://schemas.microsoft.com/office/drawing/2014/main" id="{B33D9533-6880-B527-E3A7-385CDD5A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513" y="4194176"/>
              <a:ext cx="673100" cy="511175"/>
            </a:xfrm>
            <a:custGeom>
              <a:avLst/>
              <a:gdLst>
                <a:gd name="T0" fmla="*/ 27 w 179"/>
                <a:gd name="T1" fmla="*/ 135 h 136"/>
                <a:gd name="T2" fmla="*/ 13 w 179"/>
                <a:gd name="T3" fmla="*/ 123 h 136"/>
                <a:gd name="T4" fmla="*/ 14 w 179"/>
                <a:gd name="T5" fmla="*/ 51 h 136"/>
                <a:gd name="T6" fmla="*/ 103 w 179"/>
                <a:gd name="T7" fmla="*/ 5 h 136"/>
                <a:gd name="T8" fmla="*/ 170 w 179"/>
                <a:gd name="T9" fmla="*/ 63 h 136"/>
                <a:gd name="T10" fmla="*/ 145 w 179"/>
                <a:gd name="T11" fmla="*/ 62 h 136"/>
                <a:gd name="T12" fmla="*/ 112 w 179"/>
                <a:gd name="T13" fmla="*/ 76 h 136"/>
                <a:gd name="T14" fmla="*/ 77 w 179"/>
                <a:gd name="T15" fmla="*/ 90 h 136"/>
                <a:gd name="T16" fmla="*/ 44 w 179"/>
                <a:gd name="T17" fmla="*/ 106 h 136"/>
                <a:gd name="T18" fmla="*/ 27 w 179"/>
                <a:gd name="T19" fmla="*/ 13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36">
                  <a:moveTo>
                    <a:pt x="27" y="135"/>
                  </a:moveTo>
                  <a:cubicBezTo>
                    <a:pt x="21" y="136"/>
                    <a:pt x="15" y="129"/>
                    <a:pt x="13" y="123"/>
                  </a:cubicBezTo>
                  <a:cubicBezTo>
                    <a:pt x="3" y="103"/>
                    <a:pt x="0" y="70"/>
                    <a:pt x="14" y="51"/>
                  </a:cubicBezTo>
                  <a:cubicBezTo>
                    <a:pt x="26" y="20"/>
                    <a:pt x="72" y="0"/>
                    <a:pt x="103" y="5"/>
                  </a:cubicBezTo>
                  <a:cubicBezTo>
                    <a:pt x="103" y="5"/>
                    <a:pt x="179" y="6"/>
                    <a:pt x="170" y="63"/>
                  </a:cubicBezTo>
                  <a:cubicBezTo>
                    <a:pt x="170" y="63"/>
                    <a:pt x="162" y="71"/>
                    <a:pt x="145" y="62"/>
                  </a:cubicBezTo>
                  <a:cubicBezTo>
                    <a:pt x="145" y="62"/>
                    <a:pt x="135" y="88"/>
                    <a:pt x="112" y="76"/>
                  </a:cubicBezTo>
                  <a:cubicBezTo>
                    <a:pt x="112" y="76"/>
                    <a:pt x="104" y="101"/>
                    <a:pt x="77" y="90"/>
                  </a:cubicBezTo>
                  <a:cubicBezTo>
                    <a:pt x="77" y="90"/>
                    <a:pt x="71" y="114"/>
                    <a:pt x="44" y="106"/>
                  </a:cubicBezTo>
                  <a:cubicBezTo>
                    <a:pt x="44" y="106"/>
                    <a:pt x="50" y="130"/>
                    <a:pt x="27" y="135"/>
                  </a:cubicBezTo>
                  <a:close/>
                </a:path>
              </a:pathLst>
            </a:custGeom>
            <a:solidFill>
              <a:srgbClr val="CF9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9" name="Freeform 212">
              <a:extLst>
                <a:ext uri="{FF2B5EF4-FFF2-40B4-BE49-F238E27FC236}">
                  <a16:creationId xmlns:a16="http://schemas.microsoft.com/office/drawing/2014/main" id="{B87EF14C-3727-8D44-4C29-E25F52F73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7625" y="4200526"/>
              <a:ext cx="635000" cy="508000"/>
            </a:xfrm>
            <a:custGeom>
              <a:avLst/>
              <a:gdLst>
                <a:gd name="T0" fmla="*/ 0 w 169"/>
                <a:gd name="T1" fmla="*/ 84 h 135"/>
                <a:gd name="T2" fmla="*/ 10 w 169"/>
                <a:gd name="T3" fmla="*/ 48 h 135"/>
                <a:gd name="T4" fmla="*/ 90 w 169"/>
                <a:gd name="T5" fmla="*/ 0 h 135"/>
                <a:gd name="T6" fmla="*/ 100 w 169"/>
                <a:gd name="T7" fmla="*/ 1 h 135"/>
                <a:gd name="T8" fmla="*/ 134 w 169"/>
                <a:gd name="T9" fmla="*/ 8 h 135"/>
                <a:gd name="T10" fmla="*/ 169 w 169"/>
                <a:gd name="T11" fmla="*/ 52 h 135"/>
                <a:gd name="T12" fmla="*/ 168 w 169"/>
                <a:gd name="T13" fmla="*/ 62 h 135"/>
                <a:gd name="T14" fmla="*/ 168 w 169"/>
                <a:gd name="T15" fmla="*/ 62 h 135"/>
                <a:gd name="T16" fmla="*/ 157 w 169"/>
                <a:gd name="T17" fmla="*/ 66 h 135"/>
                <a:gd name="T18" fmla="*/ 142 w 169"/>
                <a:gd name="T19" fmla="*/ 62 h 135"/>
                <a:gd name="T20" fmla="*/ 121 w 169"/>
                <a:gd name="T21" fmla="*/ 79 h 135"/>
                <a:gd name="T22" fmla="*/ 110 w 169"/>
                <a:gd name="T23" fmla="*/ 76 h 135"/>
                <a:gd name="T24" fmla="*/ 87 w 169"/>
                <a:gd name="T25" fmla="*/ 92 h 135"/>
                <a:gd name="T26" fmla="*/ 75 w 169"/>
                <a:gd name="T27" fmla="*/ 90 h 135"/>
                <a:gd name="T28" fmla="*/ 51 w 169"/>
                <a:gd name="T29" fmla="*/ 107 h 135"/>
                <a:gd name="T30" fmla="*/ 43 w 169"/>
                <a:gd name="T31" fmla="*/ 106 h 135"/>
                <a:gd name="T32" fmla="*/ 43 w 169"/>
                <a:gd name="T33" fmla="*/ 111 h 135"/>
                <a:gd name="T34" fmla="*/ 24 w 169"/>
                <a:gd name="T35" fmla="*/ 134 h 135"/>
                <a:gd name="T36" fmla="*/ 22 w 169"/>
                <a:gd name="T37" fmla="*/ 135 h 135"/>
                <a:gd name="T38" fmla="*/ 13 w 169"/>
                <a:gd name="T39" fmla="*/ 49 h 135"/>
                <a:gd name="T40" fmla="*/ 3 w 169"/>
                <a:gd name="T41" fmla="*/ 84 h 135"/>
                <a:gd name="T42" fmla="*/ 11 w 169"/>
                <a:gd name="T43" fmla="*/ 121 h 135"/>
                <a:gd name="T44" fmla="*/ 22 w 169"/>
                <a:gd name="T45" fmla="*/ 132 h 135"/>
                <a:gd name="T46" fmla="*/ 24 w 169"/>
                <a:gd name="T47" fmla="*/ 131 h 135"/>
                <a:gd name="T48" fmla="*/ 40 w 169"/>
                <a:gd name="T49" fmla="*/ 111 h 135"/>
                <a:gd name="T50" fmla="*/ 39 w 169"/>
                <a:gd name="T51" fmla="*/ 104 h 135"/>
                <a:gd name="T52" fmla="*/ 40 w 169"/>
                <a:gd name="T53" fmla="*/ 103 h 135"/>
                <a:gd name="T54" fmla="*/ 41 w 169"/>
                <a:gd name="T55" fmla="*/ 102 h 135"/>
                <a:gd name="T56" fmla="*/ 51 w 169"/>
                <a:gd name="T57" fmla="*/ 104 h 135"/>
                <a:gd name="T58" fmla="*/ 73 w 169"/>
                <a:gd name="T59" fmla="*/ 88 h 135"/>
                <a:gd name="T60" fmla="*/ 74 w 169"/>
                <a:gd name="T61" fmla="*/ 87 h 135"/>
                <a:gd name="T62" fmla="*/ 75 w 169"/>
                <a:gd name="T63" fmla="*/ 87 h 135"/>
                <a:gd name="T64" fmla="*/ 87 w 169"/>
                <a:gd name="T65" fmla="*/ 89 h 135"/>
                <a:gd name="T66" fmla="*/ 107 w 169"/>
                <a:gd name="T67" fmla="*/ 73 h 135"/>
                <a:gd name="T68" fmla="*/ 108 w 169"/>
                <a:gd name="T69" fmla="*/ 72 h 135"/>
                <a:gd name="T70" fmla="*/ 109 w 169"/>
                <a:gd name="T71" fmla="*/ 72 h 135"/>
                <a:gd name="T72" fmla="*/ 121 w 169"/>
                <a:gd name="T73" fmla="*/ 76 h 135"/>
                <a:gd name="T74" fmla="*/ 136 w 169"/>
                <a:gd name="T75" fmla="*/ 68 h 135"/>
                <a:gd name="T76" fmla="*/ 140 w 169"/>
                <a:gd name="T77" fmla="*/ 60 h 135"/>
                <a:gd name="T78" fmla="*/ 141 w 169"/>
                <a:gd name="T79" fmla="*/ 59 h 135"/>
                <a:gd name="T80" fmla="*/ 142 w 169"/>
                <a:gd name="T81" fmla="*/ 59 h 135"/>
                <a:gd name="T82" fmla="*/ 157 w 169"/>
                <a:gd name="T83" fmla="*/ 63 h 135"/>
                <a:gd name="T84" fmla="*/ 163 w 169"/>
                <a:gd name="T85" fmla="*/ 62 h 135"/>
                <a:gd name="T86" fmla="*/ 165 w 169"/>
                <a:gd name="T87" fmla="*/ 61 h 135"/>
                <a:gd name="T88" fmla="*/ 166 w 169"/>
                <a:gd name="T89" fmla="*/ 52 h 135"/>
                <a:gd name="T90" fmla="*/ 133 w 169"/>
                <a:gd name="T91" fmla="*/ 11 h 135"/>
                <a:gd name="T92" fmla="*/ 100 w 169"/>
                <a:gd name="T93" fmla="*/ 4 h 135"/>
                <a:gd name="T94" fmla="*/ 100 w 169"/>
                <a:gd name="T95" fmla="*/ 4 h 135"/>
                <a:gd name="T96" fmla="*/ 90 w 169"/>
                <a:gd name="T97" fmla="*/ 3 h 135"/>
                <a:gd name="T98" fmla="*/ 90 w 169"/>
                <a:gd name="T99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9" h="135">
                  <a:moveTo>
                    <a:pt x="8" y="122"/>
                  </a:moveTo>
                  <a:cubicBezTo>
                    <a:pt x="3" y="111"/>
                    <a:pt x="0" y="98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71"/>
                    <a:pt x="3" y="5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21" y="20"/>
                    <a:pt x="59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3" y="0"/>
                    <a:pt x="97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1"/>
                    <a:pt x="118" y="2"/>
                    <a:pt x="134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51" y="14"/>
                    <a:pt x="169" y="27"/>
                    <a:pt x="169" y="52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69" y="55"/>
                    <a:pt x="169" y="58"/>
                    <a:pt x="168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8" y="62"/>
                    <a:pt x="168" y="62"/>
                    <a:pt x="168" y="62"/>
                  </a:cubicBezTo>
                  <a:cubicBezTo>
                    <a:pt x="167" y="63"/>
                    <a:pt x="164" y="66"/>
                    <a:pt x="157" y="66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53" y="66"/>
                    <a:pt x="148" y="65"/>
                    <a:pt x="142" y="62"/>
                  </a:cubicBezTo>
                  <a:cubicBezTo>
                    <a:pt x="142" y="62"/>
                    <a:pt x="142" y="62"/>
                    <a:pt x="142" y="62"/>
                  </a:cubicBezTo>
                  <a:cubicBezTo>
                    <a:pt x="140" y="67"/>
                    <a:pt x="134" y="78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17" y="79"/>
                    <a:pt x="114" y="78"/>
                    <a:pt x="110" y="76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08" y="80"/>
                    <a:pt x="102" y="92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3" y="92"/>
                    <a:pt x="80" y="92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5"/>
                    <a:pt x="67" y="107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6" y="106"/>
                    <a:pt x="43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07"/>
                    <a:pt x="43" y="109"/>
                    <a:pt x="43" y="111"/>
                  </a:cubicBezTo>
                  <a:cubicBezTo>
                    <a:pt x="43" y="111"/>
                    <a:pt x="43" y="111"/>
                    <a:pt x="43" y="111"/>
                  </a:cubicBezTo>
                  <a:cubicBezTo>
                    <a:pt x="43" y="119"/>
                    <a:pt x="40" y="131"/>
                    <a:pt x="24" y="13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4" y="135"/>
                    <a:pt x="23" y="135"/>
                    <a:pt x="22" y="13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16" y="134"/>
                    <a:pt x="11" y="127"/>
                    <a:pt x="8" y="122"/>
                  </a:cubicBezTo>
                  <a:close/>
                  <a:moveTo>
                    <a:pt x="13" y="49"/>
                  </a:moveTo>
                  <a:cubicBezTo>
                    <a:pt x="13" y="50"/>
                    <a:pt x="13" y="50"/>
                    <a:pt x="13" y="50"/>
                  </a:cubicBezTo>
                  <a:cubicBezTo>
                    <a:pt x="6" y="59"/>
                    <a:pt x="3" y="71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3" y="97"/>
                    <a:pt x="6" y="111"/>
                    <a:pt x="11" y="121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3" y="126"/>
                    <a:pt x="18" y="132"/>
                    <a:pt x="22" y="132"/>
                  </a:cubicBezTo>
                  <a:cubicBezTo>
                    <a:pt x="22" y="132"/>
                    <a:pt x="22" y="132"/>
                    <a:pt x="22" y="132"/>
                  </a:cubicBezTo>
                  <a:cubicBezTo>
                    <a:pt x="23" y="132"/>
                    <a:pt x="23" y="132"/>
                    <a:pt x="24" y="131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38" y="128"/>
                    <a:pt x="40" y="118"/>
                    <a:pt x="40" y="111"/>
                  </a:cubicBezTo>
                  <a:cubicBezTo>
                    <a:pt x="40" y="111"/>
                    <a:pt x="40" y="111"/>
                    <a:pt x="40" y="111"/>
                  </a:cubicBezTo>
                  <a:cubicBezTo>
                    <a:pt x="40" y="107"/>
                    <a:pt x="39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39" y="103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2"/>
                    <a:pt x="41" y="102"/>
                    <a:pt x="41" y="102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5" y="103"/>
                    <a:pt x="48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68" y="104"/>
                    <a:pt x="73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7"/>
                    <a:pt x="73" y="87"/>
                    <a:pt x="74" y="8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87"/>
                    <a:pt x="74" y="87"/>
                    <a:pt x="75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80" y="89"/>
                    <a:pt x="84" y="89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102" y="90"/>
                    <a:pt x="107" y="73"/>
                    <a:pt x="107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73"/>
                    <a:pt x="108" y="73"/>
                    <a:pt x="108" y="72"/>
                  </a:cubicBezTo>
                  <a:cubicBezTo>
                    <a:pt x="108" y="72"/>
                    <a:pt x="108" y="72"/>
                    <a:pt x="108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14" y="75"/>
                    <a:pt x="118" y="76"/>
                    <a:pt x="121" y="76"/>
                  </a:cubicBezTo>
                  <a:cubicBezTo>
                    <a:pt x="121" y="76"/>
                    <a:pt x="121" y="76"/>
                    <a:pt x="121" y="76"/>
                  </a:cubicBezTo>
                  <a:cubicBezTo>
                    <a:pt x="128" y="76"/>
                    <a:pt x="132" y="72"/>
                    <a:pt x="136" y="68"/>
                  </a:cubicBezTo>
                  <a:cubicBezTo>
                    <a:pt x="136" y="68"/>
                    <a:pt x="136" y="68"/>
                    <a:pt x="136" y="68"/>
                  </a:cubicBezTo>
                  <a:cubicBezTo>
                    <a:pt x="139" y="64"/>
                    <a:pt x="140" y="60"/>
                    <a:pt x="140" y="6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40" y="60"/>
                    <a:pt x="141" y="59"/>
                    <a:pt x="141" y="59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59"/>
                    <a:pt x="142" y="59"/>
                    <a:pt x="142" y="59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48" y="62"/>
                    <a:pt x="153" y="63"/>
                    <a:pt x="157" y="63"/>
                  </a:cubicBezTo>
                  <a:cubicBezTo>
                    <a:pt x="157" y="63"/>
                    <a:pt x="157" y="63"/>
                    <a:pt x="157" y="63"/>
                  </a:cubicBezTo>
                  <a:cubicBezTo>
                    <a:pt x="160" y="63"/>
                    <a:pt x="162" y="62"/>
                    <a:pt x="163" y="62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4" y="61"/>
                    <a:pt x="165" y="61"/>
                    <a:pt x="165" y="61"/>
                  </a:cubicBezTo>
                  <a:cubicBezTo>
                    <a:pt x="165" y="61"/>
                    <a:pt x="165" y="61"/>
                    <a:pt x="165" y="61"/>
                  </a:cubicBezTo>
                  <a:cubicBezTo>
                    <a:pt x="166" y="58"/>
                    <a:pt x="166" y="55"/>
                    <a:pt x="166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29"/>
                    <a:pt x="150" y="17"/>
                    <a:pt x="133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16" y="4"/>
                    <a:pt x="100" y="4"/>
                    <a:pt x="100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4"/>
                    <a:pt x="93" y="3"/>
                    <a:pt x="90" y="3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60" y="3"/>
                    <a:pt x="23" y="23"/>
                    <a:pt x="13" y="4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0" name="Freeform 213">
              <a:extLst>
                <a:ext uri="{FF2B5EF4-FFF2-40B4-BE49-F238E27FC236}">
                  <a16:creationId xmlns:a16="http://schemas.microsoft.com/office/drawing/2014/main" id="{D9BB1E2C-ADD5-106E-C5F2-E1DDAFC59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4610101"/>
              <a:ext cx="87313" cy="95250"/>
            </a:xfrm>
            <a:custGeom>
              <a:avLst/>
              <a:gdLst>
                <a:gd name="T0" fmla="*/ 3 w 23"/>
                <a:gd name="T1" fmla="*/ 20 h 25"/>
                <a:gd name="T2" fmla="*/ 16 w 23"/>
                <a:gd name="T3" fmla="*/ 21 h 25"/>
                <a:gd name="T4" fmla="*/ 20 w 23"/>
                <a:gd name="T5" fmla="*/ 5 h 25"/>
                <a:gd name="T6" fmla="*/ 6 w 23"/>
                <a:gd name="T7" fmla="*/ 4 h 25"/>
                <a:gd name="T8" fmla="*/ 3 w 2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5">
                  <a:moveTo>
                    <a:pt x="3" y="20"/>
                  </a:moveTo>
                  <a:cubicBezTo>
                    <a:pt x="6" y="24"/>
                    <a:pt x="12" y="25"/>
                    <a:pt x="16" y="21"/>
                  </a:cubicBezTo>
                  <a:cubicBezTo>
                    <a:pt x="21" y="17"/>
                    <a:pt x="23" y="10"/>
                    <a:pt x="20" y="5"/>
                  </a:cubicBezTo>
                  <a:cubicBezTo>
                    <a:pt x="17" y="1"/>
                    <a:pt x="11" y="0"/>
                    <a:pt x="6" y="4"/>
                  </a:cubicBezTo>
                  <a:cubicBezTo>
                    <a:pt x="2" y="8"/>
                    <a:pt x="0" y="15"/>
                    <a:pt x="3" y="20"/>
                  </a:cubicBezTo>
                  <a:close/>
                </a:path>
              </a:pathLst>
            </a:custGeom>
            <a:solidFill>
              <a:srgbClr val="F7B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1" name="Freeform 214">
              <a:extLst>
                <a:ext uri="{FF2B5EF4-FFF2-40B4-BE49-F238E27FC236}">
                  <a16:creationId xmlns:a16="http://schemas.microsoft.com/office/drawing/2014/main" id="{4EA2A4B1-1A86-CF67-AA9C-E42245A07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0" y="4768851"/>
              <a:ext cx="96838" cy="77788"/>
            </a:xfrm>
            <a:custGeom>
              <a:avLst/>
              <a:gdLst>
                <a:gd name="T0" fmla="*/ 3 w 26"/>
                <a:gd name="T1" fmla="*/ 5 h 21"/>
                <a:gd name="T2" fmla="*/ 7 w 26"/>
                <a:gd name="T3" fmla="*/ 18 h 21"/>
                <a:gd name="T4" fmla="*/ 23 w 26"/>
                <a:gd name="T5" fmla="*/ 16 h 21"/>
                <a:gd name="T6" fmla="*/ 19 w 26"/>
                <a:gd name="T7" fmla="*/ 3 h 21"/>
                <a:gd name="T8" fmla="*/ 3 w 26"/>
                <a:gd name="T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1">
                  <a:moveTo>
                    <a:pt x="3" y="5"/>
                  </a:moveTo>
                  <a:cubicBezTo>
                    <a:pt x="0" y="9"/>
                    <a:pt x="2" y="15"/>
                    <a:pt x="7" y="18"/>
                  </a:cubicBezTo>
                  <a:cubicBezTo>
                    <a:pt x="12" y="21"/>
                    <a:pt x="19" y="20"/>
                    <a:pt x="23" y="16"/>
                  </a:cubicBezTo>
                  <a:cubicBezTo>
                    <a:pt x="26" y="12"/>
                    <a:pt x="25" y="6"/>
                    <a:pt x="19" y="3"/>
                  </a:cubicBezTo>
                  <a:cubicBezTo>
                    <a:pt x="14" y="0"/>
                    <a:pt x="7" y="1"/>
                    <a:pt x="3" y="5"/>
                  </a:cubicBezTo>
                  <a:close/>
                </a:path>
              </a:pathLst>
            </a:custGeom>
            <a:solidFill>
              <a:srgbClr val="F7B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2" name="Freeform 215">
              <a:extLst>
                <a:ext uri="{FF2B5EF4-FFF2-40B4-BE49-F238E27FC236}">
                  <a16:creationId xmlns:a16="http://schemas.microsoft.com/office/drawing/2014/main" id="{C5E69CF1-ECE5-7C3C-8CE1-DDBB136BE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738" y="4587876"/>
              <a:ext cx="55563" cy="63500"/>
            </a:xfrm>
            <a:custGeom>
              <a:avLst/>
              <a:gdLst>
                <a:gd name="T0" fmla="*/ 1 w 15"/>
                <a:gd name="T1" fmla="*/ 11 h 17"/>
                <a:gd name="T2" fmla="*/ 11 w 15"/>
                <a:gd name="T3" fmla="*/ 15 h 17"/>
                <a:gd name="T4" fmla="*/ 13 w 15"/>
                <a:gd name="T5" fmla="*/ 6 h 17"/>
                <a:gd name="T6" fmla="*/ 4 w 15"/>
                <a:gd name="T7" fmla="*/ 1 h 17"/>
                <a:gd name="T8" fmla="*/ 1 w 15"/>
                <a:gd name="T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" y="11"/>
                  </a:moveTo>
                  <a:cubicBezTo>
                    <a:pt x="3" y="15"/>
                    <a:pt x="7" y="17"/>
                    <a:pt x="11" y="15"/>
                  </a:cubicBezTo>
                  <a:cubicBezTo>
                    <a:pt x="14" y="14"/>
                    <a:pt x="15" y="10"/>
                    <a:pt x="13" y="6"/>
                  </a:cubicBezTo>
                  <a:cubicBezTo>
                    <a:pt x="12" y="2"/>
                    <a:pt x="7" y="0"/>
                    <a:pt x="4" y="1"/>
                  </a:cubicBezTo>
                  <a:cubicBezTo>
                    <a:pt x="1" y="3"/>
                    <a:pt x="0" y="7"/>
                    <a:pt x="1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3" name="Freeform 216">
              <a:extLst>
                <a:ext uri="{FF2B5EF4-FFF2-40B4-BE49-F238E27FC236}">
                  <a16:creationId xmlns:a16="http://schemas.microsoft.com/office/drawing/2014/main" id="{1F623F20-C3D2-2566-40FD-014EF4AD4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7975" y="4700588"/>
              <a:ext cx="55563" cy="63500"/>
            </a:xfrm>
            <a:custGeom>
              <a:avLst/>
              <a:gdLst>
                <a:gd name="T0" fmla="*/ 1 w 15"/>
                <a:gd name="T1" fmla="*/ 12 h 17"/>
                <a:gd name="T2" fmla="*/ 11 w 15"/>
                <a:gd name="T3" fmla="*/ 16 h 17"/>
                <a:gd name="T4" fmla="*/ 13 w 15"/>
                <a:gd name="T5" fmla="*/ 6 h 17"/>
                <a:gd name="T6" fmla="*/ 4 w 15"/>
                <a:gd name="T7" fmla="*/ 2 h 17"/>
                <a:gd name="T8" fmla="*/ 1 w 15"/>
                <a:gd name="T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" y="12"/>
                  </a:moveTo>
                  <a:cubicBezTo>
                    <a:pt x="3" y="15"/>
                    <a:pt x="7" y="17"/>
                    <a:pt x="11" y="16"/>
                  </a:cubicBezTo>
                  <a:cubicBezTo>
                    <a:pt x="14" y="14"/>
                    <a:pt x="15" y="10"/>
                    <a:pt x="13" y="6"/>
                  </a:cubicBezTo>
                  <a:cubicBezTo>
                    <a:pt x="11" y="2"/>
                    <a:pt x="7" y="0"/>
                    <a:pt x="4" y="2"/>
                  </a:cubicBezTo>
                  <a:cubicBezTo>
                    <a:pt x="1" y="3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4" name="Freeform 217">
              <a:extLst>
                <a:ext uri="{FF2B5EF4-FFF2-40B4-BE49-F238E27FC236}">
                  <a16:creationId xmlns:a16="http://schemas.microsoft.com/office/drawing/2014/main" id="{E18ED0B7-D056-298D-60CA-CC87EFB48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4670426"/>
              <a:ext cx="44450" cy="38100"/>
            </a:xfrm>
            <a:custGeom>
              <a:avLst/>
              <a:gdLst>
                <a:gd name="T0" fmla="*/ 0 w 12"/>
                <a:gd name="T1" fmla="*/ 9 h 10"/>
                <a:gd name="T2" fmla="*/ 0 w 12"/>
                <a:gd name="T3" fmla="*/ 7 h 10"/>
                <a:gd name="T4" fmla="*/ 0 w 12"/>
                <a:gd name="T5" fmla="*/ 7 h 10"/>
                <a:gd name="T6" fmla="*/ 3 w 12"/>
                <a:gd name="T7" fmla="*/ 0 h 10"/>
                <a:gd name="T8" fmla="*/ 3 w 12"/>
                <a:gd name="T9" fmla="*/ 0 h 10"/>
                <a:gd name="T10" fmla="*/ 4 w 12"/>
                <a:gd name="T11" fmla="*/ 0 h 10"/>
                <a:gd name="T12" fmla="*/ 4 w 12"/>
                <a:gd name="T13" fmla="*/ 0 h 10"/>
                <a:gd name="T14" fmla="*/ 11 w 12"/>
                <a:gd name="T15" fmla="*/ 4 h 10"/>
                <a:gd name="T16" fmla="*/ 11 w 12"/>
                <a:gd name="T17" fmla="*/ 4 h 10"/>
                <a:gd name="T18" fmla="*/ 11 w 12"/>
                <a:gd name="T19" fmla="*/ 4 h 10"/>
                <a:gd name="T20" fmla="*/ 11 w 12"/>
                <a:gd name="T21" fmla="*/ 5 h 10"/>
                <a:gd name="T22" fmla="*/ 11 w 12"/>
                <a:gd name="T23" fmla="*/ 5 h 10"/>
                <a:gd name="T24" fmla="*/ 10 w 12"/>
                <a:gd name="T25" fmla="*/ 5 h 10"/>
                <a:gd name="T26" fmla="*/ 10 w 12"/>
                <a:gd name="T27" fmla="*/ 5 h 10"/>
                <a:gd name="T28" fmla="*/ 4 w 12"/>
                <a:gd name="T29" fmla="*/ 2 h 10"/>
                <a:gd name="T30" fmla="*/ 4 w 12"/>
                <a:gd name="T31" fmla="*/ 2 h 10"/>
                <a:gd name="T32" fmla="*/ 4 w 12"/>
                <a:gd name="T33" fmla="*/ 2 h 10"/>
                <a:gd name="T34" fmla="*/ 4 w 12"/>
                <a:gd name="T35" fmla="*/ 2 h 10"/>
                <a:gd name="T36" fmla="*/ 2 w 12"/>
                <a:gd name="T37" fmla="*/ 7 h 10"/>
                <a:gd name="T38" fmla="*/ 2 w 12"/>
                <a:gd name="T39" fmla="*/ 7 h 10"/>
                <a:gd name="T40" fmla="*/ 2 w 12"/>
                <a:gd name="T41" fmla="*/ 9 h 10"/>
                <a:gd name="T42" fmla="*/ 2 w 12"/>
                <a:gd name="T43" fmla="*/ 9 h 10"/>
                <a:gd name="T44" fmla="*/ 1 w 12"/>
                <a:gd name="T45" fmla="*/ 10 h 10"/>
                <a:gd name="T46" fmla="*/ 1 w 12"/>
                <a:gd name="T47" fmla="*/ 10 h 10"/>
                <a:gd name="T48" fmla="*/ 1 w 12"/>
                <a:gd name="T49" fmla="*/ 10 h 10"/>
                <a:gd name="T50" fmla="*/ 1 w 12"/>
                <a:gd name="T51" fmla="*/ 10 h 10"/>
                <a:gd name="T52" fmla="*/ 0 w 12"/>
                <a:gd name="T5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" h="10">
                  <a:moveTo>
                    <a:pt x="0" y="9"/>
                  </a:moveTo>
                  <a:cubicBezTo>
                    <a:pt x="0" y="8"/>
                    <a:pt x="0" y="8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10" y="2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3"/>
                    <a:pt x="6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4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5" name="Freeform 218">
              <a:extLst>
                <a:ext uri="{FF2B5EF4-FFF2-40B4-BE49-F238E27FC236}">
                  <a16:creationId xmlns:a16="http://schemas.microsoft.com/office/drawing/2014/main" id="{796B1E03-5920-B5AB-978E-9EC0BE83E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863" y="4716463"/>
              <a:ext cx="142875" cy="82550"/>
            </a:xfrm>
            <a:custGeom>
              <a:avLst/>
              <a:gdLst>
                <a:gd name="T0" fmla="*/ 1 w 38"/>
                <a:gd name="T1" fmla="*/ 19 h 22"/>
                <a:gd name="T2" fmla="*/ 0 w 38"/>
                <a:gd name="T3" fmla="*/ 17 h 22"/>
                <a:gd name="T4" fmla="*/ 0 w 38"/>
                <a:gd name="T5" fmla="*/ 17 h 22"/>
                <a:gd name="T6" fmla="*/ 2 w 38"/>
                <a:gd name="T7" fmla="*/ 16 h 22"/>
                <a:gd name="T8" fmla="*/ 2 w 38"/>
                <a:gd name="T9" fmla="*/ 16 h 22"/>
                <a:gd name="T10" fmla="*/ 14 w 38"/>
                <a:gd name="T11" fmla="*/ 19 h 22"/>
                <a:gd name="T12" fmla="*/ 14 w 38"/>
                <a:gd name="T13" fmla="*/ 19 h 22"/>
                <a:gd name="T14" fmla="*/ 35 w 38"/>
                <a:gd name="T15" fmla="*/ 1 h 22"/>
                <a:gd name="T16" fmla="*/ 35 w 38"/>
                <a:gd name="T17" fmla="*/ 1 h 22"/>
                <a:gd name="T18" fmla="*/ 35 w 38"/>
                <a:gd name="T19" fmla="*/ 1 h 22"/>
                <a:gd name="T20" fmla="*/ 37 w 38"/>
                <a:gd name="T21" fmla="*/ 0 h 22"/>
                <a:gd name="T22" fmla="*/ 37 w 38"/>
                <a:gd name="T23" fmla="*/ 0 h 22"/>
                <a:gd name="T24" fmla="*/ 38 w 38"/>
                <a:gd name="T25" fmla="*/ 2 h 22"/>
                <a:gd name="T26" fmla="*/ 38 w 38"/>
                <a:gd name="T27" fmla="*/ 2 h 22"/>
                <a:gd name="T28" fmla="*/ 14 w 38"/>
                <a:gd name="T29" fmla="*/ 22 h 22"/>
                <a:gd name="T30" fmla="*/ 14 w 38"/>
                <a:gd name="T31" fmla="*/ 22 h 22"/>
                <a:gd name="T32" fmla="*/ 1 w 38"/>
                <a:gd name="T33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22">
                  <a:moveTo>
                    <a:pt x="1" y="19"/>
                  </a:moveTo>
                  <a:cubicBezTo>
                    <a:pt x="0" y="19"/>
                    <a:pt x="0" y="1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1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7" y="18"/>
                    <a:pt x="11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31" y="19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0"/>
                    <a:pt x="36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1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3" y="21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0" y="22"/>
                    <a:pt x="6" y="21"/>
                    <a:pt x="1" y="1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6" name="Freeform 219">
              <a:extLst>
                <a:ext uri="{FF2B5EF4-FFF2-40B4-BE49-F238E27FC236}">
                  <a16:creationId xmlns:a16="http://schemas.microsoft.com/office/drawing/2014/main" id="{DD087750-0308-C38C-D788-87934FD01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925" y="4768851"/>
              <a:ext cx="23813" cy="30163"/>
            </a:xfrm>
            <a:custGeom>
              <a:avLst/>
              <a:gdLst>
                <a:gd name="T0" fmla="*/ 2 w 6"/>
                <a:gd name="T1" fmla="*/ 8 h 8"/>
                <a:gd name="T2" fmla="*/ 1 w 6"/>
                <a:gd name="T3" fmla="*/ 6 h 8"/>
                <a:gd name="T4" fmla="*/ 1 w 6"/>
                <a:gd name="T5" fmla="*/ 6 h 8"/>
                <a:gd name="T6" fmla="*/ 3 w 6"/>
                <a:gd name="T7" fmla="*/ 1 h 8"/>
                <a:gd name="T8" fmla="*/ 5 w 6"/>
                <a:gd name="T9" fmla="*/ 0 h 8"/>
                <a:gd name="T10" fmla="*/ 5 w 6"/>
                <a:gd name="T11" fmla="*/ 0 h 8"/>
                <a:gd name="T12" fmla="*/ 5 w 6"/>
                <a:gd name="T13" fmla="*/ 2 h 8"/>
                <a:gd name="T14" fmla="*/ 5 w 6"/>
                <a:gd name="T15" fmla="*/ 2 h 8"/>
                <a:gd name="T16" fmla="*/ 4 w 6"/>
                <a:gd name="T17" fmla="*/ 7 h 8"/>
                <a:gd name="T18" fmla="*/ 2 w 6"/>
                <a:gd name="T19" fmla="*/ 8 h 8"/>
                <a:gd name="T20" fmla="*/ 2 w 6"/>
                <a:gd name="T21" fmla="*/ 8 h 8"/>
                <a:gd name="T22" fmla="*/ 2 w 6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cubicBezTo>
                    <a:pt x="1" y="7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6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7" name="Freeform 220">
              <a:extLst>
                <a:ext uri="{FF2B5EF4-FFF2-40B4-BE49-F238E27FC236}">
                  <a16:creationId xmlns:a16="http://schemas.microsoft.com/office/drawing/2014/main" id="{2490CCE9-2848-3EEB-5A63-532DF617A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4711701"/>
              <a:ext cx="30163" cy="19050"/>
            </a:xfrm>
            <a:custGeom>
              <a:avLst/>
              <a:gdLst>
                <a:gd name="T0" fmla="*/ 6 w 8"/>
                <a:gd name="T1" fmla="*/ 5 h 5"/>
                <a:gd name="T2" fmla="*/ 1 w 8"/>
                <a:gd name="T3" fmla="*/ 3 h 5"/>
                <a:gd name="T4" fmla="*/ 0 w 8"/>
                <a:gd name="T5" fmla="*/ 1 h 5"/>
                <a:gd name="T6" fmla="*/ 0 w 8"/>
                <a:gd name="T7" fmla="*/ 1 h 5"/>
                <a:gd name="T8" fmla="*/ 2 w 8"/>
                <a:gd name="T9" fmla="*/ 0 h 5"/>
                <a:gd name="T10" fmla="*/ 2 w 8"/>
                <a:gd name="T11" fmla="*/ 0 h 5"/>
                <a:gd name="T12" fmla="*/ 7 w 8"/>
                <a:gd name="T13" fmla="*/ 2 h 5"/>
                <a:gd name="T14" fmla="*/ 8 w 8"/>
                <a:gd name="T15" fmla="*/ 4 h 5"/>
                <a:gd name="T16" fmla="*/ 8 w 8"/>
                <a:gd name="T17" fmla="*/ 4 h 5"/>
                <a:gd name="T18" fmla="*/ 6 w 8"/>
                <a:gd name="T19" fmla="*/ 5 h 5"/>
                <a:gd name="T20" fmla="*/ 6 w 8"/>
                <a:gd name="T21" fmla="*/ 5 h 5"/>
                <a:gd name="T22" fmla="*/ 6 w 8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6" y="5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8" name="Freeform 221">
              <a:extLst>
                <a:ext uri="{FF2B5EF4-FFF2-40B4-BE49-F238E27FC236}">
                  <a16:creationId xmlns:a16="http://schemas.microsoft.com/office/drawing/2014/main" id="{92FB10B5-34DC-8920-D4D0-54FFA00E2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638" y="4200526"/>
              <a:ext cx="492125" cy="455613"/>
            </a:xfrm>
            <a:custGeom>
              <a:avLst/>
              <a:gdLst>
                <a:gd name="T0" fmla="*/ 131 w 131"/>
                <a:gd name="T1" fmla="*/ 0 h 121"/>
                <a:gd name="T2" fmla="*/ 31 w 131"/>
                <a:gd name="T3" fmla="*/ 35 h 121"/>
                <a:gd name="T4" fmla="*/ 51 w 131"/>
                <a:gd name="T5" fmla="*/ 121 h 121"/>
                <a:gd name="T6" fmla="*/ 131 w 131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21">
                  <a:moveTo>
                    <a:pt x="131" y="0"/>
                  </a:moveTo>
                  <a:cubicBezTo>
                    <a:pt x="131" y="0"/>
                    <a:pt x="62" y="7"/>
                    <a:pt x="31" y="35"/>
                  </a:cubicBezTo>
                  <a:cubicBezTo>
                    <a:pt x="0" y="63"/>
                    <a:pt x="51" y="121"/>
                    <a:pt x="51" y="121"/>
                  </a:cubicBezTo>
                  <a:cubicBezTo>
                    <a:pt x="51" y="121"/>
                    <a:pt x="129" y="42"/>
                    <a:pt x="131" y="0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9" name="Freeform 222">
              <a:extLst>
                <a:ext uri="{FF2B5EF4-FFF2-40B4-BE49-F238E27FC236}">
                  <a16:creationId xmlns:a16="http://schemas.microsoft.com/office/drawing/2014/main" id="{1F89DBF3-1002-B153-F517-FF1D18DCB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9838" y="4197351"/>
              <a:ext cx="423863" cy="465138"/>
            </a:xfrm>
            <a:custGeom>
              <a:avLst/>
              <a:gdLst>
                <a:gd name="T0" fmla="*/ 31 w 113"/>
                <a:gd name="T1" fmla="*/ 124 h 124"/>
                <a:gd name="T2" fmla="*/ 30 w 113"/>
                <a:gd name="T3" fmla="*/ 123 h 124"/>
                <a:gd name="T4" fmla="*/ 30 w 113"/>
                <a:gd name="T5" fmla="*/ 123 h 124"/>
                <a:gd name="T6" fmla="*/ 0 w 113"/>
                <a:gd name="T7" fmla="*/ 59 h 124"/>
                <a:gd name="T8" fmla="*/ 0 w 113"/>
                <a:gd name="T9" fmla="*/ 59 h 124"/>
                <a:gd name="T10" fmla="*/ 10 w 113"/>
                <a:gd name="T11" fmla="*/ 35 h 124"/>
                <a:gd name="T12" fmla="*/ 10 w 113"/>
                <a:gd name="T13" fmla="*/ 35 h 124"/>
                <a:gd name="T14" fmla="*/ 111 w 113"/>
                <a:gd name="T15" fmla="*/ 0 h 124"/>
                <a:gd name="T16" fmla="*/ 111 w 113"/>
                <a:gd name="T17" fmla="*/ 0 h 124"/>
                <a:gd name="T18" fmla="*/ 112 w 113"/>
                <a:gd name="T19" fmla="*/ 0 h 124"/>
                <a:gd name="T20" fmla="*/ 112 w 113"/>
                <a:gd name="T21" fmla="*/ 0 h 124"/>
                <a:gd name="T22" fmla="*/ 113 w 113"/>
                <a:gd name="T23" fmla="*/ 2 h 124"/>
                <a:gd name="T24" fmla="*/ 113 w 113"/>
                <a:gd name="T25" fmla="*/ 2 h 124"/>
                <a:gd name="T26" fmla="*/ 32 w 113"/>
                <a:gd name="T27" fmla="*/ 124 h 124"/>
                <a:gd name="T28" fmla="*/ 32 w 113"/>
                <a:gd name="T29" fmla="*/ 124 h 124"/>
                <a:gd name="T30" fmla="*/ 31 w 113"/>
                <a:gd name="T31" fmla="*/ 124 h 124"/>
                <a:gd name="T32" fmla="*/ 31 w 113"/>
                <a:gd name="T33" fmla="*/ 124 h 124"/>
                <a:gd name="T34" fmla="*/ 31 w 113"/>
                <a:gd name="T35" fmla="*/ 124 h 124"/>
                <a:gd name="T36" fmla="*/ 73 w 113"/>
                <a:gd name="T37" fmla="*/ 10 h 124"/>
                <a:gd name="T38" fmla="*/ 12 w 113"/>
                <a:gd name="T39" fmla="*/ 37 h 124"/>
                <a:gd name="T40" fmla="*/ 12 w 113"/>
                <a:gd name="T41" fmla="*/ 37 h 124"/>
                <a:gd name="T42" fmla="*/ 3 w 113"/>
                <a:gd name="T43" fmla="*/ 59 h 124"/>
                <a:gd name="T44" fmla="*/ 3 w 113"/>
                <a:gd name="T45" fmla="*/ 59 h 124"/>
                <a:gd name="T46" fmla="*/ 17 w 113"/>
                <a:gd name="T47" fmla="*/ 101 h 124"/>
                <a:gd name="T48" fmla="*/ 17 w 113"/>
                <a:gd name="T49" fmla="*/ 101 h 124"/>
                <a:gd name="T50" fmla="*/ 31 w 113"/>
                <a:gd name="T51" fmla="*/ 120 h 124"/>
                <a:gd name="T52" fmla="*/ 31 w 113"/>
                <a:gd name="T53" fmla="*/ 120 h 124"/>
                <a:gd name="T54" fmla="*/ 69 w 113"/>
                <a:gd name="T55" fmla="*/ 76 h 124"/>
                <a:gd name="T56" fmla="*/ 69 w 113"/>
                <a:gd name="T57" fmla="*/ 76 h 124"/>
                <a:gd name="T58" fmla="*/ 109 w 113"/>
                <a:gd name="T59" fmla="*/ 3 h 124"/>
                <a:gd name="T60" fmla="*/ 109 w 113"/>
                <a:gd name="T61" fmla="*/ 3 h 124"/>
                <a:gd name="T62" fmla="*/ 73 w 113"/>
                <a:gd name="T63" fmla="*/ 1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3" h="124">
                  <a:moveTo>
                    <a:pt x="31" y="124"/>
                  </a:moveTo>
                  <a:cubicBezTo>
                    <a:pt x="30" y="124"/>
                    <a:pt x="30" y="124"/>
                    <a:pt x="30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0" y="123"/>
                    <a:pt x="0" y="8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0"/>
                    <a:pt x="3" y="42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42" y="7"/>
                    <a:pt x="111" y="0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1"/>
                    <a:pt x="113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0" y="44"/>
                    <a:pt x="32" y="123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1" y="124"/>
                    <a:pt x="31" y="124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1" y="124"/>
                    <a:pt x="31" y="124"/>
                    <a:pt x="31" y="124"/>
                  </a:cubicBezTo>
                  <a:close/>
                  <a:moveTo>
                    <a:pt x="73" y="10"/>
                  </a:moveTo>
                  <a:cubicBezTo>
                    <a:pt x="52" y="15"/>
                    <a:pt x="27" y="23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5" y="43"/>
                    <a:pt x="3" y="51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73"/>
                    <a:pt x="10" y="89"/>
                    <a:pt x="17" y="101"/>
                  </a:cubicBezTo>
                  <a:cubicBezTo>
                    <a:pt x="17" y="101"/>
                    <a:pt x="17" y="101"/>
                    <a:pt x="17" y="101"/>
                  </a:cubicBezTo>
                  <a:cubicBezTo>
                    <a:pt x="23" y="110"/>
                    <a:pt x="29" y="117"/>
                    <a:pt x="31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5" y="116"/>
                    <a:pt x="52" y="98"/>
                    <a:pt x="69" y="7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88" y="52"/>
                    <a:pt x="107" y="23"/>
                    <a:pt x="109" y="3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4" y="4"/>
                    <a:pt x="90" y="6"/>
                    <a:pt x="73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0" name="Freeform 223">
              <a:extLst>
                <a:ext uri="{FF2B5EF4-FFF2-40B4-BE49-F238E27FC236}">
                  <a16:creationId xmlns:a16="http://schemas.microsoft.com/office/drawing/2014/main" id="{92100D61-4A1A-E3FC-804A-2D962CDAA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0" y="4178301"/>
              <a:ext cx="423863" cy="522288"/>
            </a:xfrm>
            <a:custGeom>
              <a:avLst/>
              <a:gdLst>
                <a:gd name="T0" fmla="*/ 87 w 113"/>
                <a:gd name="T1" fmla="*/ 9 h 139"/>
                <a:gd name="T2" fmla="*/ 101 w 113"/>
                <a:gd name="T3" fmla="*/ 1 h 139"/>
                <a:gd name="T4" fmla="*/ 106 w 113"/>
                <a:gd name="T5" fmla="*/ 22 h 139"/>
                <a:gd name="T6" fmla="*/ 17 w 113"/>
                <a:gd name="T7" fmla="*/ 138 h 139"/>
                <a:gd name="T8" fmla="*/ 8 w 113"/>
                <a:gd name="T9" fmla="*/ 119 h 139"/>
                <a:gd name="T10" fmla="*/ 87 w 113"/>
                <a:gd name="T11" fmla="*/ 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39">
                  <a:moveTo>
                    <a:pt x="87" y="9"/>
                  </a:moveTo>
                  <a:cubicBezTo>
                    <a:pt x="87" y="9"/>
                    <a:pt x="92" y="0"/>
                    <a:pt x="101" y="1"/>
                  </a:cubicBezTo>
                  <a:cubicBezTo>
                    <a:pt x="110" y="1"/>
                    <a:pt x="113" y="8"/>
                    <a:pt x="106" y="22"/>
                  </a:cubicBezTo>
                  <a:cubicBezTo>
                    <a:pt x="99" y="37"/>
                    <a:pt x="33" y="139"/>
                    <a:pt x="17" y="138"/>
                  </a:cubicBezTo>
                  <a:cubicBezTo>
                    <a:pt x="0" y="137"/>
                    <a:pt x="5" y="123"/>
                    <a:pt x="8" y="119"/>
                  </a:cubicBezTo>
                  <a:cubicBezTo>
                    <a:pt x="11" y="115"/>
                    <a:pt x="87" y="9"/>
                    <a:pt x="8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1" name="Freeform 224">
              <a:extLst>
                <a:ext uri="{FF2B5EF4-FFF2-40B4-BE49-F238E27FC236}">
                  <a16:creationId xmlns:a16="http://schemas.microsoft.com/office/drawing/2014/main" id="{0A53DAB0-DAC6-B59F-2396-80C1B2E3CE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5563" y="4175126"/>
              <a:ext cx="409575" cy="530225"/>
            </a:xfrm>
            <a:custGeom>
              <a:avLst/>
              <a:gdLst>
                <a:gd name="T0" fmla="*/ 14 w 109"/>
                <a:gd name="T1" fmla="*/ 141 h 141"/>
                <a:gd name="T2" fmla="*/ 13 w 109"/>
                <a:gd name="T3" fmla="*/ 141 h 141"/>
                <a:gd name="T4" fmla="*/ 1 w 109"/>
                <a:gd name="T5" fmla="*/ 129 h 141"/>
                <a:gd name="T6" fmla="*/ 1 w 109"/>
                <a:gd name="T7" fmla="*/ 129 h 141"/>
                <a:gd name="T8" fmla="*/ 4 w 109"/>
                <a:gd name="T9" fmla="*/ 119 h 141"/>
                <a:gd name="T10" fmla="*/ 4 w 109"/>
                <a:gd name="T11" fmla="*/ 119 h 141"/>
                <a:gd name="T12" fmla="*/ 83 w 109"/>
                <a:gd name="T13" fmla="*/ 9 h 141"/>
                <a:gd name="T14" fmla="*/ 83 w 109"/>
                <a:gd name="T15" fmla="*/ 9 h 141"/>
                <a:gd name="T16" fmla="*/ 97 w 109"/>
                <a:gd name="T17" fmla="*/ 0 h 141"/>
                <a:gd name="T18" fmla="*/ 97 w 109"/>
                <a:gd name="T19" fmla="*/ 0 h 141"/>
                <a:gd name="T20" fmla="*/ 98 w 109"/>
                <a:gd name="T21" fmla="*/ 0 h 141"/>
                <a:gd name="T22" fmla="*/ 98 w 109"/>
                <a:gd name="T23" fmla="*/ 0 h 141"/>
                <a:gd name="T24" fmla="*/ 109 w 109"/>
                <a:gd name="T25" fmla="*/ 10 h 141"/>
                <a:gd name="T26" fmla="*/ 109 w 109"/>
                <a:gd name="T27" fmla="*/ 10 h 141"/>
                <a:gd name="T28" fmla="*/ 104 w 109"/>
                <a:gd name="T29" fmla="*/ 24 h 141"/>
                <a:gd name="T30" fmla="*/ 104 w 109"/>
                <a:gd name="T31" fmla="*/ 24 h 141"/>
                <a:gd name="T32" fmla="*/ 35 w 109"/>
                <a:gd name="T33" fmla="*/ 124 h 141"/>
                <a:gd name="T34" fmla="*/ 35 w 109"/>
                <a:gd name="T35" fmla="*/ 124 h 141"/>
                <a:gd name="T36" fmla="*/ 14 w 109"/>
                <a:gd name="T37" fmla="*/ 141 h 141"/>
                <a:gd name="T38" fmla="*/ 14 w 109"/>
                <a:gd name="T39" fmla="*/ 141 h 141"/>
                <a:gd name="T40" fmla="*/ 14 w 109"/>
                <a:gd name="T41" fmla="*/ 141 h 141"/>
                <a:gd name="T42" fmla="*/ 14 w 109"/>
                <a:gd name="T43" fmla="*/ 138 h 141"/>
                <a:gd name="T44" fmla="*/ 33 w 109"/>
                <a:gd name="T45" fmla="*/ 122 h 141"/>
                <a:gd name="T46" fmla="*/ 33 w 109"/>
                <a:gd name="T47" fmla="*/ 122 h 141"/>
                <a:gd name="T48" fmla="*/ 61 w 109"/>
                <a:gd name="T49" fmla="*/ 86 h 141"/>
                <a:gd name="T50" fmla="*/ 61 w 109"/>
                <a:gd name="T51" fmla="*/ 86 h 141"/>
                <a:gd name="T52" fmla="*/ 102 w 109"/>
                <a:gd name="T53" fmla="*/ 23 h 141"/>
                <a:gd name="T54" fmla="*/ 102 w 109"/>
                <a:gd name="T55" fmla="*/ 23 h 141"/>
                <a:gd name="T56" fmla="*/ 106 w 109"/>
                <a:gd name="T57" fmla="*/ 10 h 141"/>
                <a:gd name="T58" fmla="*/ 106 w 109"/>
                <a:gd name="T59" fmla="*/ 10 h 141"/>
                <a:gd name="T60" fmla="*/ 98 w 109"/>
                <a:gd name="T61" fmla="*/ 3 h 141"/>
                <a:gd name="T62" fmla="*/ 98 w 109"/>
                <a:gd name="T63" fmla="*/ 3 h 141"/>
                <a:gd name="T64" fmla="*/ 97 w 109"/>
                <a:gd name="T65" fmla="*/ 3 h 141"/>
                <a:gd name="T66" fmla="*/ 97 w 109"/>
                <a:gd name="T67" fmla="*/ 3 h 141"/>
                <a:gd name="T68" fmla="*/ 89 w 109"/>
                <a:gd name="T69" fmla="*/ 7 h 141"/>
                <a:gd name="T70" fmla="*/ 89 w 109"/>
                <a:gd name="T71" fmla="*/ 7 h 141"/>
                <a:gd name="T72" fmla="*/ 86 w 109"/>
                <a:gd name="T73" fmla="*/ 11 h 141"/>
                <a:gd name="T74" fmla="*/ 86 w 109"/>
                <a:gd name="T75" fmla="*/ 11 h 141"/>
                <a:gd name="T76" fmla="*/ 85 w 109"/>
                <a:gd name="T77" fmla="*/ 11 h 141"/>
                <a:gd name="T78" fmla="*/ 6 w 109"/>
                <a:gd name="T79" fmla="*/ 121 h 141"/>
                <a:gd name="T80" fmla="*/ 6 w 109"/>
                <a:gd name="T81" fmla="*/ 121 h 141"/>
                <a:gd name="T82" fmla="*/ 4 w 109"/>
                <a:gd name="T83" fmla="*/ 129 h 141"/>
                <a:gd name="T84" fmla="*/ 4 w 109"/>
                <a:gd name="T85" fmla="*/ 129 h 141"/>
                <a:gd name="T86" fmla="*/ 14 w 109"/>
                <a:gd name="T87" fmla="*/ 138 h 141"/>
                <a:gd name="T88" fmla="*/ 14 w 109"/>
                <a:gd name="T89" fmla="*/ 138 h 141"/>
                <a:gd name="T90" fmla="*/ 14 w 109"/>
                <a:gd name="T91" fmla="*/ 13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9" h="141">
                  <a:moveTo>
                    <a:pt x="14" y="141"/>
                  </a:moveTo>
                  <a:cubicBezTo>
                    <a:pt x="13" y="141"/>
                    <a:pt x="13" y="141"/>
                    <a:pt x="13" y="141"/>
                  </a:cubicBezTo>
                  <a:cubicBezTo>
                    <a:pt x="4" y="140"/>
                    <a:pt x="0" y="135"/>
                    <a:pt x="1" y="129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5"/>
                    <a:pt x="2" y="121"/>
                    <a:pt x="4" y="119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7" y="115"/>
                    <a:pt x="83" y="10"/>
                    <a:pt x="83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4" y="8"/>
                    <a:pt x="88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4" y="0"/>
                    <a:pt x="109" y="4"/>
                    <a:pt x="109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9" y="14"/>
                    <a:pt x="107" y="19"/>
                    <a:pt x="104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99" y="35"/>
                    <a:pt x="61" y="95"/>
                    <a:pt x="35" y="12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6" y="134"/>
                    <a:pt x="19" y="140"/>
                    <a:pt x="14" y="141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4" y="141"/>
                    <a:pt x="14" y="141"/>
                    <a:pt x="14" y="141"/>
                  </a:cubicBezTo>
                  <a:close/>
                  <a:moveTo>
                    <a:pt x="14" y="138"/>
                  </a:moveTo>
                  <a:cubicBezTo>
                    <a:pt x="17" y="138"/>
                    <a:pt x="24" y="132"/>
                    <a:pt x="33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41" y="112"/>
                    <a:pt x="51" y="99"/>
                    <a:pt x="61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80" y="59"/>
                    <a:pt x="98" y="30"/>
                    <a:pt x="102" y="23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4" y="17"/>
                    <a:pt x="106" y="13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5" y="6"/>
                    <a:pt x="103" y="4"/>
                    <a:pt x="98" y="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3"/>
                    <a:pt x="97" y="3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3" y="3"/>
                    <a:pt x="91" y="5"/>
                    <a:pt x="89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87" y="9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9" y="117"/>
                    <a:pt x="6" y="121"/>
                  </a:cubicBezTo>
                  <a:cubicBezTo>
                    <a:pt x="6" y="121"/>
                    <a:pt x="6" y="121"/>
                    <a:pt x="6" y="121"/>
                  </a:cubicBezTo>
                  <a:cubicBezTo>
                    <a:pt x="5" y="122"/>
                    <a:pt x="4" y="126"/>
                    <a:pt x="4" y="129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4" y="133"/>
                    <a:pt x="5" y="137"/>
                    <a:pt x="14" y="138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14" y="138"/>
                    <a:pt x="14" y="138"/>
                    <a:pt x="14" y="1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2" name="Freeform 225">
              <a:extLst>
                <a:ext uri="{FF2B5EF4-FFF2-40B4-BE49-F238E27FC236}">
                  <a16:creationId xmlns:a16="http://schemas.microsoft.com/office/drawing/2014/main" id="{DF5CE02B-253A-B78A-649C-AF4F70DE0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88" y="4298951"/>
              <a:ext cx="138113" cy="138113"/>
            </a:xfrm>
            <a:custGeom>
              <a:avLst/>
              <a:gdLst>
                <a:gd name="T0" fmla="*/ 4 w 37"/>
                <a:gd name="T1" fmla="*/ 25 h 37"/>
                <a:gd name="T2" fmla="*/ 25 w 37"/>
                <a:gd name="T3" fmla="*/ 33 h 37"/>
                <a:gd name="T4" fmla="*/ 33 w 37"/>
                <a:gd name="T5" fmla="*/ 12 h 37"/>
                <a:gd name="T6" fmla="*/ 12 w 37"/>
                <a:gd name="T7" fmla="*/ 4 h 37"/>
                <a:gd name="T8" fmla="*/ 4 w 37"/>
                <a:gd name="T9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4" y="25"/>
                  </a:moveTo>
                  <a:cubicBezTo>
                    <a:pt x="7" y="33"/>
                    <a:pt x="17" y="37"/>
                    <a:pt x="25" y="33"/>
                  </a:cubicBezTo>
                  <a:cubicBezTo>
                    <a:pt x="33" y="30"/>
                    <a:pt x="37" y="20"/>
                    <a:pt x="33" y="12"/>
                  </a:cubicBezTo>
                  <a:cubicBezTo>
                    <a:pt x="30" y="4"/>
                    <a:pt x="20" y="0"/>
                    <a:pt x="12" y="4"/>
                  </a:cubicBezTo>
                  <a:cubicBezTo>
                    <a:pt x="4" y="7"/>
                    <a:pt x="0" y="17"/>
                    <a:pt x="4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3" name="Freeform 226">
              <a:extLst>
                <a:ext uri="{FF2B5EF4-FFF2-40B4-BE49-F238E27FC236}">
                  <a16:creationId xmlns:a16="http://schemas.microsoft.com/office/drawing/2014/main" id="{1C0779E2-835D-12B6-1B34-3E37745C2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463" y="4302126"/>
              <a:ext cx="131763" cy="131763"/>
            </a:xfrm>
            <a:custGeom>
              <a:avLst/>
              <a:gdLst>
                <a:gd name="T0" fmla="*/ 1 w 35"/>
                <a:gd name="T1" fmla="*/ 24 h 35"/>
                <a:gd name="T2" fmla="*/ 3 w 35"/>
                <a:gd name="T3" fmla="*/ 24 h 35"/>
                <a:gd name="T4" fmla="*/ 4 w 35"/>
                <a:gd name="T5" fmla="*/ 23 h 35"/>
                <a:gd name="T6" fmla="*/ 18 w 35"/>
                <a:gd name="T7" fmla="*/ 32 h 35"/>
                <a:gd name="T8" fmla="*/ 18 w 35"/>
                <a:gd name="T9" fmla="*/ 32 h 35"/>
                <a:gd name="T10" fmla="*/ 23 w 35"/>
                <a:gd name="T11" fmla="*/ 31 h 35"/>
                <a:gd name="T12" fmla="*/ 23 w 35"/>
                <a:gd name="T13" fmla="*/ 31 h 35"/>
                <a:gd name="T14" fmla="*/ 32 w 35"/>
                <a:gd name="T15" fmla="*/ 17 h 35"/>
                <a:gd name="T16" fmla="*/ 32 w 35"/>
                <a:gd name="T17" fmla="*/ 17 h 35"/>
                <a:gd name="T18" fmla="*/ 31 w 35"/>
                <a:gd name="T19" fmla="*/ 12 h 35"/>
                <a:gd name="T20" fmla="*/ 31 w 35"/>
                <a:gd name="T21" fmla="*/ 12 h 35"/>
                <a:gd name="T22" fmla="*/ 18 w 35"/>
                <a:gd name="T23" fmla="*/ 3 h 35"/>
                <a:gd name="T24" fmla="*/ 18 w 35"/>
                <a:gd name="T25" fmla="*/ 3 h 35"/>
                <a:gd name="T26" fmla="*/ 12 w 35"/>
                <a:gd name="T27" fmla="*/ 4 h 35"/>
                <a:gd name="T28" fmla="*/ 12 w 35"/>
                <a:gd name="T29" fmla="*/ 4 h 35"/>
                <a:gd name="T30" fmla="*/ 3 w 35"/>
                <a:gd name="T31" fmla="*/ 17 h 35"/>
                <a:gd name="T32" fmla="*/ 3 w 35"/>
                <a:gd name="T33" fmla="*/ 17 h 35"/>
                <a:gd name="T34" fmla="*/ 4 w 35"/>
                <a:gd name="T35" fmla="*/ 23 h 35"/>
                <a:gd name="T36" fmla="*/ 4 w 35"/>
                <a:gd name="T37" fmla="*/ 23 h 35"/>
                <a:gd name="T38" fmla="*/ 3 w 35"/>
                <a:gd name="T39" fmla="*/ 24 h 35"/>
                <a:gd name="T40" fmla="*/ 1 w 35"/>
                <a:gd name="T41" fmla="*/ 24 h 35"/>
                <a:gd name="T42" fmla="*/ 0 w 35"/>
                <a:gd name="T43" fmla="*/ 17 h 35"/>
                <a:gd name="T44" fmla="*/ 0 w 35"/>
                <a:gd name="T45" fmla="*/ 17 h 35"/>
                <a:gd name="T46" fmla="*/ 11 w 35"/>
                <a:gd name="T47" fmla="*/ 1 h 35"/>
                <a:gd name="T48" fmla="*/ 11 w 35"/>
                <a:gd name="T49" fmla="*/ 1 h 35"/>
                <a:gd name="T50" fmla="*/ 18 w 35"/>
                <a:gd name="T51" fmla="*/ 0 h 35"/>
                <a:gd name="T52" fmla="*/ 18 w 35"/>
                <a:gd name="T53" fmla="*/ 0 h 35"/>
                <a:gd name="T54" fmla="*/ 34 w 35"/>
                <a:gd name="T55" fmla="*/ 10 h 35"/>
                <a:gd name="T56" fmla="*/ 34 w 35"/>
                <a:gd name="T57" fmla="*/ 10 h 35"/>
                <a:gd name="T58" fmla="*/ 35 w 35"/>
                <a:gd name="T59" fmla="*/ 17 h 35"/>
                <a:gd name="T60" fmla="*/ 35 w 35"/>
                <a:gd name="T61" fmla="*/ 17 h 35"/>
                <a:gd name="T62" fmla="*/ 24 w 35"/>
                <a:gd name="T63" fmla="*/ 33 h 35"/>
                <a:gd name="T64" fmla="*/ 24 w 35"/>
                <a:gd name="T65" fmla="*/ 33 h 35"/>
                <a:gd name="T66" fmla="*/ 18 w 35"/>
                <a:gd name="T67" fmla="*/ 35 h 35"/>
                <a:gd name="T68" fmla="*/ 18 w 35"/>
                <a:gd name="T69" fmla="*/ 35 h 35"/>
                <a:gd name="T70" fmla="*/ 1 w 35"/>
                <a:gd name="T71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" h="35">
                  <a:moveTo>
                    <a:pt x="1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7" y="29"/>
                    <a:pt x="12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21" y="32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9" y="28"/>
                    <a:pt x="32" y="23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5"/>
                    <a:pt x="32" y="14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8" y="6"/>
                    <a:pt x="23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3"/>
                    <a:pt x="14" y="3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6" y="7"/>
                    <a:pt x="3" y="12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9"/>
                    <a:pt x="3" y="21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2"/>
                    <a:pt x="0" y="20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4" y="4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31" y="4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3"/>
                    <a:pt x="35" y="15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4"/>
                    <a:pt x="31" y="31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2" y="34"/>
                    <a:pt x="20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1" y="35"/>
                    <a:pt x="4" y="31"/>
                    <a:pt x="1" y="2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4" name="Freeform 227">
              <a:extLst>
                <a:ext uri="{FF2B5EF4-FFF2-40B4-BE49-F238E27FC236}">
                  <a16:creationId xmlns:a16="http://schemas.microsoft.com/office/drawing/2014/main" id="{0D4F6DDE-B7B8-2BBA-B7BD-13F032FFEA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4288" y="4260851"/>
              <a:ext cx="263525" cy="315913"/>
            </a:xfrm>
            <a:custGeom>
              <a:avLst/>
              <a:gdLst>
                <a:gd name="T0" fmla="*/ 35 w 70"/>
                <a:gd name="T1" fmla="*/ 38 h 84"/>
                <a:gd name="T2" fmla="*/ 45 w 70"/>
                <a:gd name="T3" fmla="*/ 36 h 84"/>
                <a:gd name="T4" fmla="*/ 47 w 70"/>
                <a:gd name="T5" fmla="*/ 47 h 84"/>
                <a:gd name="T6" fmla="*/ 36 w 70"/>
                <a:gd name="T7" fmla="*/ 49 h 84"/>
                <a:gd name="T8" fmla="*/ 35 w 70"/>
                <a:gd name="T9" fmla="*/ 38 h 84"/>
                <a:gd name="T10" fmla="*/ 8 w 70"/>
                <a:gd name="T11" fmla="*/ 71 h 84"/>
                <a:gd name="T12" fmla="*/ 18 w 70"/>
                <a:gd name="T13" fmla="*/ 69 h 84"/>
                <a:gd name="T14" fmla="*/ 20 w 70"/>
                <a:gd name="T15" fmla="*/ 80 h 84"/>
                <a:gd name="T16" fmla="*/ 9 w 70"/>
                <a:gd name="T17" fmla="*/ 81 h 84"/>
                <a:gd name="T18" fmla="*/ 8 w 70"/>
                <a:gd name="T19" fmla="*/ 71 h 84"/>
                <a:gd name="T20" fmla="*/ 56 w 70"/>
                <a:gd name="T21" fmla="*/ 4 h 84"/>
                <a:gd name="T22" fmla="*/ 66 w 70"/>
                <a:gd name="T23" fmla="*/ 2 h 84"/>
                <a:gd name="T24" fmla="*/ 68 w 70"/>
                <a:gd name="T25" fmla="*/ 13 h 84"/>
                <a:gd name="T26" fmla="*/ 57 w 70"/>
                <a:gd name="T27" fmla="*/ 14 h 84"/>
                <a:gd name="T28" fmla="*/ 56 w 70"/>
                <a:gd name="T29" fmla="*/ 4 h 84"/>
                <a:gd name="T30" fmla="*/ 21 w 70"/>
                <a:gd name="T31" fmla="*/ 11 h 84"/>
                <a:gd name="T32" fmla="*/ 32 w 70"/>
                <a:gd name="T33" fmla="*/ 9 h 84"/>
                <a:gd name="T34" fmla="*/ 33 w 70"/>
                <a:gd name="T35" fmla="*/ 20 h 84"/>
                <a:gd name="T36" fmla="*/ 23 w 70"/>
                <a:gd name="T37" fmla="*/ 21 h 84"/>
                <a:gd name="T38" fmla="*/ 21 w 70"/>
                <a:gd name="T39" fmla="*/ 11 h 84"/>
                <a:gd name="T40" fmla="*/ 3 w 70"/>
                <a:gd name="T41" fmla="*/ 38 h 84"/>
                <a:gd name="T42" fmla="*/ 14 w 70"/>
                <a:gd name="T43" fmla="*/ 37 h 84"/>
                <a:gd name="T44" fmla="*/ 15 w 70"/>
                <a:gd name="T45" fmla="*/ 47 h 84"/>
                <a:gd name="T46" fmla="*/ 5 w 70"/>
                <a:gd name="T47" fmla="*/ 49 h 84"/>
                <a:gd name="T48" fmla="*/ 3 w 70"/>
                <a:gd name="T49" fmla="*/ 3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0" h="84">
                  <a:moveTo>
                    <a:pt x="35" y="38"/>
                  </a:moveTo>
                  <a:cubicBezTo>
                    <a:pt x="37" y="35"/>
                    <a:pt x="42" y="34"/>
                    <a:pt x="45" y="36"/>
                  </a:cubicBezTo>
                  <a:cubicBezTo>
                    <a:pt x="49" y="39"/>
                    <a:pt x="50" y="44"/>
                    <a:pt x="47" y="47"/>
                  </a:cubicBezTo>
                  <a:cubicBezTo>
                    <a:pt x="45" y="50"/>
                    <a:pt x="40" y="51"/>
                    <a:pt x="36" y="49"/>
                  </a:cubicBezTo>
                  <a:cubicBezTo>
                    <a:pt x="33" y="46"/>
                    <a:pt x="32" y="41"/>
                    <a:pt x="35" y="38"/>
                  </a:cubicBezTo>
                  <a:moveTo>
                    <a:pt x="8" y="71"/>
                  </a:moveTo>
                  <a:cubicBezTo>
                    <a:pt x="10" y="68"/>
                    <a:pt x="15" y="67"/>
                    <a:pt x="18" y="69"/>
                  </a:cubicBezTo>
                  <a:cubicBezTo>
                    <a:pt x="22" y="72"/>
                    <a:pt x="22" y="77"/>
                    <a:pt x="20" y="80"/>
                  </a:cubicBezTo>
                  <a:cubicBezTo>
                    <a:pt x="17" y="83"/>
                    <a:pt x="13" y="84"/>
                    <a:pt x="9" y="81"/>
                  </a:cubicBezTo>
                  <a:cubicBezTo>
                    <a:pt x="6" y="79"/>
                    <a:pt x="5" y="74"/>
                    <a:pt x="8" y="71"/>
                  </a:cubicBezTo>
                  <a:moveTo>
                    <a:pt x="56" y="4"/>
                  </a:moveTo>
                  <a:cubicBezTo>
                    <a:pt x="58" y="0"/>
                    <a:pt x="63" y="0"/>
                    <a:pt x="66" y="2"/>
                  </a:cubicBezTo>
                  <a:cubicBezTo>
                    <a:pt x="70" y="5"/>
                    <a:pt x="70" y="9"/>
                    <a:pt x="68" y="13"/>
                  </a:cubicBezTo>
                  <a:cubicBezTo>
                    <a:pt x="65" y="16"/>
                    <a:pt x="61" y="17"/>
                    <a:pt x="57" y="14"/>
                  </a:cubicBezTo>
                  <a:cubicBezTo>
                    <a:pt x="54" y="12"/>
                    <a:pt x="53" y="7"/>
                    <a:pt x="56" y="4"/>
                  </a:cubicBezTo>
                  <a:moveTo>
                    <a:pt x="21" y="11"/>
                  </a:moveTo>
                  <a:cubicBezTo>
                    <a:pt x="24" y="7"/>
                    <a:pt x="28" y="7"/>
                    <a:pt x="32" y="9"/>
                  </a:cubicBezTo>
                  <a:cubicBezTo>
                    <a:pt x="35" y="12"/>
                    <a:pt x="36" y="16"/>
                    <a:pt x="33" y="20"/>
                  </a:cubicBezTo>
                  <a:cubicBezTo>
                    <a:pt x="31" y="23"/>
                    <a:pt x="26" y="24"/>
                    <a:pt x="23" y="21"/>
                  </a:cubicBezTo>
                  <a:cubicBezTo>
                    <a:pt x="19" y="19"/>
                    <a:pt x="19" y="14"/>
                    <a:pt x="21" y="11"/>
                  </a:cubicBezTo>
                  <a:moveTo>
                    <a:pt x="3" y="38"/>
                  </a:moveTo>
                  <a:cubicBezTo>
                    <a:pt x="5" y="35"/>
                    <a:pt x="10" y="34"/>
                    <a:pt x="14" y="37"/>
                  </a:cubicBezTo>
                  <a:cubicBezTo>
                    <a:pt x="17" y="39"/>
                    <a:pt x="18" y="44"/>
                    <a:pt x="15" y="47"/>
                  </a:cubicBezTo>
                  <a:cubicBezTo>
                    <a:pt x="13" y="51"/>
                    <a:pt x="8" y="52"/>
                    <a:pt x="5" y="49"/>
                  </a:cubicBezTo>
                  <a:cubicBezTo>
                    <a:pt x="1" y="47"/>
                    <a:pt x="0" y="42"/>
                    <a:pt x="3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5" name="Freeform 228">
              <a:extLst>
                <a:ext uri="{FF2B5EF4-FFF2-40B4-BE49-F238E27FC236}">
                  <a16:creationId xmlns:a16="http://schemas.microsoft.com/office/drawing/2014/main" id="{92C9BDAE-9167-A9E5-D4DC-CA369E3AB0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4257676"/>
              <a:ext cx="150813" cy="176213"/>
            </a:xfrm>
            <a:custGeom>
              <a:avLst/>
              <a:gdLst>
                <a:gd name="T0" fmla="*/ 37 w 40"/>
                <a:gd name="T1" fmla="*/ 46 h 47"/>
                <a:gd name="T2" fmla="*/ 35 w 40"/>
                <a:gd name="T3" fmla="*/ 38 h 47"/>
                <a:gd name="T4" fmla="*/ 35 w 40"/>
                <a:gd name="T5" fmla="*/ 38 h 47"/>
                <a:gd name="T6" fmla="*/ 35 w 40"/>
                <a:gd name="T7" fmla="*/ 36 h 47"/>
                <a:gd name="T8" fmla="*/ 35 w 40"/>
                <a:gd name="T9" fmla="*/ 36 h 47"/>
                <a:gd name="T10" fmla="*/ 37 w 40"/>
                <a:gd name="T11" fmla="*/ 37 h 47"/>
                <a:gd name="T12" fmla="*/ 37 w 40"/>
                <a:gd name="T13" fmla="*/ 37 h 47"/>
                <a:gd name="T14" fmla="*/ 40 w 40"/>
                <a:gd name="T15" fmla="*/ 45 h 47"/>
                <a:gd name="T16" fmla="*/ 40 w 40"/>
                <a:gd name="T17" fmla="*/ 45 h 47"/>
                <a:gd name="T18" fmla="*/ 39 w 40"/>
                <a:gd name="T19" fmla="*/ 47 h 47"/>
                <a:gd name="T20" fmla="*/ 39 w 40"/>
                <a:gd name="T21" fmla="*/ 47 h 47"/>
                <a:gd name="T22" fmla="*/ 39 w 40"/>
                <a:gd name="T23" fmla="*/ 47 h 47"/>
                <a:gd name="T24" fmla="*/ 39 w 40"/>
                <a:gd name="T25" fmla="*/ 47 h 47"/>
                <a:gd name="T26" fmla="*/ 37 w 40"/>
                <a:gd name="T27" fmla="*/ 46 h 47"/>
                <a:gd name="T28" fmla="*/ 30 w 40"/>
                <a:gd name="T29" fmla="*/ 30 h 47"/>
                <a:gd name="T30" fmla="*/ 26 w 40"/>
                <a:gd name="T31" fmla="*/ 23 h 47"/>
                <a:gd name="T32" fmla="*/ 26 w 40"/>
                <a:gd name="T33" fmla="*/ 23 h 47"/>
                <a:gd name="T34" fmla="*/ 26 w 40"/>
                <a:gd name="T35" fmla="*/ 21 h 47"/>
                <a:gd name="T36" fmla="*/ 26 w 40"/>
                <a:gd name="T37" fmla="*/ 21 h 47"/>
                <a:gd name="T38" fmla="*/ 28 w 40"/>
                <a:gd name="T39" fmla="*/ 21 h 47"/>
                <a:gd name="T40" fmla="*/ 28 w 40"/>
                <a:gd name="T41" fmla="*/ 21 h 47"/>
                <a:gd name="T42" fmla="*/ 33 w 40"/>
                <a:gd name="T43" fmla="*/ 28 h 47"/>
                <a:gd name="T44" fmla="*/ 33 w 40"/>
                <a:gd name="T45" fmla="*/ 28 h 47"/>
                <a:gd name="T46" fmla="*/ 32 w 40"/>
                <a:gd name="T47" fmla="*/ 30 h 47"/>
                <a:gd name="T48" fmla="*/ 32 w 40"/>
                <a:gd name="T49" fmla="*/ 30 h 47"/>
                <a:gd name="T50" fmla="*/ 31 w 40"/>
                <a:gd name="T51" fmla="*/ 30 h 47"/>
                <a:gd name="T52" fmla="*/ 31 w 40"/>
                <a:gd name="T53" fmla="*/ 30 h 47"/>
                <a:gd name="T54" fmla="*/ 30 w 40"/>
                <a:gd name="T55" fmla="*/ 30 h 47"/>
                <a:gd name="T56" fmla="*/ 19 w 40"/>
                <a:gd name="T57" fmla="*/ 16 h 47"/>
                <a:gd name="T58" fmla="*/ 14 w 40"/>
                <a:gd name="T59" fmla="*/ 11 h 47"/>
                <a:gd name="T60" fmla="*/ 14 w 40"/>
                <a:gd name="T61" fmla="*/ 11 h 47"/>
                <a:gd name="T62" fmla="*/ 13 w 40"/>
                <a:gd name="T63" fmla="*/ 8 h 47"/>
                <a:gd name="T64" fmla="*/ 13 w 40"/>
                <a:gd name="T65" fmla="*/ 8 h 47"/>
                <a:gd name="T66" fmla="*/ 15 w 40"/>
                <a:gd name="T67" fmla="*/ 8 h 47"/>
                <a:gd name="T68" fmla="*/ 15 w 40"/>
                <a:gd name="T69" fmla="*/ 8 h 47"/>
                <a:gd name="T70" fmla="*/ 22 w 40"/>
                <a:gd name="T71" fmla="*/ 14 h 47"/>
                <a:gd name="T72" fmla="*/ 22 w 40"/>
                <a:gd name="T73" fmla="*/ 14 h 47"/>
                <a:gd name="T74" fmla="*/ 22 w 40"/>
                <a:gd name="T75" fmla="*/ 16 h 47"/>
                <a:gd name="T76" fmla="*/ 22 w 40"/>
                <a:gd name="T77" fmla="*/ 16 h 47"/>
                <a:gd name="T78" fmla="*/ 20 w 40"/>
                <a:gd name="T79" fmla="*/ 16 h 47"/>
                <a:gd name="T80" fmla="*/ 20 w 40"/>
                <a:gd name="T81" fmla="*/ 16 h 47"/>
                <a:gd name="T82" fmla="*/ 19 w 40"/>
                <a:gd name="T83" fmla="*/ 16 h 47"/>
                <a:gd name="T84" fmla="*/ 5 w 40"/>
                <a:gd name="T85" fmla="*/ 5 h 47"/>
                <a:gd name="T86" fmla="*/ 1 w 40"/>
                <a:gd name="T87" fmla="*/ 3 h 47"/>
                <a:gd name="T88" fmla="*/ 1 w 40"/>
                <a:gd name="T89" fmla="*/ 3 h 47"/>
                <a:gd name="T90" fmla="*/ 1 w 40"/>
                <a:gd name="T91" fmla="*/ 1 h 47"/>
                <a:gd name="T92" fmla="*/ 1 w 40"/>
                <a:gd name="T93" fmla="*/ 1 h 47"/>
                <a:gd name="T94" fmla="*/ 3 w 40"/>
                <a:gd name="T95" fmla="*/ 0 h 47"/>
                <a:gd name="T96" fmla="*/ 3 w 40"/>
                <a:gd name="T97" fmla="*/ 0 h 47"/>
                <a:gd name="T98" fmla="*/ 7 w 40"/>
                <a:gd name="T99" fmla="*/ 3 h 47"/>
                <a:gd name="T100" fmla="*/ 7 w 40"/>
                <a:gd name="T101" fmla="*/ 3 h 47"/>
                <a:gd name="T102" fmla="*/ 7 w 40"/>
                <a:gd name="T103" fmla="*/ 5 h 47"/>
                <a:gd name="T104" fmla="*/ 7 w 40"/>
                <a:gd name="T105" fmla="*/ 5 h 47"/>
                <a:gd name="T106" fmla="*/ 6 w 40"/>
                <a:gd name="T107" fmla="*/ 5 h 47"/>
                <a:gd name="T108" fmla="*/ 6 w 40"/>
                <a:gd name="T109" fmla="*/ 5 h 47"/>
                <a:gd name="T110" fmla="*/ 5 w 40"/>
                <a:gd name="T111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" h="47">
                  <a:moveTo>
                    <a:pt x="37" y="46"/>
                  </a:moveTo>
                  <a:cubicBezTo>
                    <a:pt x="37" y="46"/>
                    <a:pt x="36" y="43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8"/>
                    <a:pt x="35" y="37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6" y="36"/>
                    <a:pt x="37" y="37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9" y="42"/>
                    <a:pt x="40" y="45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6"/>
                    <a:pt x="40" y="47"/>
                    <a:pt x="3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8" y="47"/>
                    <a:pt x="37" y="46"/>
                    <a:pt x="37" y="46"/>
                  </a:cubicBezTo>
                  <a:close/>
                  <a:moveTo>
                    <a:pt x="30" y="30"/>
                  </a:moveTo>
                  <a:cubicBezTo>
                    <a:pt x="29" y="28"/>
                    <a:pt x="27" y="25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22"/>
                    <a:pt x="25" y="22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1"/>
                    <a:pt x="28" y="21"/>
                    <a:pt x="28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0" y="24"/>
                    <a:pt x="31" y="26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9"/>
                    <a:pt x="33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0"/>
                    <a:pt x="30" y="30"/>
                    <a:pt x="30" y="30"/>
                  </a:cubicBezTo>
                  <a:close/>
                  <a:moveTo>
                    <a:pt x="19" y="16"/>
                  </a:moveTo>
                  <a:cubicBezTo>
                    <a:pt x="18" y="14"/>
                    <a:pt x="16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3" y="9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10"/>
                    <a:pt x="20" y="12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5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19" y="16"/>
                  </a:cubicBezTo>
                  <a:close/>
                  <a:moveTo>
                    <a:pt x="5" y="5"/>
                  </a:moveTo>
                  <a:cubicBezTo>
                    <a:pt x="4" y="4"/>
                    <a:pt x="3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5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5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6" name="Freeform 229">
              <a:extLst>
                <a:ext uri="{FF2B5EF4-FFF2-40B4-BE49-F238E27FC236}">
                  <a16:creationId xmlns:a16="http://schemas.microsoft.com/office/drawing/2014/main" id="{660A3534-D7E2-8C7F-133E-E846F35A0C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48463" y="4340226"/>
              <a:ext cx="63500" cy="142875"/>
            </a:xfrm>
            <a:custGeom>
              <a:avLst/>
              <a:gdLst>
                <a:gd name="T0" fmla="*/ 14 w 17"/>
                <a:gd name="T1" fmla="*/ 37 h 38"/>
                <a:gd name="T2" fmla="*/ 13 w 17"/>
                <a:gd name="T3" fmla="*/ 29 h 38"/>
                <a:gd name="T4" fmla="*/ 13 w 17"/>
                <a:gd name="T5" fmla="*/ 29 h 38"/>
                <a:gd name="T6" fmla="*/ 14 w 17"/>
                <a:gd name="T7" fmla="*/ 28 h 38"/>
                <a:gd name="T8" fmla="*/ 14 w 17"/>
                <a:gd name="T9" fmla="*/ 28 h 38"/>
                <a:gd name="T10" fmla="*/ 15 w 17"/>
                <a:gd name="T11" fmla="*/ 29 h 38"/>
                <a:gd name="T12" fmla="*/ 15 w 17"/>
                <a:gd name="T13" fmla="*/ 29 h 38"/>
                <a:gd name="T14" fmla="*/ 17 w 17"/>
                <a:gd name="T15" fmla="*/ 37 h 38"/>
                <a:gd name="T16" fmla="*/ 17 w 17"/>
                <a:gd name="T17" fmla="*/ 37 h 38"/>
                <a:gd name="T18" fmla="*/ 17 w 17"/>
                <a:gd name="T19" fmla="*/ 37 h 38"/>
                <a:gd name="T20" fmla="*/ 16 w 17"/>
                <a:gd name="T21" fmla="*/ 38 h 38"/>
                <a:gd name="T22" fmla="*/ 16 w 17"/>
                <a:gd name="T23" fmla="*/ 38 h 38"/>
                <a:gd name="T24" fmla="*/ 16 w 17"/>
                <a:gd name="T25" fmla="*/ 38 h 38"/>
                <a:gd name="T26" fmla="*/ 16 w 17"/>
                <a:gd name="T27" fmla="*/ 38 h 38"/>
                <a:gd name="T28" fmla="*/ 14 w 17"/>
                <a:gd name="T29" fmla="*/ 37 h 38"/>
                <a:gd name="T30" fmla="*/ 9 w 17"/>
                <a:gd name="T31" fmla="*/ 20 h 38"/>
                <a:gd name="T32" fmla="*/ 6 w 17"/>
                <a:gd name="T33" fmla="*/ 13 h 38"/>
                <a:gd name="T34" fmla="*/ 6 w 17"/>
                <a:gd name="T35" fmla="*/ 13 h 38"/>
                <a:gd name="T36" fmla="*/ 7 w 17"/>
                <a:gd name="T37" fmla="*/ 11 h 38"/>
                <a:gd name="T38" fmla="*/ 7 w 17"/>
                <a:gd name="T39" fmla="*/ 11 h 38"/>
                <a:gd name="T40" fmla="*/ 9 w 17"/>
                <a:gd name="T41" fmla="*/ 11 h 38"/>
                <a:gd name="T42" fmla="*/ 9 w 17"/>
                <a:gd name="T43" fmla="*/ 11 h 38"/>
                <a:gd name="T44" fmla="*/ 12 w 17"/>
                <a:gd name="T45" fmla="*/ 19 h 38"/>
                <a:gd name="T46" fmla="*/ 12 w 17"/>
                <a:gd name="T47" fmla="*/ 19 h 38"/>
                <a:gd name="T48" fmla="*/ 12 w 17"/>
                <a:gd name="T49" fmla="*/ 19 h 38"/>
                <a:gd name="T50" fmla="*/ 11 w 17"/>
                <a:gd name="T51" fmla="*/ 21 h 38"/>
                <a:gd name="T52" fmla="*/ 11 w 17"/>
                <a:gd name="T53" fmla="*/ 21 h 38"/>
                <a:gd name="T54" fmla="*/ 11 w 17"/>
                <a:gd name="T55" fmla="*/ 21 h 38"/>
                <a:gd name="T56" fmla="*/ 11 w 17"/>
                <a:gd name="T57" fmla="*/ 21 h 38"/>
                <a:gd name="T58" fmla="*/ 9 w 17"/>
                <a:gd name="T59" fmla="*/ 20 h 38"/>
                <a:gd name="T60" fmla="*/ 1 w 17"/>
                <a:gd name="T61" fmla="*/ 4 h 38"/>
                <a:gd name="T62" fmla="*/ 0 w 17"/>
                <a:gd name="T63" fmla="*/ 3 h 38"/>
                <a:gd name="T64" fmla="*/ 0 w 17"/>
                <a:gd name="T65" fmla="*/ 3 h 38"/>
                <a:gd name="T66" fmla="*/ 0 w 17"/>
                <a:gd name="T67" fmla="*/ 1 h 38"/>
                <a:gd name="T68" fmla="*/ 0 w 17"/>
                <a:gd name="T69" fmla="*/ 1 h 38"/>
                <a:gd name="T70" fmla="*/ 3 w 17"/>
                <a:gd name="T71" fmla="*/ 1 h 38"/>
                <a:gd name="T72" fmla="*/ 3 w 17"/>
                <a:gd name="T73" fmla="*/ 1 h 38"/>
                <a:gd name="T74" fmla="*/ 4 w 17"/>
                <a:gd name="T75" fmla="*/ 3 h 38"/>
                <a:gd name="T76" fmla="*/ 4 w 17"/>
                <a:gd name="T77" fmla="*/ 3 h 38"/>
                <a:gd name="T78" fmla="*/ 3 w 17"/>
                <a:gd name="T79" fmla="*/ 5 h 38"/>
                <a:gd name="T80" fmla="*/ 3 w 17"/>
                <a:gd name="T81" fmla="*/ 5 h 38"/>
                <a:gd name="T82" fmla="*/ 3 w 17"/>
                <a:gd name="T83" fmla="*/ 5 h 38"/>
                <a:gd name="T84" fmla="*/ 3 w 17"/>
                <a:gd name="T85" fmla="*/ 5 h 38"/>
                <a:gd name="T86" fmla="*/ 1 w 17"/>
                <a:gd name="T8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" h="38">
                  <a:moveTo>
                    <a:pt x="14" y="37"/>
                  </a:moveTo>
                  <a:cubicBezTo>
                    <a:pt x="14" y="37"/>
                    <a:pt x="14" y="34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3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7"/>
                    <a:pt x="15" y="28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7" y="33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8"/>
                    <a:pt x="14" y="38"/>
                    <a:pt x="14" y="37"/>
                  </a:cubicBezTo>
                  <a:close/>
                  <a:moveTo>
                    <a:pt x="9" y="20"/>
                  </a:moveTo>
                  <a:cubicBezTo>
                    <a:pt x="9" y="18"/>
                    <a:pt x="8" y="15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4"/>
                    <a:pt x="11" y="17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20"/>
                    <a:pt x="12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1"/>
                    <a:pt x="9" y="20"/>
                  </a:cubicBezTo>
                  <a:close/>
                  <a:moveTo>
                    <a:pt x="1" y="4"/>
                  </a:moveTo>
                  <a:cubicBezTo>
                    <a:pt x="1" y="4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7" name="Freeform 230">
              <a:extLst>
                <a:ext uri="{FF2B5EF4-FFF2-40B4-BE49-F238E27FC236}">
                  <a16:creationId xmlns:a16="http://schemas.microsoft.com/office/drawing/2014/main" id="{DA85429E-5656-780E-AF14-459C11770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7975" y="4491038"/>
              <a:ext cx="22225" cy="41275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3 h 11"/>
                <a:gd name="T4" fmla="*/ 1 w 6"/>
                <a:gd name="T5" fmla="*/ 1 h 11"/>
                <a:gd name="T6" fmla="*/ 1 w 6"/>
                <a:gd name="T7" fmla="*/ 1 h 11"/>
                <a:gd name="T8" fmla="*/ 3 w 6"/>
                <a:gd name="T9" fmla="*/ 2 h 11"/>
                <a:gd name="T10" fmla="*/ 3 w 6"/>
                <a:gd name="T11" fmla="*/ 2 h 11"/>
                <a:gd name="T12" fmla="*/ 6 w 6"/>
                <a:gd name="T13" fmla="*/ 9 h 11"/>
                <a:gd name="T14" fmla="*/ 5 w 6"/>
                <a:gd name="T15" fmla="*/ 11 h 11"/>
                <a:gd name="T16" fmla="*/ 5 w 6"/>
                <a:gd name="T17" fmla="*/ 11 h 11"/>
                <a:gd name="T18" fmla="*/ 5 w 6"/>
                <a:gd name="T19" fmla="*/ 11 h 11"/>
                <a:gd name="T20" fmla="*/ 5 w 6"/>
                <a:gd name="T21" fmla="*/ 11 h 11"/>
                <a:gd name="T22" fmla="*/ 3 w 6"/>
                <a:gd name="T2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1"/>
                    <a:pt x="3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8" name="Freeform 231">
              <a:extLst>
                <a:ext uri="{FF2B5EF4-FFF2-40B4-BE49-F238E27FC236}">
                  <a16:creationId xmlns:a16="http://schemas.microsoft.com/office/drawing/2014/main" id="{02DA18ED-5268-A54F-DDD1-D6722A40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4437063"/>
              <a:ext cx="307975" cy="409575"/>
            </a:xfrm>
            <a:custGeom>
              <a:avLst/>
              <a:gdLst>
                <a:gd name="T0" fmla="*/ 0 w 82"/>
                <a:gd name="T1" fmla="*/ 103 h 109"/>
                <a:gd name="T2" fmla="*/ 21 w 82"/>
                <a:gd name="T3" fmla="*/ 30 h 109"/>
                <a:gd name="T4" fmla="*/ 6 w 82"/>
                <a:gd name="T5" fmla="*/ 25 h 109"/>
                <a:gd name="T6" fmla="*/ 14 w 82"/>
                <a:gd name="T7" fmla="*/ 21 h 109"/>
                <a:gd name="T8" fmla="*/ 9 w 82"/>
                <a:gd name="T9" fmla="*/ 8 h 109"/>
                <a:gd name="T10" fmla="*/ 20 w 82"/>
                <a:gd name="T11" fmla="*/ 16 h 109"/>
                <a:gd name="T12" fmla="*/ 20 w 82"/>
                <a:gd name="T13" fmla="*/ 2 h 109"/>
                <a:gd name="T14" fmla="*/ 27 w 82"/>
                <a:gd name="T15" fmla="*/ 15 h 109"/>
                <a:gd name="T16" fmla="*/ 33 w 82"/>
                <a:gd name="T17" fmla="*/ 6 h 109"/>
                <a:gd name="T18" fmla="*/ 32 w 82"/>
                <a:gd name="T19" fmla="*/ 17 h 109"/>
                <a:gd name="T20" fmla="*/ 41 w 82"/>
                <a:gd name="T21" fmla="*/ 16 h 109"/>
                <a:gd name="T22" fmla="*/ 33 w 82"/>
                <a:gd name="T23" fmla="*/ 26 h 109"/>
                <a:gd name="T24" fmla="*/ 5 w 82"/>
                <a:gd name="T25" fmla="*/ 109 h 109"/>
                <a:gd name="T26" fmla="*/ 0 w 82"/>
                <a:gd name="T27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109">
                  <a:moveTo>
                    <a:pt x="0" y="103"/>
                  </a:moveTo>
                  <a:cubicBezTo>
                    <a:pt x="0" y="103"/>
                    <a:pt x="68" y="83"/>
                    <a:pt x="21" y="30"/>
                  </a:cubicBezTo>
                  <a:cubicBezTo>
                    <a:pt x="21" y="30"/>
                    <a:pt x="7" y="33"/>
                    <a:pt x="6" y="25"/>
                  </a:cubicBezTo>
                  <a:cubicBezTo>
                    <a:pt x="5" y="20"/>
                    <a:pt x="14" y="21"/>
                    <a:pt x="14" y="21"/>
                  </a:cubicBezTo>
                  <a:cubicBezTo>
                    <a:pt x="14" y="21"/>
                    <a:pt x="4" y="12"/>
                    <a:pt x="9" y="8"/>
                  </a:cubicBezTo>
                  <a:cubicBezTo>
                    <a:pt x="13" y="4"/>
                    <a:pt x="20" y="16"/>
                    <a:pt x="20" y="16"/>
                  </a:cubicBezTo>
                  <a:cubicBezTo>
                    <a:pt x="20" y="16"/>
                    <a:pt x="15" y="4"/>
                    <a:pt x="20" y="2"/>
                  </a:cubicBezTo>
                  <a:cubicBezTo>
                    <a:pt x="25" y="0"/>
                    <a:pt x="27" y="15"/>
                    <a:pt x="27" y="15"/>
                  </a:cubicBezTo>
                  <a:cubicBezTo>
                    <a:pt x="27" y="15"/>
                    <a:pt x="29" y="2"/>
                    <a:pt x="33" y="6"/>
                  </a:cubicBezTo>
                  <a:cubicBezTo>
                    <a:pt x="38" y="10"/>
                    <a:pt x="32" y="17"/>
                    <a:pt x="32" y="17"/>
                  </a:cubicBezTo>
                  <a:cubicBezTo>
                    <a:pt x="32" y="17"/>
                    <a:pt x="38" y="11"/>
                    <a:pt x="41" y="16"/>
                  </a:cubicBezTo>
                  <a:cubicBezTo>
                    <a:pt x="43" y="20"/>
                    <a:pt x="33" y="26"/>
                    <a:pt x="33" y="26"/>
                  </a:cubicBezTo>
                  <a:cubicBezTo>
                    <a:pt x="33" y="26"/>
                    <a:pt x="82" y="85"/>
                    <a:pt x="5" y="109"/>
                  </a:cubicBezTo>
                  <a:lnTo>
                    <a:pt x="0" y="103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9" name="Freeform 232">
              <a:extLst>
                <a:ext uri="{FF2B5EF4-FFF2-40B4-BE49-F238E27FC236}">
                  <a16:creationId xmlns:a16="http://schemas.microsoft.com/office/drawing/2014/main" id="{FB380656-560D-2E25-0C11-DF115B702C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4437063"/>
              <a:ext cx="192088" cy="414338"/>
            </a:xfrm>
            <a:custGeom>
              <a:avLst/>
              <a:gdLst>
                <a:gd name="T0" fmla="*/ 1 w 51"/>
                <a:gd name="T1" fmla="*/ 103 h 110"/>
                <a:gd name="T2" fmla="*/ 0 w 51"/>
                <a:gd name="T3" fmla="*/ 104 h 110"/>
                <a:gd name="T4" fmla="*/ 1 w 51"/>
                <a:gd name="T5" fmla="*/ 102 h 110"/>
                <a:gd name="T6" fmla="*/ 19 w 51"/>
                <a:gd name="T7" fmla="*/ 93 h 110"/>
                <a:gd name="T8" fmla="*/ 21 w 51"/>
                <a:gd name="T9" fmla="*/ 32 h 110"/>
                <a:gd name="T10" fmla="*/ 16 w 51"/>
                <a:gd name="T11" fmla="*/ 32 h 110"/>
                <a:gd name="T12" fmla="*/ 5 w 51"/>
                <a:gd name="T13" fmla="*/ 25 h 110"/>
                <a:gd name="T14" fmla="*/ 9 w 51"/>
                <a:gd name="T15" fmla="*/ 20 h 110"/>
                <a:gd name="T16" fmla="*/ 7 w 51"/>
                <a:gd name="T17" fmla="*/ 11 h 110"/>
                <a:gd name="T18" fmla="*/ 9 w 51"/>
                <a:gd name="T19" fmla="*/ 7 h 110"/>
                <a:gd name="T20" fmla="*/ 18 w 51"/>
                <a:gd name="T21" fmla="*/ 9 h 110"/>
                <a:gd name="T22" fmla="*/ 17 w 51"/>
                <a:gd name="T23" fmla="*/ 6 h 110"/>
                <a:gd name="T24" fmla="*/ 22 w 51"/>
                <a:gd name="T25" fmla="*/ 0 h 110"/>
                <a:gd name="T26" fmla="*/ 28 w 51"/>
                <a:gd name="T27" fmla="*/ 8 h 110"/>
                <a:gd name="T28" fmla="*/ 33 w 51"/>
                <a:gd name="T29" fmla="*/ 4 h 110"/>
                <a:gd name="T30" fmla="*/ 35 w 51"/>
                <a:gd name="T31" fmla="*/ 5 h 110"/>
                <a:gd name="T32" fmla="*/ 37 w 51"/>
                <a:gd name="T33" fmla="*/ 13 h 110"/>
                <a:gd name="T34" fmla="*/ 39 w 51"/>
                <a:gd name="T35" fmla="*/ 12 h 110"/>
                <a:gd name="T36" fmla="*/ 43 w 51"/>
                <a:gd name="T37" fmla="*/ 17 h 110"/>
                <a:gd name="T38" fmla="*/ 36 w 51"/>
                <a:gd name="T39" fmla="*/ 26 h 110"/>
                <a:gd name="T40" fmla="*/ 7 w 51"/>
                <a:gd name="T41" fmla="*/ 110 h 110"/>
                <a:gd name="T42" fmla="*/ 6 w 51"/>
                <a:gd name="T43" fmla="*/ 110 h 110"/>
                <a:gd name="T44" fmla="*/ 48 w 51"/>
                <a:gd name="T45" fmla="*/ 65 h 110"/>
                <a:gd name="T46" fmla="*/ 40 w 51"/>
                <a:gd name="T47" fmla="*/ 38 h 110"/>
                <a:gd name="T48" fmla="*/ 32 w 51"/>
                <a:gd name="T49" fmla="*/ 25 h 110"/>
                <a:gd name="T50" fmla="*/ 33 w 51"/>
                <a:gd name="T51" fmla="*/ 24 h 110"/>
                <a:gd name="T52" fmla="*/ 40 w 51"/>
                <a:gd name="T53" fmla="*/ 17 h 110"/>
                <a:gd name="T54" fmla="*/ 40 w 51"/>
                <a:gd name="T55" fmla="*/ 16 h 110"/>
                <a:gd name="T56" fmla="*/ 36 w 51"/>
                <a:gd name="T57" fmla="*/ 17 h 110"/>
                <a:gd name="T58" fmla="*/ 34 w 51"/>
                <a:gd name="T59" fmla="*/ 18 h 110"/>
                <a:gd name="T60" fmla="*/ 32 w 51"/>
                <a:gd name="T61" fmla="*/ 16 h 110"/>
                <a:gd name="T62" fmla="*/ 35 w 51"/>
                <a:gd name="T63" fmla="*/ 10 h 110"/>
                <a:gd name="T64" fmla="*/ 33 w 51"/>
                <a:gd name="T65" fmla="*/ 7 h 110"/>
                <a:gd name="T66" fmla="*/ 32 w 51"/>
                <a:gd name="T67" fmla="*/ 7 h 110"/>
                <a:gd name="T68" fmla="*/ 29 w 51"/>
                <a:gd name="T69" fmla="*/ 15 h 110"/>
                <a:gd name="T70" fmla="*/ 28 w 51"/>
                <a:gd name="T71" fmla="*/ 16 h 110"/>
                <a:gd name="T72" fmla="*/ 24 w 51"/>
                <a:gd name="T73" fmla="*/ 4 h 110"/>
                <a:gd name="T74" fmla="*/ 22 w 51"/>
                <a:gd name="T75" fmla="*/ 3 h 110"/>
                <a:gd name="T76" fmla="*/ 20 w 51"/>
                <a:gd name="T77" fmla="*/ 6 h 110"/>
                <a:gd name="T78" fmla="*/ 23 w 51"/>
                <a:gd name="T79" fmla="*/ 15 h 110"/>
                <a:gd name="T80" fmla="*/ 20 w 51"/>
                <a:gd name="T81" fmla="*/ 17 h 110"/>
                <a:gd name="T82" fmla="*/ 17 w 51"/>
                <a:gd name="T83" fmla="*/ 13 h 110"/>
                <a:gd name="T84" fmla="*/ 11 w 51"/>
                <a:gd name="T85" fmla="*/ 9 h 110"/>
                <a:gd name="T86" fmla="*/ 10 w 51"/>
                <a:gd name="T87" fmla="*/ 11 h 110"/>
                <a:gd name="T88" fmla="*/ 16 w 51"/>
                <a:gd name="T89" fmla="*/ 20 h 110"/>
                <a:gd name="T90" fmla="*/ 16 w 51"/>
                <a:gd name="T91" fmla="*/ 22 h 110"/>
                <a:gd name="T92" fmla="*/ 13 w 51"/>
                <a:gd name="T93" fmla="*/ 23 h 110"/>
                <a:gd name="T94" fmla="*/ 10 w 51"/>
                <a:gd name="T95" fmla="*/ 23 h 110"/>
                <a:gd name="T96" fmla="*/ 8 w 51"/>
                <a:gd name="T97" fmla="*/ 25 h 110"/>
                <a:gd name="T98" fmla="*/ 16 w 51"/>
                <a:gd name="T99" fmla="*/ 29 h 110"/>
                <a:gd name="T100" fmla="*/ 23 w 51"/>
                <a:gd name="T101" fmla="*/ 29 h 110"/>
                <a:gd name="T102" fmla="*/ 40 w 51"/>
                <a:gd name="T103" fmla="*/ 65 h 110"/>
                <a:gd name="T104" fmla="*/ 7 w 51"/>
                <a:gd name="T105" fmla="*/ 10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1" h="110">
                  <a:moveTo>
                    <a:pt x="5" y="110"/>
                  </a:moveTo>
                  <a:cubicBezTo>
                    <a:pt x="0" y="104"/>
                    <a:pt x="0" y="104"/>
                    <a:pt x="0" y="10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2"/>
                    <a:pt x="0" y="102"/>
                    <a:pt x="1" y="102"/>
                  </a:cubicBezTo>
                  <a:cubicBezTo>
                    <a:pt x="1" y="102"/>
                    <a:pt x="1" y="102"/>
                    <a:pt x="1" y="102"/>
                  </a:cubicBezTo>
                  <a:cubicBezTo>
                    <a:pt x="1" y="101"/>
                    <a:pt x="10" y="99"/>
                    <a:pt x="19" y="93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28" y="87"/>
                    <a:pt x="37" y="78"/>
                    <a:pt x="37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56"/>
                    <a:pt x="33" y="45"/>
                    <a:pt x="21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0" y="32"/>
                    <a:pt x="18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2" y="32"/>
                    <a:pt x="6" y="31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2"/>
                    <a:pt x="7" y="21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20"/>
                    <a:pt x="11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17"/>
                    <a:pt x="7" y="14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4" y="6"/>
                    <a:pt x="16" y="7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7" y="7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4"/>
                    <a:pt x="18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1"/>
                    <a:pt x="27" y="5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9" y="6"/>
                    <a:pt x="30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4"/>
                    <a:pt x="35" y="4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7" y="6"/>
                    <a:pt x="38" y="8"/>
                    <a:pt x="38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12"/>
                    <a:pt x="38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0" y="12"/>
                    <a:pt x="42" y="13"/>
                    <a:pt x="43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6"/>
                    <a:pt x="43" y="16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21"/>
                    <a:pt x="38" y="25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31"/>
                    <a:pt x="51" y="47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82"/>
                    <a:pt x="40" y="100"/>
                    <a:pt x="7" y="110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10"/>
                    <a:pt x="5" y="110"/>
                    <a:pt x="5" y="110"/>
                  </a:cubicBezTo>
                  <a:close/>
                  <a:moveTo>
                    <a:pt x="7" y="107"/>
                  </a:moveTo>
                  <a:cubicBezTo>
                    <a:pt x="39" y="97"/>
                    <a:pt x="47" y="80"/>
                    <a:pt x="48" y="6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8" y="55"/>
                    <a:pt x="44" y="45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6" y="31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6"/>
                    <a:pt x="32" y="26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3" y="25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5" y="23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40" y="18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7"/>
                    <a:pt x="40" y="16"/>
                    <a:pt x="4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5"/>
                    <a:pt x="40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8" y="15"/>
                    <a:pt x="37" y="16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7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3" y="18"/>
                    <a:pt x="33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1" y="17"/>
                    <a:pt x="31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5" y="13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1" y="8"/>
                    <a:pt x="31" y="9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3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6" y="16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5" y="8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4"/>
                    <a:pt x="21" y="4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10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19" y="15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5" y="10"/>
                    <a:pt x="13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10"/>
                    <a:pt x="10" y="10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1" y="15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21"/>
                    <a:pt x="17" y="21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4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4"/>
                    <a:pt x="8" y="24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8"/>
                    <a:pt x="1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9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5" y="43"/>
                    <a:pt x="40" y="5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89"/>
                    <a:pt x="12" y="101"/>
                    <a:pt x="4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7" y="107"/>
                    <a:pt x="7" y="107"/>
                    <a:pt x="7" y="10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0" name="Freeform 233">
              <a:extLst>
                <a:ext uri="{FF2B5EF4-FFF2-40B4-BE49-F238E27FC236}">
                  <a16:creationId xmlns:a16="http://schemas.microsoft.com/office/drawing/2014/main" id="{E1E63327-FCCB-187A-D8E3-5AAED6B58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5" y="5162551"/>
              <a:ext cx="1416050" cy="68263"/>
            </a:xfrm>
            <a:custGeom>
              <a:avLst/>
              <a:gdLst>
                <a:gd name="T0" fmla="*/ 892 w 892"/>
                <a:gd name="T1" fmla="*/ 43 h 43"/>
                <a:gd name="T2" fmla="*/ 0 w 892"/>
                <a:gd name="T3" fmla="*/ 43 h 43"/>
                <a:gd name="T4" fmla="*/ 130 w 892"/>
                <a:gd name="T5" fmla="*/ 0 h 43"/>
                <a:gd name="T6" fmla="*/ 764 w 892"/>
                <a:gd name="T7" fmla="*/ 0 h 43"/>
                <a:gd name="T8" fmla="*/ 892 w 892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2" h="43">
                  <a:moveTo>
                    <a:pt x="892" y="43"/>
                  </a:moveTo>
                  <a:lnTo>
                    <a:pt x="0" y="43"/>
                  </a:lnTo>
                  <a:lnTo>
                    <a:pt x="130" y="0"/>
                  </a:lnTo>
                  <a:lnTo>
                    <a:pt x="764" y="0"/>
                  </a:lnTo>
                  <a:lnTo>
                    <a:pt x="892" y="43"/>
                  </a:lnTo>
                  <a:close/>
                </a:path>
              </a:pathLst>
            </a:custGeom>
            <a:solidFill>
              <a:srgbClr val="CCB4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1" name="Freeform 234">
              <a:extLst>
                <a:ext uri="{FF2B5EF4-FFF2-40B4-BE49-F238E27FC236}">
                  <a16:creationId xmlns:a16="http://schemas.microsoft.com/office/drawing/2014/main" id="{FB676CF5-E566-C946-25A6-7B1E666F1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8863" y="5154613"/>
              <a:ext cx="1427163" cy="84138"/>
            </a:xfrm>
            <a:custGeom>
              <a:avLst/>
              <a:gdLst>
                <a:gd name="T0" fmla="*/ 1 w 380"/>
                <a:gd name="T1" fmla="*/ 22 h 22"/>
                <a:gd name="T2" fmla="*/ 0 w 380"/>
                <a:gd name="T3" fmla="*/ 21 h 22"/>
                <a:gd name="T4" fmla="*/ 0 w 380"/>
                <a:gd name="T5" fmla="*/ 21 h 22"/>
                <a:gd name="T6" fmla="*/ 1 w 380"/>
                <a:gd name="T7" fmla="*/ 19 h 22"/>
                <a:gd name="T8" fmla="*/ 1 w 380"/>
                <a:gd name="T9" fmla="*/ 19 h 22"/>
                <a:gd name="T10" fmla="*/ 55 w 380"/>
                <a:gd name="T11" fmla="*/ 0 h 22"/>
                <a:gd name="T12" fmla="*/ 56 w 380"/>
                <a:gd name="T13" fmla="*/ 0 h 22"/>
                <a:gd name="T14" fmla="*/ 324 w 380"/>
                <a:gd name="T15" fmla="*/ 0 h 22"/>
                <a:gd name="T16" fmla="*/ 324 w 380"/>
                <a:gd name="T17" fmla="*/ 0 h 22"/>
                <a:gd name="T18" fmla="*/ 379 w 380"/>
                <a:gd name="T19" fmla="*/ 19 h 22"/>
                <a:gd name="T20" fmla="*/ 378 w 380"/>
                <a:gd name="T21" fmla="*/ 20 h 22"/>
                <a:gd name="T22" fmla="*/ 378 w 380"/>
                <a:gd name="T23" fmla="*/ 19 h 22"/>
                <a:gd name="T24" fmla="*/ 378 w 380"/>
                <a:gd name="T25" fmla="*/ 20 h 22"/>
                <a:gd name="T26" fmla="*/ 379 w 380"/>
                <a:gd name="T27" fmla="*/ 19 h 22"/>
                <a:gd name="T28" fmla="*/ 380 w 380"/>
                <a:gd name="T29" fmla="*/ 21 h 22"/>
                <a:gd name="T30" fmla="*/ 380 w 380"/>
                <a:gd name="T31" fmla="*/ 21 h 22"/>
                <a:gd name="T32" fmla="*/ 378 w 380"/>
                <a:gd name="T33" fmla="*/ 22 h 22"/>
                <a:gd name="T34" fmla="*/ 378 w 380"/>
                <a:gd name="T35" fmla="*/ 22 h 22"/>
                <a:gd name="T36" fmla="*/ 1 w 380"/>
                <a:gd name="T37" fmla="*/ 22 h 22"/>
                <a:gd name="T38" fmla="*/ 10 w 380"/>
                <a:gd name="T39" fmla="*/ 19 h 22"/>
                <a:gd name="T40" fmla="*/ 369 w 380"/>
                <a:gd name="T41" fmla="*/ 19 h 22"/>
                <a:gd name="T42" fmla="*/ 323 w 380"/>
                <a:gd name="T43" fmla="*/ 3 h 22"/>
                <a:gd name="T44" fmla="*/ 56 w 380"/>
                <a:gd name="T45" fmla="*/ 3 h 22"/>
                <a:gd name="T46" fmla="*/ 10 w 380"/>
                <a:gd name="T47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0" h="22">
                  <a:moveTo>
                    <a:pt x="1" y="22"/>
                  </a:moveTo>
                  <a:cubicBezTo>
                    <a:pt x="0" y="22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79" y="19"/>
                    <a:pt x="379" y="19"/>
                    <a:pt x="379" y="19"/>
                  </a:cubicBezTo>
                  <a:cubicBezTo>
                    <a:pt x="378" y="20"/>
                    <a:pt x="378" y="20"/>
                    <a:pt x="378" y="20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8" y="20"/>
                    <a:pt x="378" y="20"/>
                    <a:pt x="378" y="20"/>
                  </a:cubicBezTo>
                  <a:cubicBezTo>
                    <a:pt x="379" y="19"/>
                    <a:pt x="379" y="19"/>
                    <a:pt x="379" y="19"/>
                  </a:cubicBezTo>
                  <a:cubicBezTo>
                    <a:pt x="379" y="19"/>
                    <a:pt x="380" y="20"/>
                    <a:pt x="380" y="21"/>
                  </a:cubicBezTo>
                  <a:cubicBezTo>
                    <a:pt x="380" y="21"/>
                    <a:pt x="380" y="21"/>
                    <a:pt x="380" y="21"/>
                  </a:cubicBezTo>
                  <a:cubicBezTo>
                    <a:pt x="380" y="21"/>
                    <a:pt x="379" y="22"/>
                    <a:pt x="378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1" y="22"/>
                    <a:pt x="1" y="22"/>
                    <a:pt x="1" y="22"/>
                  </a:cubicBezTo>
                  <a:close/>
                  <a:moveTo>
                    <a:pt x="10" y="19"/>
                  </a:moveTo>
                  <a:cubicBezTo>
                    <a:pt x="369" y="19"/>
                    <a:pt x="369" y="19"/>
                    <a:pt x="369" y="19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10" y="19"/>
                    <a:pt x="10" y="19"/>
                    <a:pt x="10" y="1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2" name="Rectangle 235">
              <a:extLst>
                <a:ext uri="{FF2B5EF4-FFF2-40B4-BE49-F238E27FC236}">
                  <a16:creationId xmlns:a16="http://schemas.microsoft.com/office/drawing/2014/main" id="{DD825C4A-674B-53A3-524E-58B9C875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5075" y="5475288"/>
              <a:ext cx="38100" cy="390525"/>
            </a:xfrm>
            <a:prstGeom prst="rect">
              <a:avLst/>
            </a:pr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3" name="Freeform 236">
              <a:extLst>
                <a:ext uri="{FF2B5EF4-FFF2-40B4-BE49-F238E27FC236}">
                  <a16:creationId xmlns:a16="http://schemas.microsoft.com/office/drawing/2014/main" id="{8A59D79B-B6C4-EE05-8120-E1C9C5C09B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1900" y="5470526"/>
              <a:ext cx="49213" cy="403225"/>
            </a:xfrm>
            <a:custGeom>
              <a:avLst/>
              <a:gdLst>
                <a:gd name="T0" fmla="*/ 1 w 13"/>
                <a:gd name="T1" fmla="*/ 107 h 107"/>
                <a:gd name="T2" fmla="*/ 0 w 13"/>
                <a:gd name="T3" fmla="*/ 106 h 107"/>
                <a:gd name="T4" fmla="*/ 0 w 13"/>
                <a:gd name="T5" fmla="*/ 106 h 107"/>
                <a:gd name="T6" fmla="*/ 0 w 13"/>
                <a:gd name="T7" fmla="*/ 105 h 107"/>
                <a:gd name="T8" fmla="*/ 0 w 13"/>
                <a:gd name="T9" fmla="*/ 105 h 107"/>
                <a:gd name="T10" fmla="*/ 0 w 13"/>
                <a:gd name="T11" fmla="*/ 1 h 107"/>
                <a:gd name="T12" fmla="*/ 0 w 13"/>
                <a:gd name="T13" fmla="*/ 0 h 107"/>
                <a:gd name="T14" fmla="*/ 0 w 13"/>
                <a:gd name="T15" fmla="*/ 0 h 107"/>
                <a:gd name="T16" fmla="*/ 1 w 13"/>
                <a:gd name="T17" fmla="*/ 0 h 107"/>
                <a:gd name="T18" fmla="*/ 1 w 13"/>
                <a:gd name="T19" fmla="*/ 0 h 107"/>
                <a:gd name="T20" fmla="*/ 11 w 13"/>
                <a:gd name="T21" fmla="*/ 0 h 107"/>
                <a:gd name="T22" fmla="*/ 12 w 13"/>
                <a:gd name="T23" fmla="*/ 0 h 107"/>
                <a:gd name="T24" fmla="*/ 12 w 13"/>
                <a:gd name="T25" fmla="*/ 0 h 107"/>
                <a:gd name="T26" fmla="*/ 13 w 13"/>
                <a:gd name="T27" fmla="*/ 1 h 107"/>
                <a:gd name="T28" fmla="*/ 13 w 13"/>
                <a:gd name="T29" fmla="*/ 1 h 107"/>
                <a:gd name="T30" fmla="*/ 13 w 13"/>
                <a:gd name="T31" fmla="*/ 105 h 107"/>
                <a:gd name="T32" fmla="*/ 12 w 13"/>
                <a:gd name="T33" fmla="*/ 106 h 107"/>
                <a:gd name="T34" fmla="*/ 12 w 13"/>
                <a:gd name="T35" fmla="*/ 106 h 107"/>
                <a:gd name="T36" fmla="*/ 11 w 13"/>
                <a:gd name="T37" fmla="*/ 107 h 107"/>
                <a:gd name="T38" fmla="*/ 11 w 13"/>
                <a:gd name="T39" fmla="*/ 107 h 107"/>
                <a:gd name="T40" fmla="*/ 1 w 13"/>
                <a:gd name="T41" fmla="*/ 107 h 107"/>
                <a:gd name="T42" fmla="*/ 11 w 13"/>
                <a:gd name="T43" fmla="*/ 105 h 107"/>
                <a:gd name="T44" fmla="*/ 11 w 13"/>
                <a:gd name="T45" fmla="*/ 104 h 107"/>
                <a:gd name="T46" fmla="*/ 11 w 13"/>
                <a:gd name="T47" fmla="*/ 105 h 107"/>
                <a:gd name="T48" fmla="*/ 3 w 13"/>
                <a:gd name="T49" fmla="*/ 104 h 107"/>
                <a:gd name="T50" fmla="*/ 10 w 13"/>
                <a:gd name="T51" fmla="*/ 104 h 107"/>
                <a:gd name="T52" fmla="*/ 10 w 13"/>
                <a:gd name="T53" fmla="*/ 3 h 107"/>
                <a:gd name="T54" fmla="*/ 3 w 13"/>
                <a:gd name="T55" fmla="*/ 3 h 107"/>
                <a:gd name="T56" fmla="*/ 3 w 13"/>
                <a:gd name="T57" fmla="*/ 10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" h="107">
                  <a:moveTo>
                    <a:pt x="1" y="107"/>
                  </a:moveTo>
                  <a:cubicBezTo>
                    <a:pt x="1" y="107"/>
                    <a:pt x="0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105"/>
                    <a:pt x="13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7"/>
                    <a:pt x="1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" y="107"/>
                    <a:pt x="1" y="107"/>
                    <a:pt x="1" y="107"/>
                  </a:cubicBezTo>
                  <a:close/>
                  <a:moveTo>
                    <a:pt x="11" y="105"/>
                  </a:moveTo>
                  <a:cubicBezTo>
                    <a:pt x="11" y="104"/>
                    <a:pt x="11" y="104"/>
                    <a:pt x="11" y="104"/>
                  </a:cubicBezTo>
                  <a:cubicBezTo>
                    <a:pt x="11" y="105"/>
                    <a:pt x="11" y="105"/>
                    <a:pt x="11" y="105"/>
                  </a:cubicBezTo>
                  <a:close/>
                  <a:moveTo>
                    <a:pt x="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04"/>
                    <a:pt x="3" y="104"/>
                    <a:pt x="3" y="10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4" name="Rectangle 237">
              <a:extLst>
                <a:ext uri="{FF2B5EF4-FFF2-40B4-BE49-F238E27FC236}">
                  <a16:creationId xmlns:a16="http://schemas.microsoft.com/office/drawing/2014/main" id="{F12E5508-6DB6-6DEF-9A2F-494460373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9650" y="5475288"/>
              <a:ext cx="41275" cy="390525"/>
            </a:xfrm>
            <a:prstGeom prst="rect">
              <a:avLst/>
            </a:pr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5" name="Freeform 238">
              <a:extLst>
                <a:ext uri="{FF2B5EF4-FFF2-40B4-BE49-F238E27FC236}">
                  <a16:creationId xmlns:a16="http://schemas.microsoft.com/office/drawing/2014/main" id="{920EA6AA-F9FB-8D09-1BA1-91C6DF6A82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6475" y="5470526"/>
              <a:ext cx="49213" cy="403225"/>
            </a:xfrm>
            <a:custGeom>
              <a:avLst/>
              <a:gdLst>
                <a:gd name="T0" fmla="*/ 1 w 13"/>
                <a:gd name="T1" fmla="*/ 107 h 107"/>
                <a:gd name="T2" fmla="*/ 0 w 13"/>
                <a:gd name="T3" fmla="*/ 106 h 107"/>
                <a:gd name="T4" fmla="*/ 0 w 13"/>
                <a:gd name="T5" fmla="*/ 106 h 107"/>
                <a:gd name="T6" fmla="*/ 0 w 13"/>
                <a:gd name="T7" fmla="*/ 105 h 107"/>
                <a:gd name="T8" fmla="*/ 0 w 13"/>
                <a:gd name="T9" fmla="*/ 105 h 107"/>
                <a:gd name="T10" fmla="*/ 0 w 13"/>
                <a:gd name="T11" fmla="*/ 1 h 107"/>
                <a:gd name="T12" fmla="*/ 0 w 13"/>
                <a:gd name="T13" fmla="*/ 0 h 107"/>
                <a:gd name="T14" fmla="*/ 0 w 13"/>
                <a:gd name="T15" fmla="*/ 0 h 107"/>
                <a:gd name="T16" fmla="*/ 1 w 13"/>
                <a:gd name="T17" fmla="*/ 0 h 107"/>
                <a:gd name="T18" fmla="*/ 1 w 13"/>
                <a:gd name="T19" fmla="*/ 0 h 107"/>
                <a:gd name="T20" fmla="*/ 12 w 13"/>
                <a:gd name="T21" fmla="*/ 0 h 107"/>
                <a:gd name="T22" fmla="*/ 13 w 13"/>
                <a:gd name="T23" fmla="*/ 0 h 107"/>
                <a:gd name="T24" fmla="*/ 13 w 13"/>
                <a:gd name="T25" fmla="*/ 0 h 107"/>
                <a:gd name="T26" fmla="*/ 13 w 13"/>
                <a:gd name="T27" fmla="*/ 1 h 107"/>
                <a:gd name="T28" fmla="*/ 13 w 13"/>
                <a:gd name="T29" fmla="*/ 1 h 107"/>
                <a:gd name="T30" fmla="*/ 13 w 13"/>
                <a:gd name="T31" fmla="*/ 105 h 107"/>
                <a:gd name="T32" fmla="*/ 13 w 13"/>
                <a:gd name="T33" fmla="*/ 106 h 107"/>
                <a:gd name="T34" fmla="*/ 13 w 13"/>
                <a:gd name="T35" fmla="*/ 106 h 107"/>
                <a:gd name="T36" fmla="*/ 12 w 13"/>
                <a:gd name="T37" fmla="*/ 107 h 107"/>
                <a:gd name="T38" fmla="*/ 12 w 13"/>
                <a:gd name="T39" fmla="*/ 107 h 107"/>
                <a:gd name="T40" fmla="*/ 1 w 13"/>
                <a:gd name="T41" fmla="*/ 107 h 107"/>
                <a:gd name="T42" fmla="*/ 12 w 13"/>
                <a:gd name="T43" fmla="*/ 105 h 107"/>
                <a:gd name="T44" fmla="*/ 12 w 13"/>
                <a:gd name="T45" fmla="*/ 104 h 107"/>
                <a:gd name="T46" fmla="*/ 12 w 13"/>
                <a:gd name="T47" fmla="*/ 105 h 107"/>
                <a:gd name="T48" fmla="*/ 3 w 13"/>
                <a:gd name="T49" fmla="*/ 104 h 107"/>
                <a:gd name="T50" fmla="*/ 10 w 13"/>
                <a:gd name="T51" fmla="*/ 104 h 107"/>
                <a:gd name="T52" fmla="*/ 10 w 13"/>
                <a:gd name="T53" fmla="*/ 3 h 107"/>
                <a:gd name="T54" fmla="*/ 3 w 13"/>
                <a:gd name="T55" fmla="*/ 3 h 107"/>
                <a:gd name="T56" fmla="*/ 3 w 13"/>
                <a:gd name="T57" fmla="*/ 10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" h="107">
                  <a:moveTo>
                    <a:pt x="1" y="107"/>
                  </a:moveTo>
                  <a:cubicBezTo>
                    <a:pt x="1" y="107"/>
                    <a:pt x="1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105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2" y="106"/>
                    <a:pt x="12" y="107"/>
                    <a:pt x="12" y="107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" y="107"/>
                    <a:pt x="1" y="107"/>
                    <a:pt x="1" y="107"/>
                  </a:cubicBezTo>
                  <a:close/>
                  <a:moveTo>
                    <a:pt x="12" y="10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12" y="105"/>
                    <a:pt x="12" y="105"/>
                    <a:pt x="12" y="105"/>
                  </a:cubicBezTo>
                  <a:close/>
                  <a:moveTo>
                    <a:pt x="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04"/>
                    <a:pt x="3" y="104"/>
                    <a:pt x="3" y="10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6" name="Freeform 239">
              <a:extLst>
                <a:ext uri="{FF2B5EF4-FFF2-40B4-BE49-F238E27FC236}">
                  <a16:creationId xmlns:a16="http://schemas.microsoft.com/office/drawing/2014/main" id="{18FC29D8-33D2-5A36-9C35-FAFA4CBB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613" y="5741988"/>
              <a:ext cx="74613" cy="134938"/>
            </a:xfrm>
            <a:custGeom>
              <a:avLst/>
              <a:gdLst>
                <a:gd name="T0" fmla="*/ 20 w 20"/>
                <a:gd name="T1" fmla="*/ 26 h 36"/>
                <a:gd name="T2" fmla="*/ 10 w 20"/>
                <a:gd name="T3" fmla="*/ 36 h 36"/>
                <a:gd name="T4" fmla="*/ 10 w 20"/>
                <a:gd name="T5" fmla="*/ 36 h 36"/>
                <a:gd name="T6" fmla="*/ 0 w 20"/>
                <a:gd name="T7" fmla="*/ 26 h 36"/>
                <a:gd name="T8" fmla="*/ 0 w 20"/>
                <a:gd name="T9" fmla="*/ 10 h 36"/>
                <a:gd name="T10" fmla="*/ 10 w 20"/>
                <a:gd name="T11" fmla="*/ 0 h 36"/>
                <a:gd name="T12" fmla="*/ 10 w 20"/>
                <a:gd name="T13" fmla="*/ 0 h 36"/>
                <a:gd name="T14" fmla="*/ 20 w 20"/>
                <a:gd name="T15" fmla="*/ 10 h 36"/>
                <a:gd name="T16" fmla="*/ 20 w 20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20" y="26"/>
                  </a:moveTo>
                  <a:cubicBezTo>
                    <a:pt x="20" y="31"/>
                    <a:pt x="16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5" y="36"/>
                    <a:pt x="0" y="31"/>
                    <a:pt x="0" y="2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5"/>
                    <a:pt x="20" y="10"/>
                  </a:cubicBezTo>
                  <a:lnTo>
                    <a:pt x="20" y="26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7" name="Freeform 240">
              <a:extLst>
                <a:ext uri="{FF2B5EF4-FFF2-40B4-BE49-F238E27FC236}">
                  <a16:creationId xmlns:a16="http://schemas.microsoft.com/office/drawing/2014/main" id="{0E862941-A2F3-AB44-7424-693CE34FBF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2850" y="5737226"/>
              <a:ext cx="87313" cy="142875"/>
            </a:xfrm>
            <a:custGeom>
              <a:avLst/>
              <a:gdLst>
                <a:gd name="T0" fmla="*/ 0 w 23"/>
                <a:gd name="T1" fmla="*/ 27 h 38"/>
                <a:gd name="T2" fmla="*/ 0 w 23"/>
                <a:gd name="T3" fmla="*/ 11 h 38"/>
                <a:gd name="T4" fmla="*/ 11 w 23"/>
                <a:gd name="T5" fmla="*/ 0 h 38"/>
                <a:gd name="T6" fmla="*/ 11 w 23"/>
                <a:gd name="T7" fmla="*/ 0 h 38"/>
                <a:gd name="T8" fmla="*/ 23 w 23"/>
                <a:gd name="T9" fmla="*/ 11 h 38"/>
                <a:gd name="T10" fmla="*/ 23 w 23"/>
                <a:gd name="T11" fmla="*/ 11 h 38"/>
                <a:gd name="T12" fmla="*/ 23 w 23"/>
                <a:gd name="T13" fmla="*/ 27 h 38"/>
                <a:gd name="T14" fmla="*/ 11 w 23"/>
                <a:gd name="T15" fmla="*/ 38 h 38"/>
                <a:gd name="T16" fmla="*/ 11 w 23"/>
                <a:gd name="T17" fmla="*/ 38 h 38"/>
                <a:gd name="T18" fmla="*/ 0 w 23"/>
                <a:gd name="T19" fmla="*/ 27 h 38"/>
                <a:gd name="T20" fmla="*/ 3 w 23"/>
                <a:gd name="T21" fmla="*/ 11 h 38"/>
                <a:gd name="T22" fmla="*/ 3 w 23"/>
                <a:gd name="T23" fmla="*/ 27 h 38"/>
                <a:gd name="T24" fmla="*/ 11 w 23"/>
                <a:gd name="T25" fmla="*/ 35 h 38"/>
                <a:gd name="T26" fmla="*/ 11 w 23"/>
                <a:gd name="T27" fmla="*/ 35 h 38"/>
                <a:gd name="T28" fmla="*/ 20 w 23"/>
                <a:gd name="T29" fmla="*/ 27 h 38"/>
                <a:gd name="T30" fmla="*/ 20 w 23"/>
                <a:gd name="T31" fmla="*/ 27 h 38"/>
                <a:gd name="T32" fmla="*/ 20 w 23"/>
                <a:gd name="T33" fmla="*/ 11 h 38"/>
                <a:gd name="T34" fmla="*/ 11 w 23"/>
                <a:gd name="T35" fmla="*/ 3 h 38"/>
                <a:gd name="T36" fmla="*/ 11 w 23"/>
                <a:gd name="T37" fmla="*/ 3 h 38"/>
                <a:gd name="T38" fmla="*/ 3 w 23"/>
                <a:gd name="T3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38">
                  <a:moveTo>
                    <a:pt x="0" y="27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3"/>
                    <a:pt x="18" y="38"/>
                    <a:pt x="11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5" y="38"/>
                    <a:pt x="0" y="33"/>
                    <a:pt x="0" y="27"/>
                  </a:cubicBezTo>
                  <a:close/>
                  <a:moveTo>
                    <a:pt x="3" y="11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31"/>
                    <a:pt x="7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6" y="35"/>
                    <a:pt x="20" y="31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7"/>
                    <a:pt x="16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3" y="7"/>
                    <a:pt x="3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8" name="Freeform 241">
              <a:extLst>
                <a:ext uri="{FF2B5EF4-FFF2-40B4-BE49-F238E27FC236}">
                  <a16:creationId xmlns:a16="http://schemas.microsoft.com/office/drawing/2014/main" id="{8E2C7115-680D-4C90-5909-9E2BFED80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63" y="5741988"/>
              <a:ext cx="74613" cy="134938"/>
            </a:xfrm>
            <a:custGeom>
              <a:avLst/>
              <a:gdLst>
                <a:gd name="T0" fmla="*/ 20 w 20"/>
                <a:gd name="T1" fmla="*/ 26 h 36"/>
                <a:gd name="T2" fmla="*/ 10 w 20"/>
                <a:gd name="T3" fmla="*/ 36 h 36"/>
                <a:gd name="T4" fmla="*/ 10 w 20"/>
                <a:gd name="T5" fmla="*/ 36 h 36"/>
                <a:gd name="T6" fmla="*/ 0 w 20"/>
                <a:gd name="T7" fmla="*/ 26 h 36"/>
                <a:gd name="T8" fmla="*/ 0 w 20"/>
                <a:gd name="T9" fmla="*/ 10 h 36"/>
                <a:gd name="T10" fmla="*/ 10 w 20"/>
                <a:gd name="T11" fmla="*/ 0 h 36"/>
                <a:gd name="T12" fmla="*/ 10 w 20"/>
                <a:gd name="T13" fmla="*/ 0 h 36"/>
                <a:gd name="T14" fmla="*/ 20 w 20"/>
                <a:gd name="T15" fmla="*/ 10 h 36"/>
                <a:gd name="T16" fmla="*/ 20 w 20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20" y="26"/>
                  </a:moveTo>
                  <a:cubicBezTo>
                    <a:pt x="20" y="31"/>
                    <a:pt x="16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5" y="36"/>
                    <a:pt x="0" y="31"/>
                    <a:pt x="0" y="2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5"/>
                    <a:pt x="20" y="10"/>
                  </a:cubicBezTo>
                  <a:lnTo>
                    <a:pt x="20" y="26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9" name="Freeform 242">
              <a:extLst>
                <a:ext uri="{FF2B5EF4-FFF2-40B4-BE49-F238E27FC236}">
                  <a16:creationId xmlns:a16="http://schemas.microsoft.com/office/drawing/2014/main" id="{D0A57A20-2D0E-A59A-9D59-9A1385D3C9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0600" y="5737226"/>
              <a:ext cx="87313" cy="142875"/>
            </a:xfrm>
            <a:custGeom>
              <a:avLst/>
              <a:gdLst>
                <a:gd name="T0" fmla="*/ 0 w 23"/>
                <a:gd name="T1" fmla="*/ 27 h 38"/>
                <a:gd name="T2" fmla="*/ 0 w 23"/>
                <a:gd name="T3" fmla="*/ 11 h 38"/>
                <a:gd name="T4" fmla="*/ 11 w 23"/>
                <a:gd name="T5" fmla="*/ 0 h 38"/>
                <a:gd name="T6" fmla="*/ 11 w 23"/>
                <a:gd name="T7" fmla="*/ 0 h 38"/>
                <a:gd name="T8" fmla="*/ 23 w 23"/>
                <a:gd name="T9" fmla="*/ 11 h 38"/>
                <a:gd name="T10" fmla="*/ 23 w 23"/>
                <a:gd name="T11" fmla="*/ 11 h 38"/>
                <a:gd name="T12" fmla="*/ 23 w 23"/>
                <a:gd name="T13" fmla="*/ 27 h 38"/>
                <a:gd name="T14" fmla="*/ 11 w 23"/>
                <a:gd name="T15" fmla="*/ 38 h 38"/>
                <a:gd name="T16" fmla="*/ 11 w 23"/>
                <a:gd name="T17" fmla="*/ 38 h 38"/>
                <a:gd name="T18" fmla="*/ 0 w 23"/>
                <a:gd name="T19" fmla="*/ 27 h 38"/>
                <a:gd name="T20" fmla="*/ 3 w 23"/>
                <a:gd name="T21" fmla="*/ 11 h 38"/>
                <a:gd name="T22" fmla="*/ 3 w 23"/>
                <a:gd name="T23" fmla="*/ 27 h 38"/>
                <a:gd name="T24" fmla="*/ 11 w 23"/>
                <a:gd name="T25" fmla="*/ 35 h 38"/>
                <a:gd name="T26" fmla="*/ 11 w 23"/>
                <a:gd name="T27" fmla="*/ 35 h 38"/>
                <a:gd name="T28" fmla="*/ 20 w 23"/>
                <a:gd name="T29" fmla="*/ 27 h 38"/>
                <a:gd name="T30" fmla="*/ 20 w 23"/>
                <a:gd name="T31" fmla="*/ 27 h 38"/>
                <a:gd name="T32" fmla="*/ 20 w 23"/>
                <a:gd name="T33" fmla="*/ 11 h 38"/>
                <a:gd name="T34" fmla="*/ 11 w 23"/>
                <a:gd name="T35" fmla="*/ 3 h 38"/>
                <a:gd name="T36" fmla="*/ 11 w 23"/>
                <a:gd name="T37" fmla="*/ 3 h 38"/>
                <a:gd name="T38" fmla="*/ 3 w 23"/>
                <a:gd name="T3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38">
                  <a:moveTo>
                    <a:pt x="0" y="27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8" y="0"/>
                    <a:pt x="23" y="5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3"/>
                    <a:pt x="18" y="38"/>
                    <a:pt x="11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5" y="38"/>
                    <a:pt x="0" y="33"/>
                    <a:pt x="0" y="27"/>
                  </a:cubicBezTo>
                  <a:close/>
                  <a:moveTo>
                    <a:pt x="3" y="11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31"/>
                    <a:pt x="7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6" y="35"/>
                    <a:pt x="20" y="31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7"/>
                    <a:pt x="16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7" y="3"/>
                    <a:pt x="3" y="7"/>
                    <a:pt x="3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0" name="Freeform 243">
              <a:extLst>
                <a:ext uri="{FF2B5EF4-FFF2-40B4-BE49-F238E27FC236}">
                  <a16:creationId xmlns:a16="http://schemas.microsoft.com/office/drawing/2014/main" id="{3D8E991D-EFEF-ED7C-1FBB-3A733C8C3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175" y="5280026"/>
              <a:ext cx="1250950" cy="195263"/>
            </a:xfrm>
            <a:custGeom>
              <a:avLst/>
              <a:gdLst>
                <a:gd name="T0" fmla="*/ 333 w 333"/>
                <a:gd name="T1" fmla="*/ 0 h 52"/>
                <a:gd name="T2" fmla="*/ 333 w 333"/>
                <a:gd name="T3" fmla="*/ 39 h 52"/>
                <a:gd name="T4" fmla="*/ 321 w 333"/>
                <a:gd name="T5" fmla="*/ 52 h 52"/>
                <a:gd name="T6" fmla="*/ 13 w 333"/>
                <a:gd name="T7" fmla="*/ 52 h 52"/>
                <a:gd name="T8" fmla="*/ 0 w 333"/>
                <a:gd name="T9" fmla="*/ 39 h 52"/>
                <a:gd name="T10" fmla="*/ 0 w 333"/>
                <a:gd name="T11" fmla="*/ 0 h 52"/>
                <a:gd name="T12" fmla="*/ 333 w 333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52">
                  <a:moveTo>
                    <a:pt x="333" y="0"/>
                  </a:moveTo>
                  <a:cubicBezTo>
                    <a:pt x="333" y="39"/>
                    <a:pt x="333" y="39"/>
                    <a:pt x="333" y="39"/>
                  </a:cubicBezTo>
                  <a:cubicBezTo>
                    <a:pt x="333" y="46"/>
                    <a:pt x="328" y="52"/>
                    <a:pt x="321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6" y="52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DBD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1" name="Freeform 244">
              <a:extLst>
                <a:ext uri="{FF2B5EF4-FFF2-40B4-BE49-F238E27FC236}">
                  <a16:creationId xmlns:a16="http://schemas.microsoft.com/office/drawing/2014/main" id="{837BBB48-1808-C673-E01E-9E89DBB237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8238" y="5275263"/>
              <a:ext cx="1265238" cy="206375"/>
            </a:xfrm>
            <a:custGeom>
              <a:avLst/>
              <a:gdLst>
                <a:gd name="T0" fmla="*/ 15 w 337"/>
                <a:gd name="T1" fmla="*/ 55 h 55"/>
                <a:gd name="T2" fmla="*/ 0 w 337"/>
                <a:gd name="T3" fmla="*/ 40 h 55"/>
                <a:gd name="T4" fmla="*/ 0 w 337"/>
                <a:gd name="T5" fmla="*/ 40 h 55"/>
                <a:gd name="T6" fmla="*/ 0 w 337"/>
                <a:gd name="T7" fmla="*/ 1 h 55"/>
                <a:gd name="T8" fmla="*/ 1 w 337"/>
                <a:gd name="T9" fmla="*/ 0 h 55"/>
                <a:gd name="T10" fmla="*/ 1 w 337"/>
                <a:gd name="T11" fmla="*/ 0 h 55"/>
                <a:gd name="T12" fmla="*/ 2 w 337"/>
                <a:gd name="T13" fmla="*/ 0 h 55"/>
                <a:gd name="T14" fmla="*/ 2 w 337"/>
                <a:gd name="T15" fmla="*/ 0 h 55"/>
                <a:gd name="T16" fmla="*/ 335 w 337"/>
                <a:gd name="T17" fmla="*/ 0 h 55"/>
                <a:gd name="T18" fmla="*/ 335 w 337"/>
                <a:gd name="T19" fmla="*/ 1 h 55"/>
                <a:gd name="T20" fmla="*/ 335 w 337"/>
                <a:gd name="T21" fmla="*/ 0 h 55"/>
                <a:gd name="T22" fmla="*/ 337 w 337"/>
                <a:gd name="T23" fmla="*/ 0 h 55"/>
                <a:gd name="T24" fmla="*/ 337 w 337"/>
                <a:gd name="T25" fmla="*/ 0 h 55"/>
                <a:gd name="T26" fmla="*/ 337 w 337"/>
                <a:gd name="T27" fmla="*/ 1 h 55"/>
                <a:gd name="T28" fmla="*/ 337 w 337"/>
                <a:gd name="T29" fmla="*/ 1 h 55"/>
                <a:gd name="T30" fmla="*/ 337 w 337"/>
                <a:gd name="T31" fmla="*/ 40 h 55"/>
                <a:gd name="T32" fmla="*/ 323 w 337"/>
                <a:gd name="T33" fmla="*/ 55 h 55"/>
                <a:gd name="T34" fmla="*/ 323 w 337"/>
                <a:gd name="T35" fmla="*/ 55 h 55"/>
                <a:gd name="T36" fmla="*/ 15 w 337"/>
                <a:gd name="T37" fmla="*/ 55 h 55"/>
                <a:gd name="T38" fmla="*/ 3 w 337"/>
                <a:gd name="T39" fmla="*/ 40 h 55"/>
                <a:gd name="T40" fmla="*/ 15 w 337"/>
                <a:gd name="T41" fmla="*/ 52 h 55"/>
                <a:gd name="T42" fmla="*/ 15 w 337"/>
                <a:gd name="T43" fmla="*/ 52 h 55"/>
                <a:gd name="T44" fmla="*/ 323 w 337"/>
                <a:gd name="T45" fmla="*/ 52 h 55"/>
                <a:gd name="T46" fmla="*/ 334 w 337"/>
                <a:gd name="T47" fmla="*/ 40 h 55"/>
                <a:gd name="T48" fmla="*/ 334 w 337"/>
                <a:gd name="T49" fmla="*/ 40 h 55"/>
                <a:gd name="T50" fmla="*/ 334 w 337"/>
                <a:gd name="T51" fmla="*/ 3 h 55"/>
                <a:gd name="T52" fmla="*/ 3 w 337"/>
                <a:gd name="T53" fmla="*/ 3 h 55"/>
                <a:gd name="T54" fmla="*/ 3 w 337"/>
                <a:gd name="T55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7" h="55">
                  <a:moveTo>
                    <a:pt x="15" y="55"/>
                  </a:moveTo>
                  <a:cubicBezTo>
                    <a:pt x="7" y="55"/>
                    <a:pt x="0" y="48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6" y="0"/>
                    <a:pt x="336" y="0"/>
                    <a:pt x="337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37" y="0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7" y="40"/>
                    <a:pt x="337" y="40"/>
                    <a:pt x="337" y="40"/>
                  </a:cubicBezTo>
                  <a:cubicBezTo>
                    <a:pt x="337" y="48"/>
                    <a:pt x="331" y="55"/>
                    <a:pt x="323" y="55"/>
                  </a:cubicBezTo>
                  <a:cubicBezTo>
                    <a:pt x="323" y="55"/>
                    <a:pt x="323" y="55"/>
                    <a:pt x="323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3" y="40"/>
                  </a:moveTo>
                  <a:cubicBezTo>
                    <a:pt x="3" y="46"/>
                    <a:pt x="9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9" y="52"/>
                    <a:pt x="334" y="46"/>
                    <a:pt x="334" y="40"/>
                  </a:cubicBezTo>
                  <a:cubicBezTo>
                    <a:pt x="334" y="40"/>
                    <a:pt x="334" y="40"/>
                    <a:pt x="334" y="40"/>
                  </a:cubicBezTo>
                  <a:cubicBezTo>
                    <a:pt x="334" y="3"/>
                    <a:pt x="334" y="3"/>
                    <a:pt x="33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0"/>
                    <a:pt x="3" y="40"/>
                    <a:pt x="3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2" name="Freeform 245">
              <a:extLst>
                <a:ext uri="{FF2B5EF4-FFF2-40B4-BE49-F238E27FC236}">
                  <a16:creationId xmlns:a16="http://schemas.microsoft.com/office/drawing/2014/main" id="{25887C91-1DE8-7C8C-16BF-A50506BC7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3" name="Freeform 246">
              <a:extLst>
                <a:ext uri="{FF2B5EF4-FFF2-40B4-BE49-F238E27FC236}">
                  <a16:creationId xmlns:a16="http://schemas.microsoft.com/office/drawing/2014/main" id="{6E013DD2-749A-985E-F3FC-867A29AD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938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4" name="Freeform 247">
              <a:extLst>
                <a:ext uri="{FF2B5EF4-FFF2-40B4-BE49-F238E27FC236}">
                  <a16:creationId xmlns:a16="http://schemas.microsoft.com/office/drawing/2014/main" id="{536F96E3-C693-C019-B60E-6E2652448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5" name="Freeform 248">
              <a:extLst>
                <a:ext uri="{FF2B5EF4-FFF2-40B4-BE49-F238E27FC236}">
                  <a16:creationId xmlns:a16="http://schemas.microsoft.com/office/drawing/2014/main" id="{5B9EADA7-62C6-DD47-0D6B-7A6AF9C21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6" name="Freeform 249">
              <a:extLst>
                <a:ext uri="{FF2B5EF4-FFF2-40B4-BE49-F238E27FC236}">
                  <a16:creationId xmlns:a16="http://schemas.microsoft.com/office/drawing/2014/main" id="{5EA45827-3ECF-7667-1B85-B694033BD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800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7" name="Freeform 250">
              <a:extLst>
                <a:ext uri="{FF2B5EF4-FFF2-40B4-BE49-F238E27FC236}">
                  <a16:creationId xmlns:a16="http://schemas.microsoft.com/office/drawing/2014/main" id="{5073F309-84A4-AC53-D0D9-26E3DA336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675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8" name="Freeform 251">
              <a:extLst>
                <a:ext uri="{FF2B5EF4-FFF2-40B4-BE49-F238E27FC236}">
                  <a16:creationId xmlns:a16="http://schemas.microsoft.com/office/drawing/2014/main" id="{E1624A99-A645-0403-204D-F0E5D5F8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0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9" name="Freeform 252">
              <a:extLst>
                <a:ext uri="{FF2B5EF4-FFF2-40B4-BE49-F238E27FC236}">
                  <a16:creationId xmlns:a16="http://schemas.microsoft.com/office/drawing/2014/main" id="{9E3088DB-A9A7-5640-6497-F0D991A29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425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0" name="Rectangle 253">
              <a:extLst>
                <a:ext uri="{FF2B5EF4-FFF2-40B4-BE49-F238E27FC236}">
                  <a16:creationId xmlns:a16="http://schemas.microsoft.com/office/drawing/2014/main" id="{00A55CEA-656B-EC9D-28E6-37D5C0332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25" y="5230813"/>
              <a:ext cx="1416050" cy="71438"/>
            </a:xfrm>
            <a:prstGeom prst="rect">
              <a:avLst/>
            </a:pr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1" name="Freeform 254">
              <a:extLst>
                <a:ext uri="{FF2B5EF4-FFF2-40B4-BE49-F238E27FC236}">
                  <a16:creationId xmlns:a16="http://schemas.microsoft.com/office/drawing/2014/main" id="{2A9591D7-88B8-80BB-0D9A-72F06FFAD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8863" y="5226051"/>
              <a:ext cx="1427163" cy="79375"/>
            </a:xfrm>
            <a:custGeom>
              <a:avLst/>
              <a:gdLst>
                <a:gd name="T0" fmla="*/ 1 w 380"/>
                <a:gd name="T1" fmla="*/ 21 h 21"/>
                <a:gd name="T2" fmla="*/ 0 w 380"/>
                <a:gd name="T3" fmla="*/ 21 h 21"/>
                <a:gd name="T4" fmla="*/ 0 w 380"/>
                <a:gd name="T5" fmla="*/ 21 h 21"/>
                <a:gd name="T6" fmla="*/ 0 w 380"/>
                <a:gd name="T7" fmla="*/ 20 h 21"/>
                <a:gd name="T8" fmla="*/ 0 w 380"/>
                <a:gd name="T9" fmla="*/ 20 h 21"/>
                <a:gd name="T10" fmla="*/ 0 w 380"/>
                <a:gd name="T11" fmla="*/ 1 h 21"/>
                <a:gd name="T12" fmla="*/ 0 w 380"/>
                <a:gd name="T13" fmla="*/ 0 h 21"/>
                <a:gd name="T14" fmla="*/ 0 w 380"/>
                <a:gd name="T15" fmla="*/ 0 h 21"/>
                <a:gd name="T16" fmla="*/ 1 w 380"/>
                <a:gd name="T17" fmla="*/ 0 h 21"/>
                <a:gd name="T18" fmla="*/ 1 w 380"/>
                <a:gd name="T19" fmla="*/ 0 h 21"/>
                <a:gd name="T20" fmla="*/ 378 w 380"/>
                <a:gd name="T21" fmla="*/ 0 h 21"/>
                <a:gd name="T22" fmla="*/ 379 w 380"/>
                <a:gd name="T23" fmla="*/ 0 h 21"/>
                <a:gd name="T24" fmla="*/ 379 w 380"/>
                <a:gd name="T25" fmla="*/ 0 h 21"/>
                <a:gd name="T26" fmla="*/ 380 w 380"/>
                <a:gd name="T27" fmla="*/ 1 h 21"/>
                <a:gd name="T28" fmla="*/ 380 w 380"/>
                <a:gd name="T29" fmla="*/ 1 h 21"/>
                <a:gd name="T30" fmla="*/ 380 w 380"/>
                <a:gd name="T31" fmla="*/ 20 h 21"/>
                <a:gd name="T32" fmla="*/ 379 w 380"/>
                <a:gd name="T33" fmla="*/ 21 h 21"/>
                <a:gd name="T34" fmla="*/ 379 w 380"/>
                <a:gd name="T35" fmla="*/ 21 h 21"/>
                <a:gd name="T36" fmla="*/ 378 w 380"/>
                <a:gd name="T37" fmla="*/ 21 h 21"/>
                <a:gd name="T38" fmla="*/ 378 w 380"/>
                <a:gd name="T39" fmla="*/ 21 h 21"/>
                <a:gd name="T40" fmla="*/ 1 w 380"/>
                <a:gd name="T41" fmla="*/ 21 h 21"/>
                <a:gd name="T42" fmla="*/ 378 w 380"/>
                <a:gd name="T43" fmla="*/ 20 h 21"/>
                <a:gd name="T44" fmla="*/ 378 w 380"/>
                <a:gd name="T45" fmla="*/ 18 h 21"/>
                <a:gd name="T46" fmla="*/ 378 w 380"/>
                <a:gd name="T47" fmla="*/ 20 h 21"/>
                <a:gd name="T48" fmla="*/ 3 w 380"/>
                <a:gd name="T49" fmla="*/ 18 h 21"/>
                <a:gd name="T50" fmla="*/ 377 w 380"/>
                <a:gd name="T51" fmla="*/ 18 h 21"/>
                <a:gd name="T52" fmla="*/ 377 w 380"/>
                <a:gd name="T53" fmla="*/ 3 h 21"/>
                <a:gd name="T54" fmla="*/ 3 w 380"/>
                <a:gd name="T55" fmla="*/ 3 h 21"/>
                <a:gd name="T56" fmla="*/ 3 w 380"/>
                <a:gd name="T5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0" h="21">
                  <a:moveTo>
                    <a:pt x="1" y="21"/>
                  </a:move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78" y="0"/>
                    <a:pt x="378" y="0"/>
                    <a:pt x="378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380" y="0"/>
                    <a:pt x="380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80" y="20"/>
                    <a:pt x="380" y="20"/>
                    <a:pt x="380" y="20"/>
                  </a:cubicBezTo>
                  <a:cubicBezTo>
                    <a:pt x="380" y="20"/>
                    <a:pt x="380" y="20"/>
                    <a:pt x="379" y="21"/>
                  </a:cubicBezTo>
                  <a:cubicBezTo>
                    <a:pt x="379" y="21"/>
                    <a:pt x="379" y="21"/>
                    <a:pt x="379" y="21"/>
                  </a:cubicBezTo>
                  <a:cubicBezTo>
                    <a:pt x="379" y="21"/>
                    <a:pt x="379" y="21"/>
                    <a:pt x="378" y="21"/>
                  </a:cubicBezTo>
                  <a:cubicBezTo>
                    <a:pt x="378" y="21"/>
                    <a:pt x="378" y="21"/>
                    <a:pt x="378" y="21"/>
                  </a:cubicBezTo>
                  <a:cubicBezTo>
                    <a:pt x="1" y="21"/>
                    <a:pt x="1" y="21"/>
                    <a:pt x="1" y="21"/>
                  </a:cubicBezTo>
                  <a:close/>
                  <a:moveTo>
                    <a:pt x="378" y="20"/>
                  </a:moveTo>
                  <a:cubicBezTo>
                    <a:pt x="378" y="18"/>
                    <a:pt x="378" y="18"/>
                    <a:pt x="378" y="18"/>
                  </a:cubicBezTo>
                  <a:cubicBezTo>
                    <a:pt x="378" y="20"/>
                    <a:pt x="378" y="20"/>
                    <a:pt x="378" y="20"/>
                  </a:cubicBezTo>
                  <a:close/>
                  <a:moveTo>
                    <a:pt x="3" y="18"/>
                  </a:moveTo>
                  <a:cubicBezTo>
                    <a:pt x="377" y="18"/>
                    <a:pt x="377" y="18"/>
                    <a:pt x="377" y="18"/>
                  </a:cubicBezTo>
                  <a:cubicBezTo>
                    <a:pt x="377" y="3"/>
                    <a:pt x="377" y="3"/>
                    <a:pt x="377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2" name="Freeform 255">
              <a:extLst>
                <a:ext uri="{FF2B5EF4-FFF2-40B4-BE49-F238E27FC236}">
                  <a16:creationId xmlns:a16="http://schemas.microsoft.com/office/drawing/2014/main" id="{330918A7-0BD5-922F-C624-C20F25F3D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605463"/>
              <a:ext cx="71438" cy="268288"/>
            </a:xfrm>
            <a:custGeom>
              <a:avLst/>
              <a:gdLst>
                <a:gd name="T0" fmla="*/ 16 w 45"/>
                <a:gd name="T1" fmla="*/ 169 h 169"/>
                <a:gd name="T2" fmla="*/ 0 w 45"/>
                <a:gd name="T3" fmla="*/ 166 h 169"/>
                <a:gd name="T4" fmla="*/ 28 w 45"/>
                <a:gd name="T5" fmla="*/ 0 h 169"/>
                <a:gd name="T6" fmla="*/ 45 w 45"/>
                <a:gd name="T7" fmla="*/ 3 h 169"/>
                <a:gd name="T8" fmla="*/ 16 w 45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69">
                  <a:moveTo>
                    <a:pt x="16" y="169"/>
                  </a:moveTo>
                  <a:lnTo>
                    <a:pt x="0" y="166"/>
                  </a:lnTo>
                  <a:lnTo>
                    <a:pt x="28" y="0"/>
                  </a:lnTo>
                  <a:lnTo>
                    <a:pt x="45" y="3"/>
                  </a:lnTo>
                  <a:lnTo>
                    <a:pt x="16" y="169"/>
                  </a:lnTo>
                  <a:close/>
                </a:path>
              </a:pathLst>
            </a:cu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3" name="Freeform 256">
              <a:extLst>
                <a:ext uri="{FF2B5EF4-FFF2-40B4-BE49-F238E27FC236}">
                  <a16:creationId xmlns:a16="http://schemas.microsoft.com/office/drawing/2014/main" id="{01CFA6CB-459A-230B-1E9E-B5201E9B8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8600" y="5602288"/>
              <a:ext cx="82550" cy="274638"/>
            </a:xfrm>
            <a:custGeom>
              <a:avLst/>
              <a:gdLst>
                <a:gd name="T0" fmla="*/ 9 w 22"/>
                <a:gd name="T1" fmla="*/ 73 h 73"/>
                <a:gd name="T2" fmla="*/ 2 w 22"/>
                <a:gd name="T3" fmla="*/ 72 h 73"/>
                <a:gd name="T4" fmla="*/ 1 w 22"/>
                <a:gd name="T5" fmla="*/ 72 h 73"/>
                <a:gd name="T6" fmla="*/ 1 w 22"/>
                <a:gd name="T7" fmla="*/ 72 h 73"/>
                <a:gd name="T8" fmla="*/ 1 w 22"/>
                <a:gd name="T9" fmla="*/ 70 h 73"/>
                <a:gd name="T10" fmla="*/ 1 w 22"/>
                <a:gd name="T11" fmla="*/ 70 h 73"/>
                <a:gd name="T12" fmla="*/ 12 w 22"/>
                <a:gd name="T13" fmla="*/ 1 h 73"/>
                <a:gd name="T14" fmla="*/ 14 w 22"/>
                <a:gd name="T15" fmla="*/ 0 h 73"/>
                <a:gd name="T16" fmla="*/ 14 w 22"/>
                <a:gd name="T17" fmla="*/ 0 h 73"/>
                <a:gd name="T18" fmla="*/ 21 w 22"/>
                <a:gd name="T19" fmla="*/ 1 h 73"/>
                <a:gd name="T20" fmla="*/ 22 w 22"/>
                <a:gd name="T21" fmla="*/ 1 h 73"/>
                <a:gd name="T22" fmla="*/ 22 w 22"/>
                <a:gd name="T23" fmla="*/ 1 h 73"/>
                <a:gd name="T24" fmla="*/ 22 w 22"/>
                <a:gd name="T25" fmla="*/ 2 h 73"/>
                <a:gd name="T26" fmla="*/ 22 w 22"/>
                <a:gd name="T27" fmla="*/ 2 h 73"/>
                <a:gd name="T28" fmla="*/ 10 w 22"/>
                <a:gd name="T29" fmla="*/ 72 h 73"/>
                <a:gd name="T30" fmla="*/ 9 w 22"/>
                <a:gd name="T31" fmla="*/ 73 h 73"/>
                <a:gd name="T32" fmla="*/ 9 w 22"/>
                <a:gd name="T33" fmla="*/ 73 h 73"/>
                <a:gd name="T34" fmla="*/ 9 w 22"/>
                <a:gd name="T35" fmla="*/ 73 h 73"/>
                <a:gd name="T36" fmla="*/ 9 w 22"/>
                <a:gd name="T37" fmla="*/ 72 h 73"/>
                <a:gd name="T38" fmla="*/ 9 w 22"/>
                <a:gd name="T39" fmla="*/ 70 h 73"/>
                <a:gd name="T40" fmla="*/ 9 w 22"/>
                <a:gd name="T41" fmla="*/ 72 h 73"/>
                <a:gd name="T42" fmla="*/ 4 w 22"/>
                <a:gd name="T43" fmla="*/ 69 h 73"/>
                <a:gd name="T44" fmla="*/ 8 w 22"/>
                <a:gd name="T45" fmla="*/ 70 h 73"/>
                <a:gd name="T46" fmla="*/ 19 w 22"/>
                <a:gd name="T47" fmla="*/ 4 h 73"/>
                <a:gd name="T48" fmla="*/ 15 w 22"/>
                <a:gd name="T49" fmla="*/ 3 h 73"/>
                <a:gd name="T50" fmla="*/ 4 w 22"/>
                <a:gd name="T51" fmla="*/ 6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73">
                  <a:moveTo>
                    <a:pt x="9" y="73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1"/>
                    <a:pt x="0" y="71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3"/>
                    <a:pt x="10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lose/>
                  <a:moveTo>
                    <a:pt x="9" y="72"/>
                  </a:moveTo>
                  <a:cubicBezTo>
                    <a:pt x="9" y="70"/>
                    <a:pt x="9" y="70"/>
                    <a:pt x="9" y="70"/>
                  </a:cubicBezTo>
                  <a:cubicBezTo>
                    <a:pt x="9" y="72"/>
                    <a:pt x="9" y="72"/>
                    <a:pt x="9" y="72"/>
                  </a:cubicBezTo>
                  <a:close/>
                  <a:moveTo>
                    <a:pt x="4" y="69"/>
                  </a:moveTo>
                  <a:cubicBezTo>
                    <a:pt x="8" y="70"/>
                    <a:pt x="8" y="70"/>
                    <a:pt x="8" y="7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4" y="69"/>
                    <a:pt x="4" y="69"/>
                    <a:pt x="4" y="6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4" name="Freeform 257">
              <a:extLst>
                <a:ext uri="{FF2B5EF4-FFF2-40B4-BE49-F238E27FC236}">
                  <a16:creationId xmlns:a16="http://schemas.microsoft.com/office/drawing/2014/main" id="{CD17CD9F-6834-F777-F65C-563843F87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425" y="5783263"/>
              <a:ext cx="60325" cy="93663"/>
            </a:xfrm>
            <a:custGeom>
              <a:avLst/>
              <a:gdLst>
                <a:gd name="T0" fmla="*/ 14 w 16"/>
                <a:gd name="T1" fmla="*/ 19 h 25"/>
                <a:gd name="T2" fmla="*/ 6 w 16"/>
                <a:gd name="T3" fmla="*/ 25 h 25"/>
                <a:gd name="T4" fmla="*/ 6 w 16"/>
                <a:gd name="T5" fmla="*/ 25 h 25"/>
                <a:gd name="T6" fmla="*/ 0 w 16"/>
                <a:gd name="T7" fmla="*/ 17 h 25"/>
                <a:gd name="T8" fmla="*/ 2 w 16"/>
                <a:gd name="T9" fmla="*/ 6 h 25"/>
                <a:gd name="T10" fmla="*/ 9 w 16"/>
                <a:gd name="T11" fmla="*/ 0 h 25"/>
                <a:gd name="T12" fmla="*/ 9 w 16"/>
                <a:gd name="T13" fmla="*/ 0 h 25"/>
                <a:gd name="T14" fmla="*/ 16 w 16"/>
                <a:gd name="T15" fmla="*/ 8 h 25"/>
                <a:gd name="T16" fmla="*/ 14 w 16"/>
                <a:gd name="T1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5">
                  <a:moveTo>
                    <a:pt x="14" y="19"/>
                  </a:moveTo>
                  <a:cubicBezTo>
                    <a:pt x="14" y="23"/>
                    <a:pt x="10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3"/>
                    <a:pt x="6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1"/>
                    <a:pt x="16" y="4"/>
                    <a:pt x="16" y="8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5" name="Freeform 258">
              <a:extLst>
                <a:ext uri="{FF2B5EF4-FFF2-40B4-BE49-F238E27FC236}">
                  <a16:creationId xmlns:a16="http://schemas.microsoft.com/office/drawing/2014/main" id="{3BD17126-8B5E-AE49-212A-B0A99B0F1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0663" y="5778501"/>
              <a:ext cx="68263" cy="101600"/>
            </a:xfrm>
            <a:custGeom>
              <a:avLst/>
              <a:gdLst>
                <a:gd name="T0" fmla="*/ 8 w 18"/>
                <a:gd name="T1" fmla="*/ 27 h 27"/>
                <a:gd name="T2" fmla="*/ 7 w 18"/>
                <a:gd name="T3" fmla="*/ 27 h 27"/>
                <a:gd name="T4" fmla="*/ 7 w 18"/>
                <a:gd name="T5" fmla="*/ 27 h 27"/>
                <a:gd name="T6" fmla="*/ 0 w 18"/>
                <a:gd name="T7" fmla="*/ 19 h 27"/>
                <a:gd name="T8" fmla="*/ 0 w 18"/>
                <a:gd name="T9" fmla="*/ 19 h 27"/>
                <a:gd name="T10" fmla="*/ 0 w 18"/>
                <a:gd name="T11" fmla="*/ 18 h 27"/>
                <a:gd name="T12" fmla="*/ 0 w 18"/>
                <a:gd name="T13" fmla="*/ 18 h 27"/>
                <a:gd name="T14" fmla="*/ 1 w 18"/>
                <a:gd name="T15" fmla="*/ 7 h 27"/>
                <a:gd name="T16" fmla="*/ 10 w 18"/>
                <a:gd name="T17" fmla="*/ 0 h 27"/>
                <a:gd name="T18" fmla="*/ 10 w 18"/>
                <a:gd name="T19" fmla="*/ 0 h 27"/>
                <a:gd name="T20" fmla="*/ 11 w 18"/>
                <a:gd name="T21" fmla="*/ 0 h 27"/>
                <a:gd name="T22" fmla="*/ 11 w 18"/>
                <a:gd name="T23" fmla="*/ 0 h 27"/>
                <a:gd name="T24" fmla="*/ 18 w 18"/>
                <a:gd name="T25" fmla="*/ 8 h 27"/>
                <a:gd name="T26" fmla="*/ 18 w 18"/>
                <a:gd name="T27" fmla="*/ 8 h 27"/>
                <a:gd name="T28" fmla="*/ 18 w 18"/>
                <a:gd name="T29" fmla="*/ 9 h 27"/>
                <a:gd name="T30" fmla="*/ 18 w 18"/>
                <a:gd name="T31" fmla="*/ 9 h 27"/>
                <a:gd name="T32" fmla="*/ 17 w 18"/>
                <a:gd name="T33" fmla="*/ 20 h 27"/>
                <a:gd name="T34" fmla="*/ 8 w 18"/>
                <a:gd name="T35" fmla="*/ 27 h 27"/>
                <a:gd name="T36" fmla="*/ 8 w 18"/>
                <a:gd name="T37" fmla="*/ 27 h 27"/>
                <a:gd name="T38" fmla="*/ 8 w 18"/>
                <a:gd name="T39" fmla="*/ 27 h 27"/>
                <a:gd name="T40" fmla="*/ 4 w 18"/>
                <a:gd name="T41" fmla="*/ 8 h 27"/>
                <a:gd name="T42" fmla="*/ 3 w 18"/>
                <a:gd name="T43" fmla="*/ 18 h 27"/>
                <a:gd name="T44" fmla="*/ 3 w 18"/>
                <a:gd name="T45" fmla="*/ 19 h 27"/>
                <a:gd name="T46" fmla="*/ 3 w 18"/>
                <a:gd name="T47" fmla="*/ 19 h 27"/>
                <a:gd name="T48" fmla="*/ 7 w 18"/>
                <a:gd name="T49" fmla="*/ 24 h 27"/>
                <a:gd name="T50" fmla="*/ 7 w 18"/>
                <a:gd name="T51" fmla="*/ 24 h 27"/>
                <a:gd name="T52" fmla="*/ 8 w 18"/>
                <a:gd name="T53" fmla="*/ 24 h 27"/>
                <a:gd name="T54" fmla="*/ 8 w 18"/>
                <a:gd name="T55" fmla="*/ 24 h 27"/>
                <a:gd name="T56" fmla="*/ 14 w 18"/>
                <a:gd name="T57" fmla="*/ 20 h 27"/>
                <a:gd name="T58" fmla="*/ 14 w 18"/>
                <a:gd name="T59" fmla="*/ 20 h 27"/>
                <a:gd name="T60" fmla="*/ 15 w 18"/>
                <a:gd name="T61" fmla="*/ 9 h 27"/>
                <a:gd name="T62" fmla="*/ 15 w 18"/>
                <a:gd name="T63" fmla="*/ 8 h 27"/>
                <a:gd name="T64" fmla="*/ 15 w 18"/>
                <a:gd name="T65" fmla="*/ 8 h 27"/>
                <a:gd name="T66" fmla="*/ 10 w 18"/>
                <a:gd name="T67" fmla="*/ 3 h 27"/>
                <a:gd name="T68" fmla="*/ 10 w 18"/>
                <a:gd name="T69" fmla="*/ 3 h 27"/>
                <a:gd name="T70" fmla="*/ 10 w 18"/>
                <a:gd name="T71" fmla="*/ 3 h 27"/>
                <a:gd name="T72" fmla="*/ 10 w 18"/>
                <a:gd name="T73" fmla="*/ 3 h 27"/>
                <a:gd name="T74" fmla="*/ 10 w 18"/>
                <a:gd name="T75" fmla="*/ 3 h 27"/>
                <a:gd name="T76" fmla="*/ 10 w 18"/>
                <a:gd name="T77" fmla="*/ 3 h 27"/>
                <a:gd name="T78" fmla="*/ 4 w 18"/>
                <a:gd name="T79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27">
                  <a:moveTo>
                    <a:pt x="8" y="27"/>
                  </a:moveTo>
                  <a:cubicBezTo>
                    <a:pt x="8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3" y="27"/>
                    <a:pt x="0" y="23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8" y="4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4"/>
                    <a:pt x="12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lose/>
                  <a:moveTo>
                    <a:pt x="4" y="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5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1" y="24"/>
                    <a:pt x="13" y="22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6"/>
                    <a:pt x="13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3"/>
                    <a:pt x="4" y="5"/>
                    <a:pt x="4" y="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6" name="Freeform 259">
              <a:extLst>
                <a:ext uri="{FF2B5EF4-FFF2-40B4-BE49-F238E27FC236}">
                  <a16:creationId xmlns:a16="http://schemas.microsoft.com/office/drawing/2014/main" id="{5BBF8676-9D01-0DEF-EE42-9FDEA2D2C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675" y="5605463"/>
              <a:ext cx="71438" cy="268288"/>
            </a:xfrm>
            <a:custGeom>
              <a:avLst/>
              <a:gdLst>
                <a:gd name="T0" fmla="*/ 29 w 45"/>
                <a:gd name="T1" fmla="*/ 169 h 169"/>
                <a:gd name="T2" fmla="*/ 45 w 45"/>
                <a:gd name="T3" fmla="*/ 166 h 169"/>
                <a:gd name="T4" fmla="*/ 17 w 45"/>
                <a:gd name="T5" fmla="*/ 0 h 169"/>
                <a:gd name="T6" fmla="*/ 0 w 45"/>
                <a:gd name="T7" fmla="*/ 3 h 169"/>
                <a:gd name="T8" fmla="*/ 29 w 45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69">
                  <a:moveTo>
                    <a:pt x="29" y="169"/>
                  </a:moveTo>
                  <a:lnTo>
                    <a:pt x="45" y="166"/>
                  </a:lnTo>
                  <a:lnTo>
                    <a:pt x="17" y="0"/>
                  </a:lnTo>
                  <a:lnTo>
                    <a:pt x="0" y="3"/>
                  </a:lnTo>
                  <a:lnTo>
                    <a:pt x="29" y="169"/>
                  </a:lnTo>
                  <a:close/>
                </a:path>
              </a:pathLst>
            </a:cu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7" name="Freeform 260">
              <a:extLst>
                <a:ext uri="{FF2B5EF4-FFF2-40B4-BE49-F238E27FC236}">
                  <a16:creationId xmlns:a16="http://schemas.microsoft.com/office/drawing/2014/main" id="{B8D3D5A0-B301-F727-ABB5-9A24A7D011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5602288"/>
              <a:ext cx="82550" cy="274638"/>
            </a:xfrm>
            <a:custGeom>
              <a:avLst/>
              <a:gdLst>
                <a:gd name="T0" fmla="*/ 12 w 22"/>
                <a:gd name="T1" fmla="*/ 72 h 73"/>
                <a:gd name="T2" fmla="*/ 0 w 22"/>
                <a:gd name="T3" fmla="*/ 2 h 73"/>
                <a:gd name="T4" fmla="*/ 0 w 22"/>
                <a:gd name="T5" fmla="*/ 1 h 73"/>
                <a:gd name="T6" fmla="*/ 0 w 22"/>
                <a:gd name="T7" fmla="*/ 1 h 73"/>
                <a:gd name="T8" fmla="*/ 1 w 22"/>
                <a:gd name="T9" fmla="*/ 1 h 73"/>
                <a:gd name="T10" fmla="*/ 1 w 22"/>
                <a:gd name="T11" fmla="*/ 1 h 73"/>
                <a:gd name="T12" fmla="*/ 8 w 22"/>
                <a:gd name="T13" fmla="*/ 0 h 73"/>
                <a:gd name="T14" fmla="*/ 10 w 22"/>
                <a:gd name="T15" fmla="*/ 1 h 73"/>
                <a:gd name="T16" fmla="*/ 10 w 22"/>
                <a:gd name="T17" fmla="*/ 1 h 73"/>
                <a:gd name="T18" fmla="*/ 22 w 22"/>
                <a:gd name="T19" fmla="*/ 70 h 73"/>
                <a:gd name="T20" fmla="*/ 21 w 22"/>
                <a:gd name="T21" fmla="*/ 72 h 73"/>
                <a:gd name="T22" fmla="*/ 21 w 22"/>
                <a:gd name="T23" fmla="*/ 72 h 73"/>
                <a:gd name="T24" fmla="*/ 20 w 22"/>
                <a:gd name="T25" fmla="*/ 72 h 73"/>
                <a:gd name="T26" fmla="*/ 20 w 22"/>
                <a:gd name="T27" fmla="*/ 72 h 73"/>
                <a:gd name="T28" fmla="*/ 13 w 22"/>
                <a:gd name="T29" fmla="*/ 73 h 73"/>
                <a:gd name="T30" fmla="*/ 13 w 22"/>
                <a:gd name="T31" fmla="*/ 73 h 73"/>
                <a:gd name="T32" fmla="*/ 13 w 22"/>
                <a:gd name="T33" fmla="*/ 73 h 73"/>
                <a:gd name="T34" fmla="*/ 12 w 22"/>
                <a:gd name="T35" fmla="*/ 72 h 73"/>
                <a:gd name="T36" fmla="*/ 13 w 22"/>
                <a:gd name="T37" fmla="*/ 72 h 73"/>
                <a:gd name="T38" fmla="*/ 14 w 22"/>
                <a:gd name="T39" fmla="*/ 71 h 73"/>
                <a:gd name="T40" fmla="*/ 13 w 22"/>
                <a:gd name="T41" fmla="*/ 72 h 73"/>
                <a:gd name="T42" fmla="*/ 3 w 22"/>
                <a:gd name="T43" fmla="*/ 4 h 73"/>
                <a:gd name="T44" fmla="*/ 14 w 22"/>
                <a:gd name="T45" fmla="*/ 70 h 73"/>
                <a:gd name="T46" fmla="*/ 18 w 22"/>
                <a:gd name="T47" fmla="*/ 69 h 73"/>
                <a:gd name="T48" fmla="*/ 7 w 22"/>
                <a:gd name="T49" fmla="*/ 3 h 73"/>
                <a:gd name="T50" fmla="*/ 3 w 22"/>
                <a:gd name="T51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73">
                  <a:moveTo>
                    <a:pt x="12" y="7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1" y="71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1" y="72"/>
                    <a:pt x="21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2" y="73"/>
                    <a:pt x="12" y="73"/>
                    <a:pt x="12" y="72"/>
                  </a:cubicBezTo>
                  <a:close/>
                  <a:moveTo>
                    <a:pt x="13" y="72"/>
                  </a:moveTo>
                  <a:cubicBezTo>
                    <a:pt x="14" y="71"/>
                    <a:pt x="14" y="71"/>
                    <a:pt x="14" y="71"/>
                  </a:cubicBezTo>
                  <a:cubicBezTo>
                    <a:pt x="13" y="72"/>
                    <a:pt x="13" y="72"/>
                    <a:pt x="13" y="72"/>
                  </a:cubicBezTo>
                  <a:close/>
                  <a:moveTo>
                    <a:pt x="3" y="4"/>
                  </a:moveTo>
                  <a:cubicBezTo>
                    <a:pt x="14" y="70"/>
                    <a:pt x="14" y="70"/>
                    <a:pt x="14" y="70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8" name="Freeform 261">
              <a:extLst>
                <a:ext uri="{FF2B5EF4-FFF2-40B4-BE49-F238E27FC236}">
                  <a16:creationId xmlns:a16="http://schemas.microsoft.com/office/drawing/2014/main" id="{F45218AF-4BF6-C109-5D12-F153C0E16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3900" y="5783263"/>
              <a:ext cx="60325" cy="93663"/>
            </a:xfrm>
            <a:custGeom>
              <a:avLst/>
              <a:gdLst>
                <a:gd name="T0" fmla="*/ 2 w 16"/>
                <a:gd name="T1" fmla="*/ 19 h 25"/>
                <a:gd name="T2" fmla="*/ 10 w 16"/>
                <a:gd name="T3" fmla="*/ 25 h 25"/>
                <a:gd name="T4" fmla="*/ 10 w 16"/>
                <a:gd name="T5" fmla="*/ 25 h 25"/>
                <a:gd name="T6" fmla="*/ 16 w 16"/>
                <a:gd name="T7" fmla="*/ 17 h 25"/>
                <a:gd name="T8" fmla="*/ 15 w 16"/>
                <a:gd name="T9" fmla="*/ 6 h 25"/>
                <a:gd name="T10" fmla="*/ 7 w 16"/>
                <a:gd name="T11" fmla="*/ 0 h 25"/>
                <a:gd name="T12" fmla="*/ 7 w 16"/>
                <a:gd name="T13" fmla="*/ 0 h 25"/>
                <a:gd name="T14" fmla="*/ 0 w 16"/>
                <a:gd name="T15" fmla="*/ 8 h 25"/>
                <a:gd name="T16" fmla="*/ 2 w 16"/>
                <a:gd name="T1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5">
                  <a:moveTo>
                    <a:pt x="2" y="19"/>
                  </a:moveTo>
                  <a:cubicBezTo>
                    <a:pt x="2" y="23"/>
                    <a:pt x="6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4" y="24"/>
                    <a:pt x="16" y="21"/>
                    <a:pt x="16" y="1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3"/>
                    <a:pt x="10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0" y="4"/>
                    <a:pt x="0" y="8"/>
                  </a:cubicBezTo>
                  <a:lnTo>
                    <a:pt x="2" y="19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9" name="Freeform 262">
              <a:extLst>
                <a:ext uri="{FF2B5EF4-FFF2-40B4-BE49-F238E27FC236}">
                  <a16:creationId xmlns:a16="http://schemas.microsoft.com/office/drawing/2014/main" id="{41A44F59-28CC-DB4C-F980-C028186AC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5778501"/>
              <a:ext cx="68263" cy="101600"/>
            </a:xfrm>
            <a:custGeom>
              <a:avLst/>
              <a:gdLst>
                <a:gd name="T0" fmla="*/ 1 w 18"/>
                <a:gd name="T1" fmla="*/ 20 h 27"/>
                <a:gd name="T2" fmla="*/ 3 w 18"/>
                <a:gd name="T3" fmla="*/ 20 h 27"/>
                <a:gd name="T4" fmla="*/ 4 w 18"/>
                <a:gd name="T5" fmla="*/ 20 h 27"/>
                <a:gd name="T6" fmla="*/ 10 w 18"/>
                <a:gd name="T7" fmla="*/ 24 h 27"/>
                <a:gd name="T8" fmla="*/ 10 w 18"/>
                <a:gd name="T9" fmla="*/ 24 h 27"/>
                <a:gd name="T10" fmla="*/ 11 w 18"/>
                <a:gd name="T11" fmla="*/ 24 h 27"/>
                <a:gd name="T12" fmla="*/ 11 w 18"/>
                <a:gd name="T13" fmla="*/ 24 h 27"/>
                <a:gd name="T14" fmla="*/ 15 w 18"/>
                <a:gd name="T15" fmla="*/ 19 h 27"/>
                <a:gd name="T16" fmla="*/ 15 w 18"/>
                <a:gd name="T17" fmla="*/ 19 h 27"/>
                <a:gd name="T18" fmla="*/ 15 w 18"/>
                <a:gd name="T19" fmla="*/ 18 h 27"/>
                <a:gd name="T20" fmla="*/ 15 w 18"/>
                <a:gd name="T21" fmla="*/ 18 h 27"/>
                <a:gd name="T22" fmla="*/ 14 w 18"/>
                <a:gd name="T23" fmla="*/ 8 h 27"/>
                <a:gd name="T24" fmla="*/ 8 w 18"/>
                <a:gd name="T25" fmla="*/ 3 h 27"/>
                <a:gd name="T26" fmla="*/ 8 w 18"/>
                <a:gd name="T27" fmla="*/ 3 h 27"/>
                <a:gd name="T28" fmla="*/ 8 w 18"/>
                <a:gd name="T29" fmla="*/ 3 h 27"/>
                <a:gd name="T30" fmla="*/ 8 w 18"/>
                <a:gd name="T31" fmla="*/ 3 h 27"/>
                <a:gd name="T32" fmla="*/ 3 w 18"/>
                <a:gd name="T33" fmla="*/ 8 h 27"/>
                <a:gd name="T34" fmla="*/ 3 w 18"/>
                <a:gd name="T35" fmla="*/ 8 h 27"/>
                <a:gd name="T36" fmla="*/ 3 w 18"/>
                <a:gd name="T37" fmla="*/ 9 h 27"/>
                <a:gd name="T38" fmla="*/ 3 w 18"/>
                <a:gd name="T39" fmla="*/ 9 h 27"/>
                <a:gd name="T40" fmla="*/ 4 w 18"/>
                <a:gd name="T41" fmla="*/ 20 h 27"/>
                <a:gd name="T42" fmla="*/ 3 w 18"/>
                <a:gd name="T43" fmla="*/ 20 h 27"/>
                <a:gd name="T44" fmla="*/ 1 w 18"/>
                <a:gd name="T45" fmla="*/ 20 h 27"/>
                <a:gd name="T46" fmla="*/ 0 w 18"/>
                <a:gd name="T47" fmla="*/ 9 h 27"/>
                <a:gd name="T48" fmla="*/ 0 w 18"/>
                <a:gd name="T49" fmla="*/ 8 h 27"/>
                <a:gd name="T50" fmla="*/ 0 w 18"/>
                <a:gd name="T51" fmla="*/ 8 h 27"/>
                <a:gd name="T52" fmla="*/ 7 w 18"/>
                <a:gd name="T53" fmla="*/ 0 h 27"/>
                <a:gd name="T54" fmla="*/ 7 w 18"/>
                <a:gd name="T55" fmla="*/ 0 h 27"/>
                <a:gd name="T56" fmla="*/ 8 w 18"/>
                <a:gd name="T57" fmla="*/ 0 h 27"/>
                <a:gd name="T58" fmla="*/ 8 w 18"/>
                <a:gd name="T59" fmla="*/ 0 h 27"/>
                <a:gd name="T60" fmla="*/ 17 w 18"/>
                <a:gd name="T61" fmla="*/ 7 h 27"/>
                <a:gd name="T62" fmla="*/ 17 w 18"/>
                <a:gd name="T63" fmla="*/ 7 h 27"/>
                <a:gd name="T64" fmla="*/ 18 w 18"/>
                <a:gd name="T65" fmla="*/ 18 h 27"/>
                <a:gd name="T66" fmla="*/ 18 w 18"/>
                <a:gd name="T67" fmla="*/ 19 h 27"/>
                <a:gd name="T68" fmla="*/ 18 w 18"/>
                <a:gd name="T69" fmla="*/ 19 h 27"/>
                <a:gd name="T70" fmla="*/ 11 w 18"/>
                <a:gd name="T71" fmla="*/ 27 h 27"/>
                <a:gd name="T72" fmla="*/ 11 w 18"/>
                <a:gd name="T73" fmla="*/ 27 h 27"/>
                <a:gd name="T74" fmla="*/ 10 w 18"/>
                <a:gd name="T75" fmla="*/ 27 h 27"/>
                <a:gd name="T76" fmla="*/ 10 w 18"/>
                <a:gd name="T77" fmla="*/ 27 h 27"/>
                <a:gd name="T78" fmla="*/ 1 w 18"/>
                <a:gd name="T7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27">
                  <a:moveTo>
                    <a:pt x="1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2"/>
                    <a:pt x="7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3" y="24"/>
                    <a:pt x="15" y="22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5"/>
                    <a:pt x="11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5" y="3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3" y="0"/>
                    <a:pt x="16" y="3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3"/>
                    <a:pt x="15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6" y="27"/>
                    <a:pt x="2" y="24"/>
                    <a:pt x="1" y="2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0" name="Freeform 263">
              <a:extLst>
                <a:ext uri="{FF2B5EF4-FFF2-40B4-BE49-F238E27FC236}">
                  <a16:creationId xmlns:a16="http://schemas.microsoft.com/office/drawing/2014/main" id="{5A5B6882-4BE5-642E-3FDA-AE6E81CDB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5" y="5572126"/>
              <a:ext cx="723900" cy="101600"/>
            </a:xfrm>
            <a:custGeom>
              <a:avLst/>
              <a:gdLst>
                <a:gd name="T0" fmla="*/ 193 w 193"/>
                <a:gd name="T1" fmla="*/ 14 h 27"/>
                <a:gd name="T2" fmla="*/ 180 w 193"/>
                <a:gd name="T3" fmla="*/ 27 h 27"/>
                <a:gd name="T4" fmla="*/ 13 w 193"/>
                <a:gd name="T5" fmla="*/ 27 h 27"/>
                <a:gd name="T6" fmla="*/ 0 w 193"/>
                <a:gd name="T7" fmla="*/ 14 h 27"/>
                <a:gd name="T8" fmla="*/ 0 w 193"/>
                <a:gd name="T9" fmla="*/ 13 h 27"/>
                <a:gd name="T10" fmla="*/ 13 w 193"/>
                <a:gd name="T11" fmla="*/ 0 h 27"/>
                <a:gd name="T12" fmla="*/ 180 w 193"/>
                <a:gd name="T13" fmla="*/ 0 h 27"/>
                <a:gd name="T14" fmla="*/ 193 w 193"/>
                <a:gd name="T15" fmla="*/ 13 h 27"/>
                <a:gd name="T16" fmla="*/ 193 w 193"/>
                <a:gd name="T1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7">
                  <a:moveTo>
                    <a:pt x="193" y="14"/>
                  </a:moveTo>
                  <a:cubicBezTo>
                    <a:pt x="193" y="21"/>
                    <a:pt x="188" y="27"/>
                    <a:pt x="180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8" y="0"/>
                    <a:pt x="193" y="6"/>
                    <a:pt x="193" y="13"/>
                  </a:cubicBezTo>
                  <a:lnTo>
                    <a:pt x="193" y="14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1" name="Freeform 264">
              <a:extLst>
                <a:ext uri="{FF2B5EF4-FFF2-40B4-BE49-F238E27FC236}">
                  <a16:creationId xmlns:a16="http://schemas.microsoft.com/office/drawing/2014/main" id="{DDB5CE91-51A7-F5DF-56CA-7CAE303BA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8113" y="5568951"/>
              <a:ext cx="736600" cy="107950"/>
            </a:xfrm>
            <a:custGeom>
              <a:avLst/>
              <a:gdLst>
                <a:gd name="T0" fmla="*/ 14 w 196"/>
                <a:gd name="T1" fmla="*/ 29 h 29"/>
                <a:gd name="T2" fmla="*/ 0 w 196"/>
                <a:gd name="T3" fmla="*/ 15 h 29"/>
                <a:gd name="T4" fmla="*/ 0 w 196"/>
                <a:gd name="T5" fmla="*/ 15 h 29"/>
                <a:gd name="T6" fmla="*/ 0 w 196"/>
                <a:gd name="T7" fmla="*/ 14 h 29"/>
                <a:gd name="T8" fmla="*/ 14 w 196"/>
                <a:gd name="T9" fmla="*/ 0 h 29"/>
                <a:gd name="T10" fmla="*/ 14 w 196"/>
                <a:gd name="T11" fmla="*/ 0 h 29"/>
                <a:gd name="T12" fmla="*/ 181 w 196"/>
                <a:gd name="T13" fmla="*/ 0 h 29"/>
                <a:gd name="T14" fmla="*/ 196 w 196"/>
                <a:gd name="T15" fmla="*/ 14 h 29"/>
                <a:gd name="T16" fmla="*/ 196 w 196"/>
                <a:gd name="T17" fmla="*/ 14 h 29"/>
                <a:gd name="T18" fmla="*/ 196 w 196"/>
                <a:gd name="T19" fmla="*/ 15 h 29"/>
                <a:gd name="T20" fmla="*/ 181 w 196"/>
                <a:gd name="T21" fmla="*/ 29 h 29"/>
                <a:gd name="T22" fmla="*/ 181 w 196"/>
                <a:gd name="T23" fmla="*/ 29 h 29"/>
                <a:gd name="T24" fmla="*/ 14 w 196"/>
                <a:gd name="T25" fmla="*/ 29 h 29"/>
                <a:gd name="T26" fmla="*/ 3 w 196"/>
                <a:gd name="T27" fmla="*/ 14 h 29"/>
                <a:gd name="T28" fmla="*/ 3 w 196"/>
                <a:gd name="T29" fmla="*/ 15 h 29"/>
                <a:gd name="T30" fmla="*/ 14 w 196"/>
                <a:gd name="T31" fmla="*/ 26 h 29"/>
                <a:gd name="T32" fmla="*/ 14 w 196"/>
                <a:gd name="T33" fmla="*/ 26 h 29"/>
                <a:gd name="T34" fmla="*/ 181 w 196"/>
                <a:gd name="T35" fmla="*/ 26 h 29"/>
                <a:gd name="T36" fmla="*/ 193 w 196"/>
                <a:gd name="T37" fmla="*/ 15 h 29"/>
                <a:gd name="T38" fmla="*/ 193 w 196"/>
                <a:gd name="T39" fmla="*/ 15 h 29"/>
                <a:gd name="T40" fmla="*/ 193 w 196"/>
                <a:gd name="T41" fmla="*/ 14 h 29"/>
                <a:gd name="T42" fmla="*/ 181 w 196"/>
                <a:gd name="T43" fmla="*/ 3 h 29"/>
                <a:gd name="T44" fmla="*/ 181 w 196"/>
                <a:gd name="T45" fmla="*/ 3 h 29"/>
                <a:gd name="T46" fmla="*/ 14 w 196"/>
                <a:gd name="T47" fmla="*/ 3 h 29"/>
                <a:gd name="T48" fmla="*/ 3 w 196"/>
                <a:gd name="T4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6" h="29">
                  <a:moveTo>
                    <a:pt x="14" y="29"/>
                  </a:moveTo>
                  <a:cubicBezTo>
                    <a:pt x="6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9" y="0"/>
                    <a:pt x="196" y="6"/>
                    <a:pt x="196" y="14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6" y="15"/>
                    <a:pt x="196" y="15"/>
                    <a:pt x="196" y="15"/>
                  </a:cubicBezTo>
                  <a:cubicBezTo>
                    <a:pt x="196" y="23"/>
                    <a:pt x="189" y="29"/>
                    <a:pt x="181" y="29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4" y="29"/>
                    <a:pt x="14" y="29"/>
                    <a:pt x="14" y="29"/>
                  </a:cubicBezTo>
                  <a:close/>
                  <a:moveTo>
                    <a:pt x="3" y="14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21"/>
                    <a:pt x="8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88" y="26"/>
                    <a:pt x="193" y="21"/>
                    <a:pt x="193" y="15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93" y="8"/>
                    <a:pt x="188" y="3"/>
                    <a:pt x="181" y="3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8" y="3"/>
                    <a:pt x="3" y="8"/>
                    <a:pt x="3" y="1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2" name="Freeform 265">
              <a:extLst>
                <a:ext uri="{FF2B5EF4-FFF2-40B4-BE49-F238E27FC236}">
                  <a16:creationId xmlns:a16="http://schemas.microsoft.com/office/drawing/2014/main" id="{55453B7D-C317-0242-F181-9F7851BE7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5" y="5035551"/>
              <a:ext cx="420688" cy="187325"/>
            </a:xfrm>
            <a:custGeom>
              <a:avLst/>
              <a:gdLst>
                <a:gd name="T0" fmla="*/ 0 w 112"/>
                <a:gd name="T1" fmla="*/ 50 h 50"/>
                <a:gd name="T2" fmla="*/ 112 w 112"/>
                <a:gd name="T3" fmla="*/ 48 h 50"/>
                <a:gd name="T4" fmla="*/ 112 w 112"/>
                <a:gd name="T5" fmla="*/ 23 h 50"/>
                <a:gd name="T6" fmla="*/ 27 w 112"/>
                <a:gd name="T7" fmla="*/ 24 h 50"/>
                <a:gd name="T8" fmla="*/ 0 w 11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50">
                  <a:moveTo>
                    <a:pt x="0" y="50"/>
                  </a:moveTo>
                  <a:cubicBezTo>
                    <a:pt x="0" y="50"/>
                    <a:pt x="87" y="23"/>
                    <a:pt x="112" y="48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2" y="23"/>
                    <a:pt x="95" y="0"/>
                    <a:pt x="27" y="24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3" name="Freeform 266">
              <a:extLst>
                <a:ext uri="{FF2B5EF4-FFF2-40B4-BE49-F238E27FC236}">
                  <a16:creationId xmlns:a16="http://schemas.microsoft.com/office/drawing/2014/main" id="{7AC3F1EB-7CB4-915A-30DE-2478279BF4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2388" y="5080001"/>
              <a:ext cx="431800" cy="150813"/>
            </a:xfrm>
            <a:custGeom>
              <a:avLst/>
              <a:gdLst>
                <a:gd name="T0" fmla="*/ 1 w 115"/>
                <a:gd name="T1" fmla="*/ 39 h 40"/>
                <a:gd name="T2" fmla="*/ 1 w 115"/>
                <a:gd name="T3" fmla="*/ 37 h 40"/>
                <a:gd name="T4" fmla="*/ 1 w 115"/>
                <a:gd name="T5" fmla="*/ 37 h 40"/>
                <a:gd name="T6" fmla="*/ 28 w 115"/>
                <a:gd name="T7" fmla="*/ 11 h 40"/>
                <a:gd name="T8" fmla="*/ 28 w 115"/>
                <a:gd name="T9" fmla="*/ 11 h 40"/>
                <a:gd name="T10" fmla="*/ 82 w 115"/>
                <a:gd name="T11" fmla="*/ 0 h 40"/>
                <a:gd name="T12" fmla="*/ 82 w 115"/>
                <a:gd name="T13" fmla="*/ 0 h 40"/>
                <a:gd name="T14" fmla="*/ 115 w 115"/>
                <a:gd name="T15" fmla="*/ 11 h 40"/>
                <a:gd name="T16" fmla="*/ 115 w 115"/>
                <a:gd name="T17" fmla="*/ 11 h 40"/>
                <a:gd name="T18" fmla="*/ 115 w 115"/>
                <a:gd name="T19" fmla="*/ 11 h 40"/>
                <a:gd name="T20" fmla="*/ 115 w 115"/>
                <a:gd name="T21" fmla="*/ 36 h 40"/>
                <a:gd name="T22" fmla="*/ 115 w 115"/>
                <a:gd name="T23" fmla="*/ 37 h 40"/>
                <a:gd name="T24" fmla="*/ 115 w 115"/>
                <a:gd name="T25" fmla="*/ 37 h 40"/>
                <a:gd name="T26" fmla="*/ 113 w 115"/>
                <a:gd name="T27" fmla="*/ 37 h 40"/>
                <a:gd name="T28" fmla="*/ 113 w 115"/>
                <a:gd name="T29" fmla="*/ 37 h 40"/>
                <a:gd name="T30" fmla="*/ 77 w 115"/>
                <a:gd name="T31" fmla="*/ 27 h 40"/>
                <a:gd name="T32" fmla="*/ 77 w 115"/>
                <a:gd name="T33" fmla="*/ 27 h 40"/>
                <a:gd name="T34" fmla="*/ 3 w 115"/>
                <a:gd name="T35" fmla="*/ 40 h 40"/>
                <a:gd name="T36" fmla="*/ 3 w 115"/>
                <a:gd name="T37" fmla="*/ 40 h 40"/>
                <a:gd name="T38" fmla="*/ 2 w 115"/>
                <a:gd name="T39" fmla="*/ 38 h 40"/>
                <a:gd name="T40" fmla="*/ 3 w 115"/>
                <a:gd name="T41" fmla="*/ 40 h 40"/>
                <a:gd name="T42" fmla="*/ 2 w 115"/>
                <a:gd name="T43" fmla="*/ 40 h 40"/>
                <a:gd name="T44" fmla="*/ 2 w 115"/>
                <a:gd name="T45" fmla="*/ 40 h 40"/>
                <a:gd name="T46" fmla="*/ 1 w 115"/>
                <a:gd name="T47" fmla="*/ 39 h 40"/>
                <a:gd name="T48" fmla="*/ 8 w 115"/>
                <a:gd name="T49" fmla="*/ 35 h 40"/>
                <a:gd name="T50" fmla="*/ 77 w 115"/>
                <a:gd name="T51" fmla="*/ 24 h 40"/>
                <a:gd name="T52" fmla="*/ 77 w 115"/>
                <a:gd name="T53" fmla="*/ 24 h 40"/>
                <a:gd name="T54" fmla="*/ 112 w 115"/>
                <a:gd name="T55" fmla="*/ 32 h 40"/>
                <a:gd name="T56" fmla="*/ 112 w 115"/>
                <a:gd name="T57" fmla="*/ 32 h 40"/>
                <a:gd name="T58" fmla="*/ 112 w 115"/>
                <a:gd name="T59" fmla="*/ 12 h 40"/>
                <a:gd name="T60" fmla="*/ 111 w 115"/>
                <a:gd name="T61" fmla="*/ 11 h 40"/>
                <a:gd name="T62" fmla="*/ 111 w 115"/>
                <a:gd name="T63" fmla="*/ 11 h 40"/>
                <a:gd name="T64" fmla="*/ 107 w 115"/>
                <a:gd name="T65" fmla="*/ 8 h 40"/>
                <a:gd name="T66" fmla="*/ 107 w 115"/>
                <a:gd name="T67" fmla="*/ 8 h 40"/>
                <a:gd name="T68" fmla="*/ 82 w 115"/>
                <a:gd name="T69" fmla="*/ 3 h 40"/>
                <a:gd name="T70" fmla="*/ 82 w 115"/>
                <a:gd name="T71" fmla="*/ 3 h 40"/>
                <a:gd name="T72" fmla="*/ 30 w 115"/>
                <a:gd name="T73" fmla="*/ 14 h 40"/>
                <a:gd name="T74" fmla="*/ 30 w 115"/>
                <a:gd name="T75" fmla="*/ 14 h 40"/>
                <a:gd name="T76" fmla="*/ 8 w 115"/>
                <a:gd name="T7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5" h="40">
                  <a:moveTo>
                    <a:pt x="1" y="39"/>
                  </a:moveTo>
                  <a:cubicBezTo>
                    <a:pt x="0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52" y="3"/>
                    <a:pt x="69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07" y="0"/>
                    <a:pt x="115" y="10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5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4" y="37"/>
                    <a:pt x="113" y="37"/>
                    <a:pt x="113" y="37"/>
                  </a:cubicBezTo>
                  <a:cubicBezTo>
                    <a:pt x="113" y="37"/>
                    <a:pt x="113" y="37"/>
                    <a:pt x="113" y="37"/>
                  </a:cubicBezTo>
                  <a:cubicBezTo>
                    <a:pt x="106" y="30"/>
                    <a:pt x="92" y="27"/>
                    <a:pt x="77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44" y="27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1" y="39"/>
                    <a:pt x="1" y="39"/>
                  </a:cubicBezTo>
                  <a:close/>
                  <a:moveTo>
                    <a:pt x="8" y="35"/>
                  </a:moveTo>
                  <a:cubicBezTo>
                    <a:pt x="20" y="32"/>
                    <a:pt x="51" y="24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91" y="24"/>
                    <a:pt x="104" y="26"/>
                    <a:pt x="112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1"/>
                    <a:pt x="111" y="1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09" y="9"/>
                    <a:pt x="107" y="8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2" y="5"/>
                    <a:pt x="94" y="3"/>
                    <a:pt x="82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70" y="3"/>
                    <a:pt x="53" y="6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8" y="35"/>
                    <a:pt x="8" y="35"/>
                    <a:pt x="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4" name="Freeform 267">
              <a:extLst>
                <a:ext uri="{FF2B5EF4-FFF2-40B4-BE49-F238E27FC236}">
                  <a16:creationId xmlns:a16="http://schemas.microsoft.com/office/drawing/2014/main" id="{BA7A328D-CB35-C8A6-5961-715016996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013" y="5035551"/>
              <a:ext cx="420688" cy="187325"/>
            </a:xfrm>
            <a:custGeom>
              <a:avLst/>
              <a:gdLst>
                <a:gd name="T0" fmla="*/ 112 w 112"/>
                <a:gd name="T1" fmla="*/ 50 h 50"/>
                <a:gd name="T2" fmla="*/ 0 w 112"/>
                <a:gd name="T3" fmla="*/ 48 h 50"/>
                <a:gd name="T4" fmla="*/ 0 w 112"/>
                <a:gd name="T5" fmla="*/ 23 h 50"/>
                <a:gd name="T6" fmla="*/ 83 w 112"/>
                <a:gd name="T7" fmla="*/ 25 h 50"/>
                <a:gd name="T8" fmla="*/ 112 w 11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50">
                  <a:moveTo>
                    <a:pt x="112" y="50"/>
                  </a:moveTo>
                  <a:cubicBezTo>
                    <a:pt x="112" y="50"/>
                    <a:pt x="23" y="18"/>
                    <a:pt x="0" y="4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5" y="0"/>
                    <a:pt x="83" y="25"/>
                  </a:cubicBezTo>
                  <a:lnTo>
                    <a:pt x="112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5" name="Freeform 268">
              <a:extLst>
                <a:ext uri="{FF2B5EF4-FFF2-40B4-BE49-F238E27FC236}">
                  <a16:creationId xmlns:a16="http://schemas.microsoft.com/office/drawing/2014/main" id="{1B11E1EF-12B9-ED47-E245-4FBD59133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26250" y="5080001"/>
              <a:ext cx="431800" cy="150813"/>
            </a:xfrm>
            <a:custGeom>
              <a:avLst/>
              <a:gdLst>
                <a:gd name="T0" fmla="*/ 112 w 115"/>
                <a:gd name="T1" fmla="*/ 40 h 40"/>
                <a:gd name="T2" fmla="*/ 87 w 115"/>
                <a:gd name="T3" fmla="*/ 32 h 40"/>
                <a:gd name="T4" fmla="*/ 87 w 115"/>
                <a:gd name="T5" fmla="*/ 32 h 40"/>
                <a:gd name="T6" fmla="*/ 37 w 115"/>
                <a:gd name="T7" fmla="*/ 24 h 40"/>
                <a:gd name="T8" fmla="*/ 37 w 115"/>
                <a:gd name="T9" fmla="*/ 24 h 40"/>
                <a:gd name="T10" fmla="*/ 2 w 115"/>
                <a:gd name="T11" fmla="*/ 36 h 40"/>
                <a:gd name="T12" fmla="*/ 2 w 115"/>
                <a:gd name="T13" fmla="*/ 36 h 40"/>
                <a:gd name="T14" fmla="*/ 1 w 115"/>
                <a:gd name="T15" fmla="*/ 37 h 40"/>
                <a:gd name="T16" fmla="*/ 1 w 115"/>
                <a:gd name="T17" fmla="*/ 37 h 40"/>
                <a:gd name="T18" fmla="*/ 0 w 115"/>
                <a:gd name="T19" fmla="*/ 36 h 40"/>
                <a:gd name="T20" fmla="*/ 0 w 115"/>
                <a:gd name="T21" fmla="*/ 36 h 40"/>
                <a:gd name="T22" fmla="*/ 0 w 115"/>
                <a:gd name="T23" fmla="*/ 11 h 40"/>
                <a:gd name="T24" fmla="*/ 0 w 115"/>
                <a:gd name="T25" fmla="*/ 11 h 40"/>
                <a:gd name="T26" fmla="*/ 31 w 115"/>
                <a:gd name="T27" fmla="*/ 0 h 40"/>
                <a:gd name="T28" fmla="*/ 31 w 115"/>
                <a:gd name="T29" fmla="*/ 0 h 40"/>
                <a:gd name="T30" fmla="*/ 84 w 115"/>
                <a:gd name="T31" fmla="*/ 11 h 40"/>
                <a:gd name="T32" fmla="*/ 84 w 115"/>
                <a:gd name="T33" fmla="*/ 11 h 40"/>
                <a:gd name="T34" fmla="*/ 85 w 115"/>
                <a:gd name="T35" fmla="*/ 12 h 40"/>
                <a:gd name="T36" fmla="*/ 114 w 115"/>
                <a:gd name="T37" fmla="*/ 37 h 40"/>
                <a:gd name="T38" fmla="*/ 113 w 115"/>
                <a:gd name="T39" fmla="*/ 38 h 40"/>
                <a:gd name="T40" fmla="*/ 113 w 115"/>
                <a:gd name="T41" fmla="*/ 37 h 40"/>
                <a:gd name="T42" fmla="*/ 113 w 115"/>
                <a:gd name="T43" fmla="*/ 38 h 40"/>
                <a:gd name="T44" fmla="*/ 114 w 115"/>
                <a:gd name="T45" fmla="*/ 37 h 40"/>
                <a:gd name="T46" fmla="*/ 114 w 115"/>
                <a:gd name="T47" fmla="*/ 39 h 40"/>
                <a:gd name="T48" fmla="*/ 114 w 115"/>
                <a:gd name="T49" fmla="*/ 39 h 40"/>
                <a:gd name="T50" fmla="*/ 113 w 115"/>
                <a:gd name="T51" fmla="*/ 40 h 40"/>
                <a:gd name="T52" fmla="*/ 113 w 115"/>
                <a:gd name="T53" fmla="*/ 40 h 40"/>
                <a:gd name="T54" fmla="*/ 112 w 115"/>
                <a:gd name="T55" fmla="*/ 40 h 40"/>
                <a:gd name="T56" fmla="*/ 106 w 115"/>
                <a:gd name="T57" fmla="*/ 35 h 40"/>
                <a:gd name="T58" fmla="*/ 83 w 115"/>
                <a:gd name="T59" fmla="*/ 14 h 40"/>
                <a:gd name="T60" fmla="*/ 31 w 115"/>
                <a:gd name="T61" fmla="*/ 3 h 40"/>
                <a:gd name="T62" fmla="*/ 31 w 115"/>
                <a:gd name="T63" fmla="*/ 3 h 40"/>
                <a:gd name="T64" fmla="*/ 3 w 115"/>
                <a:gd name="T65" fmla="*/ 11 h 40"/>
                <a:gd name="T66" fmla="*/ 3 w 115"/>
                <a:gd name="T67" fmla="*/ 11 h 40"/>
                <a:gd name="T68" fmla="*/ 3 w 115"/>
                <a:gd name="T69" fmla="*/ 12 h 40"/>
                <a:gd name="T70" fmla="*/ 3 w 115"/>
                <a:gd name="T71" fmla="*/ 12 h 40"/>
                <a:gd name="T72" fmla="*/ 3 w 115"/>
                <a:gd name="T73" fmla="*/ 32 h 40"/>
                <a:gd name="T74" fmla="*/ 37 w 115"/>
                <a:gd name="T75" fmla="*/ 21 h 40"/>
                <a:gd name="T76" fmla="*/ 37 w 115"/>
                <a:gd name="T77" fmla="*/ 21 h 40"/>
                <a:gd name="T78" fmla="*/ 106 w 115"/>
                <a:gd name="T7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" h="40">
                  <a:moveTo>
                    <a:pt x="112" y="40"/>
                  </a:moveTo>
                  <a:cubicBezTo>
                    <a:pt x="112" y="40"/>
                    <a:pt x="102" y="36"/>
                    <a:pt x="87" y="32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73" y="28"/>
                    <a:pt x="54" y="24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2" y="24"/>
                    <a:pt x="9" y="28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7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3" y="0"/>
                    <a:pt x="61" y="3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3" y="37"/>
                    <a:pt x="113" y="37"/>
                    <a:pt x="113" y="37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4" y="38"/>
                    <a:pt x="115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40"/>
                    <a:pt x="113" y="40"/>
                    <a:pt x="113" y="40"/>
                  </a:cubicBezTo>
                  <a:cubicBezTo>
                    <a:pt x="113" y="40"/>
                    <a:pt x="113" y="40"/>
                    <a:pt x="113" y="40"/>
                  </a:cubicBezTo>
                  <a:cubicBezTo>
                    <a:pt x="113" y="40"/>
                    <a:pt x="113" y="40"/>
                    <a:pt x="112" y="40"/>
                  </a:cubicBezTo>
                  <a:close/>
                  <a:moveTo>
                    <a:pt x="106" y="35"/>
                  </a:moveTo>
                  <a:cubicBezTo>
                    <a:pt x="83" y="14"/>
                    <a:pt x="83" y="14"/>
                    <a:pt x="83" y="14"/>
                  </a:cubicBezTo>
                  <a:cubicBezTo>
                    <a:pt x="60" y="6"/>
                    <a:pt x="43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13" y="3"/>
                    <a:pt x="6" y="9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1" y="24"/>
                    <a:pt x="23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63" y="21"/>
                    <a:pt x="93" y="30"/>
                    <a:pt x="106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86" name="组合 188">
            <a:extLst>
              <a:ext uri="{FF2B5EF4-FFF2-40B4-BE49-F238E27FC236}">
                <a16:creationId xmlns:a16="http://schemas.microsoft.com/office/drawing/2014/main" id="{449E7706-6281-E131-4DAF-A7BBD083FCED}"/>
              </a:ext>
            </a:extLst>
          </p:cNvPr>
          <p:cNvGrpSpPr/>
          <p:nvPr/>
        </p:nvGrpSpPr>
        <p:grpSpPr>
          <a:xfrm>
            <a:off x="1768335" y="3696914"/>
            <a:ext cx="2520721" cy="2411868"/>
            <a:chOff x="4579938" y="4157662"/>
            <a:chExt cx="1906362" cy="1824039"/>
          </a:xfrm>
        </p:grpSpPr>
        <p:sp>
          <p:nvSpPr>
            <p:cNvPr id="187" name="Oval 8">
              <a:extLst>
                <a:ext uri="{FF2B5EF4-FFF2-40B4-BE49-F238E27FC236}">
                  <a16:creationId xmlns:a16="http://schemas.microsoft.com/office/drawing/2014/main" id="{A04C320C-C751-0047-4553-893FDAE04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5741988"/>
              <a:ext cx="1484313" cy="239713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8" name="Freeform 344">
              <a:extLst>
                <a:ext uri="{FF2B5EF4-FFF2-40B4-BE49-F238E27FC236}">
                  <a16:creationId xmlns:a16="http://schemas.microsoft.com/office/drawing/2014/main" id="{22A60E9E-37C3-2F29-1EB2-BF62692B1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4689476"/>
              <a:ext cx="596900" cy="304800"/>
            </a:xfrm>
            <a:custGeom>
              <a:avLst/>
              <a:gdLst>
                <a:gd name="T0" fmla="*/ 37 w 159"/>
                <a:gd name="T1" fmla="*/ 55 h 81"/>
                <a:gd name="T2" fmla="*/ 129 w 159"/>
                <a:gd name="T3" fmla="*/ 16 h 81"/>
                <a:gd name="T4" fmla="*/ 47 w 159"/>
                <a:gd name="T5" fmla="*/ 79 h 81"/>
                <a:gd name="T6" fmla="*/ 37 w 159"/>
                <a:gd name="T7" fmla="*/ 5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81">
                  <a:moveTo>
                    <a:pt x="37" y="55"/>
                  </a:moveTo>
                  <a:cubicBezTo>
                    <a:pt x="37" y="55"/>
                    <a:pt x="99" y="0"/>
                    <a:pt x="129" y="16"/>
                  </a:cubicBezTo>
                  <a:cubicBezTo>
                    <a:pt x="159" y="32"/>
                    <a:pt x="97" y="77"/>
                    <a:pt x="47" y="79"/>
                  </a:cubicBezTo>
                  <a:cubicBezTo>
                    <a:pt x="0" y="81"/>
                    <a:pt x="37" y="55"/>
                    <a:pt x="37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9" name="Freeform 345">
              <a:extLst>
                <a:ext uri="{FF2B5EF4-FFF2-40B4-BE49-F238E27FC236}">
                  <a16:creationId xmlns:a16="http://schemas.microsoft.com/office/drawing/2014/main" id="{D4EF8931-AEE1-D5BA-C6CD-88B8BAB666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1313" y="4733926"/>
              <a:ext cx="436563" cy="260350"/>
            </a:xfrm>
            <a:custGeom>
              <a:avLst/>
              <a:gdLst>
                <a:gd name="T0" fmla="*/ 4 w 116"/>
                <a:gd name="T1" fmla="*/ 66 h 69"/>
                <a:gd name="T2" fmla="*/ 0 w 116"/>
                <a:gd name="T3" fmla="*/ 60 h 69"/>
                <a:gd name="T4" fmla="*/ 0 w 116"/>
                <a:gd name="T5" fmla="*/ 60 h 69"/>
                <a:gd name="T6" fmla="*/ 14 w 116"/>
                <a:gd name="T7" fmla="*/ 42 h 69"/>
                <a:gd name="T8" fmla="*/ 14 w 116"/>
                <a:gd name="T9" fmla="*/ 42 h 69"/>
                <a:gd name="T10" fmla="*/ 14 w 116"/>
                <a:gd name="T11" fmla="*/ 42 h 69"/>
                <a:gd name="T12" fmla="*/ 94 w 116"/>
                <a:gd name="T13" fmla="*/ 0 h 69"/>
                <a:gd name="T14" fmla="*/ 94 w 116"/>
                <a:gd name="T15" fmla="*/ 0 h 69"/>
                <a:gd name="T16" fmla="*/ 108 w 116"/>
                <a:gd name="T17" fmla="*/ 3 h 69"/>
                <a:gd name="T18" fmla="*/ 108 w 116"/>
                <a:gd name="T19" fmla="*/ 3 h 69"/>
                <a:gd name="T20" fmla="*/ 116 w 116"/>
                <a:gd name="T21" fmla="*/ 15 h 69"/>
                <a:gd name="T22" fmla="*/ 116 w 116"/>
                <a:gd name="T23" fmla="*/ 15 h 69"/>
                <a:gd name="T24" fmla="*/ 86 w 116"/>
                <a:gd name="T25" fmla="*/ 49 h 69"/>
                <a:gd name="T26" fmla="*/ 86 w 116"/>
                <a:gd name="T27" fmla="*/ 49 h 69"/>
                <a:gd name="T28" fmla="*/ 25 w 116"/>
                <a:gd name="T29" fmla="*/ 69 h 69"/>
                <a:gd name="T30" fmla="*/ 25 w 116"/>
                <a:gd name="T31" fmla="*/ 69 h 69"/>
                <a:gd name="T32" fmla="*/ 19 w 116"/>
                <a:gd name="T33" fmla="*/ 69 h 69"/>
                <a:gd name="T34" fmla="*/ 19 w 116"/>
                <a:gd name="T35" fmla="*/ 69 h 69"/>
                <a:gd name="T36" fmla="*/ 4 w 116"/>
                <a:gd name="T37" fmla="*/ 66 h 69"/>
                <a:gd name="T38" fmla="*/ 16 w 116"/>
                <a:gd name="T39" fmla="*/ 44 h 69"/>
                <a:gd name="T40" fmla="*/ 9 w 116"/>
                <a:gd name="T41" fmla="*/ 50 h 69"/>
                <a:gd name="T42" fmla="*/ 9 w 116"/>
                <a:gd name="T43" fmla="*/ 50 h 69"/>
                <a:gd name="T44" fmla="*/ 3 w 116"/>
                <a:gd name="T45" fmla="*/ 60 h 69"/>
                <a:gd name="T46" fmla="*/ 3 w 116"/>
                <a:gd name="T47" fmla="*/ 60 h 69"/>
                <a:gd name="T48" fmla="*/ 6 w 116"/>
                <a:gd name="T49" fmla="*/ 64 h 69"/>
                <a:gd name="T50" fmla="*/ 6 w 116"/>
                <a:gd name="T51" fmla="*/ 64 h 69"/>
                <a:gd name="T52" fmla="*/ 19 w 116"/>
                <a:gd name="T53" fmla="*/ 66 h 69"/>
                <a:gd name="T54" fmla="*/ 19 w 116"/>
                <a:gd name="T55" fmla="*/ 66 h 69"/>
                <a:gd name="T56" fmla="*/ 25 w 116"/>
                <a:gd name="T57" fmla="*/ 66 h 69"/>
                <a:gd name="T58" fmla="*/ 25 w 116"/>
                <a:gd name="T59" fmla="*/ 66 h 69"/>
                <a:gd name="T60" fmla="*/ 84 w 116"/>
                <a:gd name="T61" fmla="*/ 46 h 69"/>
                <a:gd name="T62" fmla="*/ 84 w 116"/>
                <a:gd name="T63" fmla="*/ 46 h 69"/>
                <a:gd name="T64" fmla="*/ 113 w 116"/>
                <a:gd name="T65" fmla="*/ 15 h 69"/>
                <a:gd name="T66" fmla="*/ 113 w 116"/>
                <a:gd name="T67" fmla="*/ 15 h 69"/>
                <a:gd name="T68" fmla="*/ 106 w 116"/>
                <a:gd name="T69" fmla="*/ 5 h 69"/>
                <a:gd name="T70" fmla="*/ 106 w 116"/>
                <a:gd name="T71" fmla="*/ 5 h 69"/>
                <a:gd name="T72" fmla="*/ 94 w 116"/>
                <a:gd name="T73" fmla="*/ 3 h 69"/>
                <a:gd name="T74" fmla="*/ 94 w 116"/>
                <a:gd name="T75" fmla="*/ 3 h 69"/>
                <a:gd name="T76" fmla="*/ 43 w 116"/>
                <a:gd name="T77" fmla="*/ 23 h 69"/>
                <a:gd name="T78" fmla="*/ 43 w 116"/>
                <a:gd name="T79" fmla="*/ 23 h 69"/>
                <a:gd name="T80" fmla="*/ 16 w 116"/>
                <a:gd name="T81" fmla="*/ 44 h 69"/>
                <a:gd name="T82" fmla="*/ 16 w 116"/>
                <a:gd name="T83" fmla="*/ 44 h 69"/>
                <a:gd name="T84" fmla="*/ 16 w 116"/>
                <a:gd name="T85" fmla="*/ 4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6" h="69">
                  <a:moveTo>
                    <a:pt x="4" y="66"/>
                  </a:moveTo>
                  <a:cubicBezTo>
                    <a:pt x="1" y="65"/>
                    <a:pt x="0" y="63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2"/>
                    <a:pt x="13" y="43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61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9" y="0"/>
                    <a:pt x="104" y="1"/>
                    <a:pt x="108" y="3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14" y="6"/>
                    <a:pt x="116" y="10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6" y="26"/>
                    <a:pt x="104" y="39"/>
                    <a:pt x="86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68" y="59"/>
                    <a:pt x="46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9"/>
                    <a:pt x="21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2" y="69"/>
                    <a:pt x="8" y="68"/>
                    <a:pt x="4" y="66"/>
                  </a:cubicBezTo>
                  <a:close/>
                  <a:moveTo>
                    <a:pt x="16" y="44"/>
                  </a:moveTo>
                  <a:cubicBezTo>
                    <a:pt x="16" y="44"/>
                    <a:pt x="12" y="47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6" y="53"/>
                    <a:pt x="3" y="57"/>
                    <a:pt x="3" y="6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3" y="61"/>
                    <a:pt x="3" y="62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8" y="65"/>
                    <a:pt x="13" y="66"/>
                    <a:pt x="19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1" y="66"/>
                    <a:pt x="23" y="66"/>
                    <a:pt x="25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45" y="65"/>
                    <a:pt x="67" y="57"/>
                    <a:pt x="84" y="46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102" y="36"/>
                    <a:pt x="114" y="24"/>
                    <a:pt x="113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1"/>
                    <a:pt x="112" y="8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3" y="4"/>
                    <a:pt x="99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79" y="3"/>
                    <a:pt x="59" y="1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27" y="34"/>
                    <a:pt x="16" y="44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0" name="Freeform 346">
              <a:extLst>
                <a:ext uri="{FF2B5EF4-FFF2-40B4-BE49-F238E27FC236}">
                  <a16:creationId xmlns:a16="http://schemas.microsoft.com/office/drawing/2014/main" id="{AE75EC18-75CB-9148-6DF3-DF423489B3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0525" y="4764088"/>
              <a:ext cx="334963" cy="200025"/>
            </a:xfrm>
            <a:custGeom>
              <a:avLst/>
              <a:gdLst>
                <a:gd name="T0" fmla="*/ 2 w 89"/>
                <a:gd name="T1" fmla="*/ 52 h 53"/>
                <a:gd name="T2" fmla="*/ 0 w 89"/>
                <a:gd name="T3" fmla="*/ 49 h 53"/>
                <a:gd name="T4" fmla="*/ 0 w 89"/>
                <a:gd name="T5" fmla="*/ 49 h 53"/>
                <a:gd name="T6" fmla="*/ 6 w 89"/>
                <a:gd name="T7" fmla="*/ 40 h 53"/>
                <a:gd name="T8" fmla="*/ 6 w 89"/>
                <a:gd name="T9" fmla="*/ 40 h 53"/>
                <a:gd name="T10" fmla="*/ 12 w 89"/>
                <a:gd name="T11" fmla="*/ 36 h 53"/>
                <a:gd name="T12" fmla="*/ 12 w 89"/>
                <a:gd name="T13" fmla="*/ 36 h 53"/>
                <a:gd name="T14" fmla="*/ 76 w 89"/>
                <a:gd name="T15" fmla="*/ 0 h 53"/>
                <a:gd name="T16" fmla="*/ 76 w 89"/>
                <a:gd name="T17" fmla="*/ 0 h 53"/>
                <a:gd name="T18" fmla="*/ 83 w 89"/>
                <a:gd name="T19" fmla="*/ 2 h 53"/>
                <a:gd name="T20" fmla="*/ 83 w 89"/>
                <a:gd name="T21" fmla="*/ 2 h 53"/>
                <a:gd name="T22" fmla="*/ 89 w 89"/>
                <a:gd name="T23" fmla="*/ 12 h 53"/>
                <a:gd name="T24" fmla="*/ 89 w 89"/>
                <a:gd name="T25" fmla="*/ 12 h 53"/>
                <a:gd name="T26" fmla="*/ 65 w 89"/>
                <a:gd name="T27" fmla="*/ 37 h 53"/>
                <a:gd name="T28" fmla="*/ 65 w 89"/>
                <a:gd name="T29" fmla="*/ 37 h 53"/>
                <a:gd name="T30" fmla="*/ 18 w 89"/>
                <a:gd name="T31" fmla="*/ 53 h 53"/>
                <a:gd name="T32" fmla="*/ 18 w 89"/>
                <a:gd name="T33" fmla="*/ 53 h 53"/>
                <a:gd name="T34" fmla="*/ 9 w 89"/>
                <a:gd name="T35" fmla="*/ 53 h 53"/>
                <a:gd name="T36" fmla="*/ 9 w 89"/>
                <a:gd name="T37" fmla="*/ 53 h 53"/>
                <a:gd name="T38" fmla="*/ 2 w 89"/>
                <a:gd name="T39" fmla="*/ 52 h 53"/>
                <a:gd name="T40" fmla="*/ 17 w 89"/>
                <a:gd name="T41" fmla="*/ 50 h 53"/>
                <a:gd name="T42" fmla="*/ 63 w 89"/>
                <a:gd name="T43" fmla="*/ 34 h 53"/>
                <a:gd name="T44" fmla="*/ 63 w 89"/>
                <a:gd name="T45" fmla="*/ 34 h 53"/>
                <a:gd name="T46" fmla="*/ 86 w 89"/>
                <a:gd name="T47" fmla="*/ 12 h 53"/>
                <a:gd name="T48" fmla="*/ 86 w 89"/>
                <a:gd name="T49" fmla="*/ 12 h 53"/>
                <a:gd name="T50" fmla="*/ 81 w 89"/>
                <a:gd name="T51" fmla="*/ 5 h 53"/>
                <a:gd name="T52" fmla="*/ 81 w 89"/>
                <a:gd name="T53" fmla="*/ 5 h 53"/>
                <a:gd name="T54" fmla="*/ 76 w 89"/>
                <a:gd name="T55" fmla="*/ 3 h 53"/>
                <a:gd name="T56" fmla="*/ 76 w 89"/>
                <a:gd name="T57" fmla="*/ 3 h 53"/>
                <a:gd name="T58" fmla="*/ 37 w 89"/>
                <a:gd name="T59" fmla="*/ 21 h 53"/>
                <a:gd name="T60" fmla="*/ 37 w 89"/>
                <a:gd name="T61" fmla="*/ 21 h 53"/>
                <a:gd name="T62" fmla="*/ 13 w 89"/>
                <a:gd name="T63" fmla="*/ 38 h 53"/>
                <a:gd name="T64" fmla="*/ 13 w 89"/>
                <a:gd name="T65" fmla="*/ 38 h 53"/>
                <a:gd name="T66" fmla="*/ 13 w 89"/>
                <a:gd name="T67" fmla="*/ 38 h 53"/>
                <a:gd name="T68" fmla="*/ 8 w 89"/>
                <a:gd name="T69" fmla="*/ 42 h 53"/>
                <a:gd name="T70" fmla="*/ 8 w 89"/>
                <a:gd name="T71" fmla="*/ 42 h 53"/>
                <a:gd name="T72" fmla="*/ 3 w 89"/>
                <a:gd name="T73" fmla="*/ 49 h 53"/>
                <a:gd name="T74" fmla="*/ 3 w 89"/>
                <a:gd name="T75" fmla="*/ 49 h 53"/>
                <a:gd name="T76" fmla="*/ 3 w 89"/>
                <a:gd name="T77" fmla="*/ 49 h 53"/>
                <a:gd name="T78" fmla="*/ 3 w 89"/>
                <a:gd name="T79" fmla="*/ 49 h 53"/>
                <a:gd name="T80" fmla="*/ 9 w 89"/>
                <a:gd name="T81" fmla="*/ 50 h 53"/>
                <a:gd name="T82" fmla="*/ 9 w 89"/>
                <a:gd name="T83" fmla="*/ 50 h 53"/>
                <a:gd name="T84" fmla="*/ 17 w 89"/>
                <a:gd name="T85" fmla="*/ 5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9" h="53">
                  <a:moveTo>
                    <a:pt x="2" y="52"/>
                  </a:moveTo>
                  <a:cubicBezTo>
                    <a:pt x="1" y="51"/>
                    <a:pt x="0" y="50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5"/>
                    <a:pt x="3" y="43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9" y="38"/>
                    <a:pt x="11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34"/>
                    <a:pt x="54" y="1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8" y="0"/>
                    <a:pt x="81" y="1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7" y="5"/>
                    <a:pt x="89" y="8"/>
                    <a:pt x="89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20"/>
                    <a:pt x="79" y="29"/>
                    <a:pt x="65" y="37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51" y="44"/>
                    <a:pt x="33" y="51"/>
                    <a:pt x="1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4" y="53"/>
                    <a:pt x="11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6" y="53"/>
                    <a:pt x="4" y="53"/>
                    <a:pt x="2" y="52"/>
                  </a:cubicBezTo>
                  <a:close/>
                  <a:moveTo>
                    <a:pt x="17" y="50"/>
                  </a:moveTo>
                  <a:cubicBezTo>
                    <a:pt x="33" y="48"/>
                    <a:pt x="50" y="42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7" y="27"/>
                    <a:pt x="86" y="18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9"/>
                    <a:pt x="85" y="7"/>
                    <a:pt x="81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0" y="4"/>
                    <a:pt x="78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66" y="3"/>
                    <a:pt x="50" y="12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24" y="30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0" y="40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5" y="45"/>
                    <a:pt x="2" y="48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4" y="50"/>
                    <a:pt x="6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1" y="50"/>
                    <a:pt x="14" y="50"/>
                    <a:pt x="17" y="5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1" name="Freeform 347">
              <a:extLst>
                <a:ext uri="{FF2B5EF4-FFF2-40B4-BE49-F238E27FC236}">
                  <a16:creationId xmlns:a16="http://schemas.microsoft.com/office/drawing/2014/main" id="{74C8DD02-EB89-476C-F52D-9224ECE1A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588" y="4941888"/>
              <a:ext cx="552450" cy="220663"/>
            </a:xfrm>
            <a:custGeom>
              <a:avLst/>
              <a:gdLst>
                <a:gd name="T0" fmla="*/ 40 w 147"/>
                <a:gd name="T1" fmla="*/ 15 h 59"/>
                <a:gd name="T2" fmla="*/ 131 w 147"/>
                <a:gd name="T3" fmla="*/ 26 h 59"/>
                <a:gd name="T4" fmla="*/ 37 w 147"/>
                <a:gd name="T5" fmla="*/ 38 h 59"/>
                <a:gd name="T6" fmla="*/ 40 w 147"/>
                <a:gd name="T7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59">
                  <a:moveTo>
                    <a:pt x="40" y="15"/>
                  </a:moveTo>
                  <a:cubicBezTo>
                    <a:pt x="40" y="15"/>
                    <a:pt x="114" y="0"/>
                    <a:pt x="131" y="26"/>
                  </a:cubicBezTo>
                  <a:cubicBezTo>
                    <a:pt x="147" y="51"/>
                    <a:pt x="78" y="59"/>
                    <a:pt x="37" y="38"/>
                  </a:cubicBezTo>
                  <a:cubicBezTo>
                    <a:pt x="0" y="19"/>
                    <a:pt x="40" y="15"/>
                    <a:pt x="40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2" name="Freeform 348">
              <a:extLst>
                <a:ext uri="{FF2B5EF4-FFF2-40B4-BE49-F238E27FC236}">
                  <a16:creationId xmlns:a16="http://schemas.microsoft.com/office/drawing/2014/main" id="{A654C637-0373-53A4-3A7B-53EDE40E08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0200" y="4975226"/>
              <a:ext cx="431800" cy="161925"/>
            </a:xfrm>
            <a:custGeom>
              <a:avLst/>
              <a:gdLst>
                <a:gd name="T0" fmla="*/ 17 w 115"/>
                <a:gd name="T1" fmla="*/ 31 h 43"/>
                <a:gd name="T2" fmla="*/ 0 w 115"/>
                <a:gd name="T3" fmla="*/ 15 h 43"/>
                <a:gd name="T4" fmla="*/ 0 w 115"/>
                <a:gd name="T5" fmla="*/ 15 h 43"/>
                <a:gd name="T6" fmla="*/ 10 w 115"/>
                <a:gd name="T7" fmla="*/ 6 h 43"/>
                <a:gd name="T8" fmla="*/ 10 w 115"/>
                <a:gd name="T9" fmla="*/ 6 h 43"/>
                <a:gd name="T10" fmla="*/ 20 w 115"/>
                <a:gd name="T11" fmla="*/ 4 h 43"/>
                <a:gd name="T12" fmla="*/ 20 w 115"/>
                <a:gd name="T13" fmla="*/ 4 h 43"/>
                <a:gd name="T14" fmla="*/ 64 w 115"/>
                <a:gd name="T15" fmla="*/ 0 h 43"/>
                <a:gd name="T16" fmla="*/ 64 w 115"/>
                <a:gd name="T17" fmla="*/ 0 h 43"/>
                <a:gd name="T18" fmla="*/ 112 w 115"/>
                <a:gd name="T19" fmla="*/ 16 h 43"/>
                <a:gd name="T20" fmla="*/ 112 w 115"/>
                <a:gd name="T21" fmla="*/ 16 h 43"/>
                <a:gd name="T22" fmla="*/ 115 w 115"/>
                <a:gd name="T23" fmla="*/ 24 h 43"/>
                <a:gd name="T24" fmla="*/ 115 w 115"/>
                <a:gd name="T25" fmla="*/ 24 h 43"/>
                <a:gd name="T26" fmla="*/ 72 w 115"/>
                <a:gd name="T27" fmla="*/ 43 h 43"/>
                <a:gd name="T28" fmla="*/ 72 w 115"/>
                <a:gd name="T29" fmla="*/ 43 h 43"/>
                <a:gd name="T30" fmla="*/ 17 w 115"/>
                <a:gd name="T31" fmla="*/ 31 h 43"/>
                <a:gd name="T32" fmla="*/ 20 w 115"/>
                <a:gd name="T33" fmla="*/ 7 h 43"/>
                <a:gd name="T34" fmla="*/ 11 w 115"/>
                <a:gd name="T35" fmla="*/ 9 h 43"/>
                <a:gd name="T36" fmla="*/ 11 w 115"/>
                <a:gd name="T37" fmla="*/ 9 h 43"/>
                <a:gd name="T38" fmla="*/ 3 w 115"/>
                <a:gd name="T39" fmla="*/ 15 h 43"/>
                <a:gd name="T40" fmla="*/ 3 w 115"/>
                <a:gd name="T41" fmla="*/ 15 h 43"/>
                <a:gd name="T42" fmla="*/ 18 w 115"/>
                <a:gd name="T43" fmla="*/ 28 h 43"/>
                <a:gd name="T44" fmla="*/ 18 w 115"/>
                <a:gd name="T45" fmla="*/ 28 h 43"/>
                <a:gd name="T46" fmla="*/ 72 w 115"/>
                <a:gd name="T47" fmla="*/ 40 h 43"/>
                <a:gd name="T48" fmla="*/ 72 w 115"/>
                <a:gd name="T49" fmla="*/ 40 h 43"/>
                <a:gd name="T50" fmla="*/ 100 w 115"/>
                <a:gd name="T51" fmla="*/ 35 h 43"/>
                <a:gd name="T52" fmla="*/ 100 w 115"/>
                <a:gd name="T53" fmla="*/ 35 h 43"/>
                <a:gd name="T54" fmla="*/ 112 w 115"/>
                <a:gd name="T55" fmla="*/ 24 h 43"/>
                <a:gd name="T56" fmla="*/ 112 w 115"/>
                <a:gd name="T57" fmla="*/ 24 h 43"/>
                <a:gd name="T58" fmla="*/ 109 w 115"/>
                <a:gd name="T59" fmla="*/ 17 h 43"/>
                <a:gd name="T60" fmla="*/ 109 w 115"/>
                <a:gd name="T61" fmla="*/ 17 h 43"/>
                <a:gd name="T62" fmla="*/ 64 w 115"/>
                <a:gd name="T63" fmla="*/ 3 h 43"/>
                <a:gd name="T64" fmla="*/ 64 w 115"/>
                <a:gd name="T65" fmla="*/ 3 h 43"/>
                <a:gd name="T66" fmla="*/ 21 w 115"/>
                <a:gd name="T67" fmla="*/ 7 h 43"/>
                <a:gd name="T68" fmla="*/ 21 w 115"/>
                <a:gd name="T69" fmla="*/ 7 h 43"/>
                <a:gd name="T70" fmla="*/ 20 w 115"/>
                <a:gd name="T71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5" h="43">
                  <a:moveTo>
                    <a:pt x="17" y="31"/>
                  </a:moveTo>
                  <a:cubicBezTo>
                    <a:pt x="5" y="24"/>
                    <a:pt x="0" y="20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6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5"/>
                    <a:pt x="19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42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83" y="0"/>
                    <a:pt x="103" y="3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4" y="19"/>
                    <a:pt x="115" y="21"/>
                    <a:pt x="115" y="24"/>
                  </a:cubicBezTo>
                  <a:cubicBezTo>
                    <a:pt x="115" y="24"/>
                    <a:pt x="115" y="24"/>
                    <a:pt x="115" y="24"/>
                  </a:cubicBezTo>
                  <a:cubicBezTo>
                    <a:pt x="114" y="37"/>
                    <a:pt x="94" y="42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54" y="43"/>
                    <a:pt x="33" y="39"/>
                    <a:pt x="17" y="31"/>
                  </a:cubicBezTo>
                  <a:close/>
                  <a:moveTo>
                    <a:pt x="20" y="7"/>
                  </a:moveTo>
                  <a:cubicBezTo>
                    <a:pt x="20" y="7"/>
                    <a:pt x="16" y="8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7" y="10"/>
                    <a:pt x="3" y="13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7"/>
                    <a:pt x="6" y="22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34" y="36"/>
                    <a:pt x="54" y="40"/>
                    <a:pt x="72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3" y="40"/>
                    <a:pt x="93" y="38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8" y="32"/>
                    <a:pt x="112" y="29"/>
                    <a:pt x="112" y="24"/>
                  </a:cubicBezTo>
                  <a:cubicBezTo>
                    <a:pt x="112" y="24"/>
                    <a:pt x="112" y="24"/>
                    <a:pt x="112" y="24"/>
                  </a:cubicBezTo>
                  <a:cubicBezTo>
                    <a:pt x="112" y="22"/>
                    <a:pt x="111" y="20"/>
                    <a:pt x="109" y="17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02" y="6"/>
                    <a:pt x="83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42" y="3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3" name="Freeform 349">
              <a:extLst>
                <a:ext uri="{FF2B5EF4-FFF2-40B4-BE49-F238E27FC236}">
                  <a16:creationId xmlns:a16="http://schemas.microsoft.com/office/drawing/2014/main" id="{626C0E36-9897-8E47-2B76-CECB0B218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4650" y="5000626"/>
              <a:ext cx="334963" cy="109538"/>
            </a:xfrm>
            <a:custGeom>
              <a:avLst/>
              <a:gdLst>
                <a:gd name="T0" fmla="*/ 13 w 89"/>
                <a:gd name="T1" fmla="*/ 20 h 29"/>
                <a:gd name="T2" fmla="*/ 0 w 89"/>
                <a:gd name="T3" fmla="*/ 10 h 29"/>
                <a:gd name="T4" fmla="*/ 0 w 89"/>
                <a:gd name="T5" fmla="*/ 10 h 29"/>
                <a:gd name="T6" fmla="*/ 8 w 89"/>
                <a:gd name="T7" fmla="*/ 5 h 29"/>
                <a:gd name="T8" fmla="*/ 8 w 89"/>
                <a:gd name="T9" fmla="*/ 5 h 29"/>
                <a:gd name="T10" fmla="*/ 15 w 89"/>
                <a:gd name="T11" fmla="*/ 4 h 29"/>
                <a:gd name="T12" fmla="*/ 15 w 89"/>
                <a:gd name="T13" fmla="*/ 4 h 29"/>
                <a:gd name="T14" fmla="*/ 56 w 89"/>
                <a:gd name="T15" fmla="*/ 0 h 29"/>
                <a:gd name="T16" fmla="*/ 56 w 89"/>
                <a:gd name="T17" fmla="*/ 0 h 29"/>
                <a:gd name="T18" fmla="*/ 87 w 89"/>
                <a:gd name="T19" fmla="*/ 9 h 29"/>
                <a:gd name="T20" fmla="*/ 87 w 89"/>
                <a:gd name="T21" fmla="*/ 9 h 29"/>
                <a:gd name="T22" fmla="*/ 89 w 89"/>
                <a:gd name="T23" fmla="*/ 15 h 29"/>
                <a:gd name="T24" fmla="*/ 89 w 89"/>
                <a:gd name="T25" fmla="*/ 15 h 29"/>
                <a:gd name="T26" fmla="*/ 58 w 89"/>
                <a:gd name="T27" fmla="*/ 29 h 29"/>
                <a:gd name="T28" fmla="*/ 58 w 89"/>
                <a:gd name="T29" fmla="*/ 29 h 29"/>
                <a:gd name="T30" fmla="*/ 13 w 89"/>
                <a:gd name="T31" fmla="*/ 20 h 29"/>
                <a:gd name="T32" fmla="*/ 16 w 89"/>
                <a:gd name="T33" fmla="*/ 7 h 29"/>
                <a:gd name="T34" fmla="*/ 4 w 89"/>
                <a:gd name="T35" fmla="*/ 9 h 29"/>
                <a:gd name="T36" fmla="*/ 4 w 89"/>
                <a:gd name="T37" fmla="*/ 9 h 29"/>
                <a:gd name="T38" fmla="*/ 3 w 89"/>
                <a:gd name="T39" fmla="*/ 10 h 29"/>
                <a:gd name="T40" fmla="*/ 3 w 89"/>
                <a:gd name="T41" fmla="*/ 10 h 29"/>
                <a:gd name="T42" fmla="*/ 5 w 89"/>
                <a:gd name="T43" fmla="*/ 12 h 29"/>
                <a:gd name="T44" fmla="*/ 5 w 89"/>
                <a:gd name="T45" fmla="*/ 12 h 29"/>
                <a:gd name="T46" fmla="*/ 14 w 89"/>
                <a:gd name="T47" fmla="*/ 17 h 29"/>
                <a:gd name="T48" fmla="*/ 14 w 89"/>
                <a:gd name="T49" fmla="*/ 17 h 29"/>
                <a:gd name="T50" fmla="*/ 58 w 89"/>
                <a:gd name="T51" fmla="*/ 26 h 29"/>
                <a:gd name="T52" fmla="*/ 58 w 89"/>
                <a:gd name="T53" fmla="*/ 26 h 29"/>
                <a:gd name="T54" fmla="*/ 78 w 89"/>
                <a:gd name="T55" fmla="*/ 23 h 29"/>
                <a:gd name="T56" fmla="*/ 78 w 89"/>
                <a:gd name="T57" fmla="*/ 23 h 29"/>
                <a:gd name="T58" fmla="*/ 86 w 89"/>
                <a:gd name="T59" fmla="*/ 15 h 29"/>
                <a:gd name="T60" fmla="*/ 86 w 89"/>
                <a:gd name="T61" fmla="*/ 15 h 29"/>
                <a:gd name="T62" fmla="*/ 84 w 89"/>
                <a:gd name="T63" fmla="*/ 11 h 29"/>
                <a:gd name="T64" fmla="*/ 84 w 89"/>
                <a:gd name="T65" fmla="*/ 11 h 29"/>
                <a:gd name="T66" fmla="*/ 56 w 89"/>
                <a:gd name="T67" fmla="*/ 3 h 29"/>
                <a:gd name="T68" fmla="*/ 56 w 89"/>
                <a:gd name="T69" fmla="*/ 3 h 29"/>
                <a:gd name="T70" fmla="*/ 16 w 89"/>
                <a:gd name="T71" fmla="*/ 7 h 29"/>
                <a:gd name="T72" fmla="*/ 16 w 89"/>
                <a:gd name="T73" fmla="*/ 7 h 29"/>
                <a:gd name="T74" fmla="*/ 16 w 89"/>
                <a:gd name="T7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9" h="29">
                  <a:moveTo>
                    <a:pt x="13" y="20"/>
                  </a:moveTo>
                  <a:cubicBezTo>
                    <a:pt x="4" y="16"/>
                    <a:pt x="0" y="1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5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37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9" y="0"/>
                    <a:pt x="83" y="2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11"/>
                    <a:pt x="89" y="13"/>
                    <a:pt x="89" y="15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25"/>
                    <a:pt x="75" y="28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44" y="29"/>
                    <a:pt x="27" y="26"/>
                    <a:pt x="13" y="20"/>
                  </a:cubicBezTo>
                  <a:close/>
                  <a:moveTo>
                    <a:pt x="16" y="7"/>
                  </a:moveTo>
                  <a:cubicBezTo>
                    <a:pt x="16" y="7"/>
                    <a:pt x="8" y="7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1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7" y="14"/>
                    <a:pt x="10" y="15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23"/>
                    <a:pt x="44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66" y="26"/>
                    <a:pt x="73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3" y="21"/>
                    <a:pt x="86" y="18"/>
                    <a:pt x="86" y="15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6" y="14"/>
                    <a:pt x="85" y="12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2" y="5"/>
                    <a:pt x="69" y="3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37" y="3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4" name="Freeform 350">
              <a:extLst>
                <a:ext uri="{FF2B5EF4-FFF2-40B4-BE49-F238E27FC236}">
                  <a16:creationId xmlns:a16="http://schemas.microsoft.com/office/drawing/2014/main" id="{83D058ED-BAC5-1231-A7E3-E17C166CE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4697413"/>
              <a:ext cx="593725" cy="315913"/>
            </a:xfrm>
            <a:custGeom>
              <a:avLst/>
              <a:gdLst>
                <a:gd name="T0" fmla="*/ 122 w 158"/>
                <a:gd name="T1" fmla="*/ 56 h 84"/>
                <a:gd name="T2" fmla="*/ 31 w 158"/>
                <a:gd name="T3" fmla="*/ 14 h 84"/>
                <a:gd name="T4" fmla="*/ 111 w 158"/>
                <a:gd name="T5" fmla="*/ 80 h 84"/>
                <a:gd name="T6" fmla="*/ 122 w 158"/>
                <a:gd name="T7" fmla="*/ 5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84">
                  <a:moveTo>
                    <a:pt x="122" y="56"/>
                  </a:moveTo>
                  <a:cubicBezTo>
                    <a:pt x="122" y="56"/>
                    <a:pt x="61" y="0"/>
                    <a:pt x="31" y="14"/>
                  </a:cubicBezTo>
                  <a:cubicBezTo>
                    <a:pt x="0" y="29"/>
                    <a:pt x="61" y="76"/>
                    <a:pt x="111" y="80"/>
                  </a:cubicBezTo>
                  <a:cubicBezTo>
                    <a:pt x="158" y="84"/>
                    <a:pt x="122" y="56"/>
                    <a:pt x="12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5" name="Freeform 351">
              <a:extLst>
                <a:ext uri="{FF2B5EF4-FFF2-40B4-BE49-F238E27FC236}">
                  <a16:creationId xmlns:a16="http://schemas.microsoft.com/office/drawing/2014/main" id="{043D64EA-EF3D-EDB6-2A89-7B0C69E14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9975" y="4733926"/>
              <a:ext cx="433388" cy="271463"/>
            </a:xfrm>
            <a:custGeom>
              <a:avLst/>
              <a:gdLst>
                <a:gd name="T0" fmla="*/ 90 w 115"/>
                <a:gd name="T1" fmla="*/ 71 h 72"/>
                <a:gd name="T2" fmla="*/ 30 w 115"/>
                <a:gd name="T3" fmla="*/ 50 h 72"/>
                <a:gd name="T4" fmla="*/ 30 w 115"/>
                <a:gd name="T5" fmla="*/ 50 h 72"/>
                <a:gd name="T6" fmla="*/ 0 w 115"/>
                <a:gd name="T7" fmla="*/ 15 h 72"/>
                <a:gd name="T8" fmla="*/ 0 w 115"/>
                <a:gd name="T9" fmla="*/ 15 h 72"/>
                <a:gd name="T10" fmla="*/ 9 w 115"/>
                <a:gd name="T11" fmla="*/ 3 h 72"/>
                <a:gd name="T12" fmla="*/ 9 w 115"/>
                <a:gd name="T13" fmla="*/ 3 h 72"/>
                <a:gd name="T14" fmla="*/ 22 w 115"/>
                <a:gd name="T15" fmla="*/ 0 h 72"/>
                <a:gd name="T16" fmla="*/ 22 w 115"/>
                <a:gd name="T17" fmla="*/ 0 h 72"/>
                <a:gd name="T18" fmla="*/ 102 w 115"/>
                <a:gd name="T19" fmla="*/ 45 h 72"/>
                <a:gd name="T20" fmla="*/ 102 w 115"/>
                <a:gd name="T21" fmla="*/ 45 h 72"/>
                <a:gd name="T22" fmla="*/ 102 w 115"/>
                <a:gd name="T23" fmla="*/ 45 h 72"/>
                <a:gd name="T24" fmla="*/ 102 w 115"/>
                <a:gd name="T25" fmla="*/ 45 h 72"/>
                <a:gd name="T26" fmla="*/ 102 w 115"/>
                <a:gd name="T27" fmla="*/ 45 h 72"/>
                <a:gd name="T28" fmla="*/ 102 w 115"/>
                <a:gd name="T29" fmla="*/ 45 h 72"/>
                <a:gd name="T30" fmla="*/ 102 w 115"/>
                <a:gd name="T31" fmla="*/ 45 h 72"/>
                <a:gd name="T32" fmla="*/ 102 w 115"/>
                <a:gd name="T33" fmla="*/ 45 h 72"/>
                <a:gd name="T34" fmla="*/ 101 w 115"/>
                <a:gd name="T35" fmla="*/ 46 h 72"/>
                <a:gd name="T36" fmla="*/ 100 w 115"/>
                <a:gd name="T37" fmla="*/ 47 h 72"/>
                <a:gd name="T38" fmla="*/ 100 w 115"/>
                <a:gd name="T39" fmla="*/ 47 h 72"/>
                <a:gd name="T40" fmla="*/ 72 w 115"/>
                <a:gd name="T41" fmla="*/ 25 h 72"/>
                <a:gd name="T42" fmla="*/ 72 w 115"/>
                <a:gd name="T43" fmla="*/ 25 h 72"/>
                <a:gd name="T44" fmla="*/ 22 w 115"/>
                <a:gd name="T45" fmla="*/ 3 h 72"/>
                <a:gd name="T46" fmla="*/ 22 w 115"/>
                <a:gd name="T47" fmla="*/ 3 h 72"/>
                <a:gd name="T48" fmla="*/ 10 w 115"/>
                <a:gd name="T49" fmla="*/ 6 h 72"/>
                <a:gd name="T50" fmla="*/ 10 w 115"/>
                <a:gd name="T51" fmla="*/ 6 h 72"/>
                <a:gd name="T52" fmla="*/ 3 w 115"/>
                <a:gd name="T53" fmla="*/ 15 h 72"/>
                <a:gd name="T54" fmla="*/ 3 w 115"/>
                <a:gd name="T55" fmla="*/ 15 h 72"/>
                <a:gd name="T56" fmla="*/ 31 w 115"/>
                <a:gd name="T57" fmla="*/ 48 h 72"/>
                <a:gd name="T58" fmla="*/ 31 w 115"/>
                <a:gd name="T59" fmla="*/ 48 h 72"/>
                <a:gd name="T60" fmla="*/ 90 w 115"/>
                <a:gd name="T61" fmla="*/ 68 h 72"/>
                <a:gd name="T62" fmla="*/ 90 w 115"/>
                <a:gd name="T63" fmla="*/ 68 h 72"/>
                <a:gd name="T64" fmla="*/ 98 w 115"/>
                <a:gd name="T65" fmla="*/ 69 h 72"/>
                <a:gd name="T66" fmla="*/ 98 w 115"/>
                <a:gd name="T67" fmla="*/ 69 h 72"/>
                <a:gd name="T68" fmla="*/ 110 w 115"/>
                <a:gd name="T69" fmla="*/ 67 h 72"/>
                <a:gd name="T70" fmla="*/ 110 w 115"/>
                <a:gd name="T71" fmla="*/ 67 h 72"/>
                <a:gd name="T72" fmla="*/ 112 w 115"/>
                <a:gd name="T73" fmla="*/ 63 h 72"/>
                <a:gd name="T74" fmla="*/ 112 w 115"/>
                <a:gd name="T75" fmla="*/ 63 h 72"/>
                <a:gd name="T76" fmla="*/ 106 w 115"/>
                <a:gd name="T77" fmla="*/ 53 h 72"/>
                <a:gd name="T78" fmla="*/ 106 w 115"/>
                <a:gd name="T79" fmla="*/ 53 h 72"/>
                <a:gd name="T80" fmla="*/ 100 w 115"/>
                <a:gd name="T81" fmla="*/ 47 h 72"/>
                <a:gd name="T82" fmla="*/ 100 w 115"/>
                <a:gd name="T83" fmla="*/ 47 h 72"/>
                <a:gd name="T84" fmla="*/ 101 w 115"/>
                <a:gd name="T85" fmla="*/ 46 h 72"/>
                <a:gd name="T86" fmla="*/ 102 w 115"/>
                <a:gd name="T87" fmla="*/ 45 h 72"/>
                <a:gd name="T88" fmla="*/ 115 w 115"/>
                <a:gd name="T89" fmla="*/ 63 h 72"/>
                <a:gd name="T90" fmla="*/ 115 w 115"/>
                <a:gd name="T91" fmla="*/ 63 h 72"/>
                <a:gd name="T92" fmla="*/ 111 w 115"/>
                <a:gd name="T93" fmla="*/ 70 h 72"/>
                <a:gd name="T94" fmla="*/ 111 w 115"/>
                <a:gd name="T95" fmla="*/ 70 h 72"/>
                <a:gd name="T96" fmla="*/ 98 w 115"/>
                <a:gd name="T97" fmla="*/ 72 h 72"/>
                <a:gd name="T98" fmla="*/ 98 w 115"/>
                <a:gd name="T99" fmla="*/ 72 h 72"/>
                <a:gd name="T100" fmla="*/ 90 w 115"/>
                <a:gd name="T101" fmla="*/ 71 h 72"/>
                <a:gd name="T102" fmla="*/ 102 w 115"/>
                <a:gd name="T103" fmla="*/ 45 h 72"/>
                <a:gd name="T104" fmla="*/ 102 w 115"/>
                <a:gd name="T105" fmla="*/ 45 h 72"/>
                <a:gd name="T106" fmla="*/ 102 w 115"/>
                <a:gd name="T107" fmla="*/ 45 h 72"/>
                <a:gd name="T108" fmla="*/ 102 w 115"/>
                <a:gd name="T109" fmla="*/ 4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5" h="72">
                  <a:moveTo>
                    <a:pt x="90" y="71"/>
                  </a:moveTo>
                  <a:cubicBezTo>
                    <a:pt x="69" y="70"/>
                    <a:pt x="47" y="61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13" y="39"/>
                    <a:pt x="0" y="2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3" y="6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3" y="1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4" y="1"/>
                    <a:pt x="99" y="43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100" y="47"/>
                    <a:pt x="88" y="36"/>
                    <a:pt x="72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57" y="14"/>
                    <a:pt x="37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7" y="3"/>
                    <a:pt x="14" y="4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5" y="8"/>
                    <a:pt x="3" y="12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4"/>
                    <a:pt x="15" y="37"/>
                    <a:pt x="31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48" y="58"/>
                    <a:pt x="70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3" y="69"/>
                    <a:pt x="96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104" y="69"/>
                    <a:pt x="108" y="68"/>
                    <a:pt x="110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2" y="66"/>
                    <a:pt x="112" y="65"/>
                    <a:pt x="112" y="63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13" y="61"/>
                    <a:pt x="110" y="56"/>
                    <a:pt x="106" y="53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103" y="50"/>
                    <a:pt x="100" y="47"/>
                    <a:pt x="100" y="47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3" y="46"/>
                    <a:pt x="115" y="55"/>
                    <a:pt x="115" y="63"/>
                  </a:cubicBezTo>
                  <a:cubicBezTo>
                    <a:pt x="115" y="63"/>
                    <a:pt x="115" y="63"/>
                    <a:pt x="115" y="63"/>
                  </a:cubicBezTo>
                  <a:cubicBezTo>
                    <a:pt x="115" y="66"/>
                    <a:pt x="114" y="68"/>
                    <a:pt x="111" y="70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08" y="71"/>
                    <a:pt x="104" y="72"/>
                    <a:pt x="98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5" y="72"/>
                    <a:pt x="93" y="72"/>
                    <a:pt x="90" y="71"/>
                  </a:cubicBezTo>
                  <a:close/>
                  <a:moveTo>
                    <a:pt x="102" y="45"/>
                  </a:move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6" name="Freeform 352">
              <a:extLst>
                <a:ext uri="{FF2B5EF4-FFF2-40B4-BE49-F238E27FC236}">
                  <a16:creationId xmlns:a16="http://schemas.microsoft.com/office/drawing/2014/main" id="{025F79D4-1F35-9706-1A4B-46D9D6679E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3950" y="4768851"/>
              <a:ext cx="333375" cy="206375"/>
            </a:xfrm>
            <a:custGeom>
              <a:avLst/>
              <a:gdLst>
                <a:gd name="T0" fmla="*/ 70 w 89"/>
                <a:gd name="T1" fmla="*/ 54 h 55"/>
                <a:gd name="T2" fmla="*/ 24 w 89"/>
                <a:gd name="T3" fmla="*/ 37 h 55"/>
                <a:gd name="T4" fmla="*/ 24 w 89"/>
                <a:gd name="T5" fmla="*/ 37 h 55"/>
                <a:gd name="T6" fmla="*/ 0 w 89"/>
                <a:gd name="T7" fmla="*/ 11 h 55"/>
                <a:gd name="T8" fmla="*/ 0 w 89"/>
                <a:gd name="T9" fmla="*/ 11 h 55"/>
                <a:gd name="T10" fmla="*/ 7 w 89"/>
                <a:gd name="T11" fmla="*/ 2 h 55"/>
                <a:gd name="T12" fmla="*/ 7 w 89"/>
                <a:gd name="T13" fmla="*/ 2 h 55"/>
                <a:gd name="T14" fmla="*/ 13 w 89"/>
                <a:gd name="T15" fmla="*/ 0 h 55"/>
                <a:gd name="T16" fmla="*/ 13 w 89"/>
                <a:gd name="T17" fmla="*/ 0 h 55"/>
                <a:gd name="T18" fmla="*/ 77 w 89"/>
                <a:gd name="T19" fmla="*/ 38 h 55"/>
                <a:gd name="T20" fmla="*/ 77 w 89"/>
                <a:gd name="T21" fmla="*/ 38 h 55"/>
                <a:gd name="T22" fmla="*/ 83 w 89"/>
                <a:gd name="T23" fmla="*/ 42 h 55"/>
                <a:gd name="T24" fmla="*/ 83 w 89"/>
                <a:gd name="T25" fmla="*/ 42 h 55"/>
                <a:gd name="T26" fmla="*/ 89 w 89"/>
                <a:gd name="T27" fmla="*/ 51 h 55"/>
                <a:gd name="T28" fmla="*/ 89 w 89"/>
                <a:gd name="T29" fmla="*/ 51 h 55"/>
                <a:gd name="T30" fmla="*/ 80 w 89"/>
                <a:gd name="T31" fmla="*/ 55 h 55"/>
                <a:gd name="T32" fmla="*/ 80 w 89"/>
                <a:gd name="T33" fmla="*/ 55 h 55"/>
                <a:gd name="T34" fmla="*/ 70 w 89"/>
                <a:gd name="T35" fmla="*/ 54 h 55"/>
                <a:gd name="T36" fmla="*/ 85 w 89"/>
                <a:gd name="T37" fmla="*/ 51 h 55"/>
                <a:gd name="T38" fmla="*/ 86 w 89"/>
                <a:gd name="T39" fmla="*/ 51 h 55"/>
                <a:gd name="T40" fmla="*/ 86 w 89"/>
                <a:gd name="T41" fmla="*/ 51 h 55"/>
                <a:gd name="T42" fmla="*/ 81 w 89"/>
                <a:gd name="T43" fmla="*/ 44 h 55"/>
                <a:gd name="T44" fmla="*/ 81 w 89"/>
                <a:gd name="T45" fmla="*/ 44 h 55"/>
                <a:gd name="T46" fmla="*/ 75 w 89"/>
                <a:gd name="T47" fmla="*/ 40 h 55"/>
                <a:gd name="T48" fmla="*/ 75 w 89"/>
                <a:gd name="T49" fmla="*/ 40 h 55"/>
                <a:gd name="T50" fmla="*/ 76 w 89"/>
                <a:gd name="T51" fmla="*/ 39 h 55"/>
                <a:gd name="T52" fmla="*/ 77 w 89"/>
                <a:gd name="T53" fmla="*/ 38 h 55"/>
                <a:gd name="T54" fmla="*/ 76 w 89"/>
                <a:gd name="T55" fmla="*/ 39 h 55"/>
                <a:gd name="T56" fmla="*/ 75 w 89"/>
                <a:gd name="T57" fmla="*/ 40 h 55"/>
                <a:gd name="T58" fmla="*/ 75 w 89"/>
                <a:gd name="T59" fmla="*/ 40 h 55"/>
                <a:gd name="T60" fmla="*/ 52 w 89"/>
                <a:gd name="T61" fmla="*/ 22 h 55"/>
                <a:gd name="T62" fmla="*/ 52 w 89"/>
                <a:gd name="T63" fmla="*/ 22 h 55"/>
                <a:gd name="T64" fmla="*/ 13 w 89"/>
                <a:gd name="T65" fmla="*/ 3 h 55"/>
                <a:gd name="T66" fmla="*/ 13 w 89"/>
                <a:gd name="T67" fmla="*/ 3 h 55"/>
                <a:gd name="T68" fmla="*/ 8 w 89"/>
                <a:gd name="T69" fmla="*/ 4 h 55"/>
                <a:gd name="T70" fmla="*/ 8 w 89"/>
                <a:gd name="T71" fmla="*/ 4 h 55"/>
                <a:gd name="T72" fmla="*/ 3 w 89"/>
                <a:gd name="T73" fmla="*/ 11 h 55"/>
                <a:gd name="T74" fmla="*/ 3 w 89"/>
                <a:gd name="T75" fmla="*/ 11 h 55"/>
                <a:gd name="T76" fmla="*/ 26 w 89"/>
                <a:gd name="T77" fmla="*/ 34 h 55"/>
                <a:gd name="T78" fmla="*/ 26 w 89"/>
                <a:gd name="T79" fmla="*/ 34 h 55"/>
                <a:gd name="T80" fmla="*/ 71 w 89"/>
                <a:gd name="T81" fmla="*/ 51 h 55"/>
                <a:gd name="T82" fmla="*/ 71 w 89"/>
                <a:gd name="T83" fmla="*/ 51 h 55"/>
                <a:gd name="T84" fmla="*/ 80 w 89"/>
                <a:gd name="T85" fmla="*/ 52 h 55"/>
                <a:gd name="T86" fmla="*/ 80 w 89"/>
                <a:gd name="T87" fmla="*/ 52 h 55"/>
                <a:gd name="T88" fmla="*/ 85 w 89"/>
                <a:gd name="T89" fmla="*/ 5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9" h="55">
                  <a:moveTo>
                    <a:pt x="70" y="54"/>
                  </a:moveTo>
                  <a:cubicBezTo>
                    <a:pt x="55" y="52"/>
                    <a:pt x="38" y="45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11" y="29"/>
                    <a:pt x="1" y="2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3" y="4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11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35" y="1"/>
                    <a:pt x="74" y="36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80" y="40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5" y="45"/>
                    <a:pt x="88" y="47"/>
                    <a:pt x="89" y="51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8" y="54"/>
                    <a:pt x="85" y="55"/>
                    <a:pt x="80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78" y="55"/>
                    <a:pt x="74" y="55"/>
                    <a:pt x="70" y="54"/>
                  </a:cubicBezTo>
                  <a:close/>
                  <a:moveTo>
                    <a:pt x="85" y="51"/>
                  </a:move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0"/>
                    <a:pt x="83" y="46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78" y="42"/>
                    <a:pt x="75" y="40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65" y="31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39" y="12"/>
                    <a:pt x="2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0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7"/>
                    <a:pt x="3" y="9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7"/>
                    <a:pt x="12" y="27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39" y="42"/>
                    <a:pt x="56" y="49"/>
                    <a:pt x="71" y="51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5" y="52"/>
                    <a:pt x="78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3" y="52"/>
                    <a:pt x="84" y="52"/>
                    <a:pt x="85" y="5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7" name="Freeform 353">
              <a:extLst>
                <a:ext uri="{FF2B5EF4-FFF2-40B4-BE49-F238E27FC236}">
                  <a16:creationId xmlns:a16="http://schemas.microsoft.com/office/drawing/2014/main" id="{E4C6ED1D-AE9E-0355-10DA-69F5B9D6C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941888"/>
              <a:ext cx="555625" cy="225425"/>
            </a:xfrm>
            <a:custGeom>
              <a:avLst/>
              <a:gdLst>
                <a:gd name="T0" fmla="*/ 108 w 148"/>
                <a:gd name="T1" fmla="*/ 17 h 60"/>
                <a:gd name="T2" fmla="*/ 17 w 148"/>
                <a:gd name="T3" fmla="*/ 25 h 60"/>
                <a:gd name="T4" fmla="*/ 110 w 148"/>
                <a:gd name="T5" fmla="*/ 41 h 60"/>
                <a:gd name="T6" fmla="*/ 108 w 148"/>
                <a:gd name="T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60">
                  <a:moveTo>
                    <a:pt x="108" y="17"/>
                  </a:moveTo>
                  <a:cubicBezTo>
                    <a:pt x="108" y="17"/>
                    <a:pt x="35" y="0"/>
                    <a:pt x="17" y="25"/>
                  </a:cubicBezTo>
                  <a:cubicBezTo>
                    <a:pt x="0" y="51"/>
                    <a:pt x="69" y="60"/>
                    <a:pt x="110" y="41"/>
                  </a:cubicBezTo>
                  <a:cubicBezTo>
                    <a:pt x="148" y="23"/>
                    <a:pt x="108" y="17"/>
                    <a:pt x="108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8" name="Freeform 354">
              <a:extLst>
                <a:ext uri="{FF2B5EF4-FFF2-40B4-BE49-F238E27FC236}">
                  <a16:creationId xmlns:a16="http://schemas.microsoft.com/office/drawing/2014/main" id="{E7A43B43-D7A1-ECA3-FECC-DFF5C0B4C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2675" y="4978401"/>
              <a:ext cx="431800" cy="161925"/>
            </a:xfrm>
            <a:custGeom>
              <a:avLst/>
              <a:gdLst>
                <a:gd name="T0" fmla="*/ 0 w 115"/>
                <a:gd name="T1" fmla="*/ 23 h 43"/>
                <a:gd name="T2" fmla="*/ 3 w 115"/>
                <a:gd name="T3" fmla="*/ 15 h 43"/>
                <a:gd name="T4" fmla="*/ 3 w 115"/>
                <a:gd name="T5" fmla="*/ 15 h 43"/>
                <a:gd name="T6" fmla="*/ 46 w 115"/>
                <a:gd name="T7" fmla="*/ 0 h 43"/>
                <a:gd name="T8" fmla="*/ 46 w 115"/>
                <a:gd name="T9" fmla="*/ 0 h 43"/>
                <a:gd name="T10" fmla="*/ 95 w 115"/>
                <a:gd name="T11" fmla="*/ 6 h 43"/>
                <a:gd name="T12" fmla="*/ 95 w 115"/>
                <a:gd name="T13" fmla="*/ 6 h 43"/>
                <a:gd name="T14" fmla="*/ 104 w 115"/>
                <a:gd name="T15" fmla="*/ 8 h 43"/>
                <a:gd name="T16" fmla="*/ 104 w 115"/>
                <a:gd name="T17" fmla="*/ 8 h 43"/>
                <a:gd name="T18" fmla="*/ 115 w 115"/>
                <a:gd name="T19" fmla="*/ 17 h 43"/>
                <a:gd name="T20" fmla="*/ 115 w 115"/>
                <a:gd name="T21" fmla="*/ 17 h 43"/>
                <a:gd name="T22" fmla="*/ 97 w 115"/>
                <a:gd name="T23" fmla="*/ 32 h 43"/>
                <a:gd name="T24" fmla="*/ 97 w 115"/>
                <a:gd name="T25" fmla="*/ 32 h 43"/>
                <a:gd name="T26" fmla="*/ 46 w 115"/>
                <a:gd name="T27" fmla="*/ 43 h 43"/>
                <a:gd name="T28" fmla="*/ 46 w 115"/>
                <a:gd name="T29" fmla="*/ 43 h 43"/>
                <a:gd name="T30" fmla="*/ 0 w 115"/>
                <a:gd name="T31" fmla="*/ 23 h 43"/>
                <a:gd name="T32" fmla="*/ 5 w 115"/>
                <a:gd name="T33" fmla="*/ 16 h 43"/>
                <a:gd name="T34" fmla="*/ 3 w 115"/>
                <a:gd name="T35" fmla="*/ 23 h 43"/>
                <a:gd name="T36" fmla="*/ 3 w 115"/>
                <a:gd name="T37" fmla="*/ 23 h 43"/>
                <a:gd name="T38" fmla="*/ 15 w 115"/>
                <a:gd name="T39" fmla="*/ 35 h 43"/>
                <a:gd name="T40" fmla="*/ 15 w 115"/>
                <a:gd name="T41" fmla="*/ 35 h 43"/>
                <a:gd name="T42" fmla="*/ 46 w 115"/>
                <a:gd name="T43" fmla="*/ 40 h 43"/>
                <a:gd name="T44" fmla="*/ 46 w 115"/>
                <a:gd name="T45" fmla="*/ 40 h 43"/>
                <a:gd name="T46" fmla="*/ 96 w 115"/>
                <a:gd name="T47" fmla="*/ 30 h 43"/>
                <a:gd name="T48" fmla="*/ 96 w 115"/>
                <a:gd name="T49" fmla="*/ 30 h 43"/>
                <a:gd name="T50" fmla="*/ 112 w 115"/>
                <a:gd name="T51" fmla="*/ 17 h 43"/>
                <a:gd name="T52" fmla="*/ 112 w 115"/>
                <a:gd name="T53" fmla="*/ 17 h 43"/>
                <a:gd name="T54" fmla="*/ 103 w 115"/>
                <a:gd name="T55" fmla="*/ 11 h 43"/>
                <a:gd name="T56" fmla="*/ 103 w 115"/>
                <a:gd name="T57" fmla="*/ 11 h 43"/>
                <a:gd name="T58" fmla="*/ 94 w 115"/>
                <a:gd name="T59" fmla="*/ 9 h 43"/>
                <a:gd name="T60" fmla="*/ 94 w 115"/>
                <a:gd name="T61" fmla="*/ 9 h 43"/>
                <a:gd name="T62" fmla="*/ 95 w 115"/>
                <a:gd name="T63" fmla="*/ 7 h 43"/>
                <a:gd name="T64" fmla="*/ 95 w 115"/>
                <a:gd name="T65" fmla="*/ 6 h 43"/>
                <a:gd name="T66" fmla="*/ 95 w 115"/>
                <a:gd name="T67" fmla="*/ 7 h 43"/>
                <a:gd name="T68" fmla="*/ 94 w 115"/>
                <a:gd name="T69" fmla="*/ 9 h 43"/>
                <a:gd name="T70" fmla="*/ 94 w 115"/>
                <a:gd name="T71" fmla="*/ 9 h 43"/>
                <a:gd name="T72" fmla="*/ 79 w 115"/>
                <a:gd name="T73" fmla="*/ 6 h 43"/>
                <a:gd name="T74" fmla="*/ 79 w 115"/>
                <a:gd name="T75" fmla="*/ 6 h 43"/>
                <a:gd name="T76" fmla="*/ 46 w 115"/>
                <a:gd name="T77" fmla="*/ 3 h 43"/>
                <a:gd name="T78" fmla="*/ 46 w 115"/>
                <a:gd name="T79" fmla="*/ 3 h 43"/>
                <a:gd name="T80" fmla="*/ 46 w 115"/>
                <a:gd name="T81" fmla="*/ 3 h 43"/>
                <a:gd name="T82" fmla="*/ 46 w 115"/>
                <a:gd name="T83" fmla="*/ 3 h 43"/>
                <a:gd name="T84" fmla="*/ 5 w 115"/>
                <a:gd name="T85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5" h="43">
                  <a:moveTo>
                    <a:pt x="0" y="23"/>
                  </a:moveTo>
                  <a:cubicBezTo>
                    <a:pt x="0" y="20"/>
                    <a:pt x="1" y="18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1" y="3"/>
                    <a:pt x="29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70" y="0"/>
                    <a:pt x="93" y="6"/>
                    <a:pt x="95" y="6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5" y="6"/>
                    <a:pt x="100" y="7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9" y="10"/>
                    <a:pt x="114" y="12"/>
                    <a:pt x="115" y="17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22"/>
                    <a:pt x="110" y="27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82" y="40"/>
                    <a:pt x="63" y="43"/>
                    <a:pt x="46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22" y="43"/>
                    <a:pt x="0" y="37"/>
                    <a:pt x="0" y="23"/>
                  </a:cubicBezTo>
                  <a:close/>
                  <a:moveTo>
                    <a:pt x="5" y="16"/>
                  </a:moveTo>
                  <a:cubicBezTo>
                    <a:pt x="4" y="19"/>
                    <a:pt x="3" y="21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8"/>
                    <a:pt x="7" y="32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23" y="38"/>
                    <a:pt x="34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63" y="40"/>
                    <a:pt x="81" y="37"/>
                    <a:pt x="96" y="30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108" y="24"/>
                    <a:pt x="112" y="19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5"/>
                    <a:pt x="108" y="12"/>
                    <a:pt x="103" y="11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99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6"/>
                    <a:pt x="95" y="6"/>
                    <a:pt x="95" y="6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88" y="7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0" y="5"/>
                    <a:pt x="58" y="3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29" y="3"/>
                    <a:pt x="12" y="6"/>
                    <a:pt x="5" y="1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9" name="Freeform 355">
              <a:extLst>
                <a:ext uri="{FF2B5EF4-FFF2-40B4-BE49-F238E27FC236}">
                  <a16:creationId xmlns:a16="http://schemas.microsoft.com/office/drawing/2014/main" id="{17EFDA23-F171-1CA4-1C81-2B573B524B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5063" y="5005388"/>
              <a:ext cx="333375" cy="107950"/>
            </a:xfrm>
            <a:custGeom>
              <a:avLst/>
              <a:gdLst>
                <a:gd name="T0" fmla="*/ 0 w 89"/>
                <a:gd name="T1" fmla="*/ 15 h 29"/>
                <a:gd name="T2" fmla="*/ 2 w 89"/>
                <a:gd name="T3" fmla="*/ 9 h 29"/>
                <a:gd name="T4" fmla="*/ 2 w 89"/>
                <a:gd name="T5" fmla="*/ 9 h 29"/>
                <a:gd name="T6" fmla="*/ 29 w 89"/>
                <a:gd name="T7" fmla="*/ 0 h 29"/>
                <a:gd name="T8" fmla="*/ 29 w 89"/>
                <a:gd name="T9" fmla="*/ 0 h 29"/>
                <a:gd name="T10" fmla="*/ 73 w 89"/>
                <a:gd name="T11" fmla="*/ 5 h 29"/>
                <a:gd name="T12" fmla="*/ 73 w 89"/>
                <a:gd name="T13" fmla="*/ 5 h 29"/>
                <a:gd name="T14" fmla="*/ 80 w 89"/>
                <a:gd name="T15" fmla="*/ 6 h 29"/>
                <a:gd name="T16" fmla="*/ 80 w 89"/>
                <a:gd name="T17" fmla="*/ 6 h 29"/>
                <a:gd name="T18" fmla="*/ 89 w 89"/>
                <a:gd name="T19" fmla="*/ 12 h 29"/>
                <a:gd name="T20" fmla="*/ 89 w 89"/>
                <a:gd name="T21" fmla="*/ 12 h 29"/>
                <a:gd name="T22" fmla="*/ 75 w 89"/>
                <a:gd name="T23" fmla="*/ 21 h 29"/>
                <a:gd name="T24" fmla="*/ 75 w 89"/>
                <a:gd name="T25" fmla="*/ 21 h 29"/>
                <a:gd name="T26" fmla="*/ 33 w 89"/>
                <a:gd name="T27" fmla="*/ 29 h 29"/>
                <a:gd name="T28" fmla="*/ 33 w 89"/>
                <a:gd name="T29" fmla="*/ 29 h 29"/>
                <a:gd name="T30" fmla="*/ 0 w 89"/>
                <a:gd name="T31" fmla="*/ 15 h 29"/>
                <a:gd name="T32" fmla="*/ 4 w 89"/>
                <a:gd name="T33" fmla="*/ 10 h 29"/>
                <a:gd name="T34" fmla="*/ 3 w 89"/>
                <a:gd name="T35" fmla="*/ 15 h 29"/>
                <a:gd name="T36" fmla="*/ 3 w 89"/>
                <a:gd name="T37" fmla="*/ 15 h 29"/>
                <a:gd name="T38" fmla="*/ 11 w 89"/>
                <a:gd name="T39" fmla="*/ 23 h 29"/>
                <a:gd name="T40" fmla="*/ 11 w 89"/>
                <a:gd name="T41" fmla="*/ 23 h 29"/>
                <a:gd name="T42" fmla="*/ 33 w 89"/>
                <a:gd name="T43" fmla="*/ 26 h 29"/>
                <a:gd name="T44" fmla="*/ 33 w 89"/>
                <a:gd name="T45" fmla="*/ 26 h 29"/>
                <a:gd name="T46" fmla="*/ 74 w 89"/>
                <a:gd name="T47" fmla="*/ 19 h 29"/>
                <a:gd name="T48" fmla="*/ 74 w 89"/>
                <a:gd name="T49" fmla="*/ 19 h 29"/>
                <a:gd name="T50" fmla="*/ 84 w 89"/>
                <a:gd name="T51" fmla="*/ 14 h 29"/>
                <a:gd name="T52" fmla="*/ 84 w 89"/>
                <a:gd name="T53" fmla="*/ 14 h 29"/>
                <a:gd name="T54" fmla="*/ 86 w 89"/>
                <a:gd name="T55" fmla="*/ 12 h 29"/>
                <a:gd name="T56" fmla="*/ 86 w 89"/>
                <a:gd name="T57" fmla="*/ 12 h 29"/>
                <a:gd name="T58" fmla="*/ 84 w 89"/>
                <a:gd name="T59" fmla="*/ 11 h 29"/>
                <a:gd name="T60" fmla="*/ 84 w 89"/>
                <a:gd name="T61" fmla="*/ 11 h 29"/>
                <a:gd name="T62" fmla="*/ 80 w 89"/>
                <a:gd name="T63" fmla="*/ 9 h 29"/>
                <a:gd name="T64" fmla="*/ 80 w 89"/>
                <a:gd name="T65" fmla="*/ 9 h 29"/>
                <a:gd name="T66" fmla="*/ 73 w 89"/>
                <a:gd name="T67" fmla="*/ 8 h 29"/>
                <a:gd name="T68" fmla="*/ 73 w 89"/>
                <a:gd name="T69" fmla="*/ 8 h 29"/>
                <a:gd name="T70" fmla="*/ 73 w 89"/>
                <a:gd name="T71" fmla="*/ 7 h 29"/>
                <a:gd name="T72" fmla="*/ 73 w 89"/>
                <a:gd name="T73" fmla="*/ 5 h 29"/>
                <a:gd name="T74" fmla="*/ 73 w 89"/>
                <a:gd name="T75" fmla="*/ 7 h 29"/>
                <a:gd name="T76" fmla="*/ 73 w 89"/>
                <a:gd name="T77" fmla="*/ 8 h 29"/>
                <a:gd name="T78" fmla="*/ 73 w 89"/>
                <a:gd name="T79" fmla="*/ 8 h 29"/>
                <a:gd name="T80" fmla="*/ 29 w 89"/>
                <a:gd name="T81" fmla="*/ 3 h 29"/>
                <a:gd name="T82" fmla="*/ 29 w 89"/>
                <a:gd name="T83" fmla="*/ 3 h 29"/>
                <a:gd name="T84" fmla="*/ 28 w 89"/>
                <a:gd name="T85" fmla="*/ 3 h 29"/>
                <a:gd name="T86" fmla="*/ 28 w 89"/>
                <a:gd name="T87" fmla="*/ 3 h 29"/>
                <a:gd name="T88" fmla="*/ 4 w 89"/>
                <a:gd name="T89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9" h="29">
                  <a:moveTo>
                    <a:pt x="0" y="15"/>
                  </a:moveTo>
                  <a:cubicBezTo>
                    <a:pt x="0" y="13"/>
                    <a:pt x="0" y="1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6" y="2"/>
                    <a:pt x="1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9" y="0"/>
                    <a:pt x="72" y="5"/>
                    <a:pt x="73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4" y="5"/>
                    <a:pt x="77" y="6"/>
                    <a:pt x="80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4" y="7"/>
                    <a:pt x="88" y="8"/>
                    <a:pt x="89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8" y="16"/>
                    <a:pt x="85" y="18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62" y="26"/>
                    <a:pt x="47" y="29"/>
                    <a:pt x="33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15" y="29"/>
                    <a:pt x="0" y="25"/>
                    <a:pt x="0" y="15"/>
                  </a:cubicBezTo>
                  <a:close/>
                  <a:moveTo>
                    <a:pt x="4" y="10"/>
                  </a:moveTo>
                  <a:cubicBezTo>
                    <a:pt x="3" y="12"/>
                    <a:pt x="3" y="13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8"/>
                    <a:pt x="5" y="21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6" y="25"/>
                    <a:pt x="24" y="26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46" y="26"/>
                    <a:pt x="62" y="23"/>
                    <a:pt x="74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9" y="17"/>
                    <a:pt x="82" y="15"/>
                    <a:pt x="84" y="14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5" y="13"/>
                    <a:pt x="86" y="12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2"/>
                    <a:pt x="85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3" y="10"/>
                    <a:pt x="81" y="10"/>
                    <a:pt x="80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6" y="8"/>
                    <a:pt x="73" y="8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4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17" y="3"/>
                    <a:pt x="7" y="5"/>
                    <a:pt x="4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0" name="Freeform 356">
              <a:extLst>
                <a:ext uri="{FF2B5EF4-FFF2-40B4-BE49-F238E27FC236}">
                  <a16:creationId xmlns:a16="http://schemas.microsoft.com/office/drawing/2014/main" id="{BDA89232-FF86-45C7-B843-9F32D2AF9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5241926"/>
              <a:ext cx="66675" cy="280988"/>
            </a:xfrm>
            <a:custGeom>
              <a:avLst/>
              <a:gdLst>
                <a:gd name="T0" fmla="*/ 6 w 18"/>
                <a:gd name="T1" fmla="*/ 0 h 75"/>
                <a:gd name="T2" fmla="*/ 7 w 18"/>
                <a:gd name="T3" fmla="*/ 74 h 75"/>
                <a:gd name="T4" fmla="*/ 18 w 18"/>
                <a:gd name="T5" fmla="*/ 75 h 75"/>
                <a:gd name="T6" fmla="*/ 16 w 18"/>
                <a:gd name="T7" fmla="*/ 5 h 75"/>
                <a:gd name="T8" fmla="*/ 6 w 18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5">
                  <a:moveTo>
                    <a:pt x="6" y="0"/>
                  </a:moveTo>
                  <a:cubicBezTo>
                    <a:pt x="6" y="0"/>
                    <a:pt x="0" y="40"/>
                    <a:pt x="7" y="74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8" y="75"/>
                    <a:pt x="9" y="44"/>
                    <a:pt x="16" y="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1" name="Freeform 357">
              <a:extLst>
                <a:ext uri="{FF2B5EF4-FFF2-40B4-BE49-F238E27FC236}">
                  <a16:creationId xmlns:a16="http://schemas.microsoft.com/office/drawing/2014/main" id="{56059750-28CF-1B09-2DC9-DB6B9F258A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9550" y="5233988"/>
              <a:ext cx="68263" cy="296863"/>
            </a:xfrm>
            <a:custGeom>
              <a:avLst/>
              <a:gdLst>
                <a:gd name="T0" fmla="*/ 16 w 18"/>
                <a:gd name="T1" fmla="*/ 79 h 79"/>
                <a:gd name="T2" fmla="*/ 5 w 18"/>
                <a:gd name="T3" fmla="*/ 78 h 79"/>
                <a:gd name="T4" fmla="*/ 4 w 18"/>
                <a:gd name="T5" fmla="*/ 76 h 79"/>
                <a:gd name="T6" fmla="*/ 4 w 18"/>
                <a:gd name="T7" fmla="*/ 76 h 79"/>
                <a:gd name="T8" fmla="*/ 0 w 18"/>
                <a:gd name="T9" fmla="*/ 39 h 79"/>
                <a:gd name="T10" fmla="*/ 0 w 18"/>
                <a:gd name="T11" fmla="*/ 39 h 79"/>
                <a:gd name="T12" fmla="*/ 3 w 18"/>
                <a:gd name="T13" fmla="*/ 2 h 79"/>
                <a:gd name="T14" fmla="*/ 3 w 18"/>
                <a:gd name="T15" fmla="*/ 2 h 79"/>
                <a:gd name="T16" fmla="*/ 4 w 18"/>
                <a:gd name="T17" fmla="*/ 0 h 79"/>
                <a:gd name="T18" fmla="*/ 4 w 18"/>
                <a:gd name="T19" fmla="*/ 0 h 79"/>
                <a:gd name="T20" fmla="*/ 5 w 18"/>
                <a:gd name="T21" fmla="*/ 0 h 79"/>
                <a:gd name="T22" fmla="*/ 5 w 18"/>
                <a:gd name="T23" fmla="*/ 0 h 79"/>
                <a:gd name="T24" fmla="*/ 14 w 18"/>
                <a:gd name="T25" fmla="*/ 5 h 79"/>
                <a:gd name="T26" fmla="*/ 15 w 18"/>
                <a:gd name="T27" fmla="*/ 7 h 79"/>
                <a:gd name="T28" fmla="*/ 15 w 18"/>
                <a:gd name="T29" fmla="*/ 7 h 79"/>
                <a:gd name="T30" fmla="*/ 13 w 18"/>
                <a:gd name="T31" fmla="*/ 36 h 79"/>
                <a:gd name="T32" fmla="*/ 13 w 18"/>
                <a:gd name="T33" fmla="*/ 36 h 79"/>
                <a:gd name="T34" fmla="*/ 18 w 18"/>
                <a:gd name="T35" fmla="*/ 77 h 79"/>
                <a:gd name="T36" fmla="*/ 18 w 18"/>
                <a:gd name="T37" fmla="*/ 77 h 79"/>
                <a:gd name="T38" fmla="*/ 17 w 18"/>
                <a:gd name="T39" fmla="*/ 78 h 79"/>
                <a:gd name="T40" fmla="*/ 17 w 18"/>
                <a:gd name="T41" fmla="*/ 78 h 79"/>
                <a:gd name="T42" fmla="*/ 16 w 18"/>
                <a:gd name="T43" fmla="*/ 79 h 79"/>
                <a:gd name="T44" fmla="*/ 16 w 18"/>
                <a:gd name="T45" fmla="*/ 79 h 79"/>
                <a:gd name="T46" fmla="*/ 16 w 18"/>
                <a:gd name="T47" fmla="*/ 79 h 79"/>
                <a:gd name="T48" fmla="*/ 14 w 18"/>
                <a:gd name="T49" fmla="*/ 76 h 79"/>
                <a:gd name="T50" fmla="*/ 10 w 18"/>
                <a:gd name="T51" fmla="*/ 36 h 79"/>
                <a:gd name="T52" fmla="*/ 10 w 18"/>
                <a:gd name="T53" fmla="*/ 36 h 79"/>
                <a:gd name="T54" fmla="*/ 12 w 18"/>
                <a:gd name="T55" fmla="*/ 7 h 79"/>
                <a:gd name="T56" fmla="*/ 12 w 18"/>
                <a:gd name="T57" fmla="*/ 7 h 79"/>
                <a:gd name="T58" fmla="*/ 5 w 18"/>
                <a:gd name="T59" fmla="*/ 4 h 79"/>
                <a:gd name="T60" fmla="*/ 3 w 18"/>
                <a:gd name="T61" fmla="*/ 39 h 79"/>
                <a:gd name="T62" fmla="*/ 3 w 18"/>
                <a:gd name="T63" fmla="*/ 39 h 79"/>
                <a:gd name="T64" fmla="*/ 6 w 18"/>
                <a:gd name="T65" fmla="*/ 75 h 79"/>
                <a:gd name="T66" fmla="*/ 6 w 18"/>
                <a:gd name="T67" fmla="*/ 75 h 79"/>
                <a:gd name="T68" fmla="*/ 14 w 18"/>
                <a:gd name="T69" fmla="*/ 76 h 79"/>
                <a:gd name="T70" fmla="*/ 4 w 18"/>
                <a:gd name="T71" fmla="*/ 3 h 79"/>
                <a:gd name="T72" fmla="*/ 4 w 18"/>
                <a:gd name="T73" fmla="*/ 2 h 79"/>
                <a:gd name="T74" fmla="*/ 4 w 18"/>
                <a:gd name="T75" fmla="*/ 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" h="79">
                  <a:moveTo>
                    <a:pt x="16" y="79"/>
                  </a:moveTo>
                  <a:cubicBezTo>
                    <a:pt x="5" y="78"/>
                    <a:pt x="5" y="78"/>
                    <a:pt x="5" y="78"/>
                  </a:cubicBezTo>
                  <a:cubicBezTo>
                    <a:pt x="4" y="77"/>
                    <a:pt x="4" y="77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64"/>
                    <a:pt x="0" y="51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8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17"/>
                    <a:pt x="13" y="27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61"/>
                    <a:pt x="18" y="77"/>
                    <a:pt x="18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9"/>
                    <a:pt x="17" y="79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lose/>
                  <a:moveTo>
                    <a:pt x="14" y="76"/>
                  </a:moveTo>
                  <a:cubicBezTo>
                    <a:pt x="13" y="70"/>
                    <a:pt x="10" y="5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28"/>
                    <a:pt x="10" y="1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9"/>
                    <a:pt x="3" y="23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51"/>
                    <a:pt x="4" y="63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14" y="76"/>
                    <a:pt x="14" y="76"/>
                    <a:pt x="14" y="76"/>
                  </a:cubicBezTo>
                  <a:close/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2" name="Freeform 358">
              <a:extLst>
                <a:ext uri="{FF2B5EF4-FFF2-40B4-BE49-F238E27FC236}">
                  <a16:creationId xmlns:a16="http://schemas.microsoft.com/office/drawing/2014/main" id="{15F7084D-ED8A-A793-A456-AF58D2DC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0" y="5519738"/>
              <a:ext cx="142875" cy="57150"/>
            </a:xfrm>
            <a:custGeom>
              <a:avLst/>
              <a:gdLst>
                <a:gd name="T0" fmla="*/ 22 w 38"/>
                <a:gd name="T1" fmla="*/ 0 h 15"/>
                <a:gd name="T2" fmla="*/ 9 w 38"/>
                <a:gd name="T3" fmla="*/ 12 h 15"/>
                <a:gd name="T4" fmla="*/ 37 w 38"/>
                <a:gd name="T5" fmla="*/ 9 h 15"/>
                <a:gd name="T6" fmla="*/ 33 w 38"/>
                <a:gd name="T7" fmla="*/ 0 h 15"/>
                <a:gd name="T8" fmla="*/ 22 w 3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5">
                  <a:moveTo>
                    <a:pt x="22" y="0"/>
                  </a:moveTo>
                  <a:cubicBezTo>
                    <a:pt x="22" y="0"/>
                    <a:pt x="0" y="8"/>
                    <a:pt x="9" y="12"/>
                  </a:cubicBezTo>
                  <a:cubicBezTo>
                    <a:pt x="14" y="15"/>
                    <a:pt x="35" y="14"/>
                    <a:pt x="37" y="9"/>
                  </a:cubicBezTo>
                  <a:cubicBezTo>
                    <a:pt x="38" y="3"/>
                    <a:pt x="33" y="0"/>
                    <a:pt x="33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3" name="Freeform 359">
              <a:extLst>
                <a:ext uri="{FF2B5EF4-FFF2-40B4-BE49-F238E27FC236}">
                  <a16:creationId xmlns:a16="http://schemas.microsoft.com/office/drawing/2014/main" id="{8E6ADA30-744A-50FC-43B6-03B9E1E1B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5100" y="5511801"/>
              <a:ext cx="123825" cy="65088"/>
            </a:xfrm>
            <a:custGeom>
              <a:avLst/>
              <a:gdLst>
                <a:gd name="T0" fmla="*/ 3 w 33"/>
                <a:gd name="T1" fmla="*/ 16 h 17"/>
                <a:gd name="T2" fmla="*/ 0 w 33"/>
                <a:gd name="T3" fmla="*/ 12 h 17"/>
                <a:gd name="T4" fmla="*/ 0 w 33"/>
                <a:gd name="T5" fmla="*/ 12 h 17"/>
                <a:gd name="T6" fmla="*/ 9 w 33"/>
                <a:gd name="T7" fmla="*/ 4 h 17"/>
                <a:gd name="T8" fmla="*/ 9 w 33"/>
                <a:gd name="T9" fmla="*/ 4 h 17"/>
                <a:gd name="T10" fmla="*/ 17 w 33"/>
                <a:gd name="T11" fmla="*/ 1 h 17"/>
                <a:gd name="T12" fmla="*/ 17 w 33"/>
                <a:gd name="T13" fmla="*/ 1 h 17"/>
                <a:gd name="T14" fmla="*/ 17 w 33"/>
                <a:gd name="T15" fmla="*/ 0 h 17"/>
                <a:gd name="T16" fmla="*/ 28 w 33"/>
                <a:gd name="T17" fmla="*/ 1 h 17"/>
                <a:gd name="T18" fmla="*/ 29 w 33"/>
                <a:gd name="T19" fmla="*/ 1 h 17"/>
                <a:gd name="T20" fmla="*/ 33 w 33"/>
                <a:gd name="T21" fmla="*/ 9 h 17"/>
                <a:gd name="T22" fmla="*/ 33 w 33"/>
                <a:gd name="T23" fmla="*/ 9 h 17"/>
                <a:gd name="T24" fmla="*/ 33 w 33"/>
                <a:gd name="T25" fmla="*/ 11 h 17"/>
                <a:gd name="T26" fmla="*/ 33 w 33"/>
                <a:gd name="T27" fmla="*/ 11 h 17"/>
                <a:gd name="T28" fmla="*/ 26 w 33"/>
                <a:gd name="T29" fmla="*/ 16 h 17"/>
                <a:gd name="T30" fmla="*/ 26 w 33"/>
                <a:gd name="T31" fmla="*/ 16 h 17"/>
                <a:gd name="T32" fmla="*/ 14 w 33"/>
                <a:gd name="T33" fmla="*/ 17 h 17"/>
                <a:gd name="T34" fmla="*/ 14 w 33"/>
                <a:gd name="T35" fmla="*/ 17 h 17"/>
                <a:gd name="T36" fmla="*/ 3 w 33"/>
                <a:gd name="T37" fmla="*/ 16 h 17"/>
                <a:gd name="T38" fmla="*/ 5 w 33"/>
                <a:gd name="T39" fmla="*/ 10 h 17"/>
                <a:gd name="T40" fmla="*/ 3 w 33"/>
                <a:gd name="T41" fmla="*/ 12 h 17"/>
                <a:gd name="T42" fmla="*/ 3 w 33"/>
                <a:gd name="T43" fmla="*/ 12 h 17"/>
                <a:gd name="T44" fmla="*/ 4 w 33"/>
                <a:gd name="T45" fmla="*/ 13 h 17"/>
                <a:gd name="T46" fmla="*/ 4 w 33"/>
                <a:gd name="T47" fmla="*/ 13 h 17"/>
                <a:gd name="T48" fmla="*/ 14 w 33"/>
                <a:gd name="T49" fmla="*/ 14 h 17"/>
                <a:gd name="T50" fmla="*/ 14 w 33"/>
                <a:gd name="T51" fmla="*/ 14 h 17"/>
                <a:gd name="T52" fmla="*/ 25 w 33"/>
                <a:gd name="T53" fmla="*/ 13 h 17"/>
                <a:gd name="T54" fmla="*/ 25 w 33"/>
                <a:gd name="T55" fmla="*/ 13 h 17"/>
                <a:gd name="T56" fmla="*/ 30 w 33"/>
                <a:gd name="T57" fmla="*/ 10 h 17"/>
                <a:gd name="T58" fmla="*/ 30 w 33"/>
                <a:gd name="T59" fmla="*/ 10 h 17"/>
                <a:gd name="T60" fmla="*/ 30 w 33"/>
                <a:gd name="T61" fmla="*/ 9 h 17"/>
                <a:gd name="T62" fmla="*/ 30 w 33"/>
                <a:gd name="T63" fmla="*/ 9 h 17"/>
                <a:gd name="T64" fmla="*/ 29 w 33"/>
                <a:gd name="T65" fmla="*/ 5 h 17"/>
                <a:gd name="T66" fmla="*/ 29 w 33"/>
                <a:gd name="T67" fmla="*/ 5 h 17"/>
                <a:gd name="T68" fmla="*/ 27 w 33"/>
                <a:gd name="T69" fmla="*/ 4 h 17"/>
                <a:gd name="T70" fmla="*/ 27 w 33"/>
                <a:gd name="T71" fmla="*/ 4 h 17"/>
                <a:gd name="T72" fmla="*/ 18 w 33"/>
                <a:gd name="T73" fmla="*/ 3 h 17"/>
                <a:gd name="T74" fmla="*/ 5 w 33"/>
                <a:gd name="T75" fmla="*/ 10 h 17"/>
                <a:gd name="T76" fmla="*/ 17 w 33"/>
                <a:gd name="T77" fmla="*/ 3 h 17"/>
                <a:gd name="T78" fmla="*/ 17 w 33"/>
                <a:gd name="T79" fmla="*/ 2 h 17"/>
                <a:gd name="T80" fmla="*/ 17 w 33"/>
                <a:gd name="T8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17">
                  <a:moveTo>
                    <a:pt x="3" y="16"/>
                  </a:move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8"/>
                    <a:pt x="5" y="6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3" y="2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33" y="3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4"/>
                    <a:pt x="29" y="15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2" y="17"/>
                    <a:pt x="18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0" y="17"/>
                    <a:pt x="5" y="17"/>
                    <a:pt x="3" y="16"/>
                  </a:cubicBezTo>
                  <a:close/>
                  <a:moveTo>
                    <a:pt x="5" y="10"/>
                  </a:moveTo>
                  <a:cubicBezTo>
                    <a:pt x="4" y="11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4"/>
                    <a:pt x="10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4"/>
                    <a:pt x="22" y="14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8" y="12"/>
                    <a:pt x="30" y="11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7"/>
                    <a:pt x="29" y="6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4"/>
                    <a:pt x="28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4"/>
                    <a:pt x="9" y="7"/>
                    <a:pt x="5" y="10"/>
                  </a:cubicBezTo>
                  <a:close/>
                  <a:moveTo>
                    <a:pt x="17" y="3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4" name="Freeform 360">
              <a:extLst>
                <a:ext uri="{FF2B5EF4-FFF2-40B4-BE49-F238E27FC236}">
                  <a16:creationId xmlns:a16="http://schemas.microsoft.com/office/drawing/2014/main" id="{6F0E8434-FA90-F37D-3111-B112571B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3038" y="5489576"/>
              <a:ext cx="41275" cy="46038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0 h 12"/>
                <a:gd name="T4" fmla="*/ 3 w 11"/>
                <a:gd name="T5" fmla="*/ 11 h 12"/>
                <a:gd name="T6" fmla="*/ 11 w 11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1" y="7"/>
                    <a:pt x="9" y="1"/>
                    <a:pt x="5" y="0"/>
                  </a:cubicBezTo>
                  <a:cubicBezTo>
                    <a:pt x="1" y="0"/>
                    <a:pt x="0" y="10"/>
                    <a:pt x="3" y="11"/>
                  </a:cubicBezTo>
                  <a:cubicBezTo>
                    <a:pt x="4" y="12"/>
                    <a:pt x="9" y="12"/>
                    <a:pt x="11" y="7"/>
                  </a:cubicBezTo>
                  <a:close/>
                </a:path>
              </a:pathLst>
            </a:custGeom>
            <a:solidFill>
              <a:srgbClr val="78C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5" name="Freeform 361">
              <a:extLst>
                <a:ext uri="{FF2B5EF4-FFF2-40B4-BE49-F238E27FC236}">
                  <a16:creationId xmlns:a16="http://schemas.microsoft.com/office/drawing/2014/main" id="{01C657A8-1E7C-9D54-5336-22378D3BC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3038" y="5486401"/>
              <a:ext cx="44450" cy="52388"/>
            </a:xfrm>
            <a:custGeom>
              <a:avLst/>
              <a:gdLst>
                <a:gd name="T0" fmla="*/ 5 w 12"/>
                <a:gd name="T1" fmla="*/ 14 h 14"/>
                <a:gd name="T2" fmla="*/ 2 w 12"/>
                <a:gd name="T3" fmla="*/ 14 h 14"/>
                <a:gd name="T4" fmla="*/ 2 w 12"/>
                <a:gd name="T5" fmla="*/ 14 h 14"/>
                <a:gd name="T6" fmla="*/ 0 w 12"/>
                <a:gd name="T7" fmla="*/ 8 h 14"/>
                <a:gd name="T8" fmla="*/ 0 w 12"/>
                <a:gd name="T9" fmla="*/ 8 h 14"/>
                <a:gd name="T10" fmla="*/ 5 w 12"/>
                <a:gd name="T11" fmla="*/ 0 h 14"/>
                <a:gd name="T12" fmla="*/ 5 w 12"/>
                <a:gd name="T13" fmla="*/ 0 h 14"/>
                <a:gd name="T14" fmla="*/ 6 w 12"/>
                <a:gd name="T15" fmla="*/ 0 h 14"/>
                <a:gd name="T16" fmla="*/ 6 w 12"/>
                <a:gd name="T17" fmla="*/ 0 h 14"/>
                <a:gd name="T18" fmla="*/ 12 w 12"/>
                <a:gd name="T19" fmla="*/ 7 h 14"/>
                <a:gd name="T20" fmla="*/ 12 w 12"/>
                <a:gd name="T21" fmla="*/ 7 h 14"/>
                <a:gd name="T22" fmla="*/ 11 w 12"/>
                <a:gd name="T23" fmla="*/ 8 h 14"/>
                <a:gd name="T24" fmla="*/ 12 w 12"/>
                <a:gd name="T25" fmla="*/ 7 h 14"/>
                <a:gd name="T26" fmla="*/ 12 w 12"/>
                <a:gd name="T27" fmla="*/ 8 h 14"/>
                <a:gd name="T28" fmla="*/ 5 w 12"/>
                <a:gd name="T29" fmla="*/ 14 h 14"/>
                <a:gd name="T30" fmla="*/ 5 w 12"/>
                <a:gd name="T31" fmla="*/ 14 h 14"/>
                <a:gd name="T32" fmla="*/ 5 w 12"/>
                <a:gd name="T33" fmla="*/ 14 h 14"/>
                <a:gd name="T34" fmla="*/ 5 w 12"/>
                <a:gd name="T35" fmla="*/ 11 h 14"/>
                <a:gd name="T36" fmla="*/ 9 w 12"/>
                <a:gd name="T37" fmla="*/ 8 h 14"/>
                <a:gd name="T38" fmla="*/ 9 w 12"/>
                <a:gd name="T39" fmla="*/ 8 h 14"/>
                <a:gd name="T40" fmla="*/ 5 w 12"/>
                <a:gd name="T41" fmla="*/ 3 h 14"/>
                <a:gd name="T42" fmla="*/ 5 w 12"/>
                <a:gd name="T43" fmla="*/ 3 h 14"/>
                <a:gd name="T44" fmla="*/ 5 w 12"/>
                <a:gd name="T45" fmla="*/ 3 h 14"/>
                <a:gd name="T46" fmla="*/ 4 w 12"/>
                <a:gd name="T47" fmla="*/ 4 h 14"/>
                <a:gd name="T48" fmla="*/ 4 w 12"/>
                <a:gd name="T49" fmla="*/ 4 h 14"/>
                <a:gd name="T50" fmla="*/ 3 w 12"/>
                <a:gd name="T51" fmla="*/ 8 h 14"/>
                <a:gd name="T52" fmla="*/ 3 w 12"/>
                <a:gd name="T53" fmla="*/ 8 h 14"/>
                <a:gd name="T54" fmla="*/ 3 w 12"/>
                <a:gd name="T55" fmla="*/ 11 h 14"/>
                <a:gd name="T56" fmla="*/ 3 w 12"/>
                <a:gd name="T57" fmla="*/ 11 h 14"/>
                <a:gd name="T58" fmla="*/ 3 w 12"/>
                <a:gd name="T59" fmla="*/ 11 h 14"/>
                <a:gd name="T60" fmla="*/ 3 w 12"/>
                <a:gd name="T61" fmla="*/ 11 h 14"/>
                <a:gd name="T62" fmla="*/ 5 w 12"/>
                <a:gd name="T63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" h="14">
                  <a:moveTo>
                    <a:pt x="5" y="14"/>
                  </a:moveTo>
                  <a:cubicBezTo>
                    <a:pt x="4" y="14"/>
                    <a:pt x="3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3"/>
                    <a:pt x="0" y="11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1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0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3"/>
                    <a:pt x="8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lose/>
                  <a:moveTo>
                    <a:pt x="5" y="11"/>
                  </a:moveTo>
                  <a:cubicBezTo>
                    <a:pt x="6" y="11"/>
                    <a:pt x="8" y="11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6"/>
                    <a:pt x="7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4" y="11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6" name="Freeform 362">
              <a:extLst>
                <a:ext uri="{FF2B5EF4-FFF2-40B4-BE49-F238E27FC236}">
                  <a16:creationId xmlns:a16="http://schemas.microsoft.com/office/drawing/2014/main" id="{432EE1B3-47B5-A381-6311-31773C969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5500688"/>
              <a:ext cx="52388" cy="49213"/>
            </a:xfrm>
            <a:custGeom>
              <a:avLst/>
              <a:gdLst>
                <a:gd name="T0" fmla="*/ 3 w 14"/>
                <a:gd name="T1" fmla="*/ 3 h 13"/>
                <a:gd name="T2" fmla="*/ 10 w 14"/>
                <a:gd name="T3" fmla="*/ 1 h 13"/>
                <a:gd name="T4" fmla="*/ 6 w 14"/>
                <a:gd name="T5" fmla="*/ 12 h 13"/>
                <a:gd name="T6" fmla="*/ 3 w 14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3" y="3"/>
                  </a:moveTo>
                  <a:cubicBezTo>
                    <a:pt x="3" y="3"/>
                    <a:pt x="7" y="0"/>
                    <a:pt x="10" y="1"/>
                  </a:cubicBezTo>
                  <a:cubicBezTo>
                    <a:pt x="14" y="3"/>
                    <a:pt x="9" y="13"/>
                    <a:pt x="6" y="12"/>
                  </a:cubicBezTo>
                  <a:cubicBezTo>
                    <a:pt x="3" y="11"/>
                    <a:pt x="0" y="9"/>
                    <a:pt x="3" y="3"/>
                  </a:cubicBezTo>
                  <a:close/>
                </a:path>
              </a:pathLst>
            </a:custGeom>
            <a:solidFill>
              <a:srgbClr val="78C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7" name="Freeform 363">
              <a:extLst>
                <a:ext uri="{FF2B5EF4-FFF2-40B4-BE49-F238E27FC236}">
                  <a16:creationId xmlns:a16="http://schemas.microsoft.com/office/drawing/2014/main" id="{3CA04FBF-447E-EAB4-43FF-77DA9C2D45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3200" y="5497513"/>
              <a:ext cx="47625" cy="55563"/>
            </a:xfrm>
            <a:custGeom>
              <a:avLst/>
              <a:gdLst>
                <a:gd name="T0" fmla="*/ 6 w 13"/>
                <a:gd name="T1" fmla="*/ 15 h 15"/>
                <a:gd name="T2" fmla="*/ 5 w 13"/>
                <a:gd name="T3" fmla="*/ 15 h 15"/>
                <a:gd name="T4" fmla="*/ 0 w 13"/>
                <a:gd name="T5" fmla="*/ 8 h 15"/>
                <a:gd name="T6" fmla="*/ 0 w 13"/>
                <a:gd name="T7" fmla="*/ 8 h 15"/>
                <a:gd name="T8" fmla="*/ 1 w 13"/>
                <a:gd name="T9" fmla="*/ 3 h 15"/>
                <a:gd name="T10" fmla="*/ 1 w 13"/>
                <a:gd name="T11" fmla="*/ 3 h 15"/>
                <a:gd name="T12" fmla="*/ 2 w 13"/>
                <a:gd name="T13" fmla="*/ 3 h 15"/>
                <a:gd name="T14" fmla="*/ 8 w 13"/>
                <a:gd name="T15" fmla="*/ 0 h 15"/>
                <a:gd name="T16" fmla="*/ 8 w 13"/>
                <a:gd name="T17" fmla="*/ 0 h 15"/>
                <a:gd name="T18" fmla="*/ 11 w 13"/>
                <a:gd name="T19" fmla="*/ 1 h 15"/>
                <a:gd name="T20" fmla="*/ 11 w 13"/>
                <a:gd name="T21" fmla="*/ 1 h 15"/>
                <a:gd name="T22" fmla="*/ 13 w 13"/>
                <a:gd name="T23" fmla="*/ 5 h 15"/>
                <a:gd name="T24" fmla="*/ 13 w 13"/>
                <a:gd name="T25" fmla="*/ 5 h 15"/>
                <a:gd name="T26" fmla="*/ 11 w 13"/>
                <a:gd name="T27" fmla="*/ 11 h 15"/>
                <a:gd name="T28" fmla="*/ 11 w 13"/>
                <a:gd name="T29" fmla="*/ 11 h 15"/>
                <a:gd name="T30" fmla="*/ 6 w 13"/>
                <a:gd name="T31" fmla="*/ 15 h 15"/>
                <a:gd name="T32" fmla="*/ 6 w 13"/>
                <a:gd name="T33" fmla="*/ 15 h 15"/>
                <a:gd name="T34" fmla="*/ 6 w 13"/>
                <a:gd name="T35" fmla="*/ 15 h 15"/>
                <a:gd name="T36" fmla="*/ 3 w 13"/>
                <a:gd name="T37" fmla="*/ 8 h 15"/>
                <a:gd name="T38" fmla="*/ 6 w 13"/>
                <a:gd name="T39" fmla="*/ 12 h 15"/>
                <a:gd name="T40" fmla="*/ 6 w 13"/>
                <a:gd name="T41" fmla="*/ 12 h 15"/>
                <a:gd name="T42" fmla="*/ 7 w 13"/>
                <a:gd name="T43" fmla="*/ 11 h 15"/>
                <a:gd name="T44" fmla="*/ 7 w 13"/>
                <a:gd name="T45" fmla="*/ 11 h 15"/>
                <a:gd name="T46" fmla="*/ 8 w 13"/>
                <a:gd name="T47" fmla="*/ 9 h 15"/>
                <a:gd name="T48" fmla="*/ 8 w 13"/>
                <a:gd name="T49" fmla="*/ 9 h 15"/>
                <a:gd name="T50" fmla="*/ 10 w 13"/>
                <a:gd name="T51" fmla="*/ 5 h 15"/>
                <a:gd name="T52" fmla="*/ 10 w 13"/>
                <a:gd name="T53" fmla="*/ 5 h 15"/>
                <a:gd name="T54" fmla="*/ 10 w 13"/>
                <a:gd name="T55" fmla="*/ 4 h 15"/>
                <a:gd name="T56" fmla="*/ 10 w 13"/>
                <a:gd name="T57" fmla="*/ 4 h 15"/>
                <a:gd name="T58" fmla="*/ 8 w 13"/>
                <a:gd name="T59" fmla="*/ 3 h 15"/>
                <a:gd name="T60" fmla="*/ 8 w 13"/>
                <a:gd name="T61" fmla="*/ 3 h 15"/>
                <a:gd name="T62" fmla="*/ 4 w 13"/>
                <a:gd name="T63" fmla="*/ 5 h 15"/>
                <a:gd name="T64" fmla="*/ 4 w 13"/>
                <a:gd name="T65" fmla="*/ 5 h 15"/>
                <a:gd name="T66" fmla="*/ 3 w 13"/>
                <a:gd name="T6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" h="15">
                  <a:moveTo>
                    <a:pt x="6" y="15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3" y="14"/>
                    <a:pt x="0" y="12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5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2"/>
                    <a:pt x="13" y="3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7"/>
                    <a:pt x="12" y="9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3"/>
                    <a:pt x="9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lose/>
                  <a:moveTo>
                    <a:pt x="3" y="8"/>
                  </a:moveTo>
                  <a:cubicBezTo>
                    <a:pt x="3" y="10"/>
                    <a:pt x="5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8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5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7"/>
                    <a:pt x="3" y="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8" name="Freeform 364">
              <a:extLst>
                <a:ext uri="{FF2B5EF4-FFF2-40B4-BE49-F238E27FC236}">
                  <a16:creationId xmlns:a16="http://schemas.microsoft.com/office/drawing/2014/main" id="{0F62EE8E-1C77-55C1-8DD3-906DC707D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800" y="5241926"/>
              <a:ext cx="69850" cy="280988"/>
            </a:xfrm>
            <a:custGeom>
              <a:avLst/>
              <a:gdLst>
                <a:gd name="T0" fmla="*/ 12 w 19"/>
                <a:gd name="T1" fmla="*/ 0 h 75"/>
                <a:gd name="T2" fmla="*/ 11 w 19"/>
                <a:gd name="T3" fmla="*/ 74 h 75"/>
                <a:gd name="T4" fmla="*/ 0 w 19"/>
                <a:gd name="T5" fmla="*/ 75 h 75"/>
                <a:gd name="T6" fmla="*/ 2 w 19"/>
                <a:gd name="T7" fmla="*/ 5 h 75"/>
                <a:gd name="T8" fmla="*/ 12 w 19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5">
                  <a:moveTo>
                    <a:pt x="12" y="0"/>
                  </a:moveTo>
                  <a:cubicBezTo>
                    <a:pt x="12" y="0"/>
                    <a:pt x="19" y="40"/>
                    <a:pt x="11" y="7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9" y="44"/>
                    <a:pt x="2" y="5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9" name="Freeform 365">
              <a:extLst>
                <a:ext uri="{FF2B5EF4-FFF2-40B4-BE49-F238E27FC236}">
                  <a16:creationId xmlns:a16="http://schemas.microsoft.com/office/drawing/2014/main" id="{C937BF7B-B61E-217E-E66E-5C868A9A99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6863" y="5233988"/>
              <a:ext cx="66675" cy="296863"/>
            </a:xfrm>
            <a:custGeom>
              <a:avLst/>
              <a:gdLst>
                <a:gd name="T0" fmla="*/ 1 w 18"/>
                <a:gd name="T1" fmla="*/ 78 h 79"/>
                <a:gd name="T2" fmla="*/ 1 w 18"/>
                <a:gd name="T3" fmla="*/ 77 h 79"/>
                <a:gd name="T4" fmla="*/ 1 w 18"/>
                <a:gd name="T5" fmla="*/ 77 h 79"/>
                <a:gd name="T6" fmla="*/ 6 w 18"/>
                <a:gd name="T7" fmla="*/ 36 h 79"/>
                <a:gd name="T8" fmla="*/ 6 w 18"/>
                <a:gd name="T9" fmla="*/ 36 h 79"/>
                <a:gd name="T10" fmla="*/ 3 w 18"/>
                <a:gd name="T11" fmla="*/ 7 h 79"/>
                <a:gd name="T12" fmla="*/ 3 w 18"/>
                <a:gd name="T13" fmla="*/ 7 h 79"/>
                <a:gd name="T14" fmla="*/ 4 w 18"/>
                <a:gd name="T15" fmla="*/ 5 h 79"/>
                <a:gd name="T16" fmla="*/ 4 w 18"/>
                <a:gd name="T17" fmla="*/ 5 h 79"/>
                <a:gd name="T18" fmla="*/ 13 w 18"/>
                <a:gd name="T19" fmla="*/ 0 h 79"/>
                <a:gd name="T20" fmla="*/ 15 w 18"/>
                <a:gd name="T21" fmla="*/ 0 h 79"/>
                <a:gd name="T22" fmla="*/ 15 w 18"/>
                <a:gd name="T23" fmla="*/ 0 h 79"/>
                <a:gd name="T24" fmla="*/ 15 w 18"/>
                <a:gd name="T25" fmla="*/ 2 h 79"/>
                <a:gd name="T26" fmla="*/ 15 w 18"/>
                <a:gd name="T27" fmla="*/ 2 h 79"/>
                <a:gd name="T28" fmla="*/ 18 w 18"/>
                <a:gd name="T29" fmla="*/ 39 h 79"/>
                <a:gd name="T30" fmla="*/ 18 w 18"/>
                <a:gd name="T31" fmla="*/ 39 h 79"/>
                <a:gd name="T32" fmla="*/ 15 w 18"/>
                <a:gd name="T33" fmla="*/ 76 h 79"/>
                <a:gd name="T34" fmla="*/ 15 w 18"/>
                <a:gd name="T35" fmla="*/ 76 h 79"/>
                <a:gd name="T36" fmla="*/ 13 w 18"/>
                <a:gd name="T37" fmla="*/ 78 h 79"/>
                <a:gd name="T38" fmla="*/ 13 w 18"/>
                <a:gd name="T39" fmla="*/ 78 h 79"/>
                <a:gd name="T40" fmla="*/ 2 w 18"/>
                <a:gd name="T41" fmla="*/ 79 h 79"/>
                <a:gd name="T42" fmla="*/ 2 w 18"/>
                <a:gd name="T43" fmla="*/ 79 h 79"/>
                <a:gd name="T44" fmla="*/ 2 w 18"/>
                <a:gd name="T45" fmla="*/ 79 h 79"/>
                <a:gd name="T46" fmla="*/ 1 w 18"/>
                <a:gd name="T47" fmla="*/ 78 h 79"/>
                <a:gd name="T48" fmla="*/ 9 w 18"/>
                <a:gd name="T49" fmla="*/ 36 h 79"/>
                <a:gd name="T50" fmla="*/ 4 w 18"/>
                <a:gd name="T51" fmla="*/ 76 h 79"/>
                <a:gd name="T52" fmla="*/ 4 w 18"/>
                <a:gd name="T53" fmla="*/ 76 h 79"/>
                <a:gd name="T54" fmla="*/ 12 w 18"/>
                <a:gd name="T55" fmla="*/ 75 h 79"/>
                <a:gd name="T56" fmla="*/ 15 w 18"/>
                <a:gd name="T57" fmla="*/ 39 h 79"/>
                <a:gd name="T58" fmla="*/ 15 w 18"/>
                <a:gd name="T59" fmla="*/ 39 h 79"/>
                <a:gd name="T60" fmla="*/ 13 w 18"/>
                <a:gd name="T61" fmla="*/ 4 h 79"/>
                <a:gd name="T62" fmla="*/ 13 w 18"/>
                <a:gd name="T63" fmla="*/ 4 h 79"/>
                <a:gd name="T64" fmla="*/ 6 w 18"/>
                <a:gd name="T65" fmla="*/ 7 h 79"/>
                <a:gd name="T66" fmla="*/ 9 w 18"/>
                <a:gd name="T67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79">
                  <a:moveTo>
                    <a:pt x="1" y="78"/>
                  </a:moveTo>
                  <a:cubicBezTo>
                    <a:pt x="1" y="78"/>
                    <a:pt x="0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6" y="61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27"/>
                    <a:pt x="5" y="1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8" y="18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51"/>
                    <a:pt x="17" y="64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7"/>
                    <a:pt x="14" y="77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1" y="79"/>
                    <a:pt x="1" y="78"/>
                  </a:cubicBezTo>
                  <a:close/>
                  <a:moveTo>
                    <a:pt x="9" y="36"/>
                  </a:moveTo>
                  <a:cubicBezTo>
                    <a:pt x="9" y="56"/>
                    <a:pt x="5" y="70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4" y="63"/>
                    <a:pt x="15" y="51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23"/>
                    <a:pt x="13" y="9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18"/>
                    <a:pt x="9" y="28"/>
                    <a:pt x="9" y="3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0" name="Freeform 366">
              <a:extLst>
                <a:ext uri="{FF2B5EF4-FFF2-40B4-BE49-F238E27FC236}">
                  <a16:creationId xmlns:a16="http://schemas.microsoft.com/office/drawing/2014/main" id="{5A866109-629A-17F5-BFDD-203D6749C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750" y="5519738"/>
              <a:ext cx="142875" cy="57150"/>
            </a:xfrm>
            <a:custGeom>
              <a:avLst/>
              <a:gdLst>
                <a:gd name="T0" fmla="*/ 16 w 38"/>
                <a:gd name="T1" fmla="*/ 0 h 15"/>
                <a:gd name="T2" fmla="*/ 30 w 38"/>
                <a:gd name="T3" fmla="*/ 12 h 15"/>
                <a:gd name="T4" fmla="*/ 2 w 38"/>
                <a:gd name="T5" fmla="*/ 9 h 15"/>
                <a:gd name="T6" fmla="*/ 5 w 38"/>
                <a:gd name="T7" fmla="*/ 0 h 15"/>
                <a:gd name="T8" fmla="*/ 16 w 3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5">
                  <a:moveTo>
                    <a:pt x="16" y="0"/>
                  </a:moveTo>
                  <a:cubicBezTo>
                    <a:pt x="16" y="0"/>
                    <a:pt x="38" y="8"/>
                    <a:pt x="30" y="12"/>
                  </a:cubicBezTo>
                  <a:cubicBezTo>
                    <a:pt x="24" y="15"/>
                    <a:pt x="3" y="14"/>
                    <a:pt x="2" y="9"/>
                  </a:cubicBezTo>
                  <a:cubicBezTo>
                    <a:pt x="0" y="3"/>
                    <a:pt x="5" y="0"/>
                    <a:pt x="5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1" name="Freeform 367">
              <a:extLst>
                <a:ext uri="{FF2B5EF4-FFF2-40B4-BE49-F238E27FC236}">
                  <a16:creationId xmlns:a16="http://schemas.microsoft.com/office/drawing/2014/main" id="{D5E9E102-D7E7-1926-4DBB-D13E05A5DB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5750" y="5511801"/>
              <a:ext cx="123825" cy="65088"/>
            </a:xfrm>
            <a:custGeom>
              <a:avLst/>
              <a:gdLst>
                <a:gd name="T0" fmla="*/ 7 w 33"/>
                <a:gd name="T1" fmla="*/ 16 h 17"/>
                <a:gd name="T2" fmla="*/ 0 w 33"/>
                <a:gd name="T3" fmla="*/ 11 h 17"/>
                <a:gd name="T4" fmla="*/ 0 w 33"/>
                <a:gd name="T5" fmla="*/ 11 h 17"/>
                <a:gd name="T6" fmla="*/ 0 w 33"/>
                <a:gd name="T7" fmla="*/ 9 h 17"/>
                <a:gd name="T8" fmla="*/ 0 w 33"/>
                <a:gd name="T9" fmla="*/ 9 h 17"/>
                <a:gd name="T10" fmla="*/ 5 w 33"/>
                <a:gd name="T11" fmla="*/ 1 h 17"/>
                <a:gd name="T12" fmla="*/ 5 w 33"/>
                <a:gd name="T13" fmla="*/ 1 h 17"/>
                <a:gd name="T14" fmla="*/ 5 w 33"/>
                <a:gd name="T15" fmla="*/ 1 h 17"/>
                <a:gd name="T16" fmla="*/ 16 w 33"/>
                <a:gd name="T17" fmla="*/ 0 h 17"/>
                <a:gd name="T18" fmla="*/ 16 w 33"/>
                <a:gd name="T19" fmla="*/ 1 h 17"/>
                <a:gd name="T20" fmla="*/ 24 w 33"/>
                <a:gd name="T21" fmla="*/ 4 h 17"/>
                <a:gd name="T22" fmla="*/ 24 w 33"/>
                <a:gd name="T23" fmla="*/ 4 h 17"/>
                <a:gd name="T24" fmla="*/ 33 w 33"/>
                <a:gd name="T25" fmla="*/ 12 h 17"/>
                <a:gd name="T26" fmla="*/ 33 w 33"/>
                <a:gd name="T27" fmla="*/ 12 h 17"/>
                <a:gd name="T28" fmla="*/ 30 w 33"/>
                <a:gd name="T29" fmla="*/ 16 h 17"/>
                <a:gd name="T30" fmla="*/ 30 w 33"/>
                <a:gd name="T31" fmla="*/ 16 h 17"/>
                <a:gd name="T32" fmla="*/ 19 w 33"/>
                <a:gd name="T33" fmla="*/ 17 h 17"/>
                <a:gd name="T34" fmla="*/ 19 w 33"/>
                <a:gd name="T35" fmla="*/ 17 h 17"/>
                <a:gd name="T36" fmla="*/ 7 w 33"/>
                <a:gd name="T37" fmla="*/ 16 h 17"/>
                <a:gd name="T38" fmla="*/ 5 w 33"/>
                <a:gd name="T39" fmla="*/ 5 h 17"/>
                <a:gd name="T40" fmla="*/ 3 w 33"/>
                <a:gd name="T41" fmla="*/ 9 h 17"/>
                <a:gd name="T42" fmla="*/ 3 w 33"/>
                <a:gd name="T43" fmla="*/ 9 h 17"/>
                <a:gd name="T44" fmla="*/ 3 w 33"/>
                <a:gd name="T45" fmla="*/ 10 h 17"/>
                <a:gd name="T46" fmla="*/ 3 w 33"/>
                <a:gd name="T47" fmla="*/ 10 h 17"/>
                <a:gd name="T48" fmla="*/ 8 w 33"/>
                <a:gd name="T49" fmla="*/ 13 h 17"/>
                <a:gd name="T50" fmla="*/ 8 w 33"/>
                <a:gd name="T51" fmla="*/ 13 h 17"/>
                <a:gd name="T52" fmla="*/ 19 w 33"/>
                <a:gd name="T53" fmla="*/ 14 h 17"/>
                <a:gd name="T54" fmla="*/ 19 w 33"/>
                <a:gd name="T55" fmla="*/ 14 h 17"/>
                <a:gd name="T56" fmla="*/ 29 w 33"/>
                <a:gd name="T57" fmla="*/ 13 h 17"/>
                <a:gd name="T58" fmla="*/ 29 w 33"/>
                <a:gd name="T59" fmla="*/ 13 h 17"/>
                <a:gd name="T60" fmla="*/ 30 w 33"/>
                <a:gd name="T61" fmla="*/ 12 h 17"/>
                <a:gd name="T62" fmla="*/ 30 w 33"/>
                <a:gd name="T63" fmla="*/ 12 h 17"/>
                <a:gd name="T64" fmla="*/ 28 w 33"/>
                <a:gd name="T65" fmla="*/ 10 h 17"/>
                <a:gd name="T66" fmla="*/ 28 w 33"/>
                <a:gd name="T67" fmla="*/ 10 h 17"/>
                <a:gd name="T68" fmla="*/ 23 w 33"/>
                <a:gd name="T69" fmla="*/ 7 h 17"/>
                <a:gd name="T70" fmla="*/ 23 w 33"/>
                <a:gd name="T71" fmla="*/ 7 h 17"/>
                <a:gd name="T72" fmla="*/ 16 w 33"/>
                <a:gd name="T73" fmla="*/ 3 h 17"/>
                <a:gd name="T74" fmla="*/ 16 w 33"/>
                <a:gd name="T75" fmla="*/ 3 h 17"/>
                <a:gd name="T76" fmla="*/ 6 w 33"/>
                <a:gd name="T77" fmla="*/ 4 h 17"/>
                <a:gd name="T78" fmla="*/ 5 w 33"/>
                <a:gd name="T79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" h="17">
                  <a:moveTo>
                    <a:pt x="7" y="16"/>
                  </a:moveTo>
                  <a:cubicBezTo>
                    <a:pt x="4" y="15"/>
                    <a:pt x="1" y="14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3"/>
                    <a:pt x="4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20" y="2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8" y="6"/>
                    <a:pt x="33" y="8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4"/>
                    <a:pt x="32" y="15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28" y="17"/>
                    <a:pt x="24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17"/>
                    <a:pt x="11" y="17"/>
                    <a:pt x="7" y="16"/>
                  </a:cubicBezTo>
                  <a:close/>
                  <a:moveTo>
                    <a:pt x="5" y="5"/>
                  </a:moveTo>
                  <a:cubicBezTo>
                    <a:pt x="4" y="6"/>
                    <a:pt x="3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5" y="12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1" y="14"/>
                    <a:pt x="15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3" y="14"/>
                    <a:pt x="28" y="14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2"/>
                    <a:pt x="30" y="11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9"/>
                    <a:pt x="25" y="8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0" y="5"/>
                    <a:pt x="17" y="4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4"/>
                    <a:pt x="5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2" name="Freeform 368">
              <a:extLst>
                <a:ext uri="{FF2B5EF4-FFF2-40B4-BE49-F238E27FC236}">
                  <a16:creationId xmlns:a16="http://schemas.microsoft.com/office/drawing/2014/main" id="{BFC352B1-D180-964A-3981-56F88C497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5489576"/>
              <a:ext cx="41275" cy="46038"/>
            </a:xfrm>
            <a:custGeom>
              <a:avLst/>
              <a:gdLst>
                <a:gd name="T0" fmla="*/ 0 w 11"/>
                <a:gd name="T1" fmla="*/ 7 h 12"/>
                <a:gd name="T2" fmla="*/ 6 w 11"/>
                <a:gd name="T3" fmla="*/ 0 h 12"/>
                <a:gd name="T4" fmla="*/ 9 w 11"/>
                <a:gd name="T5" fmla="*/ 11 h 12"/>
                <a:gd name="T6" fmla="*/ 0 w 11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0" y="7"/>
                  </a:moveTo>
                  <a:cubicBezTo>
                    <a:pt x="0" y="7"/>
                    <a:pt x="2" y="1"/>
                    <a:pt x="6" y="0"/>
                  </a:cubicBezTo>
                  <a:cubicBezTo>
                    <a:pt x="10" y="0"/>
                    <a:pt x="11" y="10"/>
                    <a:pt x="9" y="11"/>
                  </a:cubicBezTo>
                  <a:cubicBezTo>
                    <a:pt x="7" y="12"/>
                    <a:pt x="2" y="12"/>
                    <a:pt x="0" y="7"/>
                  </a:cubicBezTo>
                  <a:close/>
                </a:path>
              </a:pathLst>
            </a:custGeom>
            <a:solidFill>
              <a:srgbClr val="78C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3" name="Freeform 369">
              <a:extLst>
                <a:ext uri="{FF2B5EF4-FFF2-40B4-BE49-F238E27FC236}">
                  <a16:creationId xmlns:a16="http://schemas.microsoft.com/office/drawing/2014/main" id="{4262E6EB-F75A-6B2B-276B-7D9FE77D39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7188" y="5486401"/>
              <a:ext cx="44450" cy="52388"/>
            </a:xfrm>
            <a:custGeom>
              <a:avLst/>
              <a:gdLst>
                <a:gd name="T0" fmla="*/ 0 w 12"/>
                <a:gd name="T1" fmla="*/ 8 h 14"/>
                <a:gd name="T2" fmla="*/ 1 w 12"/>
                <a:gd name="T3" fmla="*/ 8 h 14"/>
                <a:gd name="T4" fmla="*/ 3 w 12"/>
                <a:gd name="T5" fmla="*/ 8 h 14"/>
                <a:gd name="T6" fmla="*/ 1 w 12"/>
                <a:gd name="T7" fmla="*/ 8 h 14"/>
                <a:gd name="T8" fmla="*/ 0 w 12"/>
                <a:gd name="T9" fmla="*/ 8 h 14"/>
                <a:gd name="T10" fmla="*/ 0 w 12"/>
                <a:gd name="T11" fmla="*/ 7 h 14"/>
                <a:gd name="T12" fmla="*/ 7 w 12"/>
                <a:gd name="T13" fmla="*/ 0 h 14"/>
                <a:gd name="T14" fmla="*/ 7 w 12"/>
                <a:gd name="T15" fmla="*/ 0 h 14"/>
                <a:gd name="T16" fmla="*/ 7 w 12"/>
                <a:gd name="T17" fmla="*/ 0 h 14"/>
                <a:gd name="T18" fmla="*/ 7 w 12"/>
                <a:gd name="T19" fmla="*/ 0 h 14"/>
                <a:gd name="T20" fmla="*/ 12 w 12"/>
                <a:gd name="T21" fmla="*/ 8 h 14"/>
                <a:gd name="T22" fmla="*/ 12 w 12"/>
                <a:gd name="T23" fmla="*/ 8 h 14"/>
                <a:gd name="T24" fmla="*/ 10 w 12"/>
                <a:gd name="T25" fmla="*/ 14 h 14"/>
                <a:gd name="T26" fmla="*/ 10 w 12"/>
                <a:gd name="T27" fmla="*/ 14 h 14"/>
                <a:gd name="T28" fmla="*/ 8 w 12"/>
                <a:gd name="T29" fmla="*/ 14 h 14"/>
                <a:gd name="T30" fmla="*/ 8 w 12"/>
                <a:gd name="T31" fmla="*/ 14 h 14"/>
                <a:gd name="T32" fmla="*/ 7 w 12"/>
                <a:gd name="T33" fmla="*/ 14 h 14"/>
                <a:gd name="T34" fmla="*/ 7 w 12"/>
                <a:gd name="T35" fmla="*/ 14 h 14"/>
                <a:gd name="T36" fmla="*/ 0 w 12"/>
                <a:gd name="T37" fmla="*/ 8 h 14"/>
                <a:gd name="T38" fmla="*/ 8 w 12"/>
                <a:gd name="T39" fmla="*/ 11 h 14"/>
                <a:gd name="T40" fmla="*/ 9 w 12"/>
                <a:gd name="T41" fmla="*/ 11 h 14"/>
                <a:gd name="T42" fmla="*/ 9 w 12"/>
                <a:gd name="T43" fmla="*/ 11 h 14"/>
                <a:gd name="T44" fmla="*/ 9 w 12"/>
                <a:gd name="T45" fmla="*/ 11 h 14"/>
                <a:gd name="T46" fmla="*/ 9 w 12"/>
                <a:gd name="T47" fmla="*/ 11 h 14"/>
                <a:gd name="T48" fmla="*/ 9 w 12"/>
                <a:gd name="T49" fmla="*/ 11 h 14"/>
                <a:gd name="T50" fmla="*/ 9 w 12"/>
                <a:gd name="T51" fmla="*/ 8 h 14"/>
                <a:gd name="T52" fmla="*/ 9 w 12"/>
                <a:gd name="T53" fmla="*/ 8 h 14"/>
                <a:gd name="T54" fmla="*/ 9 w 12"/>
                <a:gd name="T55" fmla="*/ 4 h 14"/>
                <a:gd name="T56" fmla="*/ 9 w 12"/>
                <a:gd name="T57" fmla="*/ 4 h 14"/>
                <a:gd name="T58" fmla="*/ 7 w 12"/>
                <a:gd name="T59" fmla="*/ 3 h 14"/>
                <a:gd name="T60" fmla="*/ 7 w 12"/>
                <a:gd name="T61" fmla="*/ 3 h 14"/>
                <a:gd name="T62" fmla="*/ 7 w 12"/>
                <a:gd name="T63" fmla="*/ 3 h 14"/>
                <a:gd name="T64" fmla="*/ 7 w 12"/>
                <a:gd name="T65" fmla="*/ 3 h 14"/>
                <a:gd name="T66" fmla="*/ 7 w 12"/>
                <a:gd name="T67" fmla="*/ 3 h 14"/>
                <a:gd name="T68" fmla="*/ 7 w 12"/>
                <a:gd name="T69" fmla="*/ 3 h 14"/>
                <a:gd name="T70" fmla="*/ 4 w 12"/>
                <a:gd name="T71" fmla="*/ 5 h 14"/>
                <a:gd name="T72" fmla="*/ 4 w 12"/>
                <a:gd name="T73" fmla="*/ 5 h 14"/>
                <a:gd name="T74" fmla="*/ 3 w 12"/>
                <a:gd name="T75" fmla="*/ 8 h 14"/>
                <a:gd name="T76" fmla="*/ 3 w 12"/>
                <a:gd name="T77" fmla="*/ 8 h 14"/>
                <a:gd name="T78" fmla="*/ 8 w 12"/>
                <a:gd name="T7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4">
                  <a:moveTo>
                    <a:pt x="0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2" y="5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1"/>
                    <a:pt x="12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4"/>
                    <a:pt x="9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5" y="14"/>
                    <a:pt x="1" y="13"/>
                    <a:pt x="0" y="8"/>
                  </a:cubicBezTo>
                  <a:close/>
                  <a:moveTo>
                    <a:pt x="8" y="11"/>
                  </a:moveTo>
                  <a:cubicBezTo>
                    <a:pt x="8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11"/>
                    <a:pt x="6" y="11"/>
                    <a:pt x="8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4" name="Freeform 370">
              <a:extLst>
                <a:ext uri="{FF2B5EF4-FFF2-40B4-BE49-F238E27FC236}">
                  <a16:creationId xmlns:a16="http://schemas.microsoft.com/office/drawing/2014/main" id="{1166E2AC-277D-1C57-AC9C-010F19AD2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263" y="5500688"/>
              <a:ext cx="49213" cy="49213"/>
            </a:xfrm>
            <a:custGeom>
              <a:avLst/>
              <a:gdLst>
                <a:gd name="T0" fmla="*/ 11 w 13"/>
                <a:gd name="T1" fmla="*/ 3 h 13"/>
                <a:gd name="T2" fmla="*/ 3 w 13"/>
                <a:gd name="T3" fmla="*/ 1 h 13"/>
                <a:gd name="T4" fmla="*/ 7 w 13"/>
                <a:gd name="T5" fmla="*/ 12 h 13"/>
                <a:gd name="T6" fmla="*/ 11 w 13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1" y="3"/>
                  </a:moveTo>
                  <a:cubicBezTo>
                    <a:pt x="11" y="3"/>
                    <a:pt x="6" y="0"/>
                    <a:pt x="3" y="1"/>
                  </a:cubicBezTo>
                  <a:cubicBezTo>
                    <a:pt x="0" y="3"/>
                    <a:pt x="4" y="13"/>
                    <a:pt x="7" y="12"/>
                  </a:cubicBezTo>
                  <a:cubicBezTo>
                    <a:pt x="10" y="11"/>
                    <a:pt x="13" y="9"/>
                    <a:pt x="11" y="3"/>
                  </a:cubicBezTo>
                  <a:close/>
                </a:path>
              </a:pathLst>
            </a:custGeom>
            <a:solidFill>
              <a:srgbClr val="78C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5" name="Freeform 371">
              <a:extLst>
                <a:ext uri="{FF2B5EF4-FFF2-40B4-BE49-F238E27FC236}">
                  <a16:creationId xmlns:a16="http://schemas.microsoft.com/office/drawing/2014/main" id="{834F3E7B-03DB-1D77-A38D-69C712E8E9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2263" y="5497513"/>
              <a:ext cx="49213" cy="55563"/>
            </a:xfrm>
            <a:custGeom>
              <a:avLst/>
              <a:gdLst>
                <a:gd name="T0" fmla="*/ 2 w 13"/>
                <a:gd name="T1" fmla="*/ 11 h 15"/>
                <a:gd name="T2" fmla="*/ 0 w 13"/>
                <a:gd name="T3" fmla="*/ 5 h 15"/>
                <a:gd name="T4" fmla="*/ 0 w 13"/>
                <a:gd name="T5" fmla="*/ 5 h 15"/>
                <a:gd name="T6" fmla="*/ 2 w 13"/>
                <a:gd name="T7" fmla="*/ 1 h 15"/>
                <a:gd name="T8" fmla="*/ 2 w 13"/>
                <a:gd name="T9" fmla="*/ 1 h 15"/>
                <a:gd name="T10" fmla="*/ 5 w 13"/>
                <a:gd name="T11" fmla="*/ 0 h 15"/>
                <a:gd name="T12" fmla="*/ 5 w 13"/>
                <a:gd name="T13" fmla="*/ 0 h 15"/>
                <a:gd name="T14" fmla="*/ 11 w 13"/>
                <a:gd name="T15" fmla="*/ 3 h 15"/>
                <a:gd name="T16" fmla="*/ 11 w 13"/>
                <a:gd name="T17" fmla="*/ 3 h 15"/>
                <a:gd name="T18" fmla="*/ 11 w 13"/>
                <a:gd name="T19" fmla="*/ 4 h 15"/>
                <a:gd name="T20" fmla="*/ 9 w 13"/>
                <a:gd name="T21" fmla="*/ 5 h 15"/>
                <a:gd name="T22" fmla="*/ 11 w 13"/>
                <a:gd name="T23" fmla="*/ 4 h 15"/>
                <a:gd name="T24" fmla="*/ 11 w 13"/>
                <a:gd name="T25" fmla="*/ 3 h 15"/>
                <a:gd name="T26" fmla="*/ 12 w 13"/>
                <a:gd name="T27" fmla="*/ 3 h 15"/>
                <a:gd name="T28" fmla="*/ 13 w 13"/>
                <a:gd name="T29" fmla="*/ 8 h 15"/>
                <a:gd name="T30" fmla="*/ 13 w 13"/>
                <a:gd name="T31" fmla="*/ 8 h 15"/>
                <a:gd name="T32" fmla="*/ 8 w 13"/>
                <a:gd name="T33" fmla="*/ 15 h 15"/>
                <a:gd name="T34" fmla="*/ 8 w 13"/>
                <a:gd name="T35" fmla="*/ 15 h 15"/>
                <a:gd name="T36" fmla="*/ 8 w 13"/>
                <a:gd name="T37" fmla="*/ 15 h 15"/>
                <a:gd name="T38" fmla="*/ 7 w 13"/>
                <a:gd name="T39" fmla="*/ 15 h 15"/>
                <a:gd name="T40" fmla="*/ 7 w 13"/>
                <a:gd name="T41" fmla="*/ 15 h 15"/>
                <a:gd name="T42" fmla="*/ 2 w 13"/>
                <a:gd name="T43" fmla="*/ 11 h 15"/>
                <a:gd name="T44" fmla="*/ 5 w 13"/>
                <a:gd name="T45" fmla="*/ 3 h 15"/>
                <a:gd name="T46" fmla="*/ 3 w 13"/>
                <a:gd name="T47" fmla="*/ 4 h 15"/>
                <a:gd name="T48" fmla="*/ 3 w 13"/>
                <a:gd name="T49" fmla="*/ 4 h 15"/>
                <a:gd name="T50" fmla="*/ 3 w 13"/>
                <a:gd name="T51" fmla="*/ 5 h 15"/>
                <a:gd name="T52" fmla="*/ 3 w 13"/>
                <a:gd name="T53" fmla="*/ 5 h 15"/>
                <a:gd name="T54" fmla="*/ 6 w 13"/>
                <a:gd name="T55" fmla="*/ 11 h 15"/>
                <a:gd name="T56" fmla="*/ 6 w 13"/>
                <a:gd name="T57" fmla="*/ 11 h 15"/>
                <a:gd name="T58" fmla="*/ 7 w 13"/>
                <a:gd name="T59" fmla="*/ 12 h 15"/>
                <a:gd name="T60" fmla="*/ 7 w 13"/>
                <a:gd name="T61" fmla="*/ 12 h 15"/>
                <a:gd name="T62" fmla="*/ 10 w 13"/>
                <a:gd name="T63" fmla="*/ 8 h 15"/>
                <a:gd name="T64" fmla="*/ 10 w 13"/>
                <a:gd name="T65" fmla="*/ 8 h 15"/>
                <a:gd name="T66" fmla="*/ 9 w 13"/>
                <a:gd name="T67" fmla="*/ 5 h 15"/>
                <a:gd name="T68" fmla="*/ 9 w 13"/>
                <a:gd name="T69" fmla="*/ 5 h 15"/>
                <a:gd name="T70" fmla="*/ 8 w 13"/>
                <a:gd name="T71" fmla="*/ 4 h 15"/>
                <a:gd name="T72" fmla="*/ 8 w 13"/>
                <a:gd name="T73" fmla="*/ 4 h 15"/>
                <a:gd name="T74" fmla="*/ 5 w 13"/>
                <a:gd name="T75" fmla="*/ 3 h 15"/>
                <a:gd name="T76" fmla="*/ 5 w 13"/>
                <a:gd name="T77" fmla="*/ 3 h 15"/>
                <a:gd name="T78" fmla="*/ 5 w 13"/>
                <a:gd name="T7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5">
                  <a:moveTo>
                    <a:pt x="2" y="11"/>
                  </a:moveTo>
                  <a:cubicBezTo>
                    <a:pt x="1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0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5"/>
                    <a:pt x="13" y="6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2"/>
                    <a:pt x="10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4" y="15"/>
                    <a:pt x="3" y="13"/>
                    <a:pt x="2" y="11"/>
                  </a:cubicBezTo>
                  <a:close/>
                  <a:moveTo>
                    <a:pt x="5" y="3"/>
                  </a:move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7"/>
                    <a:pt x="5" y="10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1"/>
                    <a:pt x="10" y="10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6" name="Freeform 372">
              <a:extLst>
                <a:ext uri="{FF2B5EF4-FFF2-40B4-BE49-F238E27FC236}">
                  <a16:creationId xmlns:a16="http://schemas.microsoft.com/office/drawing/2014/main" id="{1D393A6E-FB4F-735D-E8B1-F2B166E5A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4887913"/>
              <a:ext cx="514350" cy="590550"/>
            </a:xfrm>
            <a:custGeom>
              <a:avLst/>
              <a:gdLst>
                <a:gd name="T0" fmla="*/ 52 w 137"/>
                <a:gd name="T1" fmla="*/ 1 h 157"/>
                <a:gd name="T2" fmla="*/ 0 w 137"/>
                <a:gd name="T3" fmla="*/ 112 h 157"/>
                <a:gd name="T4" fmla="*/ 137 w 137"/>
                <a:gd name="T5" fmla="*/ 109 h 157"/>
                <a:gd name="T6" fmla="*/ 75 w 137"/>
                <a:gd name="T7" fmla="*/ 0 h 157"/>
                <a:gd name="T8" fmla="*/ 52 w 137"/>
                <a:gd name="T9" fmla="*/ 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57">
                  <a:moveTo>
                    <a:pt x="52" y="1"/>
                  </a:moveTo>
                  <a:cubicBezTo>
                    <a:pt x="52" y="1"/>
                    <a:pt x="31" y="76"/>
                    <a:pt x="0" y="112"/>
                  </a:cubicBezTo>
                  <a:cubicBezTo>
                    <a:pt x="0" y="112"/>
                    <a:pt x="65" y="157"/>
                    <a:pt x="137" y="109"/>
                  </a:cubicBezTo>
                  <a:cubicBezTo>
                    <a:pt x="137" y="109"/>
                    <a:pt x="93" y="60"/>
                    <a:pt x="75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78C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7" name="Freeform 373">
              <a:extLst>
                <a:ext uri="{FF2B5EF4-FFF2-40B4-BE49-F238E27FC236}">
                  <a16:creationId xmlns:a16="http://schemas.microsoft.com/office/drawing/2014/main" id="{AFDD845C-870C-BEB8-0281-E595BEBC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4450" y="4884738"/>
              <a:ext cx="527050" cy="503238"/>
            </a:xfrm>
            <a:custGeom>
              <a:avLst/>
              <a:gdLst>
                <a:gd name="T0" fmla="*/ 68 w 140"/>
                <a:gd name="T1" fmla="*/ 134 h 134"/>
                <a:gd name="T2" fmla="*/ 0 w 140"/>
                <a:gd name="T3" fmla="*/ 114 h 134"/>
                <a:gd name="T4" fmla="*/ 0 w 140"/>
                <a:gd name="T5" fmla="*/ 114 h 134"/>
                <a:gd name="T6" fmla="*/ 0 w 140"/>
                <a:gd name="T7" fmla="*/ 113 h 134"/>
                <a:gd name="T8" fmla="*/ 0 w 140"/>
                <a:gd name="T9" fmla="*/ 113 h 134"/>
                <a:gd name="T10" fmla="*/ 0 w 140"/>
                <a:gd name="T11" fmla="*/ 112 h 134"/>
                <a:gd name="T12" fmla="*/ 0 w 140"/>
                <a:gd name="T13" fmla="*/ 112 h 134"/>
                <a:gd name="T14" fmla="*/ 37 w 140"/>
                <a:gd name="T15" fmla="*/ 43 h 134"/>
                <a:gd name="T16" fmla="*/ 37 w 140"/>
                <a:gd name="T17" fmla="*/ 43 h 134"/>
                <a:gd name="T18" fmla="*/ 52 w 140"/>
                <a:gd name="T19" fmla="*/ 1 h 134"/>
                <a:gd name="T20" fmla="*/ 52 w 140"/>
                <a:gd name="T21" fmla="*/ 1 h 134"/>
                <a:gd name="T22" fmla="*/ 53 w 140"/>
                <a:gd name="T23" fmla="*/ 0 h 134"/>
                <a:gd name="T24" fmla="*/ 53 w 140"/>
                <a:gd name="T25" fmla="*/ 0 h 134"/>
                <a:gd name="T26" fmla="*/ 76 w 140"/>
                <a:gd name="T27" fmla="*/ 0 h 134"/>
                <a:gd name="T28" fmla="*/ 78 w 140"/>
                <a:gd name="T29" fmla="*/ 1 h 134"/>
                <a:gd name="T30" fmla="*/ 78 w 140"/>
                <a:gd name="T31" fmla="*/ 1 h 134"/>
                <a:gd name="T32" fmla="*/ 115 w 140"/>
                <a:gd name="T33" fmla="*/ 77 h 134"/>
                <a:gd name="T34" fmla="*/ 115 w 140"/>
                <a:gd name="T35" fmla="*/ 77 h 134"/>
                <a:gd name="T36" fmla="*/ 139 w 140"/>
                <a:gd name="T37" fmla="*/ 109 h 134"/>
                <a:gd name="T38" fmla="*/ 139 w 140"/>
                <a:gd name="T39" fmla="*/ 109 h 134"/>
                <a:gd name="T40" fmla="*/ 140 w 140"/>
                <a:gd name="T41" fmla="*/ 110 h 134"/>
                <a:gd name="T42" fmla="*/ 140 w 140"/>
                <a:gd name="T43" fmla="*/ 110 h 134"/>
                <a:gd name="T44" fmla="*/ 139 w 140"/>
                <a:gd name="T45" fmla="*/ 111 h 134"/>
                <a:gd name="T46" fmla="*/ 139 w 140"/>
                <a:gd name="T47" fmla="*/ 111 h 134"/>
                <a:gd name="T48" fmla="*/ 68 w 140"/>
                <a:gd name="T49" fmla="*/ 134 h 134"/>
                <a:gd name="T50" fmla="*/ 68 w 140"/>
                <a:gd name="T51" fmla="*/ 134 h 134"/>
                <a:gd name="T52" fmla="*/ 68 w 140"/>
                <a:gd name="T53" fmla="*/ 134 h 134"/>
                <a:gd name="T54" fmla="*/ 21 w 140"/>
                <a:gd name="T55" fmla="*/ 121 h 134"/>
                <a:gd name="T56" fmla="*/ 68 w 140"/>
                <a:gd name="T57" fmla="*/ 131 h 134"/>
                <a:gd name="T58" fmla="*/ 68 w 140"/>
                <a:gd name="T59" fmla="*/ 131 h 134"/>
                <a:gd name="T60" fmla="*/ 136 w 140"/>
                <a:gd name="T61" fmla="*/ 110 h 134"/>
                <a:gd name="T62" fmla="*/ 136 w 140"/>
                <a:gd name="T63" fmla="*/ 110 h 134"/>
                <a:gd name="T64" fmla="*/ 75 w 140"/>
                <a:gd name="T65" fmla="*/ 3 h 134"/>
                <a:gd name="T66" fmla="*/ 75 w 140"/>
                <a:gd name="T67" fmla="*/ 3 h 134"/>
                <a:gd name="T68" fmla="*/ 54 w 140"/>
                <a:gd name="T69" fmla="*/ 3 h 134"/>
                <a:gd name="T70" fmla="*/ 4 w 140"/>
                <a:gd name="T71" fmla="*/ 112 h 134"/>
                <a:gd name="T72" fmla="*/ 4 w 140"/>
                <a:gd name="T73" fmla="*/ 112 h 134"/>
                <a:gd name="T74" fmla="*/ 21 w 140"/>
                <a:gd name="T75" fmla="*/ 12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0" h="134">
                  <a:moveTo>
                    <a:pt x="68" y="134"/>
                  </a:moveTo>
                  <a:cubicBezTo>
                    <a:pt x="29" y="134"/>
                    <a:pt x="1" y="11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5" y="94"/>
                    <a:pt x="28" y="66"/>
                    <a:pt x="37" y="43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46" y="20"/>
                    <a:pt x="51" y="1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2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7" y="0"/>
                    <a:pt x="78" y="0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87" y="30"/>
                    <a:pt x="102" y="57"/>
                    <a:pt x="115" y="77"/>
                  </a:cubicBezTo>
                  <a:cubicBezTo>
                    <a:pt x="115" y="77"/>
                    <a:pt x="115" y="77"/>
                    <a:pt x="115" y="77"/>
                  </a:cubicBezTo>
                  <a:cubicBezTo>
                    <a:pt x="128" y="97"/>
                    <a:pt x="139" y="109"/>
                    <a:pt x="139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40" y="110"/>
                    <a:pt x="140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14" y="128"/>
                    <a:pt x="90" y="134"/>
                    <a:pt x="68" y="134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68" y="134"/>
                    <a:pt x="68" y="134"/>
                    <a:pt x="68" y="134"/>
                  </a:cubicBezTo>
                  <a:close/>
                  <a:moveTo>
                    <a:pt x="21" y="121"/>
                  </a:moveTo>
                  <a:cubicBezTo>
                    <a:pt x="33" y="126"/>
                    <a:pt x="49" y="131"/>
                    <a:pt x="68" y="131"/>
                  </a:cubicBezTo>
                  <a:cubicBezTo>
                    <a:pt x="68" y="131"/>
                    <a:pt x="68" y="131"/>
                    <a:pt x="68" y="131"/>
                  </a:cubicBezTo>
                  <a:cubicBezTo>
                    <a:pt x="89" y="131"/>
                    <a:pt x="112" y="125"/>
                    <a:pt x="136" y="110"/>
                  </a:cubicBezTo>
                  <a:cubicBezTo>
                    <a:pt x="136" y="110"/>
                    <a:pt x="136" y="110"/>
                    <a:pt x="136" y="110"/>
                  </a:cubicBezTo>
                  <a:cubicBezTo>
                    <a:pt x="129" y="102"/>
                    <a:pt x="91" y="56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1" y="12"/>
                    <a:pt x="32" y="78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6" y="114"/>
                    <a:pt x="12" y="117"/>
                    <a:pt x="21" y="12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8" name="Freeform 374">
              <a:extLst>
                <a:ext uri="{FF2B5EF4-FFF2-40B4-BE49-F238E27FC236}">
                  <a16:creationId xmlns:a16="http://schemas.microsoft.com/office/drawing/2014/main" id="{7CBD8209-CEA8-1359-5D80-A711165D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4933951"/>
              <a:ext cx="165100" cy="401638"/>
            </a:xfrm>
            <a:custGeom>
              <a:avLst/>
              <a:gdLst>
                <a:gd name="T0" fmla="*/ 0 w 44"/>
                <a:gd name="T1" fmla="*/ 107 h 107"/>
                <a:gd name="T2" fmla="*/ 0 w 44"/>
                <a:gd name="T3" fmla="*/ 105 h 107"/>
                <a:gd name="T4" fmla="*/ 0 w 44"/>
                <a:gd name="T5" fmla="*/ 105 h 107"/>
                <a:gd name="T6" fmla="*/ 32 w 44"/>
                <a:gd name="T7" fmla="*/ 39 h 107"/>
                <a:gd name="T8" fmla="*/ 32 w 44"/>
                <a:gd name="T9" fmla="*/ 39 h 107"/>
                <a:gd name="T10" fmla="*/ 41 w 44"/>
                <a:gd name="T11" fmla="*/ 1 h 107"/>
                <a:gd name="T12" fmla="*/ 41 w 44"/>
                <a:gd name="T13" fmla="*/ 1 h 107"/>
                <a:gd name="T14" fmla="*/ 41 w 44"/>
                <a:gd name="T15" fmla="*/ 1 h 107"/>
                <a:gd name="T16" fmla="*/ 43 w 44"/>
                <a:gd name="T17" fmla="*/ 0 h 107"/>
                <a:gd name="T18" fmla="*/ 43 w 44"/>
                <a:gd name="T19" fmla="*/ 0 h 107"/>
                <a:gd name="T20" fmla="*/ 44 w 44"/>
                <a:gd name="T21" fmla="*/ 2 h 107"/>
                <a:gd name="T22" fmla="*/ 44 w 44"/>
                <a:gd name="T23" fmla="*/ 2 h 107"/>
                <a:gd name="T24" fmla="*/ 3 w 44"/>
                <a:gd name="T25" fmla="*/ 107 h 107"/>
                <a:gd name="T26" fmla="*/ 3 w 44"/>
                <a:gd name="T27" fmla="*/ 107 h 107"/>
                <a:gd name="T28" fmla="*/ 1 w 44"/>
                <a:gd name="T29" fmla="*/ 107 h 107"/>
                <a:gd name="T30" fmla="*/ 1 w 44"/>
                <a:gd name="T31" fmla="*/ 107 h 107"/>
                <a:gd name="T32" fmla="*/ 0 w 44"/>
                <a:gd name="T3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107">
                  <a:moveTo>
                    <a:pt x="0" y="107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15" y="87"/>
                    <a:pt x="25" y="61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8" y="18"/>
                    <a:pt x="41" y="1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0"/>
                    <a:pt x="42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2"/>
                    <a:pt x="33" y="70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2" y="107"/>
                    <a:pt x="2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0" y="10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9" name="Freeform 375">
              <a:extLst>
                <a:ext uri="{FF2B5EF4-FFF2-40B4-BE49-F238E27FC236}">
                  <a16:creationId xmlns:a16="http://schemas.microsoft.com/office/drawing/2014/main" id="{4177CAC4-F296-A55B-669A-BC3CE0452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275" y="4933951"/>
              <a:ext cx="106363" cy="428625"/>
            </a:xfrm>
            <a:custGeom>
              <a:avLst/>
              <a:gdLst>
                <a:gd name="T0" fmla="*/ 1 w 28"/>
                <a:gd name="T1" fmla="*/ 114 h 114"/>
                <a:gd name="T2" fmla="*/ 0 w 28"/>
                <a:gd name="T3" fmla="*/ 112 h 114"/>
                <a:gd name="T4" fmla="*/ 0 w 28"/>
                <a:gd name="T5" fmla="*/ 112 h 114"/>
                <a:gd name="T6" fmla="*/ 25 w 28"/>
                <a:gd name="T7" fmla="*/ 1 h 114"/>
                <a:gd name="T8" fmla="*/ 25 w 28"/>
                <a:gd name="T9" fmla="*/ 1 h 114"/>
                <a:gd name="T10" fmla="*/ 26 w 28"/>
                <a:gd name="T11" fmla="*/ 0 h 114"/>
                <a:gd name="T12" fmla="*/ 26 w 28"/>
                <a:gd name="T13" fmla="*/ 0 h 114"/>
                <a:gd name="T14" fmla="*/ 28 w 28"/>
                <a:gd name="T15" fmla="*/ 2 h 114"/>
                <a:gd name="T16" fmla="*/ 28 w 28"/>
                <a:gd name="T17" fmla="*/ 2 h 114"/>
                <a:gd name="T18" fmla="*/ 3 w 28"/>
                <a:gd name="T19" fmla="*/ 113 h 114"/>
                <a:gd name="T20" fmla="*/ 3 w 28"/>
                <a:gd name="T21" fmla="*/ 113 h 114"/>
                <a:gd name="T22" fmla="*/ 1 w 28"/>
                <a:gd name="T23" fmla="*/ 114 h 114"/>
                <a:gd name="T24" fmla="*/ 1 w 28"/>
                <a:gd name="T25" fmla="*/ 114 h 114"/>
                <a:gd name="T26" fmla="*/ 1 w 28"/>
                <a:gd name="T2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114">
                  <a:moveTo>
                    <a:pt x="1" y="114"/>
                  </a:moveTo>
                  <a:cubicBezTo>
                    <a:pt x="0" y="114"/>
                    <a:pt x="0" y="113"/>
                    <a:pt x="0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0" y="72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1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3" y="73"/>
                    <a:pt x="3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2" y="114"/>
                    <a:pt x="2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0" name="Freeform 376">
              <a:extLst>
                <a:ext uri="{FF2B5EF4-FFF2-40B4-BE49-F238E27FC236}">
                  <a16:creationId xmlns:a16="http://schemas.microsoft.com/office/drawing/2014/main" id="{3483A382-5E09-66AC-9349-8D3678C5E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813" y="4933951"/>
              <a:ext cx="30163" cy="446088"/>
            </a:xfrm>
            <a:custGeom>
              <a:avLst/>
              <a:gdLst>
                <a:gd name="T0" fmla="*/ 5 w 8"/>
                <a:gd name="T1" fmla="*/ 118 h 119"/>
                <a:gd name="T2" fmla="*/ 0 w 8"/>
                <a:gd name="T3" fmla="*/ 55 h 119"/>
                <a:gd name="T4" fmla="*/ 0 w 8"/>
                <a:gd name="T5" fmla="*/ 55 h 119"/>
                <a:gd name="T6" fmla="*/ 1 w 8"/>
                <a:gd name="T7" fmla="*/ 1 h 119"/>
                <a:gd name="T8" fmla="*/ 1 w 8"/>
                <a:gd name="T9" fmla="*/ 1 h 119"/>
                <a:gd name="T10" fmla="*/ 3 w 8"/>
                <a:gd name="T11" fmla="*/ 0 h 119"/>
                <a:gd name="T12" fmla="*/ 3 w 8"/>
                <a:gd name="T13" fmla="*/ 0 h 119"/>
                <a:gd name="T14" fmla="*/ 4 w 8"/>
                <a:gd name="T15" fmla="*/ 2 h 119"/>
                <a:gd name="T16" fmla="*/ 4 w 8"/>
                <a:gd name="T17" fmla="*/ 2 h 119"/>
                <a:gd name="T18" fmla="*/ 3 w 8"/>
                <a:gd name="T19" fmla="*/ 55 h 119"/>
                <a:gd name="T20" fmla="*/ 3 w 8"/>
                <a:gd name="T21" fmla="*/ 55 h 119"/>
                <a:gd name="T22" fmla="*/ 7 w 8"/>
                <a:gd name="T23" fmla="*/ 118 h 119"/>
                <a:gd name="T24" fmla="*/ 7 w 8"/>
                <a:gd name="T25" fmla="*/ 118 h 119"/>
                <a:gd name="T26" fmla="*/ 6 w 8"/>
                <a:gd name="T27" fmla="*/ 119 h 119"/>
                <a:gd name="T28" fmla="*/ 6 w 8"/>
                <a:gd name="T29" fmla="*/ 119 h 119"/>
                <a:gd name="T30" fmla="*/ 6 w 8"/>
                <a:gd name="T31" fmla="*/ 119 h 119"/>
                <a:gd name="T32" fmla="*/ 6 w 8"/>
                <a:gd name="T33" fmla="*/ 119 h 119"/>
                <a:gd name="T34" fmla="*/ 5 w 8"/>
                <a:gd name="T35" fmla="*/ 11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19">
                  <a:moveTo>
                    <a:pt x="5" y="118"/>
                  </a:moveTo>
                  <a:cubicBezTo>
                    <a:pt x="1" y="103"/>
                    <a:pt x="0" y="78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27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7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78"/>
                    <a:pt x="4" y="103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7" y="119"/>
                    <a:pt x="6" y="119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19"/>
                    <a:pt x="5" y="119"/>
                    <a:pt x="5" y="1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1" name="Freeform 377">
              <a:extLst>
                <a:ext uri="{FF2B5EF4-FFF2-40B4-BE49-F238E27FC236}">
                  <a16:creationId xmlns:a16="http://schemas.microsoft.com/office/drawing/2014/main" id="{63DEBCBF-B7F2-13DF-8E1D-DA3462BA0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800" y="4937126"/>
              <a:ext cx="107950" cy="431800"/>
            </a:xfrm>
            <a:custGeom>
              <a:avLst/>
              <a:gdLst>
                <a:gd name="T0" fmla="*/ 26 w 29"/>
                <a:gd name="T1" fmla="*/ 115 h 115"/>
                <a:gd name="T2" fmla="*/ 6 w 29"/>
                <a:gd name="T3" fmla="*/ 51 h 115"/>
                <a:gd name="T4" fmla="*/ 6 w 29"/>
                <a:gd name="T5" fmla="*/ 51 h 115"/>
                <a:gd name="T6" fmla="*/ 0 w 29"/>
                <a:gd name="T7" fmla="*/ 1 h 115"/>
                <a:gd name="T8" fmla="*/ 0 w 29"/>
                <a:gd name="T9" fmla="*/ 1 h 115"/>
                <a:gd name="T10" fmla="*/ 1 w 29"/>
                <a:gd name="T11" fmla="*/ 0 h 115"/>
                <a:gd name="T12" fmla="*/ 1 w 29"/>
                <a:gd name="T13" fmla="*/ 0 h 115"/>
                <a:gd name="T14" fmla="*/ 3 w 29"/>
                <a:gd name="T15" fmla="*/ 1 h 115"/>
                <a:gd name="T16" fmla="*/ 3 w 29"/>
                <a:gd name="T17" fmla="*/ 1 h 115"/>
                <a:gd name="T18" fmla="*/ 9 w 29"/>
                <a:gd name="T19" fmla="*/ 51 h 115"/>
                <a:gd name="T20" fmla="*/ 9 w 29"/>
                <a:gd name="T21" fmla="*/ 51 h 115"/>
                <a:gd name="T22" fmla="*/ 28 w 29"/>
                <a:gd name="T23" fmla="*/ 113 h 115"/>
                <a:gd name="T24" fmla="*/ 28 w 29"/>
                <a:gd name="T25" fmla="*/ 113 h 115"/>
                <a:gd name="T26" fmla="*/ 28 w 29"/>
                <a:gd name="T27" fmla="*/ 115 h 115"/>
                <a:gd name="T28" fmla="*/ 28 w 29"/>
                <a:gd name="T29" fmla="*/ 115 h 115"/>
                <a:gd name="T30" fmla="*/ 27 w 29"/>
                <a:gd name="T31" fmla="*/ 115 h 115"/>
                <a:gd name="T32" fmla="*/ 27 w 29"/>
                <a:gd name="T33" fmla="*/ 115 h 115"/>
                <a:gd name="T34" fmla="*/ 26 w 29"/>
                <a:gd name="T3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115">
                  <a:moveTo>
                    <a:pt x="26" y="115"/>
                  </a:moveTo>
                  <a:cubicBezTo>
                    <a:pt x="16" y="105"/>
                    <a:pt x="10" y="77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2" y="25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5" y="25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3" y="77"/>
                    <a:pt x="19" y="105"/>
                    <a:pt x="28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29" y="113"/>
                    <a:pt x="29" y="114"/>
                    <a:pt x="28" y="115"/>
                  </a:cubicBezTo>
                  <a:cubicBezTo>
                    <a:pt x="28" y="115"/>
                    <a:pt x="28" y="115"/>
                    <a:pt x="28" y="115"/>
                  </a:cubicBezTo>
                  <a:cubicBezTo>
                    <a:pt x="28" y="115"/>
                    <a:pt x="27" y="115"/>
                    <a:pt x="27" y="115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7" y="115"/>
                    <a:pt x="26" y="115"/>
                    <a:pt x="26" y="1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2" name="Freeform 378">
              <a:extLst>
                <a:ext uri="{FF2B5EF4-FFF2-40B4-BE49-F238E27FC236}">
                  <a16:creationId xmlns:a16="http://schemas.microsoft.com/office/drawing/2014/main" id="{416CDEE1-A0CB-C3CE-7FA0-33C150C61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263" y="4930776"/>
              <a:ext cx="184150" cy="407988"/>
            </a:xfrm>
            <a:custGeom>
              <a:avLst/>
              <a:gdLst>
                <a:gd name="T0" fmla="*/ 47 w 49"/>
                <a:gd name="T1" fmla="*/ 109 h 109"/>
                <a:gd name="T2" fmla="*/ 0 w 49"/>
                <a:gd name="T3" fmla="*/ 2 h 109"/>
                <a:gd name="T4" fmla="*/ 0 w 49"/>
                <a:gd name="T5" fmla="*/ 2 h 109"/>
                <a:gd name="T6" fmla="*/ 1 w 49"/>
                <a:gd name="T7" fmla="*/ 0 h 109"/>
                <a:gd name="T8" fmla="*/ 1 w 49"/>
                <a:gd name="T9" fmla="*/ 0 h 109"/>
                <a:gd name="T10" fmla="*/ 3 w 49"/>
                <a:gd name="T11" fmla="*/ 1 h 109"/>
                <a:gd name="T12" fmla="*/ 3 w 49"/>
                <a:gd name="T13" fmla="*/ 1 h 109"/>
                <a:gd name="T14" fmla="*/ 13 w 49"/>
                <a:gd name="T15" fmla="*/ 41 h 109"/>
                <a:gd name="T16" fmla="*/ 13 w 49"/>
                <a:gd name="T17" fmla="*/ 41 h 109"/>
                <a:gd name="T18" fmla="*/ 49 w 49"/>
                <a:gd name="T19" fmla="*/ 107 h 109"/>
                <a:gd name="T20" fmla="*/ 49 w 49"/>
                <a:gd name="T21" fmla="*/ 107 h 109"/>
                <a:gd name="T22" fmla="*/ 49 w 49"/>
                <a:gd name="T23" fmla="*/ 109 h 109"/>
                <a:gd name="T24" fmla="*/ 49 w 49"/>
                <a:gd name="T25" fmla="*/ 109 h 109"/>
                <a:gd name="T26" fmla="*/ 48 w 49"/>
                <a:gd name="T27" fmla="*/ 109 h 109"/>
                <a:gd name="T28" fmla="*/ 48 w 49"/>
                <a:gd name="T29" fmla="*/ 109 h 109"/>
                <a:gd name="T30" fmla="*/ 47 w 49"/>
                <a:gd name="T3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109">
                  <a:moveTo>
                    <a:pt x="47" y="109"/>
                  </a:moveTo>
                  <a:cubicBezTo>
                    <a:pt x="12" y="7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6" y="19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20" y="63"/>
                    <a:pt x="32" y="89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9" y="107"/>
                    <a:pt x="49" y="108"/>
                    <a:pt x="4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8" y="109"/>
                    <a:pt x="48" y="109"/>
                    <a:pt x="48" y="109"/>
                  </a:cubicBezTo>
                  <a:cubicBezTo>
                    <a:pt x="47" y="109"/>
                    <a:pt x="47" y="109"/>
                    <a:pt x="47" y="10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3" name="Freeform 379">
              <a:extLst>
                <a:ext uri="{FF2B5EF4-FFF2-40B4-BE49-F238E27FC236}">
                  <a16:creationId xmlns:a16="http://schemas.microsoft.com/office/drawing/2014/main" id="{083B7EBD-3F38-9782-98C1-B5BCC69FB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5162551"/>
              <a:ext cx="1416050" cy="68263"/>
            </a:xfrm>
            <a:custGeom>
              <a:avLst/>
              <a:gdLst>
                <a:gd name="T0" fmla="*/ 892 w 892"/>
                <a:gd name="T1" fmla="*/ 43 h 43"/>
                <a:gd name="T2" fmla="*/ 0 w 892"/>
                <a:gd name="T3" fmla="*/ 43 h 43"/>
                <a:gd name="T4" fmla="*/ 128 w 892"/>
                <a:gd name="T5" fmla="*/ 0 h 43"/>
                <a:gd name="T6" fmla="*/ 762 w 892"/>
                <a:gd name="T7" fmla="*/ 0 h 43"/>
                <a:gd name="T8" fmla="*/ 892 w 892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2" h="43">
                  <a:moveTo>
                    <a:pt x="892" y="43"/>
                  </a:moveTo>
                  <a:lnTo>
                    <a:pt x="0" y="43"/>
                  </a:lnTo>
                  <a:lnTo>
                    <a:pt x="128" y="0"/>
                  </a:lnTo>
                  <a:lnTo>
                    <a:pt x="762" y="0"/>
                  </a:lnTo>
                  <a:lnTo>
                    <a:pt x="892" y="43"/>
                  </a:lnTo>
                  <a:close/>
                </a:path>
              </a:pathLst>
            </a:custGeom>
            <a:solidFill>
              <a:srgbClr val="CCB4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4" name="Freeform 380">
              <a:extLst>
                <a:ext uri="{FF2B5EF4-FFF2-40B4-BE49-F238E27FC236}">
                  <a16:creationId xmlns:a16="http://schemas.microsoft.com/office/drawing/2014/main" id="{296DB43E-567B-A4B2-01F1-C16C759B8C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0100" y="5154613"/>
              <a:ext cx="1431925" cy="84138"/>
            </a:xfrm>
            <a:custGeom>
              <a:avLst/>
              <a:gdLst>
                <a:gd name="T0" fmla="*/ 2 w 381"/>
                <a:gd name="T1" fmla="*/ 22 h 22"/>
                <a:gd name="T2" fmla="*/ 0 w 381"/>
                <a:gd name="T3" fmla="*/ 21 h 22"/>
                <a:gd name="T4" fmla="*/ 0 w 381"/>
                <a:gd name="T5" fmla="*/ 21 h 22"/>
                <a:gd name="T6" fmla="*/ 1 w 381"/>
                <a:gd name="T7" fmla="*/ 19 h 22"/>
                <a:gd name="T8" fmla="*/ 1 w 381"/>
                <a:gd name="T9" fmla="*/ 19 h 22"/>
                <a:gd name="T10" fmla="*/ 56 w 381"/>
                <a:gd name="T11" fmla="*/ 0 h 22"/>
                <a:gd name="T12" fmla="*/ 56 w 381"/>
                <a:gd name="T13" fmla="*/ 0 h 22"/>
                <a:gd name="T14" fmla="*/ 324 w 381"/>
                <a:gd name="T15" fmla="*/ 0 h 22"/>
                <a:gd name="T16" fmla="*/ 325 w 381"/>
                <a:gd name="T17" fmla="*/ 0 h 22"/>
                <a:gd name="T18" fmla="*/ 379 w 381"/>
                <a:gd name="T19" fmla="*/ 19 h 22"/>
                <a:gd name="T20" fmla="*/ 379 w 381"/>
                <a:gd name="T21" fmla="*/ 20 h 22"/>
                <a:gd name="T22" fmla="*/ 379 w 381"/>
                <a:gd name="T23" fmla="*/ 19 h 22"/>
                <a:gd name="T24" fmla="*/ 379 w 381"/>
                <a:gd name="T25" fmla="*/ 20 h 22"/>
                <a:gd name="T26" fmla="*/ 379 w 381"/>
                <a:gd name="T27" fmla="*/ 19 h 22"/>
                <a:gd name="T28" fmla="*/ 380 w 381"/>
                <a:gd name="T29" fmla="*/ 21 h 22"/>
                <a:gd name="T30" fmla="*/ 380 w 381"/>
                <a:gd name="T31" fmla="*/ 21 h 22"/>
                <a:gd name="T32" fmla="*/ 379 w 381"/>
                <a:gd name="T33" fmla="*/ 22 h 22"/>
                <a:gd name="T34" fmla="*/ 379 w 381"/>
                <a:gd name="T35" fmla="*/ 22 h 22"/>
                <a:gd name="T36" fmla="*/ 2 w 381"/>
                <a:gd name="T37" fmla="*/ 22 h 22"/>
                <a:gd name="T38" fmla="*/ 11 w 381"/>
                <a:gd name="T39" fmla="*/ 19 h 22"/>
                <a:gd name="T40" fmla="*/ 370 w 381"/>
                <a:gd name="T41" fmla="*/ 19 h 22"/>
                <a:gd name="T42" fmla="*/ 324 w 381"/>
                <a:gd name="T43" fmla="*/ 3 h 22"/>
                <a:gd name="T44" fmla="*/ 57 w 381"/>
                <a:gd name="T45" fmla="*/ 3 h 22"/>
                <a:gd name="T46" fmla="*/ 11 w 381"/>
                <a:gd name="T47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1" h="22">
                  <a:moveTo>
                    <a:pt x="2" y="22"/>
                  </a:moveTo>
                  <a:cubicBezTo>
                    <a:pt x="1" y="22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79" y="19"/>
                    <a:pt x="379" y="19"/>
                    <a:pt x="379" y="19"/>
                  </a:cubicBezTo>
                  <a:cubicBezTo>
                    <a:pt x="379" y="20"/>
                    <a:pt x="379" y="20"/>
                    <a:pt x="379" y="20"/>
                  </a:cubicBezTo>
                  <a:cubicBezTo>
                    <a:pt x="379" y="19"/>
                    <a:pt x="379" y="19"/>
                    <a:pt x="379" y="19"/>
                  </a:cubicBezTo>
                  <a:cubicBezTo>
                    <a:pt x="379" y="20"/>
                    <a:pt x="379" y="20"/>
                    <a:pt x="379" y="20"/>
                  </a:cubicBezTo>
                  <a:cubicBezTo>
                    <a:pt x="379" y="19"/>
                    <a:pt x="379" y="19"/>
                    <a:pt x="379" y="19"/>
                  </a:cubicBezTo>
                  <a:cubicBezTo>
                    <a:pt x="380" y="19"/>
                    <a:pt x="381" y="20"/>
                    <a:pt x="380" y="21"/>
                  </a:cubicBezTo>
                  <a:cubicBezTo>
                    <a:pt x="380" y="21"/>
                    <a:pt x="380" y="21"/>
                    <a:pt x="380" y="21"/>
                  </a:cubicBezTo>
                  <a:cubicBezTo>
                    <a:pt x="380" y="21"/>
                    <a:pt x="380" y="22"/>
                    <a:pt x="379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2" y="22"/>
                    <a:pt x="2" y="22"/>
                    <a:pt x="2" y="22"/>
                  </a:cubicBezTo>
                  <a:close/>
                  <a:moveTo>
                    <a:pt x="11" y="19"/>
                  </a:moveTo>
                  <a:cubicBezTo>
                    <a:pt x="370" y="19"/>
                    <a:pt x="370" y="19"/>
                    <a:pt x="370" y="19"/>
                  </a:cubicBezTo>
                  <a:cubicBezTo>
                    <a:pt x="324" y="3"/>
                    <a:pt x="324" y="3"/>
                    <a:pt x="324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11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5" name="Rectangle 381">
              <a:extLst>
                <a:ext uri="{FF2B5EF4-FFF2-40B4-BE49-F238E27FC236}">
                  <a16:creationId xmlns:a16="http://schemas.microsoft.com/office/drawing/2014/main" id="{7C99DD4B-0BB1-8489-5991-4E0A105BC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1075" y="5475288"/>
              <a:ext cx="36513" cy="390525"/>
            </a:xfrm>
            <a:prstGeom prst="rect">
              <a:avLst/>
            </a:pr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6" name="Freeform 382">
              <a:extLst>
                <a:ext uri="{FF2B5EF4-FFF2-40B4-BE49-F238E27FC236}">
                  <a16:creationId xmlns:a16="http://schemas.microsoft.com/office/drawing/2014/main" id="{5E2CC5CA-EE2D-403D-971F-DC7070D66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3138" y="5470526"/>
              <a:ext cx="49213" cy="403225"/>
            </a:xfrm>
            <a:custGeom>
              <a:avLst/>
              <a:gdLst>
                <a:gd name="T0" fmla="*/ 2 w 13"/>
                <a:gd name="T1" fmla="*/ 107 h 107"/>
                <a:gd name="T2" fmla="*/ 1 w 13"/>
                <a:gd name="T3" fmla="*/ 106 h 107"/>
                <a:gd name="T4" fmla="*/ 1 w 13"/>
                <a:gd name="T5" fmla="*/ 106 h 107"/>
                <a:gd name="T6" fmla="*/ 0 w 13"/>
                <a:gd name="T7" fmla="*/ 105 h 107"/>
                <a:gd name="T8" fmla="*/ 0 w 13"/>
                <a:gd name="T9" fmla="*/ 105 h 107"/>
                <a:gd name="T10" fmla="*/ 0 w 13"/>
                <a:gd name="T11" fmla="*/ 1 h 107"/>
                <a:gd name="T12" fmla="*/ 1 w 13"/>
                <a:gd name="T13" fmla="*/ 0 h 107"/>
                <a:gd name="T14" fmla="*/ 1 w 13"/>
                <a:gd name="T15" fmla="*/ 0 h 107"/>
                <a:gd name="T16" fmla="*/ 2 w 13"/>
                <a:gd name="T17" fmla="*/ 0 h 107"/>
                <a:gd name="T18" fmla="*/ 2 w 13"/>
                <a:gd name="T19" fmla="*/ 0 h 107"/>
                <a:gd name="T20" fmla="*/ 12 w 13"/>
                <a:gd name="T21" fmla="*/ 0 h 107"/>
                <a:gd name="T22" fmla="*/ 13 w 13"/>
                <a:gd name="T23" fmla="*/ 0 h 107"/>
                <a:gd name="T24" fmla="*/ 13 w 13"/>
                <a:gd name="T25" fmla="*/ 0 h 107"/>
                <a:gd name="T26" fmla="*/ 13 w 13"/>
                <a:gd name="T27" fmla="*/ 1 h 107"/>
                <a:gd name="T28" fmla="*/ 13 w 13"/>
                <a:gd name="T29" fmla="*/ 1 h 107"/>
                <a:gd name="T30" fmla="*/ 13 w 13"/>
                <a:gd name="T31" fmla="*/ 105 h 107"/>
                <a:gd name="T32" fmla="*/ 13 w 13"/>
                <a:gd name="T33" fmla="*/ 106 h 107"/>
                <a:gd name="T34" fmla="*/ 13 w 13"/>
                <a:gd name="T35" fmla="*/ 106 h 107"/>
                <a:gd name="T36" fmla="*/ 12 w 13"/>
                <a:gd name="T37" fmla="*/ 107 h 107"/>
                <a:gd name="T38" fmla="*/ 12 w 13"/>
                <a:gd name="T39" fmla="*/ 107 h 107"/>
                <a:gd name="T40" fmla="*/ 2 w 13"/>
                <a:gd name="T41" fmla="*/ 107 h 107"/>
                <a:gd name="T42" fmla="*/ 12 w 13"/>
                <a:gd name="T43" fmla="*/ 105 h 107"/>
                <a:gd name="T44" fmla="*/ 12 w 13"/>
                <a:gd name="T45" fmla="*/ 104 h 107"/>
                <a:gd name="T46" fmla="*/ 12 w 13"/>
                <a:gd name="T47" fmla="*/ 105 h 107"/>
                <a:gd name="T48" fmla="*/ 3 w 13"/>
                <a:gd name="T49" fmla="*/ 104 h 107"/>
                <a:gd name="T50" fmla="*/ 10 w 13"/>
                <a:gd name="T51" fmla="*/ 104 h 107"/>
                <a:gd name="T52" fmla="*/ 10 w 13"/>
                <a:gd name="T53" fmla="*/ 3 h 107"/>
                <a:gd name="T54" fmla="*/ 3 w 13"/>
                <a:gd name="T55" fmla="*/ 3 h 107"/>
                <a:gd name="T56" fmla="*/ 3 w 13"/>
                <a:gd name="T57" fmla="*/ 10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" h="107">
                  <a:moveTo>
                    <a:pt x="2" y="107"/>
                  </a:moveTo>
                  <a:cubicBezTo>
                    <a:pt x="2" y="107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105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3" y="106"/>
                    <a:pt x="12" y="107"/>
                    <a:pt x="12" y="107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2" y="107"/>
                    <a:pt x="2" y="107"/>
                    <a:pt x="2" y="107"/>
                  </a:cubicBezTo>
                  <a:close/>
                  <a:moveTo>
                    <a:pt x="12" y="10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12" y="105"/>
                    <a:pt x="12" y="105"/>
                    <a:pt x="12" y="105"/>
                  </a:cubicBezTo>
                  <a:close/>
                  <a:moveTo>
                    <a:pt x="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04"/>
                    <a:pt x="3" y="104"/>
                    <a:pt x="3" y="10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7" name="Rectangle 383">
              <a:extLst>
                <a:ext uri="{FF2B5EF4-FFF2-40B4-BE49-F238E27FC236}">
                  <a16:creationId xmlns:a16="http://schemas.microsoft.com/office/drawing/2014/main" id="{993555B3-C882-5829-894A-8A62A7C75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5475288"/>
              <a:ext cx="38100" cy="390525"/>
            </a:xfrm>
            <a:prstGeom prst="rect">
              <a:avLst/>
            </a:pr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8" name="Freeform 384">
              <a:extLst>
                <a:ext uri="{FF2B5EF4-FFF2-40B4-BE49-F238E27FC236}">
                  <a16:creationId xmlns:a16="http://schemas.microsoft.com/office/drawing/2014/main" id="{B9ABE0A7-308B-22C1-FF58-725E0DCB2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0888" y="5470526"/>
              <a:ext cx="49213" cy="403225"/>
            </a:xfrm>
            <a:custGeom>
              <a:avLst/>
              <a:gdLst>
                <a:gd name="T0" fmla="*/ 1 w 13"/>
                <a:gd name="T1" fmla="*/ 107 h 107"/>
                <a:gd name="T2" fmla="*/ 0 w 13"/>
                <a:gd name="T3" fmla="*/ 106 h 107"/>
                <a:gd name="T4" fmla="*/ 0 w 13"/>
                <a:gd name="T5" fmla="*/ 106 h 107"/>
                <a:gd name="T6" fmla="*/ 0 w 13"/>
                <a:gd name="T7" fmla="*/ 105 h 107"/>
                <a:gd name="T8" fmla="*/ 0 w 13"/>
                <a:gd name="T9" fmla="*/ 105 h 107"/>
                <a:gd name="T10" fmla="*/ 0 w 13"/>
                <a:gd name="T11" fmla="*/ 1 h 107"/>
                <a:gd name="T12" fmla="*/ 0 w 13"/>
                <a:gd name="T13" fmla="*/ 0 h 107"/>
                <a:gd name="T14" fmla="*/ 0 w 13"/>
                <a:gd name="T15" fmla="*/ 0 h 107"/>
                <a:gd name="T16" fmla="*/ 1 w 13"/>
                <a:gd name="T17" fmla="*/ 0 h 107"/>
                <a:gd name="T18" fmla="*/ 1 w 13"/>
                <a:gd name="T19" fmla="*/ 0 h 107"/>
                <a:gd name="T20" fmla="*/ 11 w 13"/>
                <a:gd name="T21" fmla="*/ 0 h 107"/>
                <a:gd name="T22" fmla="*/ 12 w 13"/>
                <a:gd name="T23" fmla="*/ 0 h 107"/>
                <a:gd name="T24" fmla="*/ 12 w 13"/>
                <a:gd name="T25" fmla="*/ 0 h 107"/>
                <a:gd name="T26" fmla="*/ 13 w 13"/>
                <a:gd name="T27" fmla="*/ 1 h 107"/>
                <a:gd name="T28" fmla="*/ 13 w 13"/>
                <a:gd name="T29" fmla="*/ 1 h 107"/>
                <a:gd name="T30" fmla="*/ 13 w 13"/>
                <a:gd name="T31" fmla="*/ 105 h 107"/>
                <a:gd name="T32" fmla="*/ 12 w 13"/>
                <a:gd name="T33" fmla="*/ 106 h 107"/>
                <a:gd name="T34" fmla="*/ 12 w 13"/>
                <a:gd name="T35" fmla="*/ 106 h 107"/>
                <a:gd name="T36" fmla="*/ 11 w 13"/>
                <a:gd name="T37" fmla="*/ 107 h 107"/>
                <a:gd name="T38" fmla="*/ 11 w 13"/>
                <a:gd name="T39" fmla="*/ 107 h 107"/>
                <a:gd name="T40" fmla="*/ 1 w 13"/>
                <a:gd name="T41" fmla="*/ 107 h 107"/>
                <a:gd name="T42" fmla="*/ 11 w 13"/>
                <a:gd name="T43" fmla="*/ 105 h 107"/>
                <a:gd name="T44" fmla="*/ 11 w 13"/>
                <a:gd name="T45" fmla="*/ 104 h 107"/>
                <a:gd name="T46" fmla="*/ 11 w 13"/>
                <a:gd name="T47" fmla="*/ 105 h 107"/>
                <a:gd name="T48" fmla="*/ 3 w 13"/>
                <a:gd name="T49" fmla="*/ 104 h 107"/>
                <a:gd name="T50" fmla="*/ 10 w 13"/>
                <a:gd name="T51" fmla="*/ 104 h 107"/>
                <a:gd name="T52" fmla="*/ 10 w 13"/>
                <a:gd name="T53" fmla="*/ 3 h 107"/>
                <a:gd name="T54" fmla="*/ 3 w 13"/>
                <a:gd name="T55" fmla="*/ 3 h 107"/>
                <a:gd name="T56" fmla="*/ 3 w 13"/>
                <a:gd name="T57" fmla="*/ 10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" h="107">
                  <a:moveTo>
                    <a:pt x="1" y="107"/>
                  </a:moveTo>
                  <a:cubicBezTo>
                    <a:pt x="1" y="107"/>
                    <a:pt x="0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5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105"/>
                    <a:pt x="13" y="106"/>
                    <a:pt x="12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106"/>
                    <a:pt x="12" y="107"/>
                    <a:pt x="1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" y="107"/>
                    <a:pt x="1" y="107"/>
                    <a:pt x="1" y="107"/>
                  </a:cubicBezTo>
                  <a:close/>
                  <a:moveTo>
                    <a:pt x="11" y="105"/>
                  </a:moveTo>
                  <a:cubicBezTo>
                    <a:pt x="11" y="104"/>
                    <a:pt x="11" y="104"/>
                    <a:pt x="11" y="104"/>
                  </a:cubicBezTo>
                  <a:cubicBezTo>
                    <a:pt x="11" y="105"/>
                    <a:pt x="11" y="105"/>
                    <a:pt x="11" y="105"/>
                  </a:cubicBezTo>
                  <a:close/>
                  <a:moveTo>
                    <a:pt x="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04"/>
                    <a:pt x="3" y="104"/>
                    <a:pt x="3" y="10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9" name="Freeform 385">
              <a:extLst>
                <a:ext uri="{FF2B5EF4-FFF2-40B4-BE49-F238E27FC236}">
                  <a16:creationId xmlns:a16="http://schemas.microsoft.com/office/drawing/2014/main" id="{7E6860B6-619D-D135-B272-01533FB4E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2025" y="5741988"/>
              <a:ext cx="74613" cy="134938"/>
            </a:xfrm>
            <a:custGeom>
              <a:avLst/>
              <a:gdLst>
                <a:gd name="T0" fmla="*/ 20 w 20"/>
                <a:gd name="T1" fmla="*/ 26 h 36"/>
                <a:gd name="T2" fmla="*/ 10 w 20"/>
                <a:gd name="T3" fmla="*/ 36 h 36"/>
                <a:gd name="T4" fmla="*/ 10 w 20"/>
                <a:gd name="T5" fmla="*/ 36 h 36"/>
                <a:gd name="T6" fmla="*/ 0 w 20"/>
                <a:gd name="T7" fmla="*/ 26 h 36"/>
                <a:gd name="T8" fmla="*/ 0 w 20"/>
                <a:gd name="T9" fmla="*/ 10 h 36"/>
                <a:gd name="T10" fmla="*/ 10 w 20"/>
                <a:gd name="T11" fmla="*/ 0 h 36"/>
                <a:gd name="T12" fmla="*/ 10 w 20"/>
                <a:gd name="T13" fmla="*/ 0 h 36"/>
                <a:gd name="T14" fmla="*/ 20 w 20"/>
                <a:gd name="T15" fmla="*/ 10 h 36"/>
                <a:gd name="T16" fmla="*/ 20 w 20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20" y="26"/>
                  </a:moveTo>
                  <a:cubicBezTo>
                    <a:pt x="20" y="31"/>
                    <a:pt x="16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31"/>
                    <a:pt x="0" y="2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5"/>
                    <a:pt x="20" y="10"/>
                  </a:cubicBezTo>
                  <a:lnTo>
                    <a:pt x="20" y="26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0" name="Freeform 386">
              <a:extLst>
                <a:ext uri="{FF2B5EF4-FFF2-40B4-BE49-F238E27FC236}">
                  <a16:creationId xmlns:a16="http://schemas.microsoft.com/office/drawing/2014/main" id="{9564A577-491C-472B-4DDC-1F682ACBFB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4088" y="5737226"/>
              <a:ext cx="90488" cy="142875"/>
            </a:xfrm>
            <a:custGeom>
              <a:avLst/>
              <a:gdLst>
                <a:gd name="T0" fmla="*/ 0 w 24"/>
                <a:gd name="T1" fmla="*/ 27 h 38"/>
                <a:gd name="T2" fmla="*/ 0 w 24"/>
                <a:gd name="T3" fmla="*/ 11 h 38"/>
                <a:gd name="T4" fmla="*/ 12 w 24"/>
                <a:gd name="T5" fmla="*/ 0 h 38"/>
                <a:gd name="T6" fmla="*/ 12 w 24"/>
                <a:gd name="T7" fmla="*/ 0 h 38"/>
                <a:gd name="T8" fmla="*/ 24 w 24"/>
                <a:gd name="T9" fmla="*/ 11 h 38"/>
                <a:gd name="T10" fmla="*/ 24 w 24"/>
                <a:gd name="T11" fmla="*/ 11 h 38"/>
                <a:gd name="T12" fmla="*/ 24 w 24"/>
                <a:gd name="T13" fmla="*/ 27 h 38"/>
                <a:gd name="T14" fmla="*/ 12 w 24"/>
                <a:gd name="T15" fmla="*/ 38 h 38"/>
                <a:gd name="T16" fmla="*/ 12 w 24"/>
                <a:gd name="T17" fmla="*/ 38 h 38"/>
                <a:gd name="T18" fmla="*/ 0 w 24"/>
                <a:gd name="T19" fmla="*/ 27 h 38"/>
                <a:gd name="T20" fmla="*/ 3 w 24"/>
                <a:gd name="T21" fmla="*/ 11 h 38"/>
                <a:gd name="T22" fmla="*/ 3 w 24"/>
                <a:gd name="T23" fmla="*/ 27 h 38"/>
                <a:gd name="T24" fmla="*/ 12 w 24"/>
                <a:gd name="T25" fmla="*/ 35 h 38"/>
                <a:gd name="T26" fmla="*/ 12 w 24"/>
                <a:gd name="T27" fmla="*/ 35 h 38"/>
                <a:gd name="T28" fmla="*/ 21 w 24"/>
                <a:gd name="T29" fmla="*/ 27 h 38"/>
                <a:gd name="T30" fmla="*/ 21 w 24"/>
                <a:gd name="T31" fmla="*/ 27 h 38"/>
                <a:gd name="T32" fmla="*/ 21 w 24"/>
                <a:gd name="T33" fmla="*/ 11 h 38"/>
                <a:gd name="T34" fmla="*/ 12 w 24"/>
                <a:gd name="T35" fmla="*/ 3 h 38"/>
                <a:gd name="T36" fmla="*/ 12 w 24"/>
                <a:gd name="T37" fmla="*/ 3 h 38"/>
                <a:gd name="T38" fmla="*/ 3 w 24"/>
                <a:gd name="T3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38">
                  <a:moveTo>
                    <a:pt x="0" y="27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24" y="5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18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6" y="38"/>
                    <a:pt x="0" y="33"/>
                    <a:pt x="0" y="27"/>
                  </a:cubicBezTo>
                  <a:close/>
                  <a:moveTo>
                    <a:pt x="3" y="11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31"/>
                    <a:pt x="7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7" y="35"/>
                    <a:pt x="21" y="31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7"/>
                    <a:pt x="17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7" y="3"/>
                    <a:pt x="3" y="7"/>
                    <a:pt x="3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1" name="Freeform 387">
              <a:extLst>
                <a:ext uri="{FF2B5EF4-FFF2-40B4-BE49-F238E27FC236}">
                  <a16:creationId xmlns:a16="http://schemas.microsoft.com/office/drawing/2014/main" id="{AC7898E0-78DB-459E-27A1-454E4385E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5" y="5741988"/>
              <a:ext cx="74613" cy="134938"/>
            </a:xfrm>
            <a:custGeom>
              <a:avLst/>
              <a:gdLst>
                <a:gd name="T0" fmla="*/ 20 w 20"/>
                <a:gd name="T1" fmla="*/ 26 h 36"/>
                <a:gd name="T2" fmla="*/ 10 w 20"/>
                <a:gd name="T3" fmla="*/ 36 h 36"/>
                <a:gd name="T4" fmla="*/ 10 w 20"/>
                <a:gd name="T5" fmla="*/ 36 h 36"/>
                <a:gd name="T6" fmla="*/ 0 w 20"/>
                <a:gd name="T7" fmla="*/ 26 h 36"/>
                <a:gd name="T8" fmla="*/ 0 w 20"/>
                <a:gd name="T9" fmla="*/ 10 h 36"/>
                <a:gd name="T10" fmla="*/ 10 w 20"/>
                <a:gd name="T11" fmla="*/ 0 h 36"/>
                <a:gd name="T12" fmla="*/ 10 w 20"/>
                <a:gd name="T13" fmla="*/ 0 h 36"/>
                <a:gd name="T14" fmla="*/ 20 w 20"/>
                <a:gd name="T15" fmla="*/ 10 h 36"/>
                <a:gd name="T16" fmla="*/ 20 w 20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20" y="26"/>
                  </a:moveTo>
                  <a:cubicBezTo>
                    <a:pt x="20" y="31"/>
                    <a:pt x="16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4" y="36"/>
                    <a:pt x="0" y="31"/>
                    <a:pt x="0" y="2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5"/>
                    <a:pt x="20" y="10"/>
                  </a:cubicBezTo>
                  <a:lnTo>
                    <a:pt x="20" y="26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2" name="Freeform 388">
              <a:extLst>
                <a:ext uri="{FF2B5EF4-FFF2-40B4-BE49-F238E27FC236}">
                  <a16:creationId xmlns:a16="http://schemas.microsoft.com/office/drawing/2014/main" id="{9E085DC8-1165-B724-FFEF-F5C34564E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1838" y="5737226"/>
              <a:ext cx="90488" cy="142875"/>
            </a:xfrm>
            <a:custGeom>
              <a:avLst/>
              <a:gdLst>
                <a:gd name="T0" fmla="*/ 0 w 24"/>
                <a:gd name="T1" fmla="*/ 27 h 38"/>
                <a:gd name="T2" fmla="*/ 0 w 24"/>
                <a:gd name="T3" fmla="*/ 11 h 38"/>
                <a:gd name="T4" fmla="*/ 12 w 24"/>
                <a:gd name="T5" fmla="*/ 0 h 38"/>
                <a:gd name="T6" fmla="*/ 12 w 24"/>
                <a:gd name="T7" fmla="*/ 0 h 38"/>
                <a:gd name="T8" fmla="*/ 24 w 24"/>
                <a:gd name="T9" fmla="*/ 11 h 38"/>
                <a:gd name="T10" fmla="*/ 24 w 24"/>
                <a:gd name="T11" fmla="*/ 11 h 38"/>
                <a:gd name="T12" fmla="*/ 24 w 24"/>
                <a:gd name="T13" fmla="*/ 27 h 38"/>
                <a:gd name="T14" fmla="*/ 12 w 24"/>
                <a:gd name="T15" fmla="*/ 38 h 38"/>
                <a:gd name="T16" fmla="*/ 12 w 24"/>
                <a:gd name="T17" fmla="*/ 38 h 38"/>
                <a:gd name="T18" fmla="*/ 0 w 24"/>
                <a:gd name="T19" fmla="*/ 27 h 38"/>
                <a:gd name="T20" fmla="*/ 3 w 24"/>
                <a:gd name="T21" fmla="*/ 11 h 38"/>
                <a:gd name="T22" fmla="*/ 3 w 24"/>
                <a:gd name="T23" fmla="*/ 27 h 38"/>
                <a:gd name="T24" fmla="*/ 12 w 24"/>
                <a:gd name="T25" fmla="*/ 35 h 38"/>
                <a:gd name="T26" fmla="*/ 12 w 24"/>
                <a:gd name="T27" fmla="*/ 35 h 38"/>
                <a:gd name="T28" fmla="*/ 21 w 24"/>
                <a:gd name="T29" fmla="*/ 27 h 38"/>
                <a:gd name="T30" fmla="*/ 21 w 24"/>
                <a:gd name="T31" fmla="*/ 27 h 38"/>
                <a:gd name="T32" fmla="*/ 21 w 24"/>
                <a:gd name="T33" fmla="*/ 11 h 38"/>
                <a:gd name="T34" fmla="*/ 12 w 24"/>
                <a:gd name="T35" fmla="*/ 3 h 38"/>
                <a:gd name="T36" fmla="*/ 12 w 24"/>
                <a:gd name="T37" fmla="*/ 3 h 38"/>
                <a:gd name="T38" fmla="*/ 3 w 24"/>
                <a:gd name="T39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38">
                  <a:moveTo>
                    <a:pt x="0" y="27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24" y="5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33"/>
                    <a:pt x="18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6" y="38"/>
                    <a:pt x="0" y="33"/>
                    <a:pt x="0" y="27"/>
                  </a:cubicBezTo>
                  <a:close/>
                  <a:moveTo>
                    <a:pt x="3" y="11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31"/>
                    <a:pt x="7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7" y="35"/>
                    <a:pt x="21" y="31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7"/>
                    <a:pt x="17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7" y="3"/>
                    <a:pt x="3" y="7"/>
                    <a:pt x="3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3" name="Freeform 389">
              <a:extLst>
                <a:ext uri="{FF2B5EF4-FFF2-40B4-BE49-F238E27FC236}">
                  <a16:creationId xmlns:a16="http://schemas.microsoft.com/office/drawing/2014/main" id="{74552B65-1A35-5D33-146E-890A4E310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5280026"/>
              <a:ext cx="1250950" cy="195263"/>
            </a:xfrm>
            <a:custGeom>
              <a:avLst/>
              <a:gdLst>
                <a:gd name="T0" fmla="*/ 333 w 333"/>
                <a:gd name="T1" fmla="*/ 0 h 52"/>
                <a:gd name="T2" fmla="*/ 333 w 333"/>
                <a:gd name="T3" fmla="*/ 39 h 52"/>
                <a:gd name="T4" fmla="*/ 320 w 333"/>
                <a:gd name="T5" fmla="*/ 52 h 52"/>
                <a:gd name="T6" fmla="*/ 13 w 333"/>
                <a:gd name="T7" fmla="*/ 52 h 52"/>
                <a:gd name="T8" fmla="*/ 0 w 333"/>
                <a:gd name="T9" fmla="*/ 39 h 52"/>
                <a:gd name="T10" fmla="*/ 0 w 333"/>
                <a:gd name="T11" fmla="*/ 0 h 52"/>
                <a:gd name="T12" fmla="*/ 333 w 333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52">
                  <a:moveTo>
                    <a:pt x="333" y="0"/>
                  </a:moveTo>
                  <a:cubicBezTo>
                    <a:pt x="333" y="39"/>
                    <a:pt x="333" y="39"/>
                    <a:pt x="333" y="39"/>
                  </a:cubicBezTo>
                  <a:cubicBezTo>
                    <a:pt x="333" y="46"/>
                    <a:pt x="327" y="52"/>
                    <a:pt x="320" y="52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2"/>
                    <a:pt x="0" y="46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rgbClr val="DBD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4" name="Freeform 390">
              <a:extLst>
                <a:ext uri="{FF2B5EF4-FFF2-40B4-BE49-F238E27FC236}">
                  <a16:creationId xmlns:a16="http://schemas.microsoft.com/office/drawing/2014/main" id="{43462540-2C21-8D55-7DB5-EE8B1053F3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2650" y="5275263"/>
              <a:ext cx="1266825" cy="206375"/>
            </a:xfrm>
            <a:custGeom>
              <a:avLst/>
              <a:gdLst>
                <a:gd name="T0" fmla="*/ 15 w 337"/>
                <a:gd name="T1" fmla="*/ 55 h 55"/>
                <a:gd name="T2" fmla="*/ 0 w 337"/>
                <a:gd name="T3" fmla="*/ 40 h 55"/>
                <a:gd name="T4" fmla="*/ 0 w 337"/>
                <a:gd name="T5" fmla="*/ 40 h 55"/>
                <a:gd name="T6" fmla="*/ 0 w 337"/>
                <a:gd name="T7" fmla="*/ 1 h 55"/>
                <a:gd name="T8" fmla="*/ 1 w 337"/>
                <a:gd name="T9" fmla="*/ 0 h 55"/>
                <a:gd name="T10" fmla="*/ 1 w 337"/>
                <a:gd name="T11" fmla="*/ 0 h 55"/>
                <a:gd name="T12" fmla="*/ 2 w 337"/>
                <a:gd name="T13" fmla="*/ 0 h 55"/>
                <a:gd name="T14" fmla="*/ 2 w 337"/>
                <a:gd name="T15" fmla="*/ 0 h 55"/>
                <a:gd name="T16" fmla="*/ 335 w 337"/>
                <a:gd name="T17" fmla="*/ 0 h 55"/>
                <a:gd name="T18" fmla="*/ 335 w 337"/>
                <a:gd name="T19" fmla="*/ 1 h 55"/>
                <a:gd name="T20" fmla="*/ 335 w 337"/>
                <a:gd name="T21" fmla="*/ 0 h 55"/>
                <a:gd name="T22" fmla="*/ 336 w 337"/>
                <a:gd name="T23" fmla="*/ 0 h 55"/>
                <a:gd name="T24" fmla="*/ 336 w 337"/>
                <a:gd name="T25" fmla="*/ 0 h 55"/>
                <a:gd name="T26" fmla="*/ 337 w 337"/>
                <a:gd name="T27" fmla="*/ 1 h 55"/>
                <a:gd name="T28" fmla="*/ 337 w 337"/>
                <a:gd name="T29" fmla="*/ 1 h 55"/>
                <a:gd name="T30" fmla="*/ 337 w 337"/>
                <a:gd name="T31" fmla="*/ 40 h 55"/>
                <a:gd name="T32" fmla="*/ 322 w 337"/>
                <a:gd name="T33" fmla="*/ 55 h 55"/>
                <a:gd name="T34" fmla="*/ 322 w 337"/>
                <a:gd name="T35" fmla="*/ 55 h 55"/>
                <a:gd name="T36" fmla="*/ 15 w 337"/>
                <a:gd name="T37" fmla="*/ 55 h 55"/>
                <a:gd name="T38" fmla="*/ 3 w 337"/>
                <a:gd name="T39" fmla="*/ 40 h 55"/>
                <a:gd name="T40" fmla="*/ 15 w 337"/>
                <a:gd name="T41" fmla="*/ 52 h 55"/>
                <a:gd name="T42" fmla="*/ 15 w 337"/>
                <a:gd name="T43" fmla="*/ 52 h 55"/>
                <a:gd name="T44" fmla="*/ 322 w 337"/>
                <a:gd name="T45" fmla="*/ 52 h 55"/>
                <a:gd name="T46" fmla="*/ 334 w 337"/>
                <a:gd name="T47" fmla="*/ 40 h 55"/>
                <a:gd name="T48" fmla="*/ 334 w 337"/>
                <a:gd name="T49" fmla="*/ 40 h 55"/>
                <a:gd name="T50" fmla="*/ 334 w 337"/>
                <a:gd name="T51" fmla="*/ 3 h 55"/>
                <a:gd name="T52" fmla="*/ 3 w 337"/>
                <a:gd name="T53" fmla="*/ 3 h 55"/>
                <a:gd name="T54" fmla="*/ 3 w 337"/>
                <a:gd name="T55" fmla="*/ 4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7" h="55">
                  <a:moveTo>
                    <a:pt x="15" y="55"/>
                  </a:moveTo>
                  <a:cubicBezTo>
                    <a:pt x="7" y="55"/>
                    <a:pt x="0" y="48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6" y="0"/>
                    <a:pt x="337" y="1"/>
                    <a:pt x="337" y="1"/>
                  </a:cubicBezTo>
                  <a:cubicBezTo>
                    <a:pt x="337" y="1"/>
                    <a:pt x="337" y="1"/>
                    <a:pt x="337" y="1"/>
                  </a:cubicBezTo>
                  <a:cubicBezTo>
                    <a:pt x="337" y="40"/>
                    <a:pt x="337" y="40"/>
                    <a:pt x="337" y="40"/>
                  </a:cubicBezTo>
                  <a:cubicBezTo>
                    <a:pt x="337" y="48"/>
                    <a:pt x="330" y="55"/>
                    <a:pt x="322" y="55"/>
                  </a:cubicBezTo>
                  <a:cubicBezTo>
                    <a:pt x="322" y="55"/>
                    <a:pt x="322" y="55"/>
                    <a:pt x="322" y="55"/>
                  </a:cubicBezTo>
                  <a:cubicBezTo>
                    <a:pt x="15" y="55"/>
                    <a:pt x="15" y="55"/>
                    <a:pt x="15" y="55"/>
                  </a:cubicBezTo>
                  <a:close/>
                  <a:moveTo>
                    <a:pt x="3" y="40"/>
                  </a:moveTo>
                  <a:cubicBezTo>
                    <a:pt x="3" y="46"/>
                    <a:pt x="8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322" y="52"/>
                    <a:pt x="322" y="52"/>
                    <a:pt x="322" y="52"/>
                  </a:cubicBezTo>
                  <a:cubicBezTo>
                    <a:pt x="329" y="52"/>
                    <a:pt x="334" y="46"/>
                    <a:pt x="334" y="40"/>
                  </a:cubicBezTo>
                  <a:cubicBezTo>
                    <a:pt x="334" y="40"/>
                    <a:pt x="334" y="40"/>
                    <a:pt x="334" y="40"/>
                  </a:cubicBezTo>
                  <a:cubicBezTo>
                    <a:pt x="334" y="3"/>
                    <a:pt x="334" y="3"/>
                    <a:pt x="33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0"/>
                    <a:pt x="3" y="40"/>
                    <a:pt x="3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5" name="Freeform 391">
              <a:extLst>
                <a:ext uri="{FF2B5EF4-FFF2-40B4-BE49-F238E27FC236}">
                  <a16:creationId xmlns:a16="http://schemas.microsoft.com/office/drawing/2014/main" id="{1CF8C722-6724-C088-7240-2ED207FFF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6" name="Freeform 392">
              <a:extLst>
                <a:ext uri="{FF2B5EF4-FFF2-40B4-BE49-F238E27FC236}">
                  <a16:creationId xmlns:a16="http://schemas.microsoft.com/office/drawing/2014/main" id="{2B3B80AD-6308-F65E-FBB9-B54B26949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175" y="5297488"/>
              <a:ext cx="14288" cy="184150"/>
            </a:xfrm>
            <a:custGeom>
              <a:avLst/>
              <a:gdLst>
                <a:gd name="T0" fmla="*/ 0 w 4"/>
                <a:gd name="T1" fmla="*/ 47 h 49"/>
                <a:gd name="T2" fmla="*/ 0 w 4"/>
                <a:gd name="T3" fmla="*/ 1 h 49"/>
                <a:gd name="T4" fmla="*/ 2 w 4"/>
                <a:gd name="T5" fmla="*/ 0 h 49"/>
                <a:gd name="T6" fmla="*/ 2 w 4"/>
                <a:gd name="T7" fmla="*/ 0 h 49"/>
                <a:gd name="T8" fmla="*/ 4 w 4"/>
                <a:gd name="T9" fmla="*/ 1 h 49"/>
                <a:gd name="T10" fmla="*/ 4 w 4"/>
                <a:gd name="T11" fmla="*/ 1 h 49"/>
                <a:gd name="T12" fmla="*/ 4 w 4"/>
                <a:gd name="T13" fmla="*/ 47 h 49"/>
                <a:gd name="T14" fmla="*/ 2 w 4"/>
                <a:gd name="T15" fmla="*/ 49 h 49"/>
                <a:gd name="T16" fmla="*/ 2 w 4"/>
                <a:gd name="T17" fmla="*/ 49 h 49"/>
                <a:gd name="T18" fmla="*/ 0 w 4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7" name="Freeform 393">
              <a:extLst>
                <a:ext uri="{FF2B5EF4-FFF2-40B4-BE49-F238E27FC236}">
                  <a16:creationId xmlns:a16="http://schemas.microsoft.com/office/drawing/2014/main" id="{780C12E8-2635-96A2-8D71-3B832D23B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0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8" name="Freeform 394">
              <a:extLst>
                <a:ext uri="{FF2B5EF4-FFF2-40B4-BE49-F238E27FC236}">
                  <a16:creationId xmlns:a16="http://schemas.microsoft.com/office/drawing/2014/main" id="{BABE9DC5-7996-083E-A5B4-C5398678A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925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9" name="Freeform 395">
              <a:extLst>
                <a:ext uri="{FF2B5EF4-FFF2-40B4-BE49-F238E27FC236}">
                  <a16:creationId xmlns:a16="http://schemas.microsoft.com/office/drawing/2014/main" id="{EF00C65A-5F70-6E5E-46F1-3F931AC27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800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0" name="Freeform 396">
              <a:extLst>
                <a:ext uri="{FF2B5EF4-FFF2-40B4-BE49-F238E27FC236}">
                  <a16:creationId xmlns:a16="http://schemas.microsoft.com/office/drawing/2014/main" id="{9D5D0078-FAA4-9836-6D91-94290C179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5297488"/>
              <a:ext cx="12700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2 w 3"/>
                <a:gd name="T5" fmla="*/ 0 h 49"/>
                <a:gd name="T6" fmla="*/ 2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2 w 3"/>
                <a:gd name="T15" fmla="*/ 49 h 49"/>
                <a:gd name="T16" fmla="*/ 2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1" name="Freeform 397">
              <a:extLst>
                <a:ext uri="{FF2B5EF4-FFF2-40B4-BE49-F238E27FC236}">
                  <a16:creationId xmlns:a16="http://schemas.microsoft.com/office/drawing/2014/main" id="{5D8859A1-0648-0966-E2EE-5ED7B6153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2" name="Freeform 398">
              <a:extLst>
                <a:ext uri="{FF2B5EF4-FFF2-40B4-BE49-F238E27FC236}">
                  <a16:creationId xmlns:a16="http://schemas.microsoft.com/office/drawing/2014/main" id="{40898525-4A91-CCCE-C4A5-1069890A3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1838" y="5297488"/>
              <a:ext cx="11113" cy="184150"/>
            </a:xfrm>
            <a:custGeom>
              <a:avLst/>
              <a:gdLst>
                <a:gd name="T0" fmla="*/ 0 w 3"/>
                <a:gd name="T1" fmla="*/ 47 h 49"/>
                <a:gd name="T2" fmla="*/ 0 w 3"/>
                <a:gd name="T3" fmla="*/ 1 h 49"/>
                <a:gd name="T4" fmla="*/ 1 w 3"/>
                <a:gd name="T5" fmla="*/ 0 h 49"/>
                <a:gd name="T6" fmla="*/ 1 w 3"/>
                <a:gd name="T7" fmla="*/ 0 h 49"/>
                <a:gd name="T8" fmla="*/ 3 w 3"/>
                <a:gd name="T9" fmla="*/ 1 h 49"/>
                <a:gd name="T10" fmla="*/ 3 w 3"/>
                <a:gd name="T11" fmla="*/ 1 h 49"/>
                <a:gd name="T12" fmla="*/ 3 w 3"/>
                <a:gd name="T13" fmla="*/ 47 h 49"/>
                <a:gd name="T14" fmla="*/ 1 w 3"/>
                <a:gd name="T15" fmla="*/ 49 h 49"/>
                <a:gd name="T16" fmla="*/ 1 w 3"/>
                <a:gd name="T17" fmla="*/ 49 h 49"/>
                <a:gd name="T18" fmla="*/ 0 w 3"/>
                <a:gd name="T19" fmla="*/ 4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9">
                  <a:moveTo>
                    <a:pt x="0" y="4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9"/>
                    <a:pt x="1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9"/>
                    <a:pt x="0" y="48"/>
                    <a:pt x="0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3" name="Rectangle 399">
              <a:extLst>
                <a:ext uri="{FF2B5EF4-FFF2-40B4-BE49-F238E27FC236}">
                  <a16:creationId xmlns:a16="http://schemas.microsoft.com/office/drawing/2014/main" id="{4EEACD84-81D6-F8D3-FF7E-4B5760F77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8038" y="5230813"/>
              <a:ext cx="1416050" cy="71438"/>
            </a:xfrm>
            <a:prstGeom prst="rect">
              <a:avLst/>
            </a:pr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4" name="Freeform 400">
              <a:extLst>
                <a:ext uri="{FF2B5EF4-FFF2-40B4-BE49-F238E27FC236}">
                  <a16:creationId xmlns:a16="http://schemas.microsoft.com/office/drawing/2014/main" id="{72E3D2D2-283E-A878-E2DB-0FAFD1FD5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0100" y="5226051"/>
              <a:ext cx="1427163" cy="79375"/>
            </a:xfrm>
            <a:custGeom>
              <a:avLst/>
              <a:gdLst>
                <a:gd name="T0" fmla="*/ 2 w 380"/>
                <a:gd name="T1" fmla="*/ 21 h 21"/>
                <a:gd name="T2" fmla="*/ 1 w 380"/>
                <a:gd name="T3" fmla="*/ 21 h 21"/>
                <a:gd name="T4" fmla="*/ 1 w 380"/>
                <a:gd name="T5" fmla="*/ 21 h 21"/>
                <a:gd name="T6" fmla="*/ 0 w 380"/>
                <a:gd name="T7" fmla="*/ 20 h 21"/>
                <a:gd name="T8" fmla="*/ 0 w 380"/>
                <a:gd name="T9" fmla="*/ 20 h 21"/>
                <a:gd name="T10" fmla="*/ 0 w 380"/>
                <a:gd name="T11" fmla="*/ 1 h 21"/>
                <a:gd name="T12" fmla="*/ 1 w 380"/>
                <a:gd name="T13" fmla="*/ 0 h 21"/>
                <a:gd name="T14" fmla="*/ 1 w 380"/>
                <a:gd name="T15" fmla="*/ 0 h 21"/>
                <a:gd name="T16" fmla="*/ 2 w 380"/>
                <a:gd name="T17" fmla="*/ 0 h 21"/>
                <a:gd name="T18" fmla="*/ 2 w 380"/>
                <a:gd name="T19" fmla="*/ 0 h 21"/>
                <a:gd name="T20" fmla="*/ 379 w 380"/>
                <a:gd name="T21" fmla="*/ 0 h 21"/>
                <a:gd name="T22" fmla="*/ 380 w 380"/>
                <a:gd name="T23" fmla="*/ 0 h 21"/>
                <a:gd name="T24" fmla="*/ 380 w 380"/>
                <a:gd name="T25" fmla="*/ 0 h 21"/>
                <a:gd name="T26" fmla="*/ 380 w 380"/>
                <a:gd name="T27" fmla="*/ 1 h 21"/>
                <a:gd name="T28" fmla="*/ 380 w 380"/>
                <a:gd name="T29" fmla="*/ 1 h 21"/>
                <a:gd name="T30" fmla="*/ 380 w 380"/>
                <a:gd name="T31" fmla="*/ 20 h 21"/>
                <a:gd name="T32" fmla="*/ 380 w 380"/>
                <a:gd name="T33" fmla="*/ 21 h 21"/>
                <a:gd name="T34" fmla="*/ 380 w 380"/>
                <a:gd name="T35" fmla="*/ 21 h 21"/>
                <a:gd name="T36" fmla="*/ 379 w 380"/>
                <a:gd name="T37" fmla="*/ 21 h 21"/>
                <a:gd name="T38" fmla="*/ 379 w 380"/>
                <a:gd name="T39" fmla="*/ 21 h 21"/>
                <a:gd name="T40" fmla="*/ 2 w 380"/>
                <a:gd name="T41" fmla="*/ 21 h 21"/>
                <a:gd name="T42" fmla="*/ 379 w 380"/>
                <a:gd name="T43" fmla="*/ 20 h 21"/>
                <a:gd name="T44" fmla="*/ 379 w 380"/>
                <a:gd name="T45" fmla="*/ 18 h 21"/>
                <a:gd name="T46" fmla="*/ 379 w 380"/>
                <a:gd name="T47" fmla="*/ 20 h 21"/>
                <a:gd name="T48" fmla="*/ 3 w 380"/>
                <a:gd name="T49" fmla="*/ 18 h 21"/>
                <a:gd name="T50" fmla="*/ 377 w 380"/>
                <a:gd name="T51" fmla="*/ 18 h 21"/>
                <a:gd name="T52" fmla="*/ 377 w 380"/>
                <a:gd name="T53" fmla="*/ 3 h 21"/>
                <a:gd name="T54" fmla="*/ 3 w 380"/>
                <a:gd name="T55" fmla="*/ 3 h 21"/>
                <a:gd name="T56" fmla="*/ 3 w 380"/>
                <a:gd name="T5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0" h="21">
                  <a:moveTo>
                    <a:pt x="2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79" y="0"/>
                    <a:pt x="379" y="0"/>
                    <a:pt x="379" y="0"/>
                  </a:cubicBezTo>
                  <a:cubicBezTo>
                    <a:pt x="379" y="0"/>
                    <a:pt x="380" y="0"/>
                    <a:pt x="380" y="0"/>
                  </a:cubicBezTo>
                  <a:cubicBezTo>
                    <a:pt x="380" y="0"/>
                    <a:pt x="380" y="0"/>
                    <a:pt x="380" y="0"/>
                  </a:cubicBezTo>
                  <a:cubicBezTo>
                    <a:pt x="380" y="0"/>
                    <a:pt x="380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80" y="20"/>
                    <a:pt x="380" y="20"/>
                    <a:pt x="380" y="20"/>
                  </a:cubicBezTo>
                  <a:cubicBezTo>
                    <a:pt x="380" y="20"/>
                    <a:pt x="380" y="20"/>
                    <a:pt x="380" y="21"/>
                  </a:cubicBezTo>
                  <a:cubicBezTo>
                    <a:pt x="380" y="21"/>
                    <a:pt x="380" y="21"/>
                    <a:pt x="380" y="21"/>
                  </a:cubicBezTo>
                  <a:cubicBezTo>
                    <a:pt x="380" y="21"/>
                    <a:pt x="379" y="21"/>
                    <a:pt x="379" y="21"/>
                  </a:cubicBezTo>
                  <a:cubicBezTo>
                    <a:pt x="379" y="21"/>
                    <a:pt x="379" y="21"/>
                    <a:pt x="379" y="21"/>
                  </a:cubicBezTo>
                  <a:cubicBezTo>
                    <a:pt x="2" y="21"/>
                    <a:pt x="2" y="21"/>
                    <a:pt x="2" y="21"/>
                  </a:cubicBezTo>
                  <a:close/>
                  <a:moveTo>
                    <a:pt x="379" y="20"/>
                  </a:moveTo>
                  <a:cubicBezTo>
                    <a:pt x="379" y="18"/>
                    <a:pt x="379" y="18"/>
                    <a:pt x="379" y="18"/>
                  </a:cubicBezTo>
                  <a:cubicBezTo>
                    <a:pt x="379" y="20"/>
                    <a:pt x="379" y="20"/>
                    <a:pt x="379" y="20"/>
                  </a:cubicBezTo>
                  <a:close/>
                  <a:moveTo>
                    <a:pt x="3" y="18"/>
                  </a:moveTo>
                  <a:cubicBezTo>
                    <a:pt x="377" y="18"/>
                    <a:pt x="377" y="18"/>
                    <a:pt x="377" y="18"/>
                  </a:cubicBezTo>
                  <a:cubicBezTo>
                    <a:pt x="377" y="3"/>
                    <a:pt x="377" y="3"/>
                    <a:pt x="377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5" name="Freeform 401">
              <a:extLst>
                <a:ext uri="{FF2B5EF4-FFF2-40B4-BE49-F238E27FC236}">
                  <a16:creationId xmlns:a16="http://schemas.microsoft.com/office/drawing/2014/main" id="{03A6D541-0771-9091-0596-BA42EF07E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0" y="5605463"/>
              <a:ext cx="68263" cy="268288"/>
            </a:xfrm>
            <a:custGeom>
              <a:avLst/>
              <a:gdLst>
                <a:gd name="T0" fmla="*/ 17 w 43"/>
                <a:gd name="T1" fmla="*/ 169 h 169"/>
                <a:gd name="T2" fmla="*/ 0 w 43"/>
                <a:gd name="T3" fmla="*/ 166 h 169"/>
                <a:gd name="T4" fmla="*/ 26 w 43"/>
                <a:gd name="T5" fmla="*/ 0 h 169"/>
                <a:gd name="T6" fmla="*/ 43 w 43"/>
                <a:gd name="T7" fmla="*/ 3 h 169"/>
                <a:gd name="T8" fmla="*/ 17 w 43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69">
                  <a:moveTo>
                    <a:pt x="17" y="169"/>
                  </a:moveTo>
                  <a:lnTo>
                    <a:pt x="0" y="166"/>
                  </a:lnTo>
                  <a:lnTo>
                    <a:pt x="26" y="0"/>
                  </a:lnTo>
                  <a:lnTo>
                    <a:pt x="43" y="3"/>
                  </a:lnTo>
                  <a:lnTo>
                    <a:pt x="17" y="169"/>
                  </a:lnTo>
                  <a:close/>
                </a:path>
              </a:pathLst>
            </a:cu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6" name="Freeform 402">
              <a:extLst>
                <a:ext uri="{FF2B5EF4-FFF2-40B4-BE49-F238E27FC236}">
                  <a16:creationId xmlns:a16="http://schemas.microsoft.com/office/drawing/2014/main" id="{EEA58138-319A-B217-7A30-2C09A03B9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3013" y="5602288"/>
              <a:ext cx="82550" cy="274638"/>
            </a:xfrm>
            <a:custGeom>
              <a:avLst/>
              <a:gdLst>
                <a:gd name="T0" fmla="*/ 8 w 22"/>
                <a:gd name="T1" fmla="*/ 73 h 73"/>
                <a:gd name="T2" fmla="*/ 1 w 22"/>
                <a:gd name="T3" fmla="*/ 72 h 73"/>
                <a:gd name="T4" fmla="*/ 0 w 22"/>
                <a:gd name="T5" fmla="*/ 72 h 73"/>
                <a:gd name="T6" fmla="*/ 0 w 22"/>
                <a:gd name="T7" fmla="*/ 72 h 73"/>
                <a:gd name="T8" fmla="*/ 0 w 22"/>
                <a:gd name="T9" fmla="*/ 70 h 73"/>
                <a:gd name="T10" fmla="*/ 0 w 22"/>
                <a:gd name="T11" fmla="*/ 70 h 73"/>
                <a:gd name="T12" fmla="*/ 12 w 22"/>
                <a:gd name="T13" fmla="*/ 1 h 73"/>
                <a:gd name="T14" fmla="*/ 13 w 22"/>
                <a:gd name="T15" fmla="*/ 0 h 73"/>
                <a:gd name="T16" fmla="*/ 13 w 22"/>
                <a:gd name="T17" fmla="*/ 0 h 73"/>
                <a:gd name="T18" fmla="*/ 20 w 22"/>
                <a:gd name="T19" fmla="*/ 1 h 73"/>
                <a:gd name="T20" fmla="*/ 21 w 22"/>
                <a:gd name="T21" fmla="*/ 1 h 73"/>
                <a:gd name="T22" fmla="*/ 21 w 22"/>
                <a:gd name="T23" fmla="*/ 1 h 73"/>
                <a:gd name="T24" fmla="*/ 22 w 22"/>
                <a:gd name="T25" fmla="*/ 2 h 73"/>
                <a:gd name="T26" fmla="*/ 22 w 22"/>
                <a:gd name="T27" fmla="*/ 2 h 73"/>
                <a:gd name="T28" fmla="*/ 10 w 22"/>
                <a:gd name="T29" fmla="*/ 72 h 73"/>
                <a:gd name="T30" fmla="*/ 9 w 22"/>
                <a:gd name="T31" fmla="*/ 73 h 73"/>
                <a:gd name="T32" fmla="*/ 9 w 22"/>
                <a:gd name="T33" fmla="*/ 73 h 73"/>
                <a:gd name="T34" fmla="*/ 8 w 22"/>
                <a:gd name="T35" fmla="*/ 73 h 73"/>
                <a:gd name="T36" fmla="*/ 9 w 22"/>
                <a:gd name="T37" fmla="*/ 72 h 73"/>
                <a:gd name="T38" fmla="*/ 9 w 22"/>
                <a:gd name="T39" fmla="*/ 70 h 73"/>
                <a:gd name="T40" fmla="*/ 9 w 22"/>
                <a:gd name="T41" fmla="*/ 72 h 73"/>
                <a:gd name="T42" fmla="*/ 3 w 22"/>
                <a:gd name="T43" fmla="*/ 69 h 73"/>
                <a:gd name="T44" fmla="*/ 7 w 22"/>
                <a:gd name="T45" fmla="*/ 70 h 73"/>
                <a:gd name="T46" fmla="*/ 19 w 22"/>
                <a:gd name="T47" fmla="*/ 4 h 73"/>
                <a:gd name="T48" fmla="*/ 14 w 22"/>
                <a:gd name="T49" fmla="*/ 3 h 73"/>
                <a:gd name="T50" fmla="*/ 3 w 22"/>
                <a:gd name="T51" fmla="*/ 6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73">
                  <a:moveTo>
                    <a:pt x="8" y="73"/>
                  </a:move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1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1"/>
                    <a:pt x="0" y="71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3"/>
                    <a:pt x="9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3"/>
                    <a:pt x="9" y="73"/>
                    <a:pt x="8" y="73"/>
                  </a:cubicBezTo>
                  <a:close/>
                  <a:moveTo>
                    <a:pt x="9" y="72"/>
                  </a:moveTo>
                  <a:cubicBezTo>
                    <a:pt x="9" y="70"/>
                    <a:pt x="9" y="70"/>
                    <a:pt x="9" y="70"/>
                  </a:cubicBezTo>
                  <a:cubicBezTo>
                    <a:pt x="9" y="72"/>
                    <a:pt x="9" y="72"/>
                    <a:pt x="9" y="72"/>
                  </a:cubicBezTo>
                  <a:close/>
                  <a:moveTo>
                    <a:pt x="3" y="69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3" y="69"/>
                    <a:pt x="3" y="69"/>
                    <a:pt x="3" y="6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7" name="Freeform 403">
              <a:extLst>
                <a:ext uri="{FF2B5EF4-FFF2-40B4-BE49-F238E27FC236}">
                  <a16:creationId xmlns:a16="http://schemas.microsoft.com/office/drawing/2014/main" id="{67A45D75-E82F-E09F-94FA-DDD56B8DD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5783263"/>
              <a:ext cx="63500" cy="93663"/>
            </a:xfrm>
            <a:custGeom>
              <a:avLst/>
              <a:gdLst>
                <a:gd name="T0" fmla="*/ 15 w 17"/>
                <a:gd name="T1" fmla="*/ 19 h 25"/>
                <a:gd name="T2" fmla="*/ 7 w 17"/>
                <a:gd name="T3" fmla="*/ 25 h 25"/>
                <a:gd name="T4" fmla="*/ 7 w 17"/>
                <a:gd name="T5" fmla="*/ 25 h 25"/>
                <a:gd name="T6" fmla="*/ 1 w 17"/>
                <a:gd name="T7" fmla="*/ 17 h 25"/>
                <a:gd name="T8" fmla="*/ 2 w 17"/>
                <a:gd name="T9" fmla="*/ 6 h 25"/>
                <a:gd name="T10" fmla="*/ 10 w 17"/>
                <a:gd name="T11" fmla="*/ 0 h 25"/>
                <a:gd name="T12" fmla="*/ 10 w 17"/>
                <a:gd name="T13" fmla="*/ 0 h 25"/>
                <a:gd name="T14" fmla="*/ 16 w 17"/>
                <a:gd name="T15" fmla="*/ 8 h 25"/>
                <a:gd name="T16" fmla="*/ 15 w 17"/>
                <a:gd name="T1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5">
                  <a:moveTo>
                    <a:pt x="15" y="19"/>
                  </a:moveTo>
                  <a:cubicBezTo>
                    <a:pt x="14" y="23"/>
                    <a:pt x="11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3" y="24"/>
                    <a:pt x="0" y="21"/>
                    <a:pt x="1" y="1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3"/>
                    <a:pt x="6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1"/>
                    <a:pt x="17" y="4"/>
                    <a:pt x="16" y="8"/>
                  </a:cubicBezTo>
                  <a:lnTo>
                    <a:pt x="15" y="19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8" name="Freeform 404">
              <a:extLst>
                <a:ext uri="{FF2B5EF4-FFF2-40B4-BE49-F238E27FC236}">
                  <a16:creationId xmlns:a16="http://schemas.microsoft.com/office/drawing/2014/main" id="{DD7BF3E9-4390-8282-168D-2B47F4F1BC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1900" y="5778501"/>
              <a:ext cx="71438" cy="101600"/>
            </a:xfrm>
            <a:custGeom>
              <a:avLst/>
              <a:gdLst>
                <a:gd name="T0" fmla="*/ 9 w 19"/>
                <a:gd name="T1" fmla="*/ 27 h 27"/>
                <a:gd name="T2" fmla="*/ 8 w 19"/>
                <a:gd name="T3" fmla="*/ 27 h 27"/>
                <a:gd name="T4" fmla="*/ 8 w 19"/>
                <a:gd name="T5" fmla="*/ 27 h 27"/>
                <a:gd name="T6" fmla="*/ 0 w 19"/>
                <a:gd name="T7" fmla="*/ 19 h 27"/>
                <a:gd name="T8" fmla="*/ 0 w 19"/>
                <a:gd name="T9" fmla="*/ 19 h 27"/>
                <a:gd name="T10" fmla="*/ 0 w 19"/>
                <a:gd name="T11" fmla="*/ 18 h 27"/>
                <a:gd name="T12" fmla="*/ 0 w 19"/>
                <a:gd name="T13" fmla="*/ 18 h 27"/>
                <a:gd name="T14" fmla="*/ 2 w 19"/>
                <a:gd name="T15" fmla="*/ 7 h 27"/>
                <a:gd name="T16" fmla="*/ 10 w 19"/>
                <a:gd name="T17" fmla="*/ 0 h 27"/>
                <a:gd name="T18" fmla="*/ 10 w 19"/>
                <a:gd name="T19" fmla="*/ 0 h 27"/>
                <a:gd name="T20" fmla="*/ 11 w 19"/>
                <a:gd name="T21" fmla="*/ 0 h 27"/>
                <a:gd name="T22" fmla="*/ 11 w 19"/>
                <a:gd name="T23" fmla="*/ 0 h 27"/>
                <a:gd name="T24" fmla="*/ 19 w 19"/>
                <a:gd name="T25" fmla="*/ 8 h 27"/>
                <a:gd name="T26" fmla="*/ 19 w 19"/>
                <a:gd name="T27" fmla="*/ 8 h 27"/>
                <a:gd name="T28" fmla="*/ 19 w 19"/>
                <a:gd name="T29" fmla="*/ 9 h 27"/>
                <a:gd name="T30" fmla="*/ 19 w 19"/>
                <a:gd name="T31" fmla="*/ 9 h 27"/>
                <a:gd name="T32" fmla="*/ 17 w 19"/>
                <a:gd name="T33" fmla="*/ 20 h 27"/>
                <a:gd name="T34" fmla="*/ 9 w 19"/>
                <a:gd name="T35" fmla="*/ 27 h 27"/>
                <a:gd name="T36" fmla="*/ 9 w 19"/>
                <a:gd name="T37" fmla="*/ 27 h 27"/>
                <a:gd name="T38" fmla="*/ 9 w 19"/>
                <a:gd name="T39" fmla="*/ 27 h 27"/>
                <a:gd name="T40" fmla="*/ 5 w 19"/>
                <a:gd name="T41" fmla="*/ 8 h 27"/>
                <a:gd name="T42" fmla="*/ 3 w 19"/>
                <a:gd name="T43" fmla="*/ 18 h 27"/>
                <a:gd name="T44" fmla="*/ 3 w 19"/>
                <a:gd name="T45" fmla="*/ 19 h 27"/>
                <a:gd name="T46" fmla="*/ 3 w 19"/>
                <a:gd name="T47" fmla="*/ 19 h 27"/>
                <a:gd name="T48" fmla="*/ 8 w 19"/>
                <a:gd name="T49" fmla="*/ 24 h 27"/>
                <a:gd name="T50" fmla="*/ 8 w 19"/>
                <a:gd name="T51" fmla="*/ 24 h 27"/>
                <a:gd name="T52" fmla="*/ 9 w 19"/>
                <a:gd name="T53" fmla="*/ 24 h 27"/>
                <a:gd name="T54" fmla="*/ 9 w 19"/>
                <a:gd name="T55" fmla="*/ 24 h 27"/>
                <a:gd name="T56" fmla="*/ 14 w 19"/>
                <a:gd name="T57" fmla="*/ 20 h 27"/>
                <a:gd name="T58" fmla="*/ 14 w 19"/>
                <a:gd name="T59" fmla="*/ 20 h 27"/>
                <a:gd name="T60" fmla="*/ 16 w 19"/>
                <a:gd name="T61" fmla="*/ 9 h 27"/>
                <a:gd name="T62" fmla="*/ 16 w 19"/>
                <a:gd name="T63" fmla="*/ 8 h 27"/>
                <a:gd name="T64" fmla="*/ 16 w 19"/>
                <a:gd name="T65" fmla="*/ 8 h 27"/>
                <a:gd name="T66" fmla="*/ 11 w 19"/>
                <a:gd name="T67" fmla="*/ 3 h 27"/>
                <a:gd name="T68" fmla="*/ 11 w 19"/>
                <a:gd name="T69" fmla="*/ 3 h 27"/>
                <a:gd name="T70" fmla="*/ 10 w 19"/>
                <a:gd name="T71" fmla="*/ 3 h 27"/>
                <a:gd name="T72" fmla="*/ 10 w 19"/>
                <a:gd name="T73" fmla="*/ 3 h 27"/>
                <a:gd name="T74" fmla="*/ 10 w 19"/>
                <a:gd name="T75" fmla="*/ 3 h 27"/>
                <a:gd name="T76" fmla="*/ 10 w 19"/>
                <a:gd name="T77" fmla="*/ 3 h 27"/>
                <a:gd name="T78" fmla="*/ 5 w 19"/>
                <a:gd name="T79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" h="27">
                  <a:moveTo>
                    <a:pt x="9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3" y="27"/>
                    <a:pt x="0" y="23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3"/>
                    <a:pt x="6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6" y="0"/>
                    <a:pt x="19" y="4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4"/>
                    <a:pt x="13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lose/>
                  <a:moveTo>
                    <a:pt x="5" y="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2"/>
                    <a:pt x="5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2" y="24"/>
                    <a:pt x="14" y="22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6"/>
                    <a:pt x="14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3"/>
                    <a:pt x="5" y="5"/>
                    <a:pt x="5" y="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9" name="Freeform 405">
              <a:extLst>
                <a:ext uri="{FF2B5EF4-FFF2-40B4-BE49-F238E27FC236}">
                  <a16:creationId xmlns:a16="http://schemas.microsoft.com/office/drawing/2014/main" id="{5CA8602A-0250-4AB2-5155-171D8B483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5605463"/>
              <a:ext cx="71438" cy="268288"/>
            </a:xfrm>
            <a:custGeom>
              <a:avLst/>
              <a:gdLst>
                <a:gd name="T0" fmla="*/ 29 w 45"/>
                <a:gd name="T1" fmla="*/ 169 h 169"/>
                <a:gd name="T2" fmla="*/ 45 w 45"/>
                <a:gd name="T3" fmla="*/ 166 h 169"/>
                <a:gd name="T4" fmla="*/ 17 w 45"/>
                <a:gd name="T5" fmla="*/ 0 h 169"/>
                <a:gd name="T6" fmla="*/ 0 w 45"/>
                <a:gd name="T7" fmla="*/ 3 h 169"/>
                <a:gd name="T8" fmla="*/ 29 w 45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69">
                  <a:moveTo>
                    <a:pt x="29" y="169"/>
                  </a:moveTo>
                  <a:lnTo>
                    <a:pt x="45" y="166"/>
                  </a:lnTo>
                  <a:lnTo>
                    <a:pt x="17" y="0"/>
                  </a:lnTo>
                  <a:lnTo>
                    <a:pt x="0" y="3"/>
                  </a:lnTo>
                  <a:lnTo>
                    <a:pt x="29" y="169"/>
                  </a:lnTo>
                  <a:close/>
                </a:path>
              </a:pathLst>
            </a:custGeom>
            <a:solidFill>
              <a:srgbClr val="D0CD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0" name="Freeform 407">
              <a:extLst>
                <a:ext uri="{FF2B5EF4-FFF2-40B4-BE49-F238E27FC236}">
                  <a16:creationId xmlns:a16="http://schemas.microsoft.com/office/drawing/2014/main" id="{732FB8B3-A78E-F861-EE2F-8EABE8D533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8588" y="5576887"/>
              <a:ext cx="79375" cy="274638"/>
            </a:xfrm>
            <a:custGeom>
              <a:avLst/>
              <a:gdLst>
                <a:gd name="T0" fmla="*/ 11 w 21"/>
                <a:gd name="T1" fmla="*/ 72 h 73"/>
                <a:gd name="T2" fmla="*/ 0 w 21"/>
                <a:gd name="T3" fmla="*/ 2 h 73"/>
                <a:gd name="T4" fmla="*/ 0 w 21"/>
                <a:gd name="T5" fmla="*/ 1 h 73"/>
                <a:gd name="T6" fmla="*/ 0 w 21"/>
                <a:gd name="T7" fmla="*/ 1 h 73"/>
                <a:gd name="T8" fmla="*/ 1 w 21"/>
                <a:gd name="T9" fmla="*/ 1 h 73"/>
                <a:gd name="T10" fmla="*/ 1 w 21"/>
                <a:gd name="T11" fmla="*/ 1 h 73"/>
                <a:gd name="T12" fmla="*/ 8 w 21"/>
                <a:gd name="T13" fmla="*/ 0 h 73"/>
                <a:gd name="T14" fmla="*/ 10 w 21"/>
                <a:gd name="T15" fmla="*/ 1 h 73"/>
                <a:gd name="T16" fmla="*/ 10 w 21"/>
                <a:gd name="T17" fmla="*/ 1 h 73"/>
                <a:gd name="T18" fmla="*/ 21 w 21"/>
                <a:gd name="T19" fmla="*/ 70 h 73"/>
                <a:gd name="T20" fmla="*/ 21 w 21"/>
                <a:gd name="T21" fmla="*/ 72 h 73"/>
                <a:gd name="T22" fmla="*/ 21 w 21"/>
                <a:gd name="T23" fmla="*/ 72 h 73"/>
                <a:gd name="T24" fmla="*/ 20 w 21"/>
                <a:gd name="T25" fmla="*/ 72 h 73"/>
                <a:gd name="T26" fmla="*/ 20 w 21"/>
                <a:gd name="T27" fmla="*/ 72 h 73"/>
                <a:gd name="T28" fmla="*/ 13 w 21"/>
                <a:gd name="T29" fmla="*/ 73 h 73"/>
                <a:gd name="T30" fmla="*/ 13 w 21"/>
                <a:gd name="T31" fmla="*/ 73 h 73"/>
                <a:gd name="T32" fmla="*/ 13 w 21"/>
                <a:gd name="T33" fmla="*/ 73 h 73"/>
                <a:gd name="T34" fmla="*/ 11 w 21"/>
                <a:gd name="T35" fmla="*/ 72 h 73"/>
                <a:gd name="T36" fmla="*/ 13 w 21"/>
                <a:gd name="T37" fmla="*/ 72 h 73"/>
                <a:gd name="T38" fmla="*/ 14 w 21"/>
                <a:gd name="T39" fmla="*/ 71 h 73"/>
                <a:gd name="T40" fmla="*/ 13 w 21"/>
                <a:gd name="T41" fmla="*/ 72 h 73"/>
                <a:gd name="T42" fmla="*/ 3 w 21"/>
                <a:gd name="T43" fmla="*/ 4 h 73"/>
                <a:gd name="T44" fmla="*/ 14 w 21"/>
                <a:gd name="T45" fmla="*/ 70 h 73"/>
                <a:gd name="T46" fmla="*/ 18 w 21"/>
                <a:gd name="T47" fmla="*/ 69 h 73"/>
                <a:gd name="T48" fmla="*/ 7 w 21"/>
                <a:gd name="T49" fmla="*/ 3 h 73"/>
                <a:gd name="T50" fmla="*/ 3 w 21"/>
                <a:gd name="T51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" h="73">
                  <a:moveTo>
                    <a:pt x="11" y="7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71"/>
                    <a:pt x="21" y="71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1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2" y="73"/>
                    <a:pt x="11" y="73"/>
                    <a:pt x="11" y="72"/>
                  </a:cubicBezTo>
                  <a:close/>
                  <a:moveTo>
                    <a:pt x="13" y="72"/>
                  </a:moveTo>
                  <a:cubicBezTo>
                    <a:pt x="14" y="71"/>
                    <a:pt x="14" y="71"/>
                    <a:pt x="14" y="71"/>
                  </a:cubicBezTo>
                  <a:cubicBezTo>
                    <a:pt x="13" y="72"/>
                    <a:pt x="13" y="72"/>
                    <a:pt x="13" y="72"/>
                  </a:cubicBezTo>
                  <a:close/>
                  <a:moveTo>
                    <a:pt x="3" y="4"/>
                  </a:moveTo>
                  <a:cubicBezTo>
                    <a:pt x="14" y="70"/>
                    <a:pt x="14" y="70"/>
                    <a:pt x="14" y="70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1" name="Freeform 408">
              <a:extLst>
                <a:ext uri="{FF2B5EF4-FFF2-40B4-BE49-F238E27FC236}">
                  <a16:creationId xmlns:a16="http://schemas.microsoft.com/office/drawing/2014/main" id="{4D44CE64-483B-A0C2-FC4F-D5775F6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575" y="5757862"/>
              <a:ext cx="60325" cy="93663"/>
            </a:xfrm>
            <a:custGeom>
              <a:avLst/>
              <a:gdLst>
                <a:gd name="T0" fmla="*/ 1 w 16"/>
                <a:gd name="T1" fmla="*/ 19 h 25"/>
                <a:gd name="T2" fmla="*/ 9 w 16"/>
                <a:gd name="T3" fmla="*/ 25 h 25"/>
                <a:gd name="T4" fmla="*/ 9 w 16"/>
                <a:gd name="T5" fmla="*/ 25 h 25"/>
                <a:gd name="T6" fmla="*/ 16 w 16"/>
                <a:gd name="T7" fmla="*/ 17 h 25"/>
                <a:gd name="T8" fmla="*/ 14 w 16"/>
                <a:gd name="T9" fmla="*/ 6 h 25"/>
                <a:gd name="T10" fmla="*/ 6 w 16"/>
                <a:gd name="T11" fmla="*/ 0 h 25"/>
                <a:gd name="T12" fmla="*/ 6 w 16"/>
                <a:gd name="T13" fmla="*/ 0 h 25"/>
                <a:gd name="T14" fmla="*/ 0 w 16"/>
                <a:gd name="T15" fmla="*/ 8 h 25"/>
                <a:gd name="T16" fmla="*/ 1 w 16"/>
                <a:gd name="T1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5">
                  <a:moveTo>
                    <a:pt x="1" y="19"/>
                  </a:moveTo>
                  <a:cubicBezTo>
                    <a:pt x="2" y="23"/>
                    <a:pt x="6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3" y="24"/>
                    <a:pt x="16" y="21"/>
                    <a:pt x="16" y="1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3"/>
                    <a:pt x="10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1"/>
                    <a:pt x="0" y="4"/>
                    <a:pt x="0" y="8"/>
                  </a:cubicBezTo>
                  <a:lnTo>
                    <a:pt x="1" y="19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2" name="Freeform 409">
              <a:extLst>
                <a:ext uri="{FF2B5EF4-FFF2-40B4-BE49-F238E27FC236}">
                  <a16:creationId xmlns:a16="http://schemas.microsoft.com/office/drawing/2014/main" id="{993E9795-69CE-4AE0-3A02-3706A13C7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813" y="5753100"/>
              <a:ext cx="68263" cy="101600"/>
            </a:xfrm>
            <a:custGeom>
              <a:avLst/>
              <a:gdLst>
                <a:gd name="T0" fmla="*/ 1 w 18"/>
                <a:gd name="T1" fmla="*/ 20 h 27"/>
                <a:gd name="T2" fmla="*/ 2 w 18"/>
                <a:gd name="T3" fmla="*/ 20 h 27"/>
                <a:gd name="T4" fmla="*/ 4 w 18"/>
                <a:gd name="T5" fmla="*/ 20 h 27"/>
                <a:gd name="T6" fmla="*/ 10 w 18"/>
                <a:gd name="T7" fmla="*/ 24 h 27"/>
                <a:gd name="T8" fmla="*/ 10 w 18"/>
                <a:gd name="T9" fmla="*/ 24 h 27"/>
                <a:gd name="T10" fmla="*/ 10 w 18"/>
                <a:gd name="T11" fmla="*/ 24 h 27"/>
                <a:gd name="T12" fmla="*/ 10 w 18"/>
                <a:gd name="T13" fmla="*/ 24 h 27"/>
                <a:gd name="T14" fmla="*/ 15 w 18"/>
                <a:gd name="T15" fmla="*/ 19 h 27"/>
                <a:gd name="T16" fmla="*/ 15 w 18"/>
                <a:gd name="T17" fmla="*/ 19 h 27"/>
                <a:gd name="T18" fmla="*/ 15 w 18"/>
                <a:gd name="T19" fmla="*/ 18 h 27"/>
                <a:gd name="T20" fmla="*/ 15 w 18"/>
                <a:gd name="T21" fmla="*/ 18 h 27"/>
                <a:gd name="T22" fmla="*/ 14 w 18"/>
                <a:gd name="T23" fmla="*/ 8 h 27"/>
                <a:gd name="T24" fmla="*/ 8 w 18"/>
                <a:gd name="T25" fmla="*/ 3 h 27"/>
                <a:gd name="T26" fmla="*/ 8 w 18"/>
                <a:gd name="T27" fmla="*/ 3 h 27"/>
                <a:gd name="T28" fmla="*/ 7 w 18"/>
                <a:gd name="T29" fmla="*/ 3 h 27"/>
                <a:gd name="T30" fmla="*/ 7 w 18"/>
                <a:gd name="T31" fmla="*/ 3 h 27"/>
                <a:gd name="T32" fmla="*/ 3 w 18"/>
                <a:gd name="T33" fmla="*/ 8 h 27"/>
                <a:gd name="T34" fmla="*/ 3 w 18"/>
                <a:gd name="T35" fmla="*/ 8 h 27"/>
                <a:gd name="T36" fmla="*/ 3 w 18"/>
                <a:gd name="T37" fmla="*/ 9 h 27"/>
                <a:gd name="T38" fmla="*/ 3 w 18"/>
                <a:gd name="T39" fmla="*/ 9 h 27"/>
                <a:gd name="T40" fmla="*/ 4 w 18"/>
                <a:gd name="T41" fmla="*/ 20 h 27"/>
                <a:gd name="T42" fmla="*/ 2 w 18"/>
                <a:gd name="T43" fmla="*/ 20 h 27"/>
                <a:gd name="T44" fmla="*/ 1 w 18"/>
                <a:gd name="T45" fmla="*/ 20 h 27"/>
                <a:gd name="T46" fmla="*/ 0 w 18"/>
                <a:gd name="T47" fmla="*/ 9 h 27"/>
                <a:gd name="T48" fmla="*/ 0 w 18"/>
                <a:gd name="T49" fmla="*/ 8 h 27"/>
                <a:gd name="T50" fmla="*/ 0 w 18"/>
                <a:gd name="T51" fmla="*/ 8 h 27"/>
                <a:gd name="T52" fmla="*/ 7 w 18"/>
                <a:gd name="T53" fmla="*/ 0 h 27"/>
                <a:gd name="T54" fmla="*/ 7 w 18"/>
                <a:gd name="T55" fmla="*/ 0 h 27"/>
                <a:gd name="T56" fmla="*/ 8 w 18"/>
                <a:gd name="T57" fmla="*/ 0 h 27"/>
                <a:gd name="T58" fmla="*/ 8 w 18"/>
                <a:gd name="T59" fmla="*/ 0 h 27"/>
                <a:gd name="T60" fmla="*/ 17 w 18"/>
                <a:gd name="T61" fmla="*/ 7 h 27"/>
                <a:gd name="T62" fmla="*/ 17 w 18"/>
                <a:gd name="T63" fmla="*/ 7 h 27"/>
                <a:gd name="T64" fmla="*/ 18 w 18"/>
                <a:gd name="T65" fmla="*/ 18 h 27"/>
                <a:gd name="T66" fmla="*/ 18 w 18"/>
                <a:gd name="T67" fmla="*/ 19 h 27"/>
                <a:gd name="T68" fmla="*/ 18 w 18"/>
                <a:gd name="T69" fmla="*/ 19 h 27"/>
                <a:gd name="T70" fmla="*/ 11 w 18"/>
                <a:gd name="T71" fmla="*/ 27 h 27"/>
                <a:gd name="T72" fmla="*/ 11 w 18"/>
                <a:gd name="T73" fmla="*/ 27 h 27"/>
                <a:gd name="T74" fmla="*/ 10 w 18"/>
                <a:gd name="T75" fmla="*/ 27 h 27"/>
                <a:gd name="T76" fmla="*/ 10 w 18"/>
                <a:gd name="T77" fmla="*/ 27 h 27"/>
                <a:gd name="T78" fmla="*/ 1 w 18"/>
                <a:gd name="T7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27">
                  <a:moveTo>
                    <a:pt x="1" y="20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2"/>
                    <a:pt x="7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3" y="24"/>
                    <a:pt x="15" y="22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5"/>
                    <a:pt x="11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3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3"/>
                    <a:pt x="15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5" y="27"/>
                    <a:pt x="2" y="24"/>
                    <a:pt x="1" y="2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3" name="Freeform 410">
              <a:extLst>
                <a:ext uri="{FF2B5EF4-FFF2-40B4-BE49-F238E27FC236}">
                  <a16:creationId xmlns:a16="http://schemas.microsoft.com/office/drawing/2014/main" id="{EE23BE36-1A37-A4CC-A2B5-84C9742BA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63" y="5546725"/>
              <a:ext cx="725488" cy="101600"/>
            </a:xfrm>
            <a:custGeom>
              <a:avLst/>
              <a:gdLst>
                <a:gd name="T0" fmla="*/ 193 w 193"/>
                <a:gd name="T1" fmla="*/ 14 h 27"/>
                <a:gd name="T2" fmla="*/ 180 w 193"/>
                <a:gd name="T3" fmla="*/ 27 h 27"/>
                <a:gd name="T4" fmla="*/ 13 w 193"/>
                <a:gd name="T5" fmla="*/ 27 h 27"/>
                <a:gd name="T6" fmla="*/ 0 w 193"/>
                <a:gd name="T7" fmla="*/ 14 h 27"/>
                <a:gd name="T8" fmla="*/ 0 w 193"/>
                <a:gd name="T9" fmla="*/ 13 h 27"/>
                <a:gd name="T10" fmla="*/ 13 w 193"/>
                <a:gd name="T11" fmla="*/ 0 h 27"/>
                <a:gd name="T12" fmla="*/ 180 w 193"/>
                <a:gd name="T13" fmla="*/ 0 h 27"/>
                <a:gd name="T14" fmla="*/ 193 w 193"/>
                <a:gd name="T15" fmla="*/ 13 h 27"/>
                <a:gd name="T16" fmla="*/ 193 w 193"/>
                <a:gd name="T17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7">
                  <a:moveTo>
                    <a:pt x="193" y="14"/>
                  </a:moveTo>
                  <a:cubicBezTo>
                    <a:pt x="193" y="21"/>
                    <a:pt x="187" y="27"/>
                    <a:pt x="180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7" y="0"/>
                    <a:pt x="193" y="6"/>
                    <a:pt x="193" y="13"/>
                  </a:cubicBezTo>
                  <a:lnTo>
                    <a:pt x="193" y="14"/>
                  </a:lnTo>
                  <a:close/>
                </a:path>
              </a:pathLst>
            </a:custGeom>
            <a:solidFill>
              <a:srgbClr val="AD8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4" name="Freeform 411">
              <a:extLst>
                <a:ext uri="{FF2B5EF4-FFF2-40B4-BE49-F238E27FC236}">
                  <a16:creationId xmlns:a16="http://schemas.microsoft.com/office/drawing/2014/main" id="{AAFFBCDC-781C-DD88-0358-D780AA8708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5025" y="5543550"/>
              <a:ext cx="739775" cy="107950"/>
            </a:xfrm>
            <a:custGeom>
              <a:avLst/>
              <a:gdLst>
                <a:gd name="T0" fmla="*/ 15 w 197"/>
                <a:gd name="T1" fmla="*/ 29 h 29"/>
                <a:gd name="T2" fmla="*/ 0 w 197"/>
                <a:gd name="T3" fmla="*/ 15 h 29"/>
                <a:gd name="T4" fmla="*/ 0 w 197"/>
                <a:gd name="T5" fmla="*/ 15 h 29"/>
                <a:gd name="T6" fmla="*/ 0 w 197"/>
                <a:gd name="T7" fmla="*/ 14 h 29"/>
                <a:gd name="T8" fmla="*/ 15 w 197"/>
                <a:gd name="T9" fmla="*/ 0 h 29"/>
                <a:gd name="T10" fmla="*/ 15 w 197"/>
                <a:gd name="T11" fmla="*/ 0 h 29"/>
                <a:gd name="T12" fmla="*/ 182 w 197"/>
                <a:gd name="T13" fmla="*/ 0 h 29"/>
                <a:gd name="T14" fmla="*/ 197 w 197"/>
                <a:gd name="T15" fmla="*/ 14 h 29"/>
                <a:gd name="T16" fmla="*/ 197 w 197"/>
                <a:gd name="T17" fmla="*/ 14 h 29"/>
                <a:gd name="T18" fmla="*/ 197 w 197"/>
                <a:gd name="T19" fmla="*/ 15 h 29"/>
                <a:gd name="T20" fmla="*/ 182 w 197"/>
                <a:gd name="T21" fmla="*/ 29 h 29"/>
                <a:gd name="T22" fmla="*/ 182 w 197"/>
                <a:gd name="T23" fmla="*/ 29 h 29"/>
                <a:gd name="T24" fmla="*/ 15 w 197"/>
                <a:gd name="T25" fmla="*/ 29 h 29"/>
                <a:gd name="T26" fmla="*/ 3 w 197"/>
                <a:gd name="T27" fmla="*/ 14 h 29"/>
                <a:gd name="T28" fmla="*/ 3 w 197"/>
                <a:gd name="T29" fmla="*/ 15 h 29"/>
                <a:gd name="T30" fmla="*/ 15 w 197"/>
                <a:gd name="T31" fmla="*/ 26 h 29"/>
                <a:gd name="T32" fmla="*/ 15 w 197"/>
                <a:gd name="T33" fmla="*/ 26 h 29"/>
                <a:gd name="T34" fmla="*/ 182 w 197"/>
                <a:gd name="T35" fmla="*/ 26 h 29"/>
                <a:gd name="T36" fmla="*/ 194 w 197"/>
                <a:gd name="T37" fmla="*/ 15 h 29"/>
                <a:gd name="T38" fmla="*/ 194 w 197"/>
                <a:gd name="T39" fmla="*/ 15 h 29"/>
                <a:gd name="T40" fmla="*/ 194 w 197"/>
                <a:gd name="T41" fmla="*/ 14 h 29"/>
                <a:gd name="T42" fmla="*/ 182 w 197"/>
                <a:gd name="T43" fmla="*/ 3 h 29"/>
                <a:gd name="T44" fmla="*/ 182 w 197"/>
                <a:gd name="T45" fmla="*/ 3 h 29"/>
                <a:gd name="T46" fmla="*/ 15 w 197"/>
                <a:gd name="T47" fmla="*/ 3 h 29"/>
                <a:gd name="T48" fmla="*/ 3 w 197"/>
                <a:gd name="T4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7" h="29">
                  <a:moveTo>
                    <a:pt x="15" y="29"/>
                  </a:moveTo>
                  <a:cubicBezTo>
                    <a:pt x="7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90" y="0"/>
                    <a:pt x="197" y="6"/>
                    <a:pt x="197" y="14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23"/>
                    <a:pt x="190" y="29"/>
                    <a:pt x="182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5" y="29"/>
                    <a:pt x="15" y="29"/>
                    <a:pt x="15" y="29"/>
                  </a:cubicBezTo>
                  <a:close/>
                  <a:moveTo>
                    <a:pt x="3" y="14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21"/>
                    <a:pt x="8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188" y="26"/>
                    <a:pt x="194" y="21"/>
                    <a:pt x="194" y="15"/>
                  </a:cubicBezTo>
                  <a:cubicBezTo>
                    <a:pt x="194" y="15"/>
                    <a:pt x="194" y="15"/>
                    <a:pt x="194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8"/>
                    <a:pt x="188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8" y="3"/>
                    <a:pt x="3" y="8"/>
                    <a:pt x="3" y="1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5" name="Freeform 412">
              <a:extLst>
                <a:ext uri="{FF2B5EF4-FFF2-40B4-BE49-F238E27FC236}">
                  <a16:creationId xmlns:a16="http://schemas.microsoft.com/office/drawing/2014/main" id="{ABC8AF25-5731-D097-B37F-07D8B0F52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813" y="5010150"/>
              <a:ext cx="417513" cy="187325"/>
            </a:xfrm>
            <a:custGeom>
              <a:avLst/>
              <a:gdLst>
                <a:gd name="T0" fmla="*/ 0 w 111"/>
                <a:gd name="T1" fmla="*/ 50 h 50"/>
                <a:gd name="T2" fmla="*/ 111 w 111"/>
                <a:gd name="T3" fmla="*/ 48 h 50"/>
                <a:gd name="T4" fmla="*/ 111 w 111"/>
                <a:gd name="T5" fmla="*/ 23 h 50"/>
                <a:gd name="T6" fmla="*/ 26 w 111"/>
                <a:gd name="T7" fmla="*/ 24 h 50"/>
                <a:gd name="T8" fmla="*/ 0 w 111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50">
                  <a:moveTo>
                    <a:pt x="0" y="50"/>
                  </a:moveTo>
                  <a:cubicBezTo>
                    <a:pt x="0" y="50"/>
                    <a:pt x="86" y="23"/>
                    <a:pt x="111" y="48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94" y="0"/>
                    <a:pt x="26" y="24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6" name="Freeform 413">
              <a:extLst>
                <a:ext uri="{FF2B5EF4-FFF2-40B4-BE49-F238E27FC236}">
                  <a16:creationId xmlns:a16="http://schemas.microsoft.com/office/drawing/2014/main" id="{626ADB4D-F98A-5A9D-FEDB-75F96706F4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9463" y="5054600"/>
              <a:ext cx="431800" cy="150813"/>
            </a:xfrm>
            <a:custGeom>
              <a:avLst/>
              <a:gdLst>
                <a:gd name="T0" fmla="*/ 0 w 115"/>
                <a:gd name="T1" fmla="*/ 39 h 40"/>
                <a:gd name="T2" fmla="*/ 0 w 115"/>
                <a:gd name="T3" fmla="*/ 37 h 40"/>
                <a:gd name="T4" fmla="*/ 0 w 115"/>
                <a:gd name="T5" fmla="*/ 37 h 40"/>
                <a:gd name="T6" fmla="*/ 27 w 115"/>
                <a:gd name="T7" fmla="*/ 11 h 40"/>
                <a:gd name="T8" fmla="*/ 28 w 115"/>
                <a:gd name="T9" fmla="*/ 11 h 40"/>
                <a:gd name="T10" fmla="*/ 82 w 115"/>
                <a:gd name="T11" fmla="*/ 0 h 40"/>
                <a:gd name="T12" fmla="*/ 82 w 115"/>
                <a:gd name="T13" fmla="*/ 0 h 40"/>
                <a:gd name="T14" fmla="*/ 115 w 115"/>
                <a:gd name="T15" fmla="*/ 11 h 40"/>
                <a:gd name="T16" fmla="*/ 115 w 115"/>
                <a:gd name="T17" fmla="*/ 11 h 40"/>
                <a:gd name="T18" fmla="*/ 115 w 115"/>
                <a:gd name="T19" fmla="*/ 11 h 40"/>
                <a:gd name="T20" fmla="*/ 115 w 115"/>
                <a:gd name="T21" fmla="*/ 36 h 40"/>
                <a:gd name="T22" fmla="*/ 114 w 115"/>
                <a:gd name="T23" fmla="*/ 37 h 40"/>
                <a:gd name="T24" fmla="*/ 114 w 115"/>
                <a:gd name="T25" fmla="*/ 37 h 40"/>
                <a:gd name="T26" fmla="*/ 112 w 115"/>
                <a:gd name="T27" fmla="*/ 37 h 40"/>
                <a:gd name="T28" fmla="*/ 112 w 115"/>
                <a:gd name="T29" fmla="*/ 37 h 40"/>
                <a:gd name="T30" fmla="*/ 76 w 115"/>
                <a:gd name="T31" fmla="*/ 27 h 40"/>
                <a:gd name="T32" fmla="*/ 76 w 115"/>
                <a:gd name="T33" fmla="*/ 27 h 40"/>
                <a:gd name="T34" fmla="*/ 2 w 115"/>
                <a:gd name="T35" fmla="*/ 40 h 40"/>
                <a:gd name="T36" fmla="*/ 2 w 115"/>
                <a:gd name="T37" fmla="*/ 40 h 40"/>
                <a:gd name="T38" fmla="*/ 2 w 115"/>
                <a:gd name="T39" fmla="*/ 38 h 40"/>
                <a:gd name="T40" fmla="*/ 2 w 115"/>
                <a:gd name="T41" fmla="*/ 40 h 40"/>
                <a:gd name="T42" fmla="*/ 2 w 115"/>
                <a:gd name="T43" fmla="*/ 40 h 40"/>
                <a:gd name="T44" fmla="*/ 2 w 115"/>
                <a:gd name="T45" fmla="*/ 40 h 40"/>
                <a:gd name="T46" fmla="*/ 0 w 115"/>
                <a:gd name="T47" fmla="*/ 39 h 40"/>
                <a:gd name="T48" fmla="*/ 7 w 115"/>
                <a:gd name="T49" fmla="*/ 35 h 40"/>
                <a:gd name="T50" fmla="*/ 76 w 115"/>
                <a:gd name="T51" fmla="*/ 24 h 40"/>
                <a:gd name="T52" fmla="*/ 76 w 115"/>
                <a:gd name="T53" fmla="*/ 24 h 40"/>
                <a:gd name="T54" fmla="*/ 112 w 115"/>
                <a:gd name="T55" fmla="*/ 32 h 40"/>
                <a:gd name="T56" fmla="*/ 112 w 115"/>
                <a:gd name="T57" fmla="*/ 32 h 40"/>
                <a:gd name="T58" fmla="*/ 112 w 115"/>
                <a:gd name="T59" fmla="*/ 12 h 40"/>
                <a:gd name="T60" fmla="*/ 111 w 115"/>
                <a:gd name="T61" fmla="*/ 11 h 40"/>
                <a:gd name="T62" fmla="*/ 111 w 115"/>
                <a:gd name="T63" fmla="*/ 11 h 40"/>
                <a:gd name="T64" fmla="*/ 106 w 115"/>
                <a:gd name="T65" fmla="*/ 8 h 40"/>
                <a:gd name="T66" fmla="*/ 106 w 115"/>
                <a:gd name="T67" fmla="*/ 8 h 40"/>
                <a:gd name="T68" fmla="*/ 82 w 115"/>
                <a:gd name="T69" fmla="*/ 3 h 40"/>
                <a:gd name="T70" fmla="*/ 82 w 115"/>
                <a:gd name="T71" fmla="*/ 3 h 40"/>
                <a:gd name="T72" fmla="*/ 29 w 115"/>
                <a:gd name="T73" fmla="*/ 14 h 40"/>
                <a:gd name="T74" fmla="*/ 29 w 115"/>
                <a:gd name="T75" fmla="*/ 14 h 40"/>
                <a:gd name="T76" fmla="*/ 7 w 115"/>
                <a:gd name="T7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5" h="40">
                  <a:moveTo>
                    <a:pt x="0" y="39"/>
                  </a:moveTo>
                  <a:cubicBezTo>
                    <a:pt x="0" y="38"/>
                    <a:pt x="0" y="38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51" y="3"/>
                    <a:pt x="69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06" y="0"/>
                    <a:pt x="114" y="10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4" y="37"/>
                    <a:pt x="114" y="37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3" y="37"/>
                    <a:pt x="113" y="37"/>
                    <a:pt x="112" y="3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05" y="30"/>
                    <a:pt x="92" y="27"/>
                    <a:pt x="76" y="27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43" y="27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39"/>
                    <a:pt x="0" y="39"/>
                  </a:cubicBezTo>
                  <a:close/>
                  <a:moveTo>
                    <a:pt x="7" y="35"/>
                  </a:moveTo>
                  <a:cubicBezTo>
                    <a:pt x="19" y="32"/>
                    <a:pt x="50" y="24"/>
                    <a:pt x="76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90" y="24"/>
                    <a:pt x="103" y="26"/>
                    <a:pt x="112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1" y="11"/>
                    <a:pt x="111" y="1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0"/>
                    <a:pt x="108" y="9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1" y="5"/>
                    <a:pt x="94" y="3"/>
                    <a:pt x="82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69" y="3"/>
                    <a:pt x="52" y="6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7" y="35"/>
                    <a:pt x="7" y="35"/>
                    <a:pt x="7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7" name="Freeform 414">
              <a:extLst>
                <a:ext uri="{FF2B5EF4-FFF2-40B4-BE49-F238E27FC236}">
                  <a16:creationId xmlns:a16="http://schemas.microsoft.com/office/drawing/2014/main" id="{81D03FE1-2D70-88FD-C485-FDE30C5D0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325" y="5010150"/>
              <a:ext cx="420688" cy="187325"/>
            </a:xfrm>
            <a:custGeom>
              <a:avLst/>
              <a:gdLst>
                <a:gd name="T0" fmla="*/ 112 w 112"/>
                <a:gd name="T1" fmla="*/ 50 h 50"/>
                <a:gd name="T2" fmla="*/ 0 w 112"/>
                <a:gd name="T3" fmla="*/ 48 h 50"/>
                <a:gd name="T4" fmla="*/ 0 w 112"/>
                <a:gd name="T5" fmla="*/ 23 h 50"/>
                <a:gd name="T6" fmla="*/ 83 w 112"/>
                <a:gd name="T7" fmla="*/ 25 h 50"/>
                <a:gd name="T8" fmla="*/ 112 w 11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50">
                  <a:moveTo>
                    <a:pt x="112" y="50"/>
                  </a:moveTo>
                  <a:cubicBezTo>
                    <a:pt x="112" y="50"/>
                    <a:pt x="23" y="18"/>
                    <a:pt x="0" y="4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5" y="0"/>
                    <a:pt x="83" y="25"/>
                  </a:cubicBezTo>
                  <a:lnTo>
                    <a:pt x="112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8" name="Freeform 415">
              <a:extLst>
                <a:ext uri="{FF2B5EF4-FFF2-40B4-BE49-F238E27FC236}">
                  <a16:creationId xmlns:a16="http://schemas.microsoft.com/office/drawing/2014/main" id="{6418ECF8-0498-C607-973B-15DC87EBD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0150" y="5054600"/>
              <a:ext cx="431800" cy="150813"/>
            </a:xfrm>
            <a:custGeom>
              <a:avLst/>
              <a:gdLst>
                <a:gd name="T0" fmla="*/ 113 w 115"/>
                <a:gd name="T1" fmla="*/ 40 h 40"/>
                <a:gd name="T2" fmla="*/ 88 w 115"/>
                <a:gd name="T3" fmla="*/ 32 h 40"/>
                <a:gd name="T4" fmla="*/ 88 w 115"/>
                <a:gd name="T5" fmla="*/ 32 h 40"/>
                <a:gd name="T6" fmla="*/ 38 w 115"/>
                <a:gd name="T7" fmla="*/ 24 h 40"/>
                <a:gd name="T8" fmla="*/ 38 w 115"/>
                <a:gd name="T9" fmla="*/ 24 h 40"/>
                <a:gd name="T10" fmla="*/ 3 w 115"/>
                <a:gd name="T11" fmla="*/ 36 h 40"/>
                <a:gd name="T12" fmla="*/ 3 w 115"/>
                <a:gd name="T13" fmla="*/ 36 h 40"/>
                <a:gd name="T14" fmla="*/ 1 w 115"/>
                <a:gd name="T15" fmla="*/ 37 h 40"/>
                <a:gd name="T16" fmla="*/ 1 w 115"/>
                <a:gd name="T17" fmla="*/ 37 h 40"/>
                <a:gd name="T18" fmla="*/ 0 w 115"/>
                <a:gd name="T19" fmla="*/ 36 h 40"/>
                <a:gd name="T20" fmla="*/ 0 w 115"/>
                <a:gd name="T21" fmla="*/ 36 h 40"/>
                <a:gd name="T22" fmla="*/ 0 w 115"/>
                <a:gd name="T23" fmla="*/ 11 h 40"/>
                <a:gd name="T24" fmla="*/ 0 w 115"/>
                <a:gd name="T25" fmla="*/ 11 h 40"/>
                <a:gd name="T26" fmla="*/ 31 w 115"/>
                <a:gd name="T27" fmla="*/ 0 h 40"/>
                <a:gd name="T28" fmla="*/ 31 w 115"/>
                <a:gd name="T29" fmla="*/ 0 h 40"/>
                <a:gd name="T30" fmla="*/ 85 w 115"/>
                <a:gd name="T31" fmla="*/ 11 h 40"/>
                <a:gd name="T32" fmla="*/ 85 w 115"/>
                <a:gd name="T33" fmla="*/ 11 h 40"/>
                <a:gd name="T34" fmla="*/ 85 w 115"/>
                <a:gd name="T35" fmla="*/ 12 h 40"/>
                <a:gd name="T36" fmla="*/ 114 w 115"/>
                <a:gd name="T37" fmla="*/ 37 h 40"/>
                <a:gd name="T38" fmla="*/ 113 w 115"/>
                <a:gd name="T39" fmla="*/ 38 h 40"/>
                <a:gd name="T40" fmla="*/ 114 w 115"/>
                <a:gd name="T41" fmla="*/ 37 h 40"/>
                <a:gd name="T42" fmla="*/ 113 w 115"/>
                <a:gd name="T43" fmla="*/ 38 h 40"/>
                <a:gd name="T44" fmla="*/ 114 w 115"/>
                <a:gd name="T45" fmla="*/ 37 h 40"/>
                <a:gd name="T46" fmla="*/ 115 w 115"/>
                <a:gd name="T47" fmla="*/ 39 h 40"/>
                <a:gd name="T48" fmla="*/ 115 w 115"/>
                <a:gd name="T49" fmla="*/ 39 h 40"/>
                <a:gd name="T50" fmla="*/ 113 w 115"/>
                <a:gd name="T51" fmla="*/ 40 h 40"/>
                <a:gd name="T52" fmla="*/ 113 w 115"/>
                <a:gd name="T53" fmla="*/ 40 h 40"/>
                <a:gd name="T54" fmla="*/ 113 w 115"/>
                <a:gd name="T55" fmla="*/ 40 h 40"/>
                <a:gd name="T56" fmla="*/ 107 w 115"/>
                <a:gd name="T57" fmla="*/ 35 h 40"/>
                <a:gd name="T58" fmla="*/ 84 w 115"/>
                <a:gd name="T59" fmla="*/ 14 h 40"/>
                <a:gd name="T60" fmla="*/ 31 w 115"/>
                <a:gd name="T61" fmla="*/ 3 h 40"/>
                <a:gd name="T62" fmla="*/ 31 w 115"/>
                <a:gd name="T63" fmla="*/ 3 h 40"/>
                <a:gd name="T64" fmla="*/ 4 w 115"/>
                <a:gd name="T65" fmla="*/ 11 h 40"/>
                <a:gd name="T66" fmla="*/ 4 w 115"/>
                <a:gd name="T67" fmla="*/ 11 h 40"/>
                <a:gd name="T68" fmla="*/ 3 w 115"/>
                <a:gd name="T69" fmla="*/ 12 h 40"/>
                <a:gd name="T70" fmla="*/ 3 w 115"/>
                <a:gd name="T71" fmla="*/ 12 h 40"/>
                <a:gd name="T72" fmla="*/ 3 w 115"/>
                <a:gd name="T73" fmla="*/ 32 h 40"/>
                <a:gd name="T74" fmla="*/ 38 w 115"/>
                <a:gd name="T75" fmla="*/ 21 h 40"/>
                <a:gd name="T76" fmla="*/ 38 w 115"/>
                <a:gd name="T77" fmla="*/ 21 h 40"/>
                <a:gd name="T78" fmla="*/ 107 w 115"/>
                <a:gd name="T7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" h="40">
                  <a:moveTo>
                    <a:pt x="113" y="40"/>
                  </a:moveTo>
                  <a:cubicBezTo>
                    <a:pt x="113" y="40"/>
                    <a:pt x="102" y="36"/>
                    <a:pt x="88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73" y="28"/>
                    <a:pt x="54" y="24"/>
                    <a:pt x="38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22" y="24"/>
                    <a:pt x="9" y="28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7"/>
                    <a:pt x="2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7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4" y="0"/>
                    <a:pt x="61" y="3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5" y="38"/>
                    <a:pt x="115" y="39"/>
                    <a:pt x="115" y="39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14" y="40"/>
                    <a:pt x="114" y="40"/>
                    <a:pt x="113" y="40"/>
                  </a:cubicBezTo>
                  <a:cubicBezTo>
                    <a:pt x="113" y="40"/>
                    <a:pt x="113" y="40"/>
                    <a:pt x="113" y="40"/>
                  </a:cubicBezTo>
                  <a:cubicBezTo>
                    <a:pt x="113" y="40"/>
                    <a:pt x="113" y="40"/>
                    <a:pt x="113" y="40"/>
                  </a:cubicBezTo>
                  <a:close/>
                  <a:moveTo>
                    <a:pt x="107" y="35"/>
                  </a:moveTo>
                  <a:cubicBezTo>
                    <a:pt x="84" y="14"/>
                    <a:pt x="84" y="14"/>
                    <a:pt x="84" y="14"/>
                  </a:cubicBezTo>
                  <a:cubicBezTo>
                    <a:pt x="60" y="6"/>
                    <a:pt x="43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14" y="3"/>
                    <a:pt x="6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1" y="24"/>
                    <a:pt x="24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63" y="21"/>
                    <a:pt x="93" y="30"/>
                    <a:pt x="107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9" name="Freeform 416">
              <a:extLst>
                <a:ext uri="{FF2B5EF4-FFF2-40B4-BE49-F238E27FC236}">
                  <a16:creationId xmlns:a16="http://schemas.microsoft.com/office/drawing/2014/main" id="{DBAC0504-E8A7-ED75-CE4D-6C3D1F7B8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4700" y="4856162"/>
              <a:ext cx="401638" cy="349250"/>
            </a:xfrm>
            <a:custGeom>
              <a:avLst/>
              <a:gdLst>
                <a:gd name="T0" fmla="*/ 107 w 107"/>
                <a:gd name="T1" fmla="*/ 6 h 93"/>
                <a:gd name="T2" fmla="*/ 28 w 107"/>
                <a:gd name="T3" fmla="*/ 69 h 93"/>
                <a:gd name="T4" fmla="*/ 33 w 107"/>
                <a:gd name="T5" fmla="*/ 83 h 93"/>
                <a:gd name="T6" fmla="*/ 25 w 107"/>
                <a:gd name="T7" fmla="*/ 79 h 93"/>
                <a:gd name="T8" fmla="*/ 18 w 107"/>
                <a:gd name="T9" fmla="*/ 91 h 93"/>
                <a:gd name="T10" fmla="*/ 17 w 107"/>
                <a:gd name="T11" fmla="*/ 78 h 93"/>
                <a:gd name="T12" fmla="*/ 6 w 107"/>
                <a:gd name="T13" fmla="*/ 86 h 93"/>
                <a:gd name="T14" fmla="*/ 12 w 107"/>
                <a:gd name="T15" fmla="*/ 73 h 93"/>
                <a:gd name="T16" fmla="*/ 1 w 107"/>
                <a:gd name="T17" fmla="*/ 73 h 93"/>
                <a:gd name="T18" fmla="*/ 11 w 107"/>
                <a:gd name="T19" fmla="*/ 68 h 93"/>
                <a:gd name="T20" fmla="*/ 5 w 107"/>
                <a:gd name="T21" fmla="*/ 61 h 93"/>
                <a:gd name="T22" fmla="*/ 17 w 107"/>
                <a:gd name="T23" fmla="*/ 62 h 93"/>
                <a:gd name="T24" fmla="*/ 106 w 107"/>
                <a:gd name="T25" fmla="*/ 0 h 93"/>
                <a:gd name="T26" fmla="*/ 107 w 107"/>
                <a:gd name="T27" fmla="*/ 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93">
                  <a:moveTo>
                    <a:pt x="107" y="6"/>
                  </a:moveTo>
                  <a:cubicBezTo>
                    <a:pt x="107" y="6"/>
                    <a:pt x="50" y="12"/>
                    <a:pt x="28" y="69"/>
                  </a:cubicBezTo>
                  <a:cubicBezTo>
                    <a:pt x="28" y="69"/>
                    <a:pt x="38" y="78"/>
                    <a:pt x="33" y="83"/>
                  </a:cubicBezTo>
                  <a:cubicBezTo>
                    <a:pt x="29" y="87"/>
                    <a:pt x="25" y="79"/>
                    <a:pt x="25" y="79"/>
                  </a:cubicBezTo>
                  <a:cubicBezTo>
                    <a:pt x="25" y="79"/>
                    <a:pt x="23" y="93"/>
                    <a:pt x="18" y="91"/>
                  </a:cubicBezTo>
                  <a:cubicBezTo>
                    <a:pt x="12" y="90"/>
                    <a:pt x="17" y="78"/>
                    <a:pt x="17" y="78"/>
                  </a:cubicBezTo>
                  <a:cubicBezTo>
                    <a:pt x="17" y="78"/>
                    <a:pt x="10" y="89"/>
                    <a:pt x="6" y="86"/>
                  </a:cubicBezTo>
                  <a:cubicBezTo>
                    <a:pt x="1" y="83"/>
                    <a:pt x="12" y="73"/>
                    <a:pt x="12" y="73"/>
                  </a:cubicBezTo>
                  <a:cubicBezTo>
                    <a:pt x="12" y="73"/>
                    <a:pt x="0" y="79"/>
                    <a:pt x="1" y="73"/>
                  </a:cubicBezTo>
                  <a:cubicBezTo>
                    <a:pt x="2" y="67"/>
                    <a:pt x="11" y="68"/>
                    <a:pt x="11" y="68"/>
                  </a:cubicBezTo>
                  <a:cubicBezTo>
                    <a:pt x="11" y="68"/>
                    <a:pt x="2" y="66"/>
                    <a:pt x="5" y="61"/>
                  </a:cubicBezTo>
                  <a:cubicBezTo>
                    <a:pt x="7" y="57"/>
                    <a:pt x="17" y="62"/>
                    <a:pt x="17" y="62"/>
                  </a:cubicBezTo>
                  <a:cubicBezTo>
                    <a:pt x="17" y="62"/>
                    <a:pt x="42" y="6"/>
                    <a:pt x="106" y="0"/>
                  </a:cubicBezTo>
                  <a:lnTo>
                    <a:pt x="107" y="6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0" name="Freeform 417">
              <a:extLst>
                <a:ext uri="{FF2B5EF4-FFF2-40B4-BE49-F238E27FC236}">
                  <a16:creationId xmlns:a16="http://schemas.microsoft.com/office/drawing/2014/main" id="{C18E55ED-9296-2B32-21EC-4FC282F1D6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525" y="4848225"/>
              <a:ext cx="412750" cy="357188"/>
            </a:xfrm>
            <a:custGeom>
              <a:avLst/>
              <a:gdLst>
                <a:gd name="T0" fmla="*/ 14 w 110"/>
                <a:gd name="T1" fmla="*/ 89 h 95"/>
                <a:gd name="T2" fmla="*/ 8 w 110"/>
                <a:gd name="T3" fmla="*/ 90 h 95"/>
                <a:gd name="T4" fmla="*/ 6 w 110"/>
                <a:gd name="T5" fmla="*/ 89 h 95"/>
                <a:gd name="T6" fmla="*/ 8 w 110"/>
                <a:gd name="T7" fmla="*/ 79 h 95"/>
                <a:gd name="T8" fmla="*/ 5 w 110"/>
                <a:gd name="T9" fmla="*/ 79 h 95"/>
                <a:gd name="T10" fmla="*/ 0 w 110"/>
                <a:gd name="T11" fmla="*/ 76 h 95"/>
                <a:gd name="T12" fmla="*/ 1 w 110"/>
                <a:gd name="T13" fmla="*/ 75 h 95"/>
                <a:gd name="T14" fmla="*/ 4 w 110"/>
                <a:gd name="T15" fmla="*/ 65 h 95"/>
                <a:gd name="T16" fmla="*/ 4 w 110"/>
                <a:gd name="T17" fmla="*/ 63 h 95"/>
                <a:gd name="T18" fmla="*/ 18 w 110"/>
                <a:gd name="T19" fmla="*/ 62 h 95"/>
                <a:gd name="T20" fmla="*/ 107 w 110"/>
                <a:gd name="T21" fmla="*/ 1 h 95"/>
                <a:gd name="T22" fmla="*/ 110 w 110"/>
                <a:gd name="T23" fmla="*/ 8 h 95"/>
                <a:gd name="T24" fmla="*/ 109 w 110"/>
                <a:gd name="T25" fmla="*/ 9 h 95"/>
                <a:gd name="T26" fmla="*/ 108 w 110"/>
                <a:gd name="T27" fmla="*/ 10 h 95"/>
                <a:gd name="T28" fmla="*/ 31 w 110"/>
                <a:gd name="T29" fmla="*/ 70 h 95"/>
                <a:gd name="T30" fmla="*/ 37 w 110"/>
                <a:gd name="T31" fmla="*/ 82 h 95"/>
                <a:gd name="T32" fmla="*/ 32 w 110"/>
                <a:gd name="T33" fmla="*/ 88 h 95"/>
                <a:gd name="T34" fmla="*/ 27 w 110"/>
                <a:gd name="T35" fmla="*/ 85 h 95"/>
                <a:gd name="T36" fmla="*/ 19 w 110"/>
                <a:gd name="T37" fmla="*/ 95 h 95"/>
                <a:gd name="T38" fmla="*/ 23 w 110"/>
                <a:gd name="T39" fmla="*/ 87 h 95"/>
                <a:gd name="T40" fmla="*/ 26 w 110"/>
                <a:gd name="T41" fmla="*/ 80 h 95"/>
                <a:gd name="T42" fmla="*/ 27 w 110"/>
                <a:gd name="T43" fmla="*/ 81 h 95"/>
                <a:gd name="T44" fmla="*/ 32 w 110"/>
                <a:gd name="T45" fmla="*/ 85 h 95"/>
                <a:gd name="T46" fmla="*/ 33 w 110"/>
                <a:gd name="T47" fmla="*/ 84 h 95"/>
                <a:gd name="T48" fmla="*/ 31 w 110"/>
                <a:gd name="T49" fmla="*/ 75 h 95"/>
                <a:gd name="T50" fmla="*/ 28 w 110"/>
                <a:gd name="T51" fmla="*/ 72 h 95"/>
                <a:gd name="T52" fmla="*/ 106 w 110"/>
                <a:gd name="T53" fmla="*/ 7 h 95"/>
                <a:gd name="T54" fmla="*/ 40 w 110"/>
                <a:gd name="T55" fmla="*/ 36 h 95"/>
                <a:gd name="T56" fmla="*/ 20 w 110"/>
                <a:gd name="T57" fmla="*/ 64 h 95"/>
                <a:gd name="T58" fmla="*/ 18 w 110"/>
                <a:gd name="T59" fmla="*/ 65 h 95"/>
                <a:gd name="T60" fmla="*/ 15 w 110"/>
                <a:gd name="T61" fmla="*/ 64 h 95"/>
                <a:gd name="T62" fmla="*/ 7 w 110"/>
                <a:gd name="T63" fmla="*/ 64 h 95"/>
                <a:gd name="T64" fmla="*/ 7 w 110"/>
                <a:gd name="T65" fmla="*/ 65 h 95"/>
                <a:gd name="T66" fmla="*/ 12 w 110"/>
                <a:gd name="T67" fmla="*/ 68 h 95"/>
                <a:gd name="T68" fmla="*/ 13 w 110"/>
                <a:gd name="T69" fmla="*/ 70 h 95"/>
                <a:gd name="T70" fmla="*/ 11 w 110"/>
                <a:gd name="T71" fmla="*/ 71 h 95"/>
                <a:gd name="T72" fmla="*/ 4 w 110"/>
                <a:gd name="T73" fmla="*/ 75 h 95"/>
                <a:gd name="T74" fmla="*/ 5 w 110"/>
                <a:gd name="T75" fmla="*/ 76 h 95"/>
                <a:gd name="T76" fmla="*/ 13 w 110"/>
                <a:gd name="T77" fmla="*/ 74 h 95"/>
                <a:gd name="T78" fmla="*/ 14 w 110"/>
                <a:gd name="T79" fmla="*/ 76 h 95"/>
                <a:gd name="T80" fmla="*/ 10 w 110"/>
                <a:gd name="T81" fmla="*/ 80 h 95"/>
                <a:gd name="T82" fmla="*/ 7 w 110"/>
                <a:gd name="T83" fmla="*/ 87 h 95"/>
                <a:gd name="T84" fmla="*/ 8 w 110"/>
                <a:gd name="T85" fmla="*/ 87 h 95"/>
                <a:gd name="T86" fmla="*/ 17 w 110"/>
                <a:gd name="T87" fmla="*/ 79 h 95"/>
                <a:gd name="T88" fmla="*/ 18 w 110"/>
                <a:gd name="T89" fmla="*/ 78 h 95"/>
                <a:gd name="T90" fmla="*/ 17 w 110"/>
                <a:gd name="T91" fmla="*/ 89 h 95"/>
                <a:gd name="T92" fmla="*/ 19 w 110"/>
                <a:gd name="T93" fmla="*/ 92 h 95"/>
                <a:gd name="T94" fmla="*/ 23 w 110"/>
                <a:gd name="T95" fmla="*/ 8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" h="95">
                  <a:moveTo>
                    <a:pt x="18" y="95"/>
                  </a:moveTo>
                  <a:cubicBezTo>
                    <a:pt x="15" y="94"/>
                    <a:pt x="14" y="91"/>
                    <a:pt x="14" y="89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4" y="88"/>
                    <a:pt x="14" y="87"/>
                    <a:pt x="15" y="86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13" y="88"/>
                    <a:pt x="11" y="90"/>
                    <a:pt x="8" y="90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7" y="90"/>
                    <a:pt x="7" y="90"/>
                    <a:pt x="6" y="89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5" y="89"/>
                    <a:pt x="4" y="87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3"/>
                    <a:pt x="6" y="81"/>
                    <a:pt x="8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7" y="79"/>
                    <a:pt x="6" y="79"/>
                    <a:pt x="5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79"/>
                    <a:pt x="3" y="79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" y="78"/>
                    <a:pt x="0" y="77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5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1"/>
                    <a:pt x="4" y="70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68"/>
                    <a:pt x="4" y="67"/>
                    <a:pt x="4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4"/>
                    <a:pt x="4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5" y="61"/>
                    <a:pt x="8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3" y="60"/>
                    <a:pt x="16" y="61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22" y="53"/>
                    <a:pt x="48" y="6"/>
                    <a:pt x="107" y="1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8" y="0"/>
                    <a:pt x="109" y="1"/>
                    <a:pt x="109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9"/>
                    <a:pt x="110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10"/>
                    <a:pt x="109" y="10"/>
                    <a:pt x="108" y="10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108" y="10"/>
                    <a:pt x="94" y="11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61" y="28"/>
                    <a:pt x="42" y="43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3" y="72"/>
                    <a:pt x="37" y="77"/>
                    <a:pt x="37" y="8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7" y="83"/>
                    <a:pt x="37" y="85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87"/>
                    <a:pt x="33" y="88"/>
                    <a:pt x="32" y="88"/>
                  </a:cubicBezTo>
                  <a:cubicBezTo>
                    <a:pt x="32" y="88"/>
                    <a:pt x="32" y="88"/>
                    <a:pt x="32" y="88"/>
                  </a:cubicBezTo>
                  <a:cubicBezTo>
                    <a:pt x="30" y="88"/>
                    <a:pt x="28" y="86"/>
                    <a:pt x="27" y="8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6" y="86"/>
                    <a:pt x="26" y="87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5" y="91"/>
                    <a:pt x="23" y="95"/>
                    <a:pt x="19" y="95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19" y="95"/>
                    <a:pt x="19" y="95"/>
                    <a:pt x="18" y="95"/>
                  </a:cubicBezTo>
                  <a:close/>
                  <a:moveTo>
                    <a:pt x="23" y="87"/>
                  </a:moveTo>
                  <a:cubicBezTo>
                    <a:pt x="24" y="84"/>
                    <a:pt x="24" y="81"/>
                    <a:pt x="24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4" y="80"/>
                    <a:pt x="25" y="80"/>
                    <a:pt x="26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80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0"/>
                    <a:pt x="28" y="82"/>
                    <a:pt x="29" y="83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30" y="84"/>
                    <a:pt x="31" y="85"/>
                    <a:pt x="32" y="8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2" y="85"/>
                    <a:pt x="33" y="85"/>
                    <a:pt x="33" y="84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4" y="83"/>
                    <a:pt x="34" y="83"/>
                    <a:pt x="34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0"/>
                    <a:pt x="33" y="77"/>
                    <a:pt x="31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0" y="73"/>
                    <a:pt x="28" y="72"/>
                    <a:pt x="28" y="72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1"/>
                    <a:pt x="27" y="71"/>
                    <a:pt x="28" y="70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48" y="18"/>
                    <a:pt x="97" y="8"/>
                    <a:pt x="106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75" y="7"/>
                    <a:pt x="54" y="22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26" y="51"/>
                    <a:pt x="20" y="64"/>
                    <a:pt x="20" y="6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7" y="65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3" y="64"/>
                    <a:pt x="11" y="63"/>
                    <a:pt x="1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8" y="63"/>
                    <a:pt x="7" y="63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5"/>
                    <a:pt x="7" y="66"/>
                    <a:pt x="9" y="67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68"/>
                    <a:pt x="13" y="69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1"/>
                    <a:pt x="12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9" y="71"/>
                    <a:pt x="4" y="72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3" y="75"/>
                    <a:pt x="3" y="75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4" y="76"/>
                    <a:pt x="3" y="76"/>
                    <a:pt x="5" y="7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7" y="76"/>
                    <a:pt x="13" y="74"/>
                    <a:pt x="13" y="7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3" y="73"/>
                    <a:pt x="14" y="74"/>
                    <a:pt x="14" y="74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5" y="75"/>
                    <a:pt x="15" y="76"/>
                    <a:pt x="14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76"/>
                    <a:pt x="12" y="78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9" y="82"/>
                    <a:pt x="7" y="85"/>
                    <a:pt x="7" y="86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7" y="86"/>
                    <a:pt x="7" y="86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9" y="87"/>
                    <a:pt x="12" y="85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5" y="81"/>
                    <a:pt x="17" y="79"/>
                    <a:pt x="17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7" y="78"/>
                    <a:pt x="18" y="78"/>
                    <a:pt x="18" y="78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9" y="79"/>
                    <a:pt x="19" y="79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7" y="85"/>
                    <a:pt x="17" y="89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91"/>
                    <a:pt x="18" y="92"/>
                    <a:pt x="19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20" y="92"/>
                    <a:pt x="22" y="90"/>
                    <a:pt x="23" y="8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1" name="Freeform 418">
              <a:extLst>
                <a:ext uri="{FF2B5EF4-FFF2-40B4-BE49-F238E27FC236}">
                  <a16:creationId xmlns:a16="http://schemas.microsoft.com/office/drawing/2014/main" id="{54EB9EFE-C1D5-D144-A476-F7D9813D4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925" y="4856162"/>
              <a:ext cx="382588" cy="363538"/>
            </a:xfrm>
            <a:custGeom>
              <a:avLst/>
              <a:gdLst>
                <a:gd name="T0" fmla="*/ 0 w 102"/>
                <a:gd name="T1" fmla="*/ 6 h 97"/>
                <a:gd name="T2" fmla="*/ 75 w 102"/>
                <a:gd name="T3" fmla="*/ 73 h 97"/>
                <a:gd name="T4" fmla="*/ 69 w 102"/>
                <a:gd name="T5" fmla="*/ 87 h 97"/>
                <a:gd name="T6" fmla="*/ 77 w 102"/>
                <a:gd name="T7" fmla="*/ 84 h 97"/>
                <a:gd name="T8" fmla="*/ 84 w 102"/>
                <a:gd name="T9" fmla="*/ 96 h 97"/>
                <a:gd name="T10" fmla="*/ 85 w 102"/>
                <a:gd name="T11" fmla="*/ 83 h 97"/>
                <a:gd name="T12" fmla="*/ 96 w 102"/>
                <a:gd name="T13" fmla="*/ 92 h 97"/>
                <a:gd name="T14" fmla="*/ 90 w 102"/>
                <a:gd name="T15" fmla="*/ 78 h 97"/>
                <a:gd name="T16" fmla="*/ 101 w 102"/>
                <a:gd name="T17" fmla="*/ 79 h 97"/>
                <a:gd name="T18" fmla="*/ 92 w 102"/>
                <a:gd name="T19" fmla="*/ 73 h 97"/>
                <a:gd name="T20" fmla="*/ 99 w 102"/>
                <a:gd name="T21" fmla="*/ 67 h 97"/>
                <a:gd name="T22" fmla="*/ 86 w 102"/>
                <a:gd name="T23" fmla="*/ 67 h 97"/>
                <a:gd name="T24" fmla="*/ 1 w 102"/>
                <a:gd name="T25" fmla="*/ 0 h 97"/>
                <a:gd name="T26" fmla="*/ 0 w 102"/>
                <a:gd name="T27" fmla="*/ 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97">
                  <a:moveTo>
                    <a:pt x="0" y="6"/>
                  </a:moveTo>
                  <a:cubicBezTo>
                    <a:pt x="0" y="6"/>
                    <a:pt x="56" y="15"/>
                    <a:pt x="75" y="73"/>
                  </a:cubicBezTo>
                  <a:cubicBezTo>
                    <a:pt x="75" y="73"/>
                    <a:pt x="64" y="82"/>
                    <a:pt x="69" y="87"/>
                  </a:cubicBezTo>
                  <a:cubicBezTo>
                    <a:pt x="72" y="92"/>
                    <a:pt x="77" y="84"/>
                    <a:pt x="77" y="84"/>
                  </a:cubicBezTo>
                  <a:cubicBezTo>
                    <a:pt x="77" y="84"/>
                    <a:pt x="78" y="97"/>
                    <a:pt x="84" y="96"/>
                  </a:cubicBezTo>
                  <a:cubicBezTo>
                    <a:pt x="89" y="96"/>
                    <a:pt x="85" y="83"/>
                    <a:pt x="85" y="83"/>
                  </a:cubicBezTo>
                  <a:cubicBezTo>
                    <a:pt x="85" y="83"/>
                    <a:pt x="91" y="94"/>
                    <a:pt x="96" y="92"/>
                  </a:cubicBezTo>
                  <a:cubicBezTo>
                    <a:pt x="101" y="89"/>
                    <a:pt x="90" y="78"/>
                    <a:pt x="90" y="78"/>
                  </a:cubicBezTo>
                  <a:cubicBezTo>
                    <a:pt x="90" y="78"/>
                    <a:pt x="102" y="85"/>
                    <a:pt x="101" y="79"/>
                  </a:cubicBezTo>
                  <a:cubicBezTo>
                    <a:pt x="101" y="73"/>
                    <a:pt x="92" y="73"/>
                    <a:pt x="92" y="73"/>
                  </a:cubicBezTo>
                  <a:cubicBezTo>
                    <a:pt x="92" y="73"/>
                    <a:pt x="101" y="72"/>
                    <a:pt x="99" y="67"/>
                  </a:cubicBezTo>
                  <a:cubicBezTo>
                    <a:pt x="97" y="63"/>
                    <a:pt x="86" y="67"/>
                    <a:pt x="86" y="67"/>
                  </a:cubicBezTo>
                  <a:cubicBezTo>
                    <a:pt x="86" y="67"/>
                    <a:pt x="65" y="10"/>
                    <a:pt x="1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2" name="Freeform 419">
              <a:extLst>
                <a:ext uri="{FF2B5EF4-FFF2-40B4-BE49-F238E27FC236}">
                  <a16:creationId xmlns:a16="http://schemas.microsoft.com/office/drawing/2014/main" id="{A19229CF-88B3-B8CE-EC47-F5C5E5E73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6988" y="4848225"/>
              <a:ext cx="395288" cy="376238"/>
            </a:xfrm>
            <a:custGeom>
              <a:avLst/>
              <a:gdLst>
                <a:gd name="T0" fmla="*/ 78 w 105"/>
                <a:gd name="T1" fmla="*/ 89 h 100"/>
                <a:gd name="T2" fmla="*/ 70 w 105"/>
                <a:gd name="T3" fmla="*/ 90 h 100"/>
                <a:gd name="T4" fmla="*/ 68 w 105"/>
                <a:gd name="T5" fmla="*/ 86 h 100"/>
                <a:gd name="T6" fmla="*/ 31 w 105"/>
                <a:gd name="T7" fmla="*/ 21 h 100"/>
                <a:gd name="T8" fmla="*/ 1 w 105"/>
                <a:gd name="T9" fmla="*/ 10 h 100"/>
                <a:gd name="T10" fmla="*/ 0 w 105"/>
                <a:gd name="T11" fmla="*/ 8 h 100"/>
                <a:gd name="T12" fmla="*/ 3 w 105"/>
                <a:gd name="T13" fmla="*/ 0 h 100"/>
                <a:gd name="T14" fmla="*/ 89 w 105"/>
                <a:gd name="T15" fmla="*/ 67 h 100"/>
                <a:gd name="T16" fmla="*/ 102 w 105"/>
                <a:gd name="T17" fmla="*/ 69 h 100"/>
                <a:gd name="T18" fmla="*/ 103 w 105"/>
                <a:gd name="T19" fmla="*/ 71 h 100"/>
                <a:gd name="T20" fmla="*/ 105 w 105"/>
                <a:gd name="T21" fmla="*/ 81 h 100"/>
                <a:gd name="T22" fmla="*/ 105 w 105"/>
                <a:gd name="T23" fmla="*/ 81 h 100"/>
                <a:gd name="T24" fmla="*/ 101 w 105"/>
                <a:gd name="T25" fmla="*/ 85 h 100"/>
                <a:gd name="T26" fmla="*/ 98 w 105"/>
                <a:gd name="T27" fmla="*/ 84 h 100"/>
                <a:gd name="T28" fmla="*/ 99 w 105"/>
                <a:gd name="T29" fmla="*/ 95 h 100"/>
                <a:gd name="T30" fmla="*/ 97 w 105"/>
                <a:gd name="T31" fmla="*/ 95 h 100"/>
                <a:gd name="T32" fmla="*/ 90 w 105"/>
                <a:gd name="T33" fmla="*/ 93 h 100"/>
                <a:gd name="T34" fmla="*/ 86 w 105"/>
                <a:gd name="T35" fmla="*/ 100 h 100"/>
                <a:gd name="T36" fmla="*/ 79 w 105"/>
                <a:gd name="T37" fmla="*/ 92 h 100"/>
                <a:gd name="T38" fmla="*/ 81 w 105"/>
                <a:gd name="T39" fmla="*/ 86 h 100"/>
                <a:gd name="T40" fmla="*/ 85 w 105"/>
                <a:gd name="T41" fmla="*/ 97 h 100"/>
                <a:gd name="T42" fmla="*/ 86 w 105"/>
                <a:gd name="T43" fmla="*/ 97 h 100"/>
                <a:gd name="T44" fmla="*/ 86 w 105"/>
                <a:gd name="T45" fmla="*/ 85 h 100"/>
                <a:gd name="T46" fmla="*/ 87 w 105"/>
                <a:gd name="T47" fmla="*/ 83 h 100"/>
                <a:gd name="T48" fmla="*/ 92 w 105"/>
                <a:gd name="T49" fmla="*/ 88 h 100"/>
                <a:gd name="T50" fmla="*/ 97 w 105"/>
                <a:gd name="T51" fmla="*/ 92 h 100"/>
                <a:gd name="T52" fmla="*/ 98 w 105"/>
                <a:gd name="T53" fmla="*/ 91 h 100"/>
                <a:gd name="T54" fmla="*/ 95 w 105"/>
                <a:gd name="T55" fmla="*/ 85 h 100"/>
                <a:gd name="T56" fmla="*/ 91 w 105"/>
                <a:gd name="T57" fmla="*/ 79 h 100"/>
                <a:gd name="T58" fmla="*/ 93 w 105"/>
                <a:gd name="T59" fmla="*/ 79 h 100"/>
                <a:gd name="T60" fmla="*/ 101 w 105"/>
                <a:gd name="T61" fmla="*/ 82 h 100"/>
                <a:gd name="T62" fmla="*/ 102 w 105"/>
                <a:gd name="T63" fmla="*/ 81 h 100"/>
                <a:gd name="T64" fmla="*/ 95 w 105"/>
                <a:gd name="T65" fmla="*/ 76 h 100"/>
                <a:gd name="T66" fmla="*/ 93 w 105"/>
                <a:gd name="T67" fmla="*/ 76 h 100"/>
                <a:gd name="T68" fmla="*/ 94 w 105"/>
                <a:gd name="T69" fmla="*/ 73 h 100"/>
                <a:gd name="T70" fmla="*/ 97 w 105"/>
                <a:gd name="T71" fmla="*/ 73 h 100"/>
                <a:gd name="T72" fmla="*/ 99 w 105"/>
                <a:gd name="T73" fmla="*/ 70 h 100"/>
                <a:gd name="T74" fmla="*/ 96 w 105"/>
                <a:gd name="T75" fmla="*/ 69 h 100"/>
                <a:gd name="T76" fmla="*/ 87 w 105"/>
                <a:gd name="T77" fmla="*/ 70 h 100"/>
                <a:gd name="T78" fmla="*/ 86 w 105"/>
                <a:gd name="T79" fmla="*/ 69 h 100"/>
                <a:gd name="T80" fmla="*/ 4 w 105"/>
                <a:gd name="T81" fmla="*/ 4 h 100"/>
                <a:gd name="T82" fmla="*/ 78 w 105"/>
                <a:gd name="T83" fmla="*/ 74 h 100"/>
                <a:gd name="T84" fmla="*/ 78 w 105"/>
                <a:gd name="T85" fmla="*/ 76 h 100"/>
                <a:gd name="T86" fmla="*/ 71 w 105"/>
                <a:gd name="T87" fmla="*/ 86 h 100"/>
                <a:gd name="T88" fmla="*/ 72 w 105"/>
                <a:gd name="T89" fmla="*/ 88 h 100"/>
                <a:gd name="T90" fmla="*/ 76 w 105"/>
                <a:gd name="T91" fmla="*/ 87 h 100"/>
                <a:gd name="T92" fmla="*/ 78 w 105"/>
                <a:gd name="T93" fmla="*/ 85 h 100"/>
                <a:gd name="T94" fmla="*/ 80 w 105"/>
                <a:gd name="T95" fmla="*/ 8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5" h="100">
                  <a:moveTo>
                    <a:pt x="79" y="92"/>
                  </a:moveTo>
                  <a:cubicBezTo>
                    <a:pt x="79" y="91"/>
                    <a:pt x="78" y="90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7" y="91"/>
                    <a:pt x="75" y="92"/>
                    <a:pt x="73" y="92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2" y="92"/>
                    <a:pt x="71" y="91"/>
                    <a:pt x="70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9" y="89"/>
                    <a:pt x="68" y="87"/>
                    <a:pt x="68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8" y="81"/>
                    <a:pt x="73" y="76"/>
                    <a:pt x="75" y="74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66" y="47"/>
                    <a:pt x="48" y="30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15" y="12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2" y="9"/>
                    <a:pt x="85" y="5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90" y="66"/>
                    <a:pt x="93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8" y="66"/>
                    <a:pt x="101" y="66"/>
                    <a:pt x="102" y="69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2" y="69"/>
                    <a:pt x="103" y="70"/>
                    <a:pt x="103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2" y="73"/>
                    <a:pt x="101" y="74"/>
                    <a:pt x="100" y="75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102" y="75"/>
                    <a:pt x="104" y="77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4"/>
                    <a:pt x="104" y="84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103" y="85"/>
                    <a:pt x="102" y="85"/>
                    <a:pt x="101" y="85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100" y="85"/>
                    <a:pt x="99" y="85"/>
                    <a:pt x="98" y="84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9" y="87"/>
                    <a:pt x="101" y="89"/>
                    <a:pt x="101" y="91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1" y="93"/>
                    <a:pt x="100" y="94"/>
                    <a:pt x="99" y="95"/>
                  </a:cubicBezTo>
                  <a:cubicBezTo>
                    <a:pt x="99" y="95"/>
                    <a:pt x="99" y="95"/>
                    <a:pt x="99" y="95"/>
                  </a:cubicBezTo>
                  <a:cubicBezTo>
                    <a:pt x="98" y="95"/>
                    <a:pt x="97" y="95"/>
                    <a:pt x="97" y="95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4" y="95"/>
                    <a:pt x="92" y="94"/>
                    <a:pt x="90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6"/>
                    <a:pt x="90" y="99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100"/>
                    <a:pt x="86" y="100"/>
                    <a:pt x="85" y="100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1" y="100"/>
                    <a:pt x="80" y="96"/>
                    <a:pt x="79" y="92"/>
                  </a:cubicBezTo>
                  <a:close/>
                  <a:moveTo>
                    <a:pt x="80" y="84"/>
                  </a:moveTo>
                  <a:cubicBezTo>
                    <a:pt x="80" y="84"/>
                    <a:pt x="81" y="85"/>
                    <a:pt x="81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86"/>
                    <a:pt x="81" y="89"/>
                    <a:pt x="82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3" y="95"/>
                    <a:pt x="84" y="97"/>
                    <a:pt x="85" y="97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87" y="97"/>
                    <a:pt x="87" y="96"/>
                    <a:pt x="87" y="93"/>
                  </a:cubicBezTo>
                  <a:cubicBezTo>
                    <a:pt x="87" y="93"/>
                    <a:pt x="87" y="93"/>
                    <a:pt x="87" y="93"/>
                  </a:cubicBezTo>
                  <a:cubicBezTo>
                    <a:pt x="87" y="89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4"/>
                    <a:pt x="86" y="83"/>
                    <a:pt x="87" y="83"/>
                  </a:cubicBezTo>
                  <a:cubicBezTo>
                    <a:pt x="87" y="83"/>
                    <a:pt x="87" y="83"/>
                    <a:pt x="87" y="83"/>
                  </a:cubicBezTo>
                  <a:cubicBezTo>
                    <a:pt x="88" y="83"/>
                    <a:pt x="88" y="83"/>
                    <a:pt x="89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0" y="86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93" y="91"/>
                    <a:pt x="95" y="93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8" y="92"/>
                    <a:pt x="98" y="92"/>
                    <a:pt x="98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0"/>
                    <a:pt x="96" y="87"/>
                    <a:pt x="95" y="85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3" y="83"/>
                    <a:pt x="91" y="81"/>
                    <a:pt x="91" y="81"/>
                  </a:cubicBezTo>
                  <a:cubicBezTo>
                    <a:pt x="91" y="81"/>
                    <a:pt x="91" y="81"/>
                    <a:pt x="91" y="81"/>
                  </a:cubicBezTo>
                  <a:cubicBezTo>
                    <a:pt x="91" y="81"/>
                    <a:pt x="91" y="80"/>
                    <a:pt x="91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2" y="79"/>
                    <a:pt x="92" y="79"/>
                    <a:pt x="93" y="79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3" y="79"/>
                    <a:pt x="94" y="80"/>
                    <a:pt x="96" y="81"/>
                  </a:cubicBezTo>
                  <a:cubicBezTo>
                    <a:pt x="96" y="81"/>
                    <a:pt x="96" y="81"/>
                    <a:pt x="96" y="81"/>
                  </a:cubicBezTo>
                  <a:cubicBezTo>
                    <a:pt x="98" y="81"/>
                    <a:pt x="100" y="82"/>
                    <a:pt x="101" y="82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2" y="82"/>
                    <a:pt x="102" y="82"/>
                    <a:pt x="102" y="81"/>
                  </a:cubicBezTo>
                  <a:cubicBezTo>
                    <a:pt x="102" y="81"/>
                    <a:pt x="102" y="81"/>
                    <a:pt x="102" y="81"/>
                  </a:cubicBezTo>
                  <a:cubicBezTo>
                    <a:pt x="102" y="81"/>
                    <a:pt x="102" y="81"/>
                    <a:pt x="102" y="81"/>
                  </a:cubicBezTo>
                  <a:cubicBezTo>
                    <a:pt x="102" y="81"/>
                    <a:pt x="102" y="81"/>
                    <a:pt x="102" y="81"/>
                  </a:cubicBezTo>
                  <a:cubicBezTo>
                    <a:pt x="102" y="77"/>
                    <a:pt x="96" y="76"/>
                    <a:pt x="95" y="76"/>
                  </a:cubicBezTo>
                  <a:cubicBezTo>
                    <a:pt x="95" y="76"/>
                    <a:pt x="95" y="76"/>
                    <a:pt x="95" y="76"/>
                  </a:cubicBezTo>
                  <a:cubicBezTo>
                    <a:pt x="94" y="77"/>
                    <a:pt x="93" y="76"/>
                    <a:pt x="93" y="76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3" y="75"/>
                    <a:pt x="93" y="75"/>
                    <a:pt x="93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4"/>
                    <a:pt x="93" y="74"/>
                    <a:pt x="94" y="73"/>
                  </a:cubicBezTo>
                  <a:cubicBezTo>
                    <a:pt x="94" y="73"/>
                    <a:pt x="94" y="73"/>
                    <a:pt x="94" y="73"/>
                  </a:cubicBezTo>
                  <a:cubicBezTo>
                    <a:pt x="94" y="73"/>
                    <a:pt x="96" y="73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9" y="72"/>
                    <a:pt x="100" y="71"/>
                    <a:pt x="100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0" y="70"/>
                    <a:pt x="99" y="70"/>
                    <a:pt x="99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9" y="69"/>
                    <a:pt x="98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3" y="69"/>
                    <a:pt x="88" y="70"/>
                    <a:pt x="88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8" y="70"/>
                    <a:pt x="88" y="70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6" y="69"/>
                  </a:cubicBezTo>
                  <a:cubicBezTo>
                    <a:pt x="86" y="69"/>
                    <a:pt x="86" y="69"/>
                    <a:pt x="86" y="69"/>
                  </a:cubicBezTo>
                  <a:cubicBezTo>
                    <a:pt x="86" y="69"/>
                    <a:pt x="81" y="55"/>
                    <a:pt x="68" y="40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55" y="25"/>
                    <a:pt x="35" y="9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2" y="9"/>
                    <a:pt x="61" y="21"/>
                    <a:pt x="78" y="74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8" y="75"/>
                    <a:pt x="78" y="76"/>
                    <a:pt x="78" y="76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8" y="76"/>
                    <a:pt x="76" y="77"/>
                    <a:pt x="74" y="79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3" y="81"/>
                    <a:pt x="71" y="84"/>
                    <a:pt x="71" y="86"/>
                  </a:cubicBezTo>
                  <a:cubicBezTo>
                    <a:pt x="71" y="86"/>
                    <a:pt x="71" y="86"/>
                    <a:pt x="71" y="86"/>
                  </a:cubicBezTo>
                  <a:cubicBezTo>
                    <a:pt x="71" y="87"/>
                    <a:pt x="71" y="88"/>
                    <a:pt x="72" y="88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9"/>
                    <a:pt x="73" y="89"/>
                    <a:pt x="73" y="89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74" y="89"/>
                    <a:pt x="75" y="88"/>
                    <a:pt x="76" y="87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6"/>
                    <a:pt x="78" y="85"/>
                    <a:pt x="78" y="85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8" y="85"/>
                    <a:pt x="79" y="84"/>
                    <a:pt x="79" y="84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9" y="84"/>
                    <a:pt x="80" y="84"/>
                    <a:pt x="80" y="8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3" name="Freeform 420">
              <a:extLst>
                <a:ext uri="{FF2B5EF4-FFF2-40B4-BE49-F238E27FC236}">
                  <a16:creationId xmlns:a16="http://schemas.microsoft.com/office/drawing/2014/main" id="{72B15C70-75B0-B965-0185-524F8DBAE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825" y="4818062"/>
              <a:ext cx="206375" cy="115888"/>
            </a:xfrm>
            <a:custGeom>
              <a:avLst/>
              <a:gdLst>
                <a:gd name="T0" fmla="*/ 10 w 55"/>
                <a:gd name="T1" fmla="*/ 1 h 31"/>
                <a:gd name="T2" fmla="*/ 0 w 55"/>
                <a:gd name="T3" fmla="*/ 21 h 31"/>
                <a:gd name="T4" fmla="*/ 55 w 55"/>
                <a:gd name="T5" fmla="*/ 20 h 31"/>
                <a:gd name="T6" fmla="*/ 43 w 55"/>
                <a:gd name="T7" fmla="*/ 0 h 31"/>
                <a:gd name="T8" fmla="*/ 10 w 55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1">
                  <a:moveTo>
                    <a:pt x="10" y="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28" y="31"/>
                    <a:pt x="55" y="20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4" name="Freeform 421">
              <a:extLst>
                <a:ext uri="{FF2B5EF4-FFF2-40B4-BE49-F238E27FC236}">
                  <a16:creationId xmlns:a16="http://schemas.microsoft.com/office/drawing/2014/main" id="{78E8BE7B-C6DF-987F-D947-8E84B7E0F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1888" y="4814887"/>
              <a:ext cx="222250" cy="104775"/>
            </a:xfrm>
            <a:custGeom>
              <a:avLst/>
              <a:gdLst>
                <a:gd name="T0" fmla="*/ 1 w 59"/>
                <a:gd name="T1" fmla="*/ 24 h 28"/>
                <a:gd name="T2" fmla="*/ 0 w 59"/>
                <a:gd name="T3" fmla="*/ 23 h 28"/>
                <a:gd name="T4" fmla="*/ 0 w 59"/>
                <a:gd name="T5" fmla="*/ 23 h 28"/>
                <a:gd name="T6" fmla="*/ 0 w 59"/>
                <a:gd name="T7" fmla="*/ 22 h 28"/>
                <a:gd name="T8" fmla="*/ 0 w 59"/>
                <a:gd name="T9" fmla="*/ 22 h 28"/>
                <a:gd name="T10" fmla="*/ 10 w 59"/>
                <a:gd name="T11" fmla="*/ 2 h 28"/>
                <a:gd name="T12" fmla="*/ 12 w 59"/>
                <a:gd name="T13" fmla="*/ 1 h 28"/>
                <a:gd name="T14" fmla="*/ 12 w 59"/>
                <a:gd name="T15" fmla="*/ 1 h 28"/>
                <a:gd name="T16" fmla="*/ 45 w 59"/>
                <a:gd name="T17" fmla="*/ 0 h 28"/>
                <a:gd name="T18" fmla="*/ 46 w 59"/>
                <a:gd name="T19" fmla="*/ 0 h 28"/>
                <a:gd name="T20" fmla="*/ 46 w 59"/>
                <a:gd name="T21" fmla="*/ 0 h 28"/>
                <a:gd name="T22" fmla="*/ 59 w 59"/>
                <a:gd name="T23" fmla="*/ 20 h 28"/>
                <a:gd name="T24" fmla="*/ 59 w 59"/>
                <a:gd name="T25" fmla="*/ 21 h 28"/>
                <a:gd name="T26" fmla="*/ 59 w 59"/>
                <a:gd name="T27" fmla="*/ 21 h 28"/>
                <a:gd name="T28" fmla="*/ 58 w 59"/>
                <a:gd name="T29" fmla="*/ 22 h 28"/>
                <a:gd name="T30" fmla="*/ 58 w 59"/>
                <a:gd name="T31" fmla="*/ 22 h 28"/>
                <a:gd name="T32" fmla="*/ 28 w 59"/>
                <a:gd name="T33" fmla="*/ 28 h 28"/>
                <a:gd name="T34" fmla="*/ 28 w 59"/>
                <a:gd name="T35" fmla="*/ 28 h 28"/>
                <a:gd name="T36" fmla="*/ 1 w 59"/>
                <a:gd name="T37" fmla="*/ 24 h 28"/>
                <a:gd name="T38" fmla="*/ 28 w 59"/>
                <a:gd name="T39" fmla="*/ 25 h 28"/>
                <a:gd name="T40" fmla="*/ 55 w 59"/>
                <a:gd name="T41" fmla="*/ 20 h 28"/>
                <a:gd name="T42" fmla="*/ 55 w 59"/>
                <a:gd name="T43" fmla="*/ 20 h 28"/>
                <a:gd name="T44" fmla="*/ 44 w 59"/>
                <a:gd name="T45" fmla="*/ 3 h 28"/>
                <a:gd name="T46" fmla="*/ 13 w 59"/>
                <a:gd name="T47" fmla="*/ 4 h 28"/>
                <a:gd name="T48" fmla="*/ 4 w 59"/>
                <a:gd name="T49" fmla="*/ 21 h 28"/>
                <a:gd name="T50" fmla="*/ 28 w 59"/>
                <a:gd name="T51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28">
                  <a:moveTo>
                    <a:pt x="1" y="24"/>
                  </a:moveTo>
                  <a:cubicBezTo>
                    <a:pt x="1" y="24"/>
                    <a:pt x="1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9" y="21"/>
                    <a:pt x="59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2"/>
                    <a:pt x="58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48" y="26"/>
                    <a:pt x="37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13" y="28"/>
                    <a:pt x="1" y="24"/>
                    <a:pt x="1" y="24"/>
                  </a:cubicBezTo>
                  <a:close/>
                  <a:moveTo>
                    <a:pt x="28" y="25"/>
                  </a:moveTo>
                  <a:cubicBezTo>
                    <a:pt x="37" y="25"/>
                    <a:pt x="46" y="24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8" y="22"/>
                    <a:pt x="17" y="25"/>
                    <a:pt x="28" y="2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5" name="Freeform 422">
              <a:extLst>
                <a:ext uri="{FF2B5EF4-FFF2-40B4-BE49-F238E27FC236}">
                  <a16:creationId xmlns:a16="http://schemas.microsoft.com/office/drawing/2014/main" id="{605F3873-31A1-D61A-97EB-9FFEAC4E0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075" y="4311650"/>
              <a:ext cx="657225" cy="352425"/>
            </a:xfrm>
            <a:custGeom>
              <a:avLst/>
              <a:gdLst>
                <a:gd name="T0" fmla="*/ 24 w 175"/>
                <a:gd name="T1" fmla="*/ 53 h 94"/>
                <a:gd name="T2" fmla="*/ 131 w 175"/>
                <a:gd name="T3" fmla="*/ 23 h 94"/>
                <a:gd name="T4" fmla="*/ 20 w 175"/>
                <a:gd name="T5" fmla="*/ 68 h 94"/>
                <a:gd name="T6" fmla="*/ 24 w 175"/>
                <a:gd name="T7" fmla="*/ 5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94">
                  <a:moveTo>
                    <a:pt x="24" y="53"/>
                  </a:moveTo>
                  <a:cubicBezTo>
                    <a:pt x="24" y="53"/>
                    <a:pt x="88" y="0"/>
                    <a:pt x="131" y="23"/>
                  </a:cubicBezTo>
                  <a:cubicBezTo>
                    <a:pt x="175" y="45"/>
                    <a:pt x="63" y="94"/>
                    <a:pt x="20" y="68"/>
                  </a:cubicBezTo>
                  <a:cubicBezTo>
                    <a:pt x="0" y="56"/>
                    <a:pt x="24" y="53"/>
                    <a:pt x="24" y="53"/>
                  </a:cubicBezTo>
                  <a:close/>
                </a:path>
              </a:pathLst>
            </a:custGeom>
            <a:solidFill>
              <a:srgbClr val="C787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6" name="Freeform 423">
              <a:extLst>
                <a:ext uri="{FF2B5EF4-FFF2-40B4-BE49-F238E27FC236}">
                  <a16:creationId xmlns:a16="http://schemas.microsoft.com/office/drawing/2014/main" id="{5F12B93A-3BC2-D920-3A7E-077234C395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175" y="4367212"/>
              <a:ext cx="498475" cy="233363"/>
            </a:xfrm>
            <a:custGeom>
              <a:avLst/>
              <a:gdLst>
                <a:gd name="T0" fmla="*/ 9 w 133"/>
                <a:gd name="T1" fmla="*/ 54 h 62"/>
                <a:gd name="T2" fmla="*/ 0 w 133"/>
                <a:gd name="T3" fmla="*/ 44 h 62"/>
                <a:gd name="T4" fmla="*/ 0 w 133"/>
                <a:gd name="T5" fmla="*/ 44 h 62"/>
                <a:gd name="T6" fmla="*/ 7 w 133"/>
                <a:gd name="T7" fmla="*/ 38 h 62"/>
                <a:gd name="T8" fmla="*/ 7 w 133"/>
                <a:gd name="T9" fmla="*/ 38 h 62"/>
                <a:gd name="T10" fmla="*/ 13 w 133"/>
                <a:gd name="T11" fmla="*/ 36 h 62"/>
                <a:gd name="T12" fmla="*/ 13 w 133"/>
                <a:gd name="T13" fmla="*/ 36 h 62"/>
                <a:gd name="T14" fmla="*/ 97 w 133"/>
                <a:gd name="T15" fmla="*/ 0 h 62"/>
                <a:gd name="T16" fmla="*/ 97 w 133"/>
                <a:gd name="T17" fmla="*/ 0 h 62"/>
                <a:gd name="T18" fmla="*/ 122 w 133"/>
                <a:gd name="T19" fmla="*/ 6 h 62"/>
                <a:gd name="T20" fmla="*/ 122 w 133"/>
                <a:gd name="T21" fmla="*/ 6 h 62"/>
                <a:gd name="T22" fmla="*/ 133 w 133"/>
                <a:gd name="T23" fmla="*/ 20 h 62"/>
                <a:gd name="T24" fmla="*/ 133 w 133"/>
                <a:gd name="T25" fmla="*/ 20 h 62"/>
                <a:gd name="T26" fmla="*/ 102 w 133"/>
                <a:gd name="T27" fmla="*/ 48 h 62"/>
                <a:gd name="T28" fmla="*/ 102 w 133"/>
                <a:gd name="T29" fmla="*/ 48 h 62"/>
                <a:gd name="T30" fmla="*/ 42 w 133"/>
                <a:gd name="T31" fmla="*/ 62 h 62"/>
                <a:gd name="T32" fmla="*/ 42 w 133"/>
                <a:gd name="T33" fmla="*/ 62 h 62"/>
                <a:gd name="T34" fmla="*/ 9 w 133"/>
                <a:gd name="T35" fmla="*/ 54 h 62"/>
                <a:gd name="T36" fmla="*/ 14 w 133"/>
                <a:gd name="T37" fmla="*/ 39 h 62"/>
                <a:gd name="T38" fmla="*/ 8 w 133"/>
                <a:gd name="T39" fmla="*/ 40 h 62"/>
                <a:gd name="T40" fmla="*/ 8 w 133"/>
                <a:gd name="T41" fmla="*/ 40 h 62"/>
                <a:gd name="T42" fmla="*/ 3 w 133"/>
                <a:gd name="T43" fmla="*/ 44 h 62"/>
                <a:gd name="T44" fmla="*/ 3 w 133"/>
                <a:gd name="T45" fmla="*/ 44 h 62"/>
                <a:gd name="T46" fmla="*/ 11 w 133"/>
                <a:gd name="T47" fmla="*/ 52 h 62"/>
                <a:gd name="T48" fmla="*/ 11 w 133"/>
                <a:gd name="T49" fmla="*/ 52 h 62"/>
                <a:gd name="T50" fmla="*/ 42 w 133"/>
                <a:gd name="T51" fmla="*/ 59 h 62"/>
                <a:gd name="T52" fmla="*/ 42 w 133"/>
                <a:gd name="T53" fmla="*/ 59 h 62"/>
                <a:gd name="T54" fmla="*/ 101 w 133"/>
                <a:gd name="T55" fmla="*/ 46 h 62"/>
                <a:gd name="T56" fmla="*/ 101 w 133"/>
                <a:gd name="T57" fmla="*/ 46 h 62"/>
                <a:gd name="T58" fmla="*/ 130 w 133"/>
                <a:gd name="T59" fmla="*/ 20 h 62"/>
                <a:gd name="T60" fmla="*/ 130 w 133"/>
                <a:gd name="T61" fmla="*/ 20 h 62"/>
                <a:gd name="T62" fmla="*/ 121 w 133"/>
                <a:gd name="T63" fmla="*/ 9 h 62"/>
                <a:gd name="T64" fmla="*/ 121 w 133"/>
                <a:gd name="T65" fmla="*/ 9 h 62"/>
                <a:gd name="T66" fmla="*/ 97 w 133"/>
                <a:gd name="T67" fmla="*/ 3 h 62"/>
                <a:gd name="T68" fmla="*/ 97 w 133"/>
                <a:gd name="T69" fmla="*/ 3 h 62"/>
                <a:gd name="T70" fmla="*/ 41 w 133"/>
                <a:gd name="T71" fmla="*/ 21 h 62"/>
                <a:gd name="T72" fmla="*/ 41 w 133"/>
                <a:gd name="T73" fmla="*/ 21 h 62"/>
                <a:gd name="T74" fmla="*/ 14 w 133"/>
                <a:gd name="T75" fmla="*/ 39 h 62"/>
                <a:gd name="T76" fmla="*/ 14 w 133"/>
                <a:gd name="T77" fmla="*/ 39 h 62"/>
                <a:gd name="T78" fmla="*/ 14 w 133"/>
                <a:gd name="T79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" h="62">
                  <a:moveTo>
                    <a:pt x="9" y="54"/>
                  </a:moveTo>
                  <a:cubicBezTo>
                    <a:pt x="3" y="51"/>
                    <a:pt x="1" y="48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0"/>
                    <a:pt x="4" y="39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0" y="37"/>
                    <a:pt x="12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7" y="33"/>
                    <a:pt x="58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5" y="0"/>
                    <a:pt x="114" y="2"/>
                    <a:pt x="122" y="6"/>
                  </a:cubicBezTo>
                  <a:cubicBezTo>
                    <a:pt x="122" y="6"/>
                    <a:pt x="122" y="6"/>
                    <a:pt x="122" y="6"/>
                  </a:cubicBezTo>
                  <a:cubicBezTo>
                    <a:pt x="129" y="10"/>
                    <a:pt x="133" y="15"/>
                    <a:pt x="133" y="20"/>
                  </a:cubicBezTo>
                  <a:cubicBezTo>
                    <a:pt x="133" y="20"/>
                    <a:pt x="133" y="20"/>
                    <a:pt x="133" y="20"/>
                  </a:cubicBezTo>
                  <a:cubicBezTo>
                    <a:pt x="132" y="30"/>
                    <a:pt x="120" y="40"/>
                    <a:pt x="102" y="48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85" y="56"/>
                    <a:pt x="6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30" y="62"/>
                    <a:pt x="18" y="60"/>
                    <a:pt x="9" y="54"/>
                  </a:cubicBezTo>
                  <a:close/>
                  <a:moveTo>
                    <a:pt x="14" y="39"/>
                  </a:moveTo>
                  <a:cubicBezTo>
                    <a:pt x="14" y="39"/>
                    <a:pt x="11" y="39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5" y="41"/>
                    <a:pt x="3" y="43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6"/>
                    <a:pt x="5" y="48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9" y="57"/>
                    <a:pt x="30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62" y="59"/>
                    <a:pt x="84" y="53"/>
                    <a:pt x="101" y="46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18" y="38"/>
                    <a:pt x="130" y="27"/>
                    <a:pt x="130" y="20"/>
                  </a:cubicBezTo>
                  <a:cubicBezTo>
                    <a:pt x="130" y="20"/>
                    <a:pt x="130" y="20"/>
                    <a:pt x="130" y="20"/>
                  </a:cubicBezTo>
                  <a:cubicBezTo>
                    <a:pt x="130" y="16"/>
                    <a:pt x="127" y="12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13" y="5"/>
                    <a:pt x="105" y="3"/>
                    <a:pt x="9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77" y="3"/>
                    <a:pt x="57" y="12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25" y="30"/>
                    <a:pt x="15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7" name="Freeform 424">
              <a:extLst>
                <a:ext uri="{FF2B5EF4-FFF2-40B4-BE49-F238E27FC236}">
                  <a16:creationId xmlns:a16="http://schemas.microsoft.com/office/drawing/2014/main" id="{B353A0B7-FC43-AA90-6C4A-549892012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5913" y="4394200"/>
              <a:ext cx="425450" cy="123825"/>
            </a:xfrm>
            <a:custGeom>
              <a:avLst/>
              <a:gdLst>
                <a:gd name="T0" fmla="*/ 1 w 113"/>
                <a:gd name="T1" fmla="*/ 31 h 33"/>
                <a:gd name="T2" fmla="*/ 8 w 113"/>
                <a:gd name="T3" fmla="*/ 27 h 33"/>
                <a:gd name="T4" fmla="*/ 10 w 113"/>
                <a:gd name="T5" fmla="*/ 27 h 33"/>
                <a:gd name="T6" fmla="*/ 10 w 113"/>
                <a:gd name="T7" fmla="*/ 29 h 33"/>
                <a:gd name="T8" fmla="*/ 3 w 113"/>
                <a:gd name="T9" fmla="*/ 33 h 33"/>
                <a:gd name="T10" fmla="*/ 3 w 113"/>
                <a:gd name="T11" fmla="*/ 33 h 33"/>
                <a:gd name="T12" fmla="*/ 2 w 113"/>
                <a:gd name="T13" fmla="*/ 33 h 33"/>
                <a:gd name="T14" fmla="*/ 17 w 113"/>
                <a:gd name="T15" fmla="*/ 24 h 33"/>
                <a:gd name="T16" fmla="*/ 17 w 113"/>
                <a:gd name="T17" fmla="*/ 22 h 33"/>
                <a:gd name="T18" fmla="*/ 25 w 113"/>
                <a:gd name="T19" fmla="*/ 18 h 33"/>
                <a:gd name="T20" fmla="*/ 27 w 113"/>
                <a:gd name="T21" fmla="*/ 19 h 33"/>
                <a:gd name="T22" fmla="*/ 26 w 113"/>
                <a:gd name="T23" fmla="*/ 21 h 33"/>
                <a:gd name="T24" fmla="*/ 19 w 113"/>
                <a:gd name="T25" fmla="*/ 25 h 33"/>
                <a:gd name="T26" fmla="*/ 18 w 113"/>
                <a:gd name="T27" fmla="*/ 25 h 33"/>
                <a:gd name="T28" fmla="*/ 33 w 113"/>
                <a:gd name="T29" fmla="*/ 16 h 33"/>
                <a:gd name="T30" fmla="*/ 34 w 113"/>
                <a:gd name="T31" fmla="*/ 14 h 33"/>
                <a:gd name="T32" fmla="*/ 41 w 113"/>
                <a:gd name="T33" fmla="*/ 11 h 33"/>
                <a:gd name="T34" fmla="*/ 43 w 113"/>
                <a:gd name="T35" fmla="*/ 12 h 33"/>
                <a:gd name="T36" fmla="*/ 42 w 113"/>
                <a:gd name="T37" fmla="*/ 14 h 33"/>
                <a:gd name="T38" fmla="*/ 35 w 113"/>
                <a:gd name="T39" fmla="*/ 17 h 33"/>
                <a:gd name="T40" fmla="*/ 34 w 113"/>
                <a:gd name="T41" fmla="*/ 17 h 33"/>
                <a:gd name="T42" fmla="*/ 50 w 113"/>
                <a:gd name="T43" fmla="*/ 10 h 33"/>
                <a:gd name="T44" fmla="*/ 51 w 113"/>
                <a:gd name="T45" fmla="*/ 8 h 33"/>
                <a:gd name="T46" fmla="*/ 58 w 113"/>
                <a:gd name="T47" fmla="*/ 5 h 33"/>
                <a:gd name="T48" fmla="*/ 60 w 113"/>
                <a:gd name="T49" fmla="*/ 6 h 33"/>
                <a:gd name="T50" fmla="*/ 59 w 113"/>
                <a:gd name="T51" fmla="*/ 8 h 33"/>
                <a:gd name="T52" fmla="*/ 52 w 113"/>
                <a:gd name="T53" fmla="*/ 10 h 33"/>
                <a:gd name="T54" fmla="*/ 51 w 113"/>
                <a:gd name="T55" fmla="*/ 11 h 33"/>
                <a:gd name="T56" fmla="*/ 50 w 113"/>
                <a:gd name="T57" fmla="*/ 10 h 33"/>
                <a:gd name="T58" fmla="*/ 104 w 113"/>
                <a:gd name="T59" fmla="*/ 5 h 33"/>
                <a:gd name="T60" fmla="*/ 103 w 113"/>
                <a:gd name="T61" fmla="*/ 3 h 33"/>
                <a:gd name="T62" fmla="*/ 105 w 113"/>
                <a:gd name="T63" fmla="*/ 2 h 33"/>
                <a:gd name="T64" fmla="*/ 112 w 113"/>
                <a:gd name="T65" fmla="*/ 5 h 33"/>
                <a:gd name="T66" fmla="*/ 113 w 113"/>
                <a:gd name="T67" fmla="*/ 7 h 33"/>
                <a:gd name="T68" fmla="*/ 112 w 113"/>
                <a:gd name="T69" fmla="*/ 8 h 33"/>
                <a:gd name="T70" fmla="*/ 111 w 113"/>
                <a:gd name="T71" fmla="*/ 8 h 33"/>
                <a:gd name="T72" fmla="*/ 68 w 113"/>
                <a:gd name="T73" fmla="*/ 3 h 33"/>
                <a:gd name="T74" fmla="*/ 76 w 113"/>
                <a:gd name="T75" fmla="*/ 1 h 33"/>
                <a:gd name="T76" fmla="*/ 78 w 113"/>
                <a:gd name="T77" fmla="*/ 2 h 33"/>
                <a:gd name="T78" fmla="*/ 77 w 113"/>
                <a:gd name="T79" fmla="*/ 4 h 33"/>
                <a:gd name="T80" fmla="*/ 69 w 113"/>
                <a:gd name="T81" fmla="*/ 6 h 33"/>
                <a:gd name="T82" fmla="*/ 69 w 113"/>
                <a:gd name="T83" fmla="*/ 6 h 33"/>
                <a:gd name="T84" fmla="*/ 68 w 113"/>
                <a:gd name="T85" fmla="*/ 6 h 33"/>
                <a:gd name="T86" fmla="*/ 94 w 113"/>
                <a:gd name="T87" fmla="*/ 3 h 33"/>
                <a:gd name="T88" fmla="*/ 89 w 113"/>
                <a:gd name="T89" fmla="*/ 3 h 33"/>
                <a:gd name="T90" fmla="*/ 86 w 113"/>
                <a:gd name="T91" fmla="*/ 3 h 33"/>
                <a:gd name="T92" fmla="*/ 85 w 113"/>
                <a:gd name="T93" fmla="*/ 2 h 33"/>
                <a:gd name="T94" fmla="*/ 86 w 113"/>
                <a:gd name="T95" fmla="*/ 0 h 33"/>
                <a:gd name="T96" fmla="*/ 89 w 113"/>
                <a:gd name="T97" fmla="*/ 0 h 33"/>
                <a:gd name="T98" fmla="*/ 94 w 113"/>
                <a:gd name="T99" fmla="*/ 0 h 33"/>
                <a:gd name="T100" fmla="*/ 96 w 113"/>
                <a:gd name="T101" fmla="*/ 2 h 33"/>
                <a:gd name="T102" fmla="*/ 94 w 113"/>
                <a:gd name="T10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" h="33">
                  <a:moveTo>
                    <a:pt x="1" y="33"/>
                  </a:moveTo>
                  <a:cubicBezTo>
                    <a:pt x="0" y="32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4" y="29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6"/>
                    <a:pt x="10" y="26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8"/>
                    <a:pt x="11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5" y="32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1" y="33"/>
                    <a:pt x="1" y="33"/>
                  </a:cubicBezTo>
                  <a:close/>
                  <a:moveTo>
                    <a:pt x="17" y="24"/>
                  </a:moveTo>
                  <a:cubicBezTo>
                    <a:pt x="16" y="23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20" y="21"/>
                    <a:pt x="22" y="19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3" y="22"/>
                    <a:pt x="21" y="23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4"/>
                    <a:pt x="17" y="24"/>
                  </a:cubicBezTo>
                  <a:close/>
                  <a:moveTo>
                    <a:pt x="33" y="16"/>
                  </a:moveTo>
                  <a:cubicBezTo>
                    <a:pt x="33" y="15"/>
                    <a:pt x="33" y="14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3"/>
                    <a:pt x="39" y="12"/>
                    <a:pt x="41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2" y="11"/>
                    <a:pt x="43" y="11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3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0" y="15"/>
                    <a:pt x="37" y="16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4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7"/>
                    <a:pt x="33" y="17"/>
                    <a:pt x="33" y="16"/>
                  </a:cubicBezTo>
                  <a:close/>
                  <a:moveTo>
                    <a:pt x="50" y="10"/>
                  </a:moveTo>
                  <a:cubicBezTo>
                    <a:pt x="49" y="9"/>
                    <a:pt x="50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7"/>
                    <a:pt x="56" y="6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9" y="5"/>
                    <a:pt x="60" y="5"/>
                    <a:pt x="60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7"/>
                    <a:pt x="60" y="8"/>
                    <a:pt x="59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7" y="9"/>
                    <a:pt x="54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11"/>
                    <a:pt x="50" y="10"/>
                    <a:pt x="50" y="10"/>
                  </a:cubicBezTo>
                  <a:close/>
                  <a:moveTo>
                    <a:pt x="111" y="8"/>
                  </a:moveTo>
                  <a:cubicBezTo>
                    <a:pt x="109" y="7"/>
                    <a:pt x="106" y="6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3" y="5"/>
                    <a:pt x="102" y="4"/>
                    <a:pt x="103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3" y="2"/>
                    <a:pt x="104" y="2"/>
                    <a:pt x="105" y="2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7" y="3"/>
                    <a:pt x="110" y="4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3" y="5"/>
                    <a:pt x="113" y="6"/>
                    <a:pt x="113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8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1" y="8"/>
                    <a:pt x="111" y="8"/>
                    <a:pt x="111" y="8"/>
                  </a:cubicBezTo>
                  <a:close/>
                  <a:moveTo>
                    <a:pt x="67" y="4"/>
                  </a:moveTo>
                  <a:cubicBezTo>
                    <a:pt x="67" y="4"/>
                    <a:pt x="67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71" y="2"/>
                    <a:pt x="73" y="2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77" y="1"/>
                    <a:pt x="78" y="2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3"/>
                    <a:pt x="77" y="4"/>
                    <a:pt x="77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4" y="5"/>
                    <a:pt x="71" y="5"/>
                    <a:pt x="69" y="6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9" y="6"/>
                    <a:pt x="69" y="6"/>
                    <a:pt x="68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6"/>
                    <a:pt x="67" y="5"/>
                    <a:pt x="67" y="4"/>
                  </a:cubicBezTo>
                  <a:close/>
                  <a:moveTo>
                    <a:pt x="94" y="3"/>
                  </a:moveTo>
                  <a:cubicBezTo>
                    <a:pt x="93" y="3"/>
                    <a:pt x="91" y="3"/>
                    <a:pt x="89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8" y="3"/>
                    <a:pt x="87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5" y="3"/>
                    <a:pt x="85" y="3"/>
                    <a:pt x="85" y="2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5" y="1"/>
                    <a:pt x="85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7" y="0"/>
                    <a:pt x="88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1" y="0"/>
                    <a:pt x="93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0"/>
                    <a:pt x="96" y="1"/>
                    <a:pt x="96" y="2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6" y="3"/>
                    <a:pt x="95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8" name="Freeform 425">
              <a:extLst>
                <a:ext uri="{FF2B5EF4-FFF2-40B4-BE49-F238E27FC236}">
                  <a16:creationId xmlns:a16="http://schemas.microsoft.com/office/drawing/2014/main" id="{6601DA7E-D252-F98C-A50A-F1BA66F53D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3688" y="4449762"/>
              <a:ext cx="436563" cy="87313"/>
            </a:xfrm>
            <a:custGeom>
              <a:avLst/>
              <a:gdLst>
                <a:gd name="T0" fmla="*/ 19 w 116"/>
                <a:gd name="T1" fmla="*/ 20 h 23"/>
                <a:gd name="T2" fmla="*/ 27 w 116"/>
                <a:gd name="T3" fmla="*/ 20 h 23"/>
                <a:gd name="T4" fmla="*/ 29 w 116"/>
                <a:gd name="T5" fmla="*/ 22 h 23"/>
                <a:gd name="T6" fmla="*/ 27 w 116"/>
                <a:gd name="T7" fmla="*/ 23 h 23"/>
                <a:gd name="T8" fmla="*/ 19 w 116"/>
                <a:gd name="T9" fmla="*/ 23 h 23"/>
                <a:gd name="T10" fmla="*/ 19 w 116"/>
                <a:gd name="T11" fmla="*/ 23 h 23"/>
                <a:gd name="T12" fmla="*/ 18 w 116"/>
                <a:gd name="T13" fmla="*/ 22 h 23"/>
                <a:gd name="T14" fmla="*/ 1 w 116"/>
                <a:gd name="T15" fmla="*/ 23 h 23"/>
                <a:gd name="T16" fmla="*/ 0 w 116"/>
                <a:gd name="T17" fmla="*/ 21 h 23"/>
                <a:gd name="T18" fmla="*/ 1 w 116"/>
                <a:gd name="T19" fmla="*/ 20 h 23"/>
                <a:gd name="T20" fmla="*/ 9 w 116"/>
                <a:gd name="T21" fmla="*/ 20 h 23"/>
                <a:gd name="T22" fmla="*/ 11 w 116"/>
                <a:gd name="T23" fmla="*/ 22 h 23"/>
                <a:gd name="T24" fmla="*/ 9 w 116"/>
                <a:gd name="T25" fmla="*/ 23 h 23"/>
                <a:gd name="T26" fmla="*/ 9 w 116"/>
                <a:gd name="T27" fmla="*/ 23 h 23"/>
                <a:gd name="T28" fmla="*/ 37 w 116"/>
                <a:gd name="T29" fmla="*/ 20 h 23"/>
                <a:gd name="T30" fmla="*/ 45 w 116"/>
                <a:gd name="T31" fmla="*/ 19 h 23"/>
                <a:gd name="T32" fmla="*/ 47 w 116"/>
                <a:gd name="T33" fmla="*/ 20 h 23"/>
                <a:gd name="T34" fmla="*/ 45 w 116"/>
                <a:gd name="T35" fmla="*/ 22 h 23"/>
                <a:gd name="T36" fmla="*/ 37 w 116"/>
                <a:gd name="T37" fmla="*/ 23 h 23"/>
                <a:gd name="T38" fmla="*/ 37 w 116"/>
                <a:gd name="T39" fmla="*/ 23 h 23"/>
                <a:gd name="T40" fmla="*/ 36 w 116"/>
                <a:gd name="T41" fmla="*/ 21 h 23"/>
                <a:gd name="T42" fmla="*/ 55 w 116"/>
                <a:gd name="T43" fmla="*/ 18 h 23"/>
                <a:gd name="T44" fmla="*/ 63 w 116"/>
                <a:gd name="T45" fmla="*/ 17 h 23"/>
                <a:gd name="T46" fmla="*/ 65 w 116"/>
                <a:gd name="T47" fmla="*/ 18 h 23"/>
                <a:gd name="T48" fmla="*/ 63 w 116"/>
                <a:gd name="T49" fmla="*/ 20 h 23"/>
                <a:gd name="T50" fmla="*/ 55 w 116"/>
                <a:gd name="T51" fmla="*/ 21 h 23"/>
                <a:gd name="T52" fmla="*/ 55 w 116"/>
                <a:gd name="T53" fmla="*/ 21 h 23"/>
                <a:gd name="T54" fmla="*/ 54 w 116"/>
                <a:gd name="T55" fmla="*/ 20 h 23"/>
                <a:gd name="T56" fmla="*/ 73 w 116"/>
                <a:gd name="T57" fmla="*/ 15 h 23"/>
                <a:gd name="T58" fmla="*/ 80 w 116"/>
                <a:gd name="T59" fmla="*/ 13 h 23"/>
                <a:gd name="T60" fmla="*/ 82 w 116"/>
                <a:gd name="T61" fmla="*/ 15 h 23"/>
                <a:gd name="T62" fmla="*/ 81 w 116"/>
                <a:gd name="T63" fmla="*/ 16 h 23"/>
                <a:gd name="T64" fmla="*/ 73 w 116"/>
                <a:gd name="T65" fmla="*/ 18 h 23"/>
                <a:gd name="T66" fmla="*/ 73 w 116"/>
                <a:gd name="T67" fmla="*/ 18 h 23"/>
                <a:gd name="T68" fmla="*/ 71 w 116"/>
                <a:gd name="T69" fmla="*/ 17 h 23"/>
                <a:gd name="T70" fmla="*/ 90 w 116"/>
                <a:gd name="T71" fmla="*/ 11 h 23"/>
                <a:gd name="T72" fmla="*/ 97 w 116"/>
                <a:gd name="T73" fmla="*/ 8 h 23"/>
                <a:gd name="T74" fmla="*/ 99 w 116"/>
                <a:gd name="T75" fmla="*/ 9 h 23"/>
                <a:gd name="T76" fmla="*/ 99 w 116"/>
                <a:gd name="T77" fmla="*/ 11 h 23"/>
                <a:gd name="T78" fmla="*/ 91 w 116"/>
                <a:gd name="T79" fmla="*/ 14 h 23"/>
                <a:gd name="T80" fmla="*/ 91 w 116"/>
                <a:gd name="T81" fmla="*/ 14 h 23"/>
                <a:gd name="T82" fmla="*/ 90 w 116"/>
                <a:gd name="T83" fmla="*/ 14 h 23"/>
                <a:gd name="T84" fmla="*/ 106 w 116"/>
                <a:gd name="T85" fmla="*/ 6 h 23"/>
                <a:gd name="T86" fmla="*/ 107 w 116"/>
                <a:gd name="T87" fmla="*/ 4 h 23"/>
                <a:gd name="T88" fmla="*/ 113 w 116"/>
                <a:gd name="T89" fmla="*/ 1 h 23"/>
                <a:gd name="T90" fmla="*/ 116 w 116"/>
                <a:gd name="T91" fmla="*/ 1 h 23"/>
                <a:gd name="T92" fmla="*/ 115 w 116"/>
                <a:gd name="T93" fmla="*/ 3 h 23"/>
                <a:gd name="T94" fmla="*/ 108 w 116"/>
                <a:gd name="T95" fmla="*/ 7 h 23"/>
                <a:gd name="T96" fmla="*/ 107 w 116"/>
                <a:gd name="T9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" h="23">
                  <a:moveTo>
                    <a:pt x="18" y="22"/>
                  </a:moveTo>
                  <a:cubicBezTo>
                    <a:pt x="18" y="21"/>
                    <a:pt x="18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2" y="20"/>
                    <a:pt x="24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20"/>
                    <a:pt x="29" y="21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3"/>
                    <a:pt x="28" y="23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4" y="23"/>
                    <a:pt x="22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3"/>
                    <a:pt x="18" y="22"/>
                  </a:cubicBezTo>
                  <a:close/>
                  <a:moveTo>
                    <a:pt x="9" y="23"/>
                  </a:moveTo>
                  <a:cubicBezTo>
                    <a:pt x="4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2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4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20"/>
                    <a:pt x="11" y="21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3"/>
                    <a:pt x="10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lose/>
                  <a:moveTo>
                    <a:pt x="36" y="21"/>
                  </a:moveTo>
                  <a:cubicBezTo>
                    <a:pt x="36" y="21"/>
                    <a:pt x="36" y="20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40" y="20"/>
                    <a:pt x="42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1"/>
                    <a:pt x="46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3" y="22"/>
                    <a:pt x="40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3"/>
                    <a:pt x="36" y="22"/>
                    <a:pt x="36" y="21"/>
                  </a:cubicBezTo>
                  <a:close/>
                  <a:moveTo>
                    <a:pt x="54" y="20"/>
                  </a:moveTo>
                  <a:cubicBezTo>
                    <a:pt x="54" y="19"/>
                    <a:pt x="54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8" y="18"/>
                    <a:pt x="60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4" y="17"/>
                    <a:pt x="64" y="17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4" y="20"/>
                    <a:pt x="63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1" y="20"/>
                    <a:pt x="58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0"/>
                    <a:pt x="54" y="20"/>
                  </a:cubicBezTo>
                  <a:close/>
                  <a:moveTo>
                    <a:pt x="71" y="17"/>
                  </a:moveTo>
                  <a:cubicBezTo>
                    <a:pt x="71" y="16"/>
                    <a:pt x="72" y="15"/>
                    <a:pt x="73" y="15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5" y="15"/>
                    <a:pt x="78" y="14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1" y="13"/>
                    <a:pt x="82" y="14"/>
                    <a:pt x="82" y="15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2" y="15"/>
                    <a:pt x="82" y="16"/>
                    <a:pt x="81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79" y="17"/>
                    <a:pt x="76" y="18"/>
                    <a:pt x="73" y="18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2" y="18"/>
                    <a:pt x="72" y="18"/>
                    <a:pt x="71" y="17"/>
                  </a:cubicBezTo>
                  <a:close/>
                  <a:moveTo>
                    <a:pt x="89" y="13"/>
                  </a:moveTo>
                  <a:cubicBezTo>
                    <a:pt x="89" y="12"/>
                    <a:pt x="89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2" y="10"/>
                    <a:pt x="95" y="9"/>
                    <a:pt x="97" y="8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98" y="8"/>
                    <a:pt x="99" y="8"/>
                    <a:pt x="99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0" y="10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6" y="12"/>
                    <a:pt x="93" y="13"/>
                    <a:pt x="91" y="14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4"/>
                    <a:pt x="91" y="14"/>
                    <a:pt x="90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4"/>
                    <a:pt x="89" y="13"/>
                    <a:pt x="89" y="13"/>
                  </a:cubicBezTo>
                  <a:close/>
                  <a:moveTo>
                    <a:pt x="106" y="6"/>
                  </a:moveTo>
                  <a:cubicBezTo>
                    <a:pt x="105" y="6"/>
                    <a:pt x="106" y="5"/>
                    <a:pt x="107" y="4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09" y="3"/>
                    <a:pt x="111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0"/>
                    <a:pt x="115" y="0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2"/>
                    <a:pt x="116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5"/>
                    <a:pt x="110" y="6"/>
                    <a:pt x="108" y="7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8" y="7"/>
                    <a:pt x="107" y="7"/>
                    <a:pt x="107" y="7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6" y="7"/>
                    <a:pt x="106" y="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9" name="Freeform 426">
              <a:extLst>
                <a:ext uri="{FF2B5EF4-FFF2-40B4-BE49-F238E27FC236}">
                  <a16:creationId xmlns:a16="http://schemas.microsoft.com/office/drawing/2014/main" id="{58D208DA-16DA-B8EA-35A3-D64EBB06E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413" y="4314825"/>
              <a:ext cx="698500" cy="536575"/>
            </a:xfrm>
            <a:custGeom>
              <a:avLst/>
              <a:gdLst>
                <a:gd name="T0" fmla="*/ 163 w 186"/>
                <a:gd name="T1" fmla="*/ 60 h 143"/>
                <a:gd name="T2" fmla="*/ 176 w 186"/>
                <a:gd name="T3" fmla="*/ 64 h 143"/>
                <a:gd name="T4" fmla="*/ 177 w 186"/>
                <a:gd name="T5" fmla="*/ 65 h 143"/>
                <a:gd name="T6" fmla="*/ 186 w 186"/>
                <a:gd name="T7" fmla="*/ 76 h 143"/>
                <a:gd name="T8" fmla="*/ 175 w 186"/>
                <a:gd name="T9" fmla="*/ 87 h 143"/>
                <a:gd name="T10" fmla="*/ 171 w 186"/>
                <a:gd name="T11" fmla="*/ 86 h 143"/>
                <a:gd name="T12" fmla="*/ 103 w 186"/>
                <a:gd name="T13" fmla="*/ 138 h 143"/>
                <a:gd name="T14" fmla="*/ 17 w 186"/>
                <a:gd name="T15" fmla="*/ 78 h 143"/>
                <a:gd name="T16" fmla="*/ 13 w 186"/>
                <a:gd name="T17" fmla="*/ 76 h 143"/>
                <a:gd name="T18" fmla="*/ 16 w 186"/>
                <a:gd name="T19" fmla="*/ 54 h 143"/>
                <a:gd name="T20" fmla="*/ 78 w 186"/>
                <a:gd name="T21" fmla="*/ 0 h 143"/>
                <a:gd name="T22" fmla="*/ 163 w 186"/>
                <a:gd name="T23" fmla="*/ 6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143">
                  <a:moveTo>
                    <a:pt x="163" y="60"/>
                  </a:moveTo>
                  <a:cubicBezTo>
                    <a:pt x="168" y="62"/>
                    <a:pt x="172" y="62"/>
                    <a:pt x="176" y="64"/>
                  </a:cubicBezTo>
                  <a:cubicBezTo>
                    <a:pt x="176" y="64"/>
                    <a:pt x="177" y="65"/>
                    <a:pt x="177" y="65"/>
                  </a:cubicBezTo>
                  <a:cubicBezTo>
                    <a:pt x="182" y="66"/>
                    <a:pt x="186" y="70"/>
                    <a:pt x="186" y="76"/>
                  </a:cubicBezTo>
                  <a:cubicBezTo>
                    <a:pt x="186" y="82"/>
                    <a:pt x="181" y="87"/>
                    <a:pt x="175" y="87"/>
                  </a:cubicBezTo>
                  <a:cubicBezTo>
                    <a:pt x="173" y="87"/>
                    <a:pt x="172" y="87"/>
                    <a:pt x="171" y="86"/>
                  </a:cubicBezTo>
                  <a:cubicBezTo>
                    <a:pt x="161" y="115"/>
                    <a:pt x="139" y="135"/>
                    <a:pt x="103" y="138"/>
                  </a:cubicBezTo>
                  <a:cubicBezTo>
                    <a:pt x="58" y="143"/>
                    <a:pt x="22" y="123"/>
                    <a:pt x="17" y="78"/>
                  </a:cubicBezTo>
                  <a:cubicBezTo>
                    <a:pt x="16" y="77"/>
                    <a:pt x="15" y="77"/>
                    <a:pt x="13" y="76"/>
                  </a:cubicBezTo>
                  <a:cubicBezTo>
                    <a:pt x="0" y="73"/>
                    <a:pt x="3" y="54"/>
                    <a:pt x="16" y="54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163" y="60"/>
                  </a:lnTo>
                  <a:close/>
                </a:path>
              </a:pathLst>
            </a:custGeom>
            <a:solidFill>
              <a:srgbClr val="FFE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0" name="Freeform 427">
              <a:extLst>
                <a:ext uri="{FF2B5EF4-FFF2-40B4-BE49-F238E27FC236}">
                  <a16:creationId xmlns:a16="http://schemas.microsoft.com/office/drawing/2014/main" id="{7FDD6098-8F17-8D88-B297-64A29AFA18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525" y="4306887"/>
              <a:ext cx="695325" cy="533400"/>
            </a:xfrm>
            <a:custGeom>
              <a:avLst/>
              <a:gdLst>
                <a:gd name="T0" fmla="*/ 10 w 185"/>
                <a:gd name="T1" fmla="*/ 80 h 142"/>
                <a:gd name="T2" fmla="*/ 0 w 185"/>
                <a:gd name="T3" fmla="*/ 67 h 142"/>
                <a:gd name="T4" fmla="*/ 13 w 185"/>
                <a:gd name="T5" fmla="*/ 54 h 142"/>
                <a:gd name="T6" fmla="*/ 74 w 185"/>
                <a:gd name="T7" fmla="*/ 1 h 142"/>
                <a:gd name="T8" fmla="*/ 76 w 185"/>
                <a:gd name="T9" fmla="*/ 1 h 142"/>
                <a:gd name="T10" fmla="*/ 174 w 185"/>
                <a:gd name="T11" fmla="*/ 65 h 142"/>
                <a:gd name="T12" fmla="*/ 174 w 185"/>
                <a:gd name="T13" fmla="*/ 65 h 142"/>
                <a:gd name="T14" fmla="*/ 185 w 185"/>
                <a:gd name="T15" fmla="*/ 78 h 142"/>
                <a:gd name="T16" fmla="*/ 183 w 185"/>
                <a:gd name="T17" fmla="*/ 78 h 142"/>
                <a:gd name="T18" fmla="*/ 172 w 185"/>
                <a:gd name="T19" fmla="*/ 91 h 142"/>
                <a:gd name="T20" fmla="*/ 172 w 185"/>
                <a:gd name="T21" fmla="*/ 91 h 142"/>
                <a:gd name="T22" fmla="*/ 172 w 185"/>
                <a:gd name="T23" fmla="*/ 91 h 142"/>
                <a:gd name="T24" fmla="*/ 172 w 185"/>
                <a:gd name="T25" fmla="*/ 91 h 142"/>
                <a:gd name="T26" fmla="*/ 168 w 185"/>
                <a:gd name="T27" fmla="*/ 90 h 142"/>
                <a:gd name="T28" fmla="*/ 101 w 185"/>
                <a:gd name="T29" fmla="*/ 142 h 142"/>
                <a:gd name="T30" fmla="*/ 88 w 185"/>
                <a:gd name="T31" fmla="*/ 142 h 142"/>
                <a:gd name="T32" fmla="*/ 88 w 185"/>
                <a:gd name="T33" fmla="*/ 142 h 142"/>
                <a:gd name="T34" fmla="*/ 13 w 185"/>
                <a:gd name="T35" fmla="*/ 81 h 142"/>
                <a:gd name="T36" fmla="*/ 11 w 185"/>
                <a:gd name="T37" fmla="*/ 77 h 142"/>
                <a:gd name="T38" fmla="*/ 11 w 185"/>
                <a:gd name="T39" fmla="*/ 77 h 142"/>
                <a:gd name="T40" fmla="*/ 15 w 185"/>
                <a:gd name="T41" fmla="*/ 78 h 142"/>
                <a:gd name="T42" fmla="*/ 15 w 185"/>
                <a:gd name="T43" fmla="*/ 79 h 142"/>
                <a:gd name="T44" fmla="*/ 88 w 185"/>
                <a:gd name="T45" fmla="*/ 139 h 142"/>
                <a:gd name="T46" fmla="*/ 100 w 185"/>
                <a:gd name="T47" fmla="*/ 139 h 142"/>
                <a:gd name="T48" fmla="*/ 166 w 185"/>
                <a:gd name="T49" fmla="*/ 88 h 142"/>
                <a:gd name="T50" fmla="*/ 167 w 185"/>
                <a:gd name="T51" fmla="*/ 87 h 142"/>
                <a:gd name="T52" fmla="*/ 168 w 185"/>
                <a:gd name="T53" fmla="*/ 87 h 142"/>
                <a:gd name="T54" fmla="*/ 172 w 185"/>
                <a:gd name="T55" fmla="*/ 88 h 142"/>
                <a:gd name="T56" fmla="*/ 172 w 185"/>
                <a:gd name="T57" fmla="*/ 88 h 142"/>
                <a:gd name="T58" fmla="*/ 172 w 185"/>
                <a:gd name="T59" fmla="*/ 88 h 142"/>
                <a:gd name="T60" fmla="*/ 182 w 185"/>
                <a:gd name="T61" fmla="*/ 78 h 142"/>
                <a:gd name="T62" fmla="*/ 182 w 185"/>
                <a:gd name="T63" fmla="*/ 78 h 142"/>
                <a:gd name="T64" fmla="*/ 173 w 185"/>
                <a:gd name="T65" fmla="*/ 68 h 142"/>
                <a:gd name="T66" fmla="*/ 172 w 185"/>
                <a:gd name="T67" fmla="*/ 68 h 142"/>
                <a:gd name="T68" fmla="*/ 172 w 185"/>
                <a:gd name="T69" fmla="*/ 68 h 142"/>
                <a:gd name="T70" fmla="*/ 160 w 185"/>
                <a:gd name="T71" fmla="*/ 63 h 142"/>
                <a:gd name="T72" fmla="*/ 161 w 185"/>
                <a:gd name="T73" fmla="*/ 61 h 142"/>
                <a:gd name="T74" fmla="*/ 160 w 185"/>
                <a:gd name="T75" fmla="*/ 63 h 142"/>
                <a:gd name="T76" fmla="*/ 75 w 185"/>
                <a:gd name="T77" fmla="*/ 4 h 142"/>
                <a:gd name="T78" fmla="*/ 13 w 185"/>
                <a:gd name="T79" fmla="*/ 57 h 142"/>
                <a:gd name="T80" fmla="*/ 3 w 185"/>
                <a:gd name="T81" fmla="*/ 6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5" h="142">
                  <a:moveTo>
                    <a:pt x="13" y="81"/>
                  </a:moveTo>
                  <a:cubicBezTo>
                    <a:pt x="12" y="80"/>
                    <a:pt x="11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3" y="78"/>
                    <a:pt x="0" y="72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1"/>
                    <a:pt x="5" y="54"/>
                    <a:pt x="13" y="54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74" y="1"/>
                    <a:pt x="74" y="1"/>
                    <a:pt x="74" y="1"/>
                  </a:cubicBezTo>
                  <a:cubicBezTo>
                    <a:pt x="75" y="0"/>
                    <a:pt x="75" y="0"/>
                    <a:pt x="76" y="1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65" y="62"/>
                    <a:pt x="170" y="62"/>
                    <a:pt x="174" y="65"/>
                  </a:cubicBezTo>
                  <a:cubicBezTo>
                    <a:pt x="174" y="65"/>
                    <a:pt x="174" y="65"/>
                    <a:pt x="174" y="65"/>
                  </a:cubicBezTo>
                  <a:cubicBezTo>
                    <a:pt x="174" y="65"/>
                    <a:pt x="174" y="65"/>
                    <a:pt x="174" y="65"/>
                  </a:cubicBezTo>
                  <a:cubicBezTo>
                    <a:pt x="174" y="65"/>
                    <a:pt x="174" y="65"/>
                    <a:pt x="174" y="65"/>
                  </a:cubicBezTo>
                  <a:cubicBezTo>
                    <a:pt x="180" y="66"/>
                    <a:pt x="185" y="72"/>
                    <a:pt x="185" y="78"/>
                  </a:cubicBezTo>
                  <a:cubicBezTo>
                    <a:pt x="185" y="78"/>
                    <a:pt x="185" y="78"/>
                    <a:pt x="185" y="7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5" y="78"/>
                    <a:pt x="185" y="78"/>
                    <a:pt x="185" y="78"/>
                  </a:cubicBezTo>
                  <a:cubicBezTo>
                    <a:pt x="185" y="85"/>
                    <a:pt x="179" y="91"/>
                    <a:pt x="172" y="91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1" y="91"/>
                    <a:pt x="169" y="91"/>
                    <a:pt x="168" y="90"/>
                  </a:cubicBezTo>
                  <a:cubicBezTo>
                    <a:pt x="168" y="90"/>
                    <a:pt x="168" y="90"/>
                    <a:pt x="168" y="90"/>
                  </a:cubicBezTo>
                  <a:cubicBezTo>
                    <a:pt x="158" y="119"/>
                    <a:pt x="136" y="139"/>
                    <a:pt x="101" y="142"/>
                  </a:cubicBezTo>
                  <a:cubicBezTo>
                    <a:pt x="101" y="142"/>
                    <a:pt x="101" y="142"/>
                    <a:pt x="101" y="142"/>
                  </a:cubicBezTo>
                  <a:cubicBezTo>
                    <a:pt x="96" y="142"/>
                    <a:pt x="92" y="142"/>
                    <a:pt x="88" y="142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48" y="142"/>
                    <a:pt x="18" y="122"/>
                    <a:pt x="13" y="81"/>
                  </a:cubicBezTo>
                  <a:close/>
                  <a:moveTo>
                    <a:pt x="3" y="67"/>
                  </a:moveTo>
                  <a:cubicBezTo>
                    <a:pt x="3" y="71"/>
                    <a:pt x="5" y="75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3" y="78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0" y="120"/>
                    <a:pt x="49" y="139"/>
                    <a:pt x="8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92" y="139"/>
                    <a:pt x="96" y="139"/>
                    <a:pt x="100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36" y="136"/>
                    <a:pt x="156" y="116"/>
                    <a:pt x="166" y="88"/>
                  </a:cubicBezTo>
                  <a:cubicBezTo>
                    <a:pt x="166" y="88"/>
                    <a:pt x="166" y="88"/>
                    <a:pt x="166" y="88"/>
                  </a:cubicBezTo>
                  <a:cubicBezTo>
                    <a:pt x="166" y="88"/>
                    <a:pt x="167" y="87"/>
                    <a:pt x="167" y="87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7" y="87"/>
                    <a:pt x="168" y="87"/>
                    <a:pt x="168" y="87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9" y="87"/>
                    <a:pt x="170" y="88"/>
                    <a:pt x="172" y="88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2" y="88"/>
                    <a:pt x="172" y="88"/>
                    <a:pt x="172" y="88"/>
                  </a:cubicBezTo>
                  <a:cubicBezTo>
                    <a:pt x="177" y="88"/>
                    <a:pt x="182" y="83"/>
                    <a:pt x="182" y="78"/>
                  </a:cubicBezTo>
                  <a:cubicBezTo>
                    <a:pt x="182" y="78"/>
                    <a:pt x="182" y="78"/>
                    <a:pt x="182" y="78"/>
                  </a:cubicBezTo>
                  <a:cubicBezTo>
                    <a:pt x="182" y="78"/>
                    <a:pt x="182" y="78"/>
                    <a:pt x="182" y="78"/>
                  </a:cubicBezTo>
                  <a:cubicBezTo>
                    <a:pt x="182" y="78"/>
                    <a:pt x="182" y="78"/>
                    <a:pt x="182" y="78"/>
                  </a:cubicBezTo>
                  <a:cubicBezTo>
                    <a:pt x="182" y="73"/>
                    <a:pt x="178" y="69"/>
                    <a:pt x="173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8"/>
                    <a:pt x="172" y="68"/>
                    <a:pt x="172" y="68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69" y="65"/>
                    <a:pt x="164" y="65"/>
                    <a:pt x="160" y="63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60" y="62"/>
                    <a:pt x="160" y="62"/>
                    <a:pt x="160" y="62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60" y="62"/>
                    <a:pt x="160" y="62"/>
                    <a:pt x="160" y="62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59" y="63"/>
                    <a:pt x="159" y="63"/>
                    <a:pt x="159" y="63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7" y="57"/>
                    <a:pt x="3" y="62"/>
                    <a:pt x="3" y="6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1" name="Freeform 428">
              <a:extLst>
                <a:ext uri="{FF2B5EF4-FFF2-40B4-BE49-F238E27FC236}">
                  <a16:creationId xmlns:a16="http://schemas.microsoft.com/office/drawing/2014/main" id="{677239BA-E75C-E79F-13C7-0FF7C3777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088" y="4157662"/>
              <a:ext cx="752475" cy="396875"/>
            </a:xfrm>
            <a:custGeom>
              <a:avLst/>
              <a:gdLst>
                <a:gd name="T0" fmla="*/ 102 w 200"/>
                <a:gd name="T1" fmla="*/ 59 h 106"/>
                <a:gd name="T2" fmla="*/ 31 w 200"/>
                <a:gd name="T3" fmla="*/ 97 h 106"/>
                <a:gd name="T4" fmla="*/ 69 w 200"/>
                <a:gd name="T5" fmla="*/ 17 h 106"/>
                <a:gd name="T6" fmla="*/ 168 w 200"/>
                <a:gd name="T7" fmla="*/ 24 h 106"/>
                <a:gd name="T8" fmla="*/ 198 w 200"/>
                <a:gd name="T9" fmla="*/ 90 h 106"/>
                <a:gd name="T10" fmla="*/ 190 w 200"/>
                <a:gd name="T11" fmla="*/ 106 h 106"/>
                <a:gd name="T12" fmla="*/ 134 w 200"/>
                <a:gd name="T13" fmla="*/ 87 h 106"/>
                <a:gd name="T14" fmla="*/ 102 w 200"/>
                <a:gd name="T15" fmla="*/ 5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106">
                  <a:moveTo>
                    <a:pt x="102" y="59"/>
                  </a:moveTo>
                  <a:cubicBezTo>
                    <a:pt x="72" y="98"/>
                    <a:pt x="31" y="97"/>
                    <a:pt x="31" y="97"/>
                  </a:cubicBezTo>
                  <a:cubicBezTo>
                    <a:pt x="0" y="48"/>
                    <a:pt x="69" y="17"/>
                    <a:pt x="69" y="17"/>
                  </a:cubicBezTo>
                  <a:cubicBezTo>
                    <a:pt x="95" y="0"/>
                    <a:pt x="145" y="1"/>
                    <a:pt x="168" y="24"/>
                  </a:cubicBezTo>
                  <a:cubicBezTo>
                    <a:pt x="189" y="36"/>
                    <a:pt x="200" y="67"/>
                    <a:pt x="198" y="90"/>
                  </a:cubicBezTo>
                  <a:cubicBezTo>
                    <a:pt x="198" y="96"/>
                    <a:pt x="196" y="106"/>
                    <a:pt x="190" y="106"/>
                  </a:cubicBezTo>
                  <a:cubicBezTo>
                    <a:pt x="190" y="106"/>
                    <a:pt x="159" y="103"/>
                    <a:pt x="134" y="87"/>
                  </a:cubicBezTo>
                  <a:cubicBezTo>
                    <a:pt x="109" y="72"/>
                    <a:pt x="102" y="59"/>
                    <a:pt x="102" y="59"/>
                  </a:cubicBezTo>
                  <a:close/>
                </a:path>
              </a:pathLst>
            </a:custGeom>
            <a:solidFill>
              <a:srgbClr val="C787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2" name="Freeform 429">
              <a:extLst>
                <a:ext uri="{FF2B5EF4-FFF2-40B4-BE49-F238E27FC236}">
                  <a16:creationId xmlns:a16="http://schemas.microsoft.com/office/drawing/2014/main" id="{76A89EDB-FA3E-9438-FA36-484BA5335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6463" y="4171950"/>
              <a:ext cx="673100" cy="390525"/>
            </a:xfrm>
            <a:custGeom>
              <a:avLst/>
              <a:gdLst>
                <a:gd name="T0" fmla="*/ 169 w 179"/>
                <a:gd name="T1" fmla="*/ 104 h 104"/>
                <a:gd name="T2" fmla="*/ 112 w 179"/>
                <a:gd name="T3" fmla="*/ 84 h 104"/>
                <a:gd name="T4" fmla="*/ 112 w 179"/>
                <a:gd name="T5" fmla="*/ 84 h 104"/>
                <a:gd name="T6" fmla="*/ 81 w 179"/>
                <a:gd name="T7" fmla="*/ 58 h 104"/>
                <a:gd name="T8" fmla="*/ 81 w 179"/>
                <a:gd name="T9" fmla="*/ 58 h 104"/>
                <a:gd name="T10" fmla="*/ 10 w 179"/>
                <a:gd name="T11" fmla="*/ 95 h 104"/>
                <a:gd name="T12" fmla="*/ 10 w 179"/>
                <a:gd name="T13" fmla="*/ 95 h 104"/>
                <a:gd name="T14" fmla="*/ 10 w 179"/>
                <a:gd name="T15" fmla="*/ 95 h 104"/>
                <a:gd name="T16" fmla="*/ 10 w 179"/>
                <a:gd name="T17" fmla="*/ 95 h 104"/>
                <a:gd name="T18" fmla="*/ 8 w 179"/>
                <a:gd name="T19" fmla="*/ 94 h 104"/>
                <a:gd name="T20" fmla="*/ 8 w 179"/>
                <a:gd name="T21" fmla="*/ 94 h 104"/>
                <a:gd name="T22" fmla="*/ 0 w 179"/>
                <a:gd name="T23" fmla="*/ 68 h 104"/>
                <a:gd name="T24" fmla="*/ 0 w 179"/>
                <a:gd name="T25" fmla="*/ 68 h 104"/>
                <a:gd name="T26" fmla="*/ 47 w 179"/>
                <a:gd name="T27" fmla="*/ 11 h 104"/>
                <a:gd name="T28" fmla="*/ 47 w 179"/>
                <a:gd name="T29" fmla="*/ 11 h 104"/>
                <a:gd name="T30" fmla="*/ 93 w 179"/>
                <a:gd name="T31" fmla="*/ 0 h 104"/>
                <a:gd name="T32" fmla="*/ 93 w 179"/>
                <a:gd name="T33" fmla="*/ 0 h 104"/>
                <a:gd name="T34" fmla="*/ 148 w 179"/>
                <a:gd name="T35" fmla="*/ 19 h 104"/>
                <a:gd name="T36" fmla="*/ 148 w 179"/>
                <a:gd name="T37" fmla="*/ 19 h 104"/>
                <a:gd name="T38" fmla="*/ 179 w 179"/>
                <a:gd name="T39" fmla="*/ 83 h 104"/>
                <a:gd name="T40" fmla="*/ 179 w 179"/>
                <a:gd name="T41" fmla="*/ 83 h 104"/>
                <a:gd name="T42" fmla="*/ 179 w 179"/>
                <a:gd name="T43" fmla="*/ 86 h 104"/>
                <a:gd name="T44" fmla="*/ 179 w 179"/>
                <a:gd name="T45" fmla="*/ 86 h 104"/>
                <a:gd name="T46" fmla="*/ 169 w 179"/>
                <a:gd name="T47" fmla="*/ 104 h 104"/>
                <a:gd name="T48" fmla="*/ 169 w 179"/>
                <a:gd name="T49" fmla="*/ 104 h 104"/>
                <a:gd name="T50" fmla="*/ 169 w 179"/>
                <a:gd name="T51" fmla="*/ 104 h 104"/>
                <a:gd name="T52" fmla="*/ 89 w 179"/>
                <a:gd name="T53" fmla="*/ 62 h 104"/>
                <a:gd name="T54" fmla="*/ 113 w 179"/>
                <a:gd name="T55" fmla="*/ 82 h 104"/>
                <a:gd name="T56" fmla="*/ 113 w 179"/>
                <a:gd name="T57" fmla="*/ 82 h 104"/>
                <a:gd name="T58" fmla="*/ 169 w 179"/>
                <a:gd name="T59" fmla="*/ 101 h 104"/>
                <a:gd name="T60" fmla="*/ 169 w 179"/>
                <a:gd name="T61" fmla="*/ 101 h 104"/>
                <a:gd name="T62" fmla="*/ 174 w 179"/>
                <a:gd name="T63" fmla="*/ 96 h 104"/>
                <a:gd name="T64" fmla="*/ 174 w 179"/>
                <a:gd name="T65" fmla="*/ 96 h 104"/>
                <a:gd name="T66" fmla="*/ 176 w 179"/>
                <a:gd name="T67" fmla="*/ 86 h 104"/>
                <a:gd name="T68" fmla="*/ 176 w 179"/>
                <a:gd name="T69" fmla="*/ 86 h 104"/>
                <a:gd name="T70" fmla="*/ 176 w 179"/>
                <a:gd name="T71" fmla="*/ 83 h 104"/>
                <a:gd name="T72" fmla="*/ 176 w 179"/>
                <a:gd name="T73" fmla="*/ 83 h 104"/>
                <a:gd name="T74" fmla="*/ 146 w 179"/>
                <a:gd name="T75" fmla="*/ 21 h 104"/>
                <a:gd name="T76" fmla="*/ 146 w 179"/>
                <a:gd name="T77" fmla="*/ 21 h 104"/>
                <a:gd name="T78" fmla="*/ 146 w 179"/>
                <a:gd name="T79" fmla="*/ 21 h 104"/>
                <a:gd name="T80" fmla="*/ 93 w 179"/>
                <a:gd name="T81" fmla="*/ 3 h 104"/>
                <a:gd name="T82" fmla="*/ 93 w 179"/>
                <a:gd name="T83" fmla="*/ 3 h 104"/>
                <a:gd name="T84" fmla="*/ 49 w 179"/>
                <a:gd name="T85" fmla="*/ 14 h 104"/>
                <a:gd name="T86" fmla="*/ 49 w 179"/>
                <a:gd name="T87" fmla="*/ 14 h 104"/>
                <a:gd name="T88" fmla="*/ 48 w 179"/>
                <a:gd name="T89" fmla="*/ 14 h 104"/>
                <a:gd name="T90" fmla="*/ 26 w 179"/>
                <a:gd name="T91" fmla="*/ 29 h 104"/>
                <a:gd name="T92" fmla="*/ 26 w 179"/>
                <a:gd name="T93" fmla="*/ 29 h 104"/>
                <a:gd name="T94" fmla="*/ 3 w 179"/>
                <a:gd name="T95" fmla="*/ 68 h 104"/>
                <a:gd name="T96" fmla="*/ 3 w 179"/>
                <a:gd name="T97" fmla="*/ 68 h 104"/>
                <a:gd name="T98" fmla="*/ 11 w 179"/>
                <a:gd name="T99" fmla="*/ 92 h 104"/>
                <a:gd name="T100" fmla="*/ 11 w 179"/>
                <a:gd name="T101" fmla="*/ 92 h 104"/>
                <a:gd name="T102" fmla="*/ 80 w 179"/>
                <a:gd name="T103" fmla="*/ 54 h 104"/>
                <a:gd name="T104" fmla="*/ 80 w 179"/>
                <a:gd name="T105" fmla="*/ 54 h 104"/>
                <a:gd name="T106" fmla="*/ 81 w 179"/>
                <a:gd name="T107" fmla="*/ 54 h 104"/>
                <a:gd name="T108" fmla="*/ 81 w 179"/>
                <a:gd name="T109" fmla="*/ 54 h 104"/>
                <a:gd name="T110" fmla="*/ 83 w 179"/>
                <a:gd name="T111" fmla="*/ 54 h 104"/>
                <a:gd name="T112" fmla="*/ 83 w 179"/>
                <a:gd name="T113" fmla="*/ 54 h 104"/>
                <a:gd name="T114" fmla="*/ 83 w 179"/>
                <a:gd name="T115" fmla="*/ 54 h 104"/>
                <a:gd name="T116" fmla="*/ 83 w 179"/>
                <a:gd name="T117" fmla="*/ 54 h 104"/>
                <a:gd name="T118" fmla="*/ 89 w 179"/>
                <a:gd name="T119" fmla="*/ 62 h 104"/>
                <a:gd name="T120" fmla="*/ 80 w 179"/>
                <a:gd name="T121" fmla="*/ 56 h 104"/>
                <a:gd name="T122" fmla="*/ 81 w 179"/>
                <a:gd name="T123" fmla="*/ 55 h 104"/>
                <a:gd name="T124" fmla="*/ 80 w 179"/>
                <a:gd name="T125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9" h="104">
                  <a:moveTo>
                    <a:pt x="169" y="104"/>
                  </a:moveTo>
                  <a:cubicBezTo>
                    <a:pt x="169" y="104"/>
                    <a:pt x="138" y="100"/>
                    <a:pt x="112" y="84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92" y="72"/>
                    <a:pt x="84" y="62"/>
                    <a:pt x="81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52" y="93"/>
                    <a:pt x="15" y="95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9" y="95"/>
                    <a:pt x="9" y="94"/>
                    <a:pt x="8" y="94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3" y="85"/>
                    <a:pt x="0" y="76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3"/>
                    <a:pt x="44" y="13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59" y="4"/>
                    <a:pt x="76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14" y="0"/>
                    <a:pt x="135" y="6"/>
                    <a:pt x="148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68" y="31"/>
                    <a:pt x="179" y="60"/>
                    <a:pt x="179" y="83"/>
                  </a:cubicBezTo>
                  <a:cubicBezTo>
                    <a:pt x="179" y="83"/>
                    <a:pt x="179" y="83"/>
                    <a:pt x="179" y="83"/>
                  </a:cubicBezTo>
                  <a:cubicBezTo>
                    <a:pt x="179" y="84"/>
                    <a:pt x="179" y="85"/>
                    <a:pt x="179" y="86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78" y="92"/>
                    <a:pt x="177" y="103"/>
                    <a:pt x="169" y="104"/>
                  </a:cubicBezTo>
                  <a:cubicBezTo>
                    <a:pt x="169" y="104"/>
                    <a:pt x="169" y="104"/>
                    <a:pt x="169" y="104"/>
                  </a:cubicBezTo>
                  <a:cubicBezTo>
                    <a:pt x="169" y="104"/>
                    <a:pt x="169" y="104"/>
                    <a:pt x="169" y="104"/>
                  </a:cubicBezTo>
                  <a:close/>
                  <a:moveTo>
                    <a:pt x="89" y="62"/>
                  </a:moveTo>
                  <a:cubicBezTo>
                    <a:pt x="93" y="67"/>
                    <a:pt x="101" y="74"/>
                    <a:pt x="113" y="82"/>
                  </a:cubicBezTo>
                  <a:cubicBezTo>
                    <a:pt x="113" y="82"/>
                    <a:pt x="113" y="82"/>
                    <a:pt x="113" y="82"/>
                  </a:cubicBezTo>
                  <a:cubicBezTo>
                    <a:pt x="138" y="97"/>
                    <a:pt x="167" y="101"/>
                    <a:pt x="169" y="101"/>
                  </a:cubicBezTo>
                  <a:cubicBezTo>
                    <a:pt x="169" y="101"/>
                    <a:pt x="169" y="101"/>
                    <a:pt x="169" y="101"/>
                  </a:cubicBezTo>
                  <a:cubicBezTo>
                    <a:pt x="171" y="101"/>
                    <a:pt x="173" y="99"/>
                    <a:pt x="174" y="96"/>
                  </a:cubicBezTo>
                  <a:cubicBezTo>
                    <a:pt x="174" y="96"/>
                    <a:pt x="174" y="96"/>
                    <a:pt x="174" y="96"/>
                  </a:cubicBezTo>
                  <a:cubicBezTo>
                    <a:pt x="175" y="93"/>
                    <a:pt x="176" y="89"/>
                    <a:pt x="176" y="86"/>
                  </a:cubicBezTo>
                  <a:cubicBezTo>
                    <a:pt x="176" y="86"/>
                    <a:pt x="176" y="86"/>
                    <a:pt x="176" y="86"/>
                  </a:cubicBezTo>
                  <a:cubicBezTo>
                    <a:pt x="176" y="85"/>
                    <a:pt x="176" y="84"/>
                    <a:pt x="176" y="83"/>
                  </a:cubicBezTo>
                  <a:cubicBezTo>
                    <a:pt x="176" y="83"/>
                    <a:pt x="176" y="83"/>
                    <a:pt x="176" y="83"/>
                  </a:cubicBezTo>
                  <a:cubicBezTo>
                    <a:pt x="176" y="61"/>
                    <a:pt x="165" y="32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34" y="9"/>
                    <a:pt x="113" y="3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76" y="3"/>
                    <a:pt x="60" y="7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37" y="19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14" y="38"/>
                    <a:pt x="3" y="51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5"/>
                    <a:pt x="5" y="83"/>
                    <a:pt x="11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6" y="91"/>
                    <a:pt x="52" y="90"/>
                    <a:pt x="80" y="54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2" y="54"/>
                    <a:pt x="82" y="54"/>
                    <a:pt x="83" y="54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3" y="54"/>
                    <a:pt x="84" y="57"/>
                    <a:pt x="89" y="62"/>
                  </a:cubicBezTo>
                  <a:close/>
                  <a:moveTo>
                    <a:pt x="80" y="56"/>
                  </a:moveTo>
                  <a:cubicBezTo>
                    <a:pt x="81" y="55"/>
                    <a:pt x="81" y="55"/>
                    <a:pt x="81" y="55"/>
                  </a:cubicBezTo>
                  <a:cubicBezTo>
                    <a:pt x="80" y="56"/>
                    <a:pt x="80" y="56"/>
                    <a:pt x="80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3" name="Freeform 430">
              <a:extLst>
                <a:ext uri="{FF2B5EF4-FFF2-40B4-BE49-F238E27FC236}">
                  <a16:creationId xmlns:a16="http://schemas.microsoft.com/office/drawing/2014/main" id="{D776B88E-8F24-D770-4A7C-F713E46C5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888" y="4683125"/>
              <a:ext cx="93663" cy="82550"/>
            </a:xfrm>
            <a:custGeom>
              <a:avLst/>
              <a:gdLst>
                <a:gd name="T0" fmla="*/ 22 w 25"/>
                <a:gd name="T1" fmla="*/ 17 h 22"/>
                <a:gd name="T2" fmla="*/ 7 w 25"/>
                <a:gd name="T3" fmla="*/ 19 h 22"/>
                <a:gd name="T4" fmla="*/ 2 w 25"/>
                <a:gd name="T5" fmla="*/ 5 h 22"/>
                <a:gd name="T6" fmla="*/ 17 w 25"/>
                <a:gd name="T7" fmla="*/ 3 h 22"/>
                <a:gd name="T8" fmla="*/ 22 w 25"/>
                <a:gd name="T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2">
                  <a:moveTo>
                    <a:pt x="22" y="17"/>
                  </a:moveTo>
                  <a:cubicBezTo>
                    <a:pt x="19" y="21"/>
                    <a:pt x="13" y="22"/>
                    <a:pt x="7" y="19"/>
                  </a:cubicBezTo>
                  <a:cubicBezTo>
                    <a:pt x="2" y="15"/>
                    <a:pt x="0" y="9"/>
                    <a:pt x="2" y="5"/>
                  </a:cubicBezTo>
                  <a:cubicBezTo>
                    <a:pt x="5" y="1"/>
                    <a:pt x="12" y="0"/>
                    <a:pt x="17" y="3"/>
                  </a:cubicBezTo>
                  <a:cubicBezTo>
                    <a:pt x="23" y="6"/>
                    <a:pt x="25" y="12"/>
                    <a:pt x="22" y="17"/>
                  </a:cubicBezTo>
                  <a:close/>
                </a:path>
              </a:pathLst>
            </a:custGeom>
            <a:solidFill>
              <a:srgbClr val="F7B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4" name="Freeform 431">
              <a:extLst>
                <a:ext uri="{FF2B5EF4-FFF2-40B4-BE49-F238E27FC236}">
                  <a16:creationId xmlns:a16="http://schemas.microsoft.com/office/drawing/2014/main" id="{24E77177-5A76-006E-CF5F-E1AE883C6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538" y="4683125"/>
              <a:ext cx="93663" cy="85725"/>
            </a:xfrm>
            <a:custGeom>
              <a:avLst/>
              <a:gdLst>
                <a:gd name="T0" fmla="*/ 22 w 25"/>
                <a:gd name="T1" fmla="*/ 5 h 23"/>
                <a:gd name="T2" fmla="*/ 17 w 25"/>
                <a:gd name="T3" fmla="*/ 19 h 23"/>
                <a:gd name="T4" fmla="*/ 2 w 25"/>
                <a:gd name="T5" fmla="*/ 17 h 23"/>
                <a:gd name="T6" fmla="*/ 8 w 25"/>
                <a:gd name="T7" fmla="*/ 3 h 23"/>
                <a:gd name="T8" fmla="*/ 22 w 25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3">
                  <a:moveTo>
                    <a:pt x="22" y="5"/>
                  </a:moveTo>
                  <a:cubicBezTo>
                    <a:pt x="25" y="10"/>
                    <a:pt x="22" y="16"/>
                    <a:pt x="17" y="19"/>
                  </a:cubicBezTo>
                  <a:cubicBezTo>
                    <a:pt x="12" y="23"/>
                    <a:pt x="5" y="22"/>
                    <a:pt x="2" y="17"/>
                  </a:cubicBezTo>
                  <a:cubicBezTo>
                    <a:pt x="0" y="13"/>
                    <a:pt x="2" y="6"/>
                    <a:pt x="8" y="3"/>
                  </a:cubicBezTo>
                  <a:cubicBezTo>
                    <a:pt x="13" y="0"/>
                    <a:pt x="20" y="1"/>
                    <a:pt x="22" y="5"/>
                  </a:cubicBezTo>
                  <a:close/>
                </a:path>
              </a:pathLst>
            </a:custGeom>
            <a:solidFill>
              <a:srgbClr val="F7B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5" name="Oval 432">
              <a:extLst>
                <a:ext uri="{FF2B5EF4-FFF2-40B4-BE49-F238E27FC236}">
                  <a16:creationId xmlns:a16="http://schemas.microsoft.com/office/drawing/2014/main" id="{81980B24-2F86-6996-1DA6-E87088449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1563" y="4637087"/>
              <a:ext cx="49213" cy="571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6" name="Oval 433">
              <a:extLst>
                <a:ext uri="{FF2B5EF4-FFF2-40B4-BE49-F238E27FC236}">
                  <a16:creationId xmlns:a16="http://schemas.microsoft.com/office/drawing/2014/main" id="{D958F8B1-ACCE-93EF-7B53-6F4780AA6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4138" y="4637087"/>
              <a:ext cx="47625" cy="571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7" name="Freeform 434">
              <a:extLst>
                <a:ext uri="{FF2B5EF4-FFF2-40B4-BE49-F238E27FC236}">
                  <a16:creationId xmlns:a16="http://schemas.microsoft.com/office/drawing/2014/main" id="{DC16DA31-5477-25B6-44AC-3CF981222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438" y="4664075"/>
              <a:ext cx="49213" cy="30163"/>
            </a:xfrm>
            <a:custGeom>
              <a:avLst/>
              <a:gdLst>
                <a:gd name="T0" fmla="*/ 10 w 13"/>
                <a:gd name="T1" fmla="*/ 7 h 8"/>
                <a:gd name="T2" fmla="*/ 6 w 13"/>
                <a:gd name="T3" fmla="*/ 2 h 8"/>
                <a:gd name="T4" fmla="*/ 6 w 13"/>
                <a:gd name="T5" fmla="*/ 2 h 8"/>
                <a:gd name="T6" fmla="*/ 6 w 13"/>
                <a:gd name="T7" fmla="*/ 2 h 8"/>
                <a:gd name="T8" fmla="*/ 6 w 13"/>
                <a:gd name="T9" fmla="*/ 2 h 8"/>
                <a:gd name="T10" fmla="*/ 6 w 13"/>
                <a:gd name="T11" fmla="*/ 2 h 8"/>
                <a:gd name="T12" fmla="*/ 6 w 13"/>
                <a:gd name="T13" fmla="*/ 2 h 8"/>
                <a:gd name="T14" fmla="*/ 2 w 13"/>
                <a:gd name="T15" fmla="*/ 7 h 8"/>
                <a:gd name="T16" fmla="*/ 2 w 13"/>
                <a:gd name="T17" fmla="*/ 7 h 8"/>
                <a:gd name="T18" fmla="*/ 2 w 13"/>
                <a:gd name="T19" fmla="*/ 7 h 8"/>
                <a:gd name="T20" fmla="*/ 0 w 13"/>
                <a:gd name="T21" fmla="*/ 8 h 8"/>
                <a:gd name="T22" fmla="*/ 0 w 13"/>
                <a:gd name="T23" fmla="*/ 8 h 8"/>
                <a:gd name="T24" fmla="*/ 0 w 13"/>
                <a:gd name="T25" fmla="*/ 6 h 8"/>
                <a:gd name="T26" fmla="*/ 0 w 13"/>
                <a:gd name="T27" fmla="*/ 6 h 8"/>
                <a:gd name="T28" fmla="*/ 6 w 13"/>
                <a:gd name="T29" fmla="*/ 0 h 8"/>
                <a:gd name="T30" fmla="*/ 6 w 13"/>
                <a:gd name="T31" fmla="*/ 0 h 8"/>
                <a:gd name="T32" fmla="*/ 6 w 13"/>
                <a:gd name="T33" fmla="*/ 0 h 8"/>
                <a:gd name="T34" fmla="*/ 6 w 13"/>
                <a:gd name="T35" fmla="*/ 0 h 8"/>
                <a:gd name="T36" fmla="*/ 6 w 13"/>
                <a:gd name="T37" fmla="*/ 0 h 8"/>
                <a:gd name="T38" fmla="*/ 12 w 13"/>
                <a:gd name="T39" fmla="*/ 6 h 8"/>
                <a:gd name="T40" fmla="*/ 12 w 13"/>
                <a:gd name="T41" fmla="*/ 6 h 8"/>
                <a:gd name="T42" fmla="*/ 12 w 13"/>
                <a:gd name="T43" fmla="*/ 8 h 8"/>
                <a:gd name="T44" fmla="*/ 12 w 13"/>
                <a:gd name="T45" fmla="*/ 8 h 8"/>
                <a:gd name="T46" fmla="*/ 11 w 13"/>
                <a:gd name="T47" fmla="*/ 8 h 8"/>
                <a:gd name="T48" fmla="*/ 11 w 13"/>
                <a:gd name="T49" fmla="*/ 8 h 8"/>
                <a:gd name="T50" fmla="*/ 10 w 13"/>
                <a:gd name="T5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" h="8">
                  <a:moveTo>
                    <a:pt x="10" y="7"/>
                  </a:moveTo>
                  <a:cubicBezTo>
                    <a:pt x="10" y="4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2" y="4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3"/>
                    <a:pt x="3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3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7"/>
                    <a:pt x="10" y="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8" name="Freeform 435">
              <a:extLst>
                <a:ext uri="{FF2B5EF4-FFF2-40B4-BE49-F238E27FC236}">
                  <a16:creationId xmlns:a16="http://schemas.microsoft.com/office/drawing/2014/main" id="{D2E0676A-9208-D5DE-7EBB-426D9238E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050" y="4743450"/>
              <a:ext cx="153988" cy="49213"/>
            </a:xfrm>
            <a:custGeom>
              <a:avLst/>
              <a:gdLst>
                <a:gd name="T0" fmla="*/ 20 w 41"/>
                <a:gd name="T1" fmla="*/ 13 h 13"/>
                <a:gd name="T2" fmla="*/ 0 w 41"/>
                <a:gd name="T3" fmla="*/ 2 h 13"/>
                <a:gd name="T4" fmla="*/ 0 w 41"/>
                <a:gd name="T5" fmla="*/ 2 h 13"/>
                <a:gd name="T6" fmla="*/ 0 w 41"/>
                <a:gd name="T7" fmla="*/ 0 h 13"/>
                <a:gd name="T8" fmla="*/ 0 w 41"/>
                <a:gd name="T9" fmla="*/ 0 h 13"/>
                <a:gd name="T10" fmla="*/ 2 w 41"/>
                <a:gd name="T11" fmla="*/ 0 h 13"/>
                <a:gd name="T12" fmla="*/ 2 w 41"/>
                <a:gd name="T13" fmla="*/ 0 h 13"/>
                <a:gd name="T14" fmla="*/ 7 w 41"/>
                <a:gd name="T15" fmla="*/ 5 h 13"/>
                <a:gd name="T16" fmla="*/ 7 w 41"/>
                <a:gd name="T17" fmla="*/ 5 h 13"/>
                <a:gd name="T18" fmla="*/ 20 w 41"/>
                <a:gd name="T19" fmla="*/ 10 h 13"/>
                <a:gd name="T20" fmla="*/ 20 w 41"/>
                <a:gd name="T21" fmla="*/ 10 h 13"/>
                <a:gd name="T22" fmla="*/ 39 w 41"/>
                <a:gd name="T23" fmla="*/ 0 h 13"/>
                <a:gd name="T24" fmla="*/ 39 w 41"/>
                <a:gd name="T25" fmla="*/ 0 h 13"/>
                <a:gd name="T26" fmla="*/ 41 w 41"/>
                <a:gd name="T27" fmla="*/ 0 h 13"/>
                <a:gd name="T28" fmla="*/ 41 w 41"/>
                <a:gd name="T29" fmla="*/ 0 h 13"/>
                <a:gd name="T30" fmla="*/ 41 w 41"/>
                <a:gd name="T31" fmla="*/ 3 h 13"/>
                <a:gd name="T32" fmla="*/ 41 w 41"/>
                <a:gd name="T33" fmla="*/ 3 h 13"/>
                <a:gd name="T34" fmla="*/ 20 w 41"/>
                <a:gd name="T35" fmla="*/ 13 h 13"/>
                <a:gd name="T36" fmla="*/ 20 w 41"/>
                <a:gd name="T37" fmla="*/ 13 h 13"/>
                <a:gd name="T38" fmla="*/ 20 w 41"/>
                <a:gd name="T3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13">
                  <a:moveTo>
                    <a:pt x="20" y="13"/>
                  </a:moveTo>
                  <a:cubicBezTo>
                    <a:pt x="8" y="1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7"/>
                    <a:pt x="15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5" y="10"/>
                    <a:pt x="32" y="7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40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"/>
                    <a:pt x="41" y="2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3" y="10"/>
                    <a:pt x="26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9" name="Freeform 436">
              <a:extLst>
                <a:ext uri="{FF2B5EF4-FFF2-40B4-BE49-F238E27FC236}">
                  <a16:creationId xmlns:a16="http://schemas.microsoft.com/office/drawing/2014/main" id="{3B6E2B42-D852-44F1-D127-A049902F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750" y="4735512"/>
              <a:ext cx="25400" cy="26988"/>
            </a:xfrm>
            <a:custGeom>
              <a:avLst/>
              <a:gdLst>
                <a:gd name="T0" fmla="*/ 4 w 7"/>
                <a:gd name="T1" fmla="*/ 6 h 7"/>
                <a:gd name="T2" fmla="*/ 0 w 7"/>
                <a:gd name="T3" fmla="*/ 3 h 7"/>
                <a:gd name="T4" fmla="*/ 0 w 7"/>
                <a:gd name="T5" fmla="*/ 1 h 7"/>
                <a:gd name="T6" fmla="*/ 0 w 7"/>
                <a:gd name="T7" fmla="*/ 1 h 7"/>
                <a:gd name="T8" fmla="*/ 3 w 7"/>
                <a:gd name="T9" fmla="*/ 1 h 7"/>
                <a:gd name="T10" fmla="*/ 3 w 7"/>
                <a:gd name="T11" fmla="*/ 1 h 7"/>
                <a:gd name="T12" fmla="*/ 6 w 7"/>
                <a:gd name="T13" fmla="*/ 4 h 7"/>
                <a:gd name="T14" fmla="*/ 6 w 7"/>
                <a:gd name="T15" fmla="*/ 6 h 7"/>
                <a:gd name="T16" fmla="*/ 6 w 7"/>
                <a:gd name="T17" fmla="*/ 6 h 7"/>
                <a:gd name="T18" fmla="*/ 5 w 7"/>
                <a:gd name="T19" fmla="*/ 7 h 7"/>
                <a:gd name="T20" fmla="*/ 5 w 7"/>
                <a:gd name="T21" fmla="*/ 7 h 7"/>
                <a:gd name="T22" fmla="*/ 4 w 7"/>
                <a:gd name="T2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5"/>
                    <a:pt x="7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0" name="Freeform 437">
              <a:extLst>
                <a:ext uri="{FF2B5EF4-FFF2-40B4-BE49-F238E27FC236}">
                  <a16:creationId xmlns:a16="http://schemas.microsoft.com/office/drawing/2014/main" id="{643A9D4A-F114-8DDB-2ADD-1F1F90582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938" y="4735512"/>
              <a:ext cx="25400" cy="26988"/>
            </a:xfrm>
            <a:custGeom>
              <a:avLst/>
              <a:gdLst>
                <a:gd name="T0" fmla="*/ 1 w 7"/>
                <a:gd name="T1" fmla="*/ 6 h 7"/>
                <a:gd name="T2" fmla="*/ 1 w 7"/>
                <a:gd name="T3" fmla="*/ 4 h 7"/>
                <a:gd name="T4" fmla="*/ 1 w 7"/>
                <a:gd name="T5" fmla="*/ 4 h 7"/>
                <a:gd name="T6" fmla="*/ 5 w 7"/>
                <a:gd name="T7" fmla="*/ 1 h 7"/>
                <a:gd name="T8" fmla="*/ 7 w 7"/>
                <a:gd name="T9" fmla="*/ 1 h 7"/>
                <a:gd name="T10" fmla="*/ 7 w 7"/>
                <a:gd name="T11" fmla="*/ 1 h 7"/>
                <a:gd name="T12" fmla="*/ 7 w 7"/>
                <a:gd name="T13" fmla="*/ 3 h 7"/>
                <a:gd name="T14" fmla="*/ 7 w 7"/>
                <a:gd name="T15" fmla="*/ 3 h 7"/>
                <a:gd name="T16" fmla="*/ 3 w 7"/>
                <a:gd name="T17" fmla="*/ 6 h 7"/>
                <a:gd name="T18" fmla="*/ 2 w 7"/>
                <a:gd name="T19" fmla="*/ 7 h 7"/>
                <a:gd name="T20" fmla="*/ 2 w 7"/>
                <a:gd name="T21" fmla="*/ 7 h 7"/>
                <a:gd name="T22" fmla="*/ 1 w 7"/>
                <a:gd name="T2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1" y="6"/>
                  </a:moveTo>
                  <a:cubicBezTo>
                    <a:pt x="0" y="6"/>
                    <a:pt x="0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7"/>
                    <a:pt x="1" y="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1" name="Freeform 438">
              <a:extLst>
                <a:ext uri="{FF2B5EF4-FFF2-40B4-BE49-F238E27FC236}">
                  <a16:creationId xmlns:a16="http://schemas.microsoft.com/office/drawing/2014/main" id="{59D74244-507B-E410-F26B-26857AFDB5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7738" y="4179887"/>
              <a:ext cx="266700" cy="319088"/>
            </a:xfrm>
            <a:custGeom>
              <a:avLst/>
              <a:gdLst>
                <a:gd name="T0" fmla="*/ 1 w 71"/>
                <a:gd name="T1" fmla="*/ 82 h 85"/>
                <a:gd name="T2" fmla="*/ 9 w 71"/>
                <a:gd name="T3" fmla="*/ 80 h 85"/>
                <a:gd name="T4" fmla="*/ 11 w 71"/>
                <a:gd name="T5" fmla="*/ 81 h 85"/>
                <a:gd name="T6" fmla="*/ 10 w 71"/>
                <a:gd name="T7" fmla="*/ 83 h 85"/>
                <a:gd name="T8" fmla="*/ 2 w 71"/>
                <a:gd name="T9" fmla="*/ 85 h 85"/>
                <a:gd name="T10" fmla="*/ 2 w 71"/>
                <a:gd name="T11" fmla="*/ 85 h 85"/>
                <a:gd name="T12" fmla="*/ 0 w 71"/>
                <a:gd name="T13" fmla="*/ 84 h 85"/>
                <a:gd name="T14" fmla="*/ 18 w 71"/>
                <a:gd name="T15" fmla="*/ 77 h 85"/>
                <a:gd name="T16" fmla="*/ 25 w 71"/>
                <a:gd name="T17" fmla="*/ 74 h 85"/>
                <a:gd name="T18" fmla="*/ 25 w 71"/>
                <a:gd name="T19" fmla="*/ 74 h 85"/>
                <a:gd name="T20" fmla="*/ 27 w 71"/>
                <a:gd name="T21" fmla="*/ 75 h 85"/>
                <a:gd name="T22" fmla="*/ 27 w 71"/>
                <a:gd name="T23" fmla="*/ 77 h 85"/>
                <a:gd name="T24" fmla="*/ 19 w 71"/>
                <a:gd name="T25" fmla="*/ 80 h 85"/>
                <a:gd name="T26" fmla="*/ 19 w 71"/>
                <a:gd name="T27" fmla="*/ 80 h 85"/>
                <a:gd name="T28" fmla="*/ 33 w 71"/>
                <a:gd name="T29" fmla="*/ 71 h 85"/>
                <a:gd name="T30" fmla="*/ 34 w 71"/>
                <a:gd name="T31" fmla="*/ 69 h 85"/>
                <a:gd name="T32" fmla="*/ 40 w 71"/>
                <a:gd name="T33" fmla="*/ 64 h 85"/>
                <a:gd name="T34" fmla="*/ 42 w 71"/>
                <a:gd name="T35" fmla="*/ 64 h 85"/>
                <a:gd name="T36" fmla="*/ 42 w 71"/>
                <a:gd name="T37" fmla="*/ 66 h 85"/>
                <a:gd name="T38" fmla="*/ 35 w 71"/>
                <a:gd name="T39" fmla="*/ 71 h 85"/>
                <a:gd name="T40" fmla="*/ 35 w 71"/>
                <a:gd name="T41" fmla="*/ 72 h 85"/>
                <a:gd name="T42" fmla="*/ 47 w 71"/>
                <a:gd name="T43" fmla="*/ 59 h 85"/>
                <a:gd name="T44" fmla="*/ 47 w 71"/>
                <a:gd name="T45" fmla="*/ 57 h 85"/>
                <a:gd name="T46" fmla="*/ 52 w 71"/>
                <a:gd name="T47" fmla="*/ 51 h 85"/>
                <a:gd name="T48" fmla="*/ 54 w 71"/>
                <a:gd name="T49" fmla="*/ 51 h 85"/>
                <a:gd name="T50" fmla="*/ 54 w 71"/>
                <a:gd name="T51" fmla="*/ 53 h 85"/>
                <a:gd name="T52" fmla="*/ 49 w 71"/>
                <a:gd name="T53" fmla="*/ 59 h 85"/>
                <a:gd name="T54" fmla="*/ 48 w 71"/>
                <a:gd name="T55" fmla="*/ 60 h 85"/>
                <a:gd name="T56" fmla="*/ 57 w 71"/>
                <a:gd name="T57" fmla="*/ 45 h 85"/>
                <a:gd name="T58" fmla="*/ 57 w 71"/>
                <a:gd name="T59" fmla="*/ 43 h 85"/>
                <a:gd name="T60" fmla="*/ 60 w 71"/>
                <a:gd name="T61" fmla="*/ 36 h 85"/>
                <a:gd name="T62" fmla="*/ 62 w 71"/>
                <a:gd name="T63" fmla="*/ 35 h 85"/>
                <a:gd name="T64" fmla="*/ 63 w 71"/>
                <a:gd name="T65" fmla="*/ 37 h 85"/>
                <a:gd name="T66" fmla="*/ 59 w 71"/>
                <a:gd name="T67" fmla="*/ 44 h 85"/>
                <a:gd name="T68" fmla="*/ 58 w 71"/>
                <a:gd name="T69" fmla="*/ 45 h 85"/>
                <a:gd name="T70" fmla="*/ 65 w 71"/>
                <a:gd name="T71" fmla="*/ 28 h 85"/>
                <a:gd name="T72" fmla="*/ 64 w 71"/>
                <a:gd name="T73" fmla="*/ 26 h 85"/>
                <a:gd name="T74" fmla="*/ 66 w 71"/>
                <a:gd name="T75" fmla="*/ 19 h 85"/>
                <a:gd name="T76" fmla="*/ 68 w 71"/>
                <a:gd name="T77" fmla="*/ 18 h 85"/>
                <a:gd name="T78" fmla="*/ 69 w 71"/>
                <a:gd name="T79" fmla="*/ 19 h 85"/>
                <a:gd name="T80" fmla="*/ 67 w 71"/>
                <a:gd name="T81" fmla="*/ 27 h 85"/>
                <a:gd name="T82" fmla="*/ 65 w 71"/>
                <a:gd name="T83" fmla="*/ 28 h 85"/>
                <a:gd name="T84" fmla="*/ 65 w 71"/>
                <a:gd name="T85" fmla="*/ 28 h 85"/>
                <a:gd name="T86" fmla="*/ 68 w 71"/>
                <a:gd name="T87" fmla="*/ 9 h 85"/>
                <a:gd name="T88" fmla="*/ 68 w 71"/>
                <a:gd name="T89" fmla="*/ 1 h 85"/>
                <a:gd name="T90" fmla="*/ 68 w 71"/>
                <a:gd name="T91" fmla="*/ 1 h 85"/>
                <a:gd name="T92" fmla="*/ 70 w 71"/>
                <a:gd name="T93" fmla="*/ 0 h 85"/>
                <a:gd name="T94" fmla="*/ 71 w 71"/>
                <a:gd name="T95" fmla="*/ 1 h 85"/>
                <a:gd name="T96" fmla="*/ 71 w 71"/>
                <a:gd name="T97" fmla="*/ 9 h 85"/>
                <a:gd name="T98" fmla="*/ 69 w 71"/>
                <a:gd name="T99" fmla="*/ 1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" h="85">
                  <a:moveTo>
                    <a:pt x="0" y="84"/>
                  </a:moveTo>
                  <a:cubicBezTo>
                    <a:pt x="0" y="83"/>
                    <a:pt x="0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4" y="82"/>
                    <a:pt x="6" y="81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0" y="80"/>
                    <a:pt x="11" y="81"/>
                    <a:pt x="11" y="81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2"/>
                    <a:pt x="11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7" y="84"/>
                    <a:pt x="5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1" y="85"/>
                    <a:pt x="0" y="85"/>
                    <a:pt x="0" y="84"/>
                  </a:cubicBezTo>
                  <a:close/>
                  <a:moveTo>
                    <a:pt x="17" y="79"/>
                  </a:moveTo>
                  <a:cubicBezTo>
                    <a:pt x="17" y="78"/>
                    <a:pt x="17" y="78"/>
                    <a:pt x="18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21" y="76"/>
                    <a:pt x="23" y="75"/>
                    <a:pt x="25" y="74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6" y="74"/>
                    <a:pt x="27" y="74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8" y="75"/>
                    <a:pt x="27" y="76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4" y="78"/>
                    <a:pt x="22" y="79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8" y="80"/>
                    <a:pt x="18" y="80"/>
                    <a:pt x="17" y="79"/>
                  </a:cubicBezTo>
                  <a:close/>
                  <a:moveTo>
                    <a:pt x="33" y="71"/>
                  </a:moveTo>
                  <a:cubicBezTo>
                    <a:pt x="33" y="70"/>
                    <a:pt x="33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67"/>
                    <a:pt x="38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64"/>
                    <a:pt x="41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0" y="68"/>
                    <a:pt x="38" y="70"/>
                    <a:pt x="35" y="71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4" y="72"/>
                    <a:pt x="34" y="71"/>
                    <a:pt x="33" y="71"/>
                  </a:cubicBezTo>
                  <a:close/>
                  <a:moveTo>
                    <a:pt x="47" y="59"/>
                  </a:moveTo>
                  <a:cubicBezTo>
                    <a:pt x="46" y="59"/>
                    <a:pt x="46" y="58"/>
                    <a:pt x="47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9" y="55"/>
                    <a:pt x="50" y="53"/>
                    <a:pt x="52" y="51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0"/>
                    <a:pt x="53" y="50"/>
                    <a:pt x="54" y="51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4" y="51"/>
                    <a:pt x="55" y="52"/>
                    <a:pt x="54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5"/>
                    <a:pt x="51" y="57"/>
                    <a:pt x="4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9" y="59"/>
                    <a:pt x="48" y="60"/>
                    <a:pt x="48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60"/>
                    <a:pt x="47" y="60"/>
                    <a:pt x="47" y="59"/>
                  </a:cubicBezTo>
                  <a:close/>
                  <a:moveTo>
                    <a:pt x="57" y="45"/>
                  </a:moveTo>
                  <a:cubicBezTo>
                    <a:pt x="57" y="44"/>
                    <a:pt x="56" y="43"/>
                    <a:pt x="57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8" y="40"/>
                    <a:pt x="59" y="38"/>
                    <a:pt x="6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1" y="35"/>
                    <a:pt x="61" y="3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3" y="35"/>
                    <a:pt x="63" y="36"/>
                    <a:pt x="63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2" y="39"/>
                    <a:pt x="61" y="42"/>
                    <a:pt x="59" y="44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59" y="45"/>
                    <a:pt x="59" y="45"/>
                    <a:pt x="58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8" y="45"/>
                    <a:pt x="58" y="45"/>
                    <a:pt x="57" y="45"/>
                  </a:cubicBezTo>
                  <a:close/>
                  <a:moveTo>
                    <a:pt x="65" y="28"/>
                  </a:moveTo>
                  <a:cubicBezTo>
                    <a:pt x="64" y="28"/>
                    <a:pt x="63" y="27"/>
                    <a:pt x="64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4"/>
                    <a:pt x="65" y="21"/>
                    <a:pt x="66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6" y="18"/>
                    <a:pt x="67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6" y="28"/>
                    <a:pt x="66" y="28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lose/>
                  <a:moveTo>
                    <a:pt x="69" y="11"/>
                  </a:moveTo>
                  <a:cubicBezTo>
                    <a:pt x="68" y="11"/>
                    <a:pt x="68" y="1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8" y="1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0"/>
                    <a:pt x="69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1" y="0"/>
                    <a:pt x="71" y="0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4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10"/>
                    <a:pt x="70" y="11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2" name="Freeform 439">
              <a:extLst>
                <a:ext uri="{FF2B5EF4-FFF2-40B4-BE49-F238E27FC236}">
                  <a16:creationId xmlns:a16="http://schemas.microsoft.com/office/drawing/2014/main" id="{1C885BBA-B4F5-34F5-4AF7-256E0E7530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9638" y="4213225"/>
              <a:ext cx="279400" cy="233363"/>
            </a:xfrm>
            <a:custGeom>
              <a:avLst/>
              <a:gdLst>
                <a:gd name="T0" fmla="*/ 1 w 74"/>
                <a:gd name="T1" fmla="*/ 59 h 62"/>
                <a:gd name="T2" fmla="*/ 9 w 74"/>
                <a:gd name="T3" fmla="*/ 58 h 62"/>
                <a:gd name="T4" fmla="*/ 11 w 74"/>
                <a:gd name="T5" fmla="*/ 59 h 62"/>
                <a:gd name="T6" fmla="*/ 10 w 74"/>
                <a:gd name="T7" fmla="*/ 61 h 62"/>
                <a:gd name="T8" fmla="*/ 1 w 74"/>
                <a:gd name="T9" fmla="*/ 62 h 62"/>
                <a:gd name="T10" fmla="*/ 1 w 74"/>
                <a:gd name="T11" fmla="*/ 62 h 62"/>
                <a:gd name="T12" fmla="*/ 1 w 74"/>
                <a:gd name="T13" fmla="*/ 62 h 62"/>
                <a:gd name="T14" fmla="*/ 18 w 74"/>
                <a:gd name="T15" fmla="*/ 58 h 62"/>
                <a:gd name="T16" fmla="*/ 19 w 74"/>
                <a:gd name="T17" fmla="*/ 56 h 62"/>
                <a:gd name="T18" fmla="*/ 26 w 74"/>
                <a:gd name="T19" fmla="*/ 53 h 62"/>
                <a:gd name="T20" fmla="*/ 28 w 74"/>
                <a:gd name="T21" fmla="*/ 54 h 62"/>
                <a:gd name="T22" fmla="*/ 27 w 74"/>
                <a:gd name="T23" fmla="*/ 56 h 62"/>
                <a:gd name="T24" fmla="*/ 19 w 74"/>
                <a:gd name="T25" fmla="*/ 58 h 62"/>
                <a:gd name="T26" fmla="*/ 19 w 74"/>
                <a:gd name="T27" fmla="*/ 59 h 62"/>
                <a:gd name="T28" fmla="*/ 34 w 74"/>
                <a:gd name="T29" fmla="*/ 51 h 62"/>
                <a:gd name="T30" fmla="*/ 35 w 74"/>
                <a:gd name="T31" fmla="*/ 49 h 62"/>
                <a:gd name="T32" fmla="*/ 41 w 74"/>
                <a:gd name="T33" fmla="*/ 44 h 62"/>
                <a:gd name="T34" fmla="*/ 43 w 74"/>
                <a:gd name="T35" fmla="*/ 45 h 62"/>
                <a:gd name="T36" fmla="*/ 43 w 74"/>
                <a:gd name="T37" fmla="*/ 47 h 62"/>
                <a:gd name="T38" fmla="*/ 36 w 74"/>
                <a:gd name="T39" fmla="*/ 51 h 62"/>
                <a:gd name="T40" fmla="*/ 35 w 74"/>
                <a:gd name="T41" fmla="*/ 51 h 62"/>
                <a:gd name="T42" fmla="*/ 49 w 74"/>
                <a:gd name="T43" fmla="*/ 40 h 62"/>
                <a:gd name="T44" fmla="*/ 49 w 74"/>
                <a:gd name="T45" fmla="*/ 38 h 62"/>
                <a:gd name="T46" fmla="*/ 54 w 74"/>
                <a:gd name="T47" fmla="*/ 32 h 62"/>
                <a:gd name="T48" fmla="*/ 56 w 74"/>
                <a:gd name="T49" fmla="*/ 32 h 62"/>
                <a:gd name="T50" fmla="*/ 57 w 74"/>
                <a:gd name="T51" fmla="*/ 34 h 62"/>
                <a:gd name="T52" fmla="*/ 51 w 74"/>
                <a:gd name="T53" fmla="*/ 40 h 62"/>
                <a:gd name="T54" fmla="*/ 50 w 74"/>
                <a:gd name="T55" fmla="*/ 41 h 62"/>
                <a:gd name="T56" fmla="*/ 61 w 74"/>
                <a:gd name="T57" fmla="*/ 27 h 62"/>
                <a:gd name="T58" fmla="*/ 60 w 74"/>
                <a:gd name="T59" fmla="*/ 25 h 62"/>
                <a:gd name="T60" fmla="*/ 64 w 74"/>
                <a:gd name="T61" fmla="*/ 18 h 62"/>
                <a:gd name="T62" fmla="*/ 66 w 74"/>
                <a:gd name="T63" fmla="*/ 17 h 62"/>
                <a:gd name="T64" fmla="*/ 67 w 74"/>
                <a:gd name="T65" fmla="*/ 19 h 62"/>
                <a:gd name="T66" fmla="*/ 63 w 74"/>
                <a:gd name="T67" fmla="*/ 26 h 62"/>
                <a:gd name="T68" fmla="*/ 61 w 74"/>
                <a:gd name="T69" fmla="*/ 27 h 62"/>
                <a:gd name="T70" fmla="*/ 69 w 74"/>
                <a:gd name="T71" fmla="*/ 11 h 62"/>
                <a:gd name="T72" fmla="*/ 68 w 74"/>
                <a:gd name="T73" fmla="*/ 9 h 62"/>
                <a:gd name="T74" fmla="*/ 71 w 74"/>
                <a:gd name="T75" fmla="*/ 1 h 62"/>
                <a:gd name="T76" fmla="*/ 73 w 74"/>
                <a:gd name="T77" fmla="*/ 0 h 62"/>
                <a:gd name="T78" fmla="*/ 74 w 74"/>
                <a:gd name="T79" fmla="*/ 2 h 62"/>
                <a:gd name="T80" fmla="*/ 71 w 74"/>
                <a:gd name="T81" fmla="*/ 10 h 62"/>
                <a:gd name="T82" fmla="*/ 70 w 74"/>
                <a:gd name="T83" fmla="*/ 11 h 62"/>
                <a:gd name="T84" fmla="*/ 69 w 74"/>
                <a:gd name="T85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" h="62">
                  <a:moveTo>
                    <a:pt x="0" y="61"/>
                  </a:moveTo>
                  <a:cubicBezTo>
                    <a:pt x="0" y="60"/>
                    <a:pt x="0" y="59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9"/>
                    <a:pt x="4" y="59"/>
                    <a:pt x="9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1" y="58"/>
                    <a:pt x="11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60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5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0" y="61"/>
                    <a:pt x="0" y="61"/>
                  </a:cubicBezTo>
                  <a:close/>
                  <a:moveTo>
                    <a:pt x="18" y="58"/>
                  </a:moveTo>
                  <a:cubicBezTo>
                    <a:pt x="17" y="57"/>
                    <a:pt x="18" y="56"/>
                    <a:pt x="19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1" y="55"/>
                    <a:pt x="23" y="54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7" y="53"/>
                    <a:pt x="28" y="53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5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4" y="57"/>
                    <a:pt x="22" y="58"/>
                    <a:pt x="19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58"/>
                    <a:pt x="18" y="58"/>
                  </a:cubicBezTo>
                  <a:close/>
                  <a:moveTo>
                    <a:pt x="34" y="51"/>
                  </a:moveTo>
                  <a:cubicBezTo>
                    <a:pt x="34" y="50"/>
                    <a:pt x="34" y="49"/>
                    <a:pt x="35" y="49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7" y="47"/>
                    <a:pt x="39" y="46"/>
                    <a:pt x="41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2" y="44"/>
                    <a:pt x="43" y="44"/>
                    <a:pt x="43" y="45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4" y="45"/>
                    <a:pt x="44" y="46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1" y="48"/>
                    <a:pt x="38" y="50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4" y="51"/>
                    <a:pt x="34" y="51"/>
                  </a:cubicBezTo>
                  <a:close/>
                  <a:moveTo>
                    <a:pt x="49" y="40"/>
                  </a:moveTo>
                  <a:cubicBezTo>
                    <a:pt x="48" y="40"/>
                    <a:pt x="48" y="39"/>
                    <a:pt x="49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1" y="36"/>
                    <a:pt x="53" y="34"/>
                    <a:pt x="54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3"/>
                    <a:pt x="57" y="34"/>
                    <a:pt x="57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5" y="36"/>
                    <a:pt x="53" y="38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1"/>
                    <a:pt x="49" y="40"/>
                    <a:pt x="49" y="40"/>
                  </a:cubicBezTo>
                  <a:close/>
                  <a:moveTo>
                    <a:pt x="61" y="27"/>
                  </a:moveTo>
                  <a:cubicBezTo>
                    <a:pt x="60" y="26"/>
                    <a:pt x="60" y="25"/>
                    <a:pt x="60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2" y="22"/>
                    <a:pt x="63" y="20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5" y="17"/>
                    <a:pt x="65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8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22"/>
                    <a:pt x="64" y="24"/>
                    <a:pt x="63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2" y="27"/>
                    <a:pt x="62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lose/>
                  <a:moveTo>
                    <a:pt x="69" y="11"/>
                  </a:moveTo>
                  <a:cubicBezTo>
                    <a:pt x="68" y="11"/>
                    <a:pt x="68" y="10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70" y="4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2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4" y="1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3" y="5"/>
                    <a:pt x="72" y="8"/>
                    <a:pt x="71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11"/>
                    <a:pt x="70" y="11"/>
                    <a:pt x="70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69" y="11"/>
                    <a:pt x="69" y="11"/>
                    <a:pt x="69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3" name="Freeform 440">
              <a:extLst>
                <a:ext uri="{FF2B5EF4-FFF2-40B4-BE49-F238E27FC236}">
                  <a16:creationId xmlns:a16="http://schemas.microsoft.com/office/drawing/2014/main" id="{F74FB593-BED5-D4F9-0089-D24860F7A2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9200" y="4175125"/>
              <a:ext cx="325438" cy="361950"/>
            </a:xfrm>
            <a:custGeom>
              <a:avLst/>
              <a:gdLst>
                <a:gd name="T0" fmla="*/ 77 w 87"/>
                <a:gd name="T1" fmla="*/ 94 h 96"/>
                <a:gd name="T2" fmla="*/ 77 w 87"/>
                <a:gd name="T3" fmla="*/ 94 h 96"/>
                <a:gd name="T4" fmla="*/ 76 w 87"/>
                <a:gd name="T5" fmla="*/ 92 h 96"/>
                <a:gd name="T6" fmla="*/ 78 w 87"/>
                <a:gd name="T7" fmla="*/ 91 h 96"/>
                <a:gd name="T8" fmla="*/ 86 w 87"/>
                <a:gd name="T9" fmla="*/ 94 h 96"/>
                <a:gd name="T10" fmla="*/ 87 w 87"/>
                <a:gd name="T11" fmla="*/ 95 h 96"/>
                <a:gd name="T12" fmla="*/ 85 w 87"/>
                <a:gd name="T13" fmla="*/ 96 h 96"/>
                <a:gd name="T14" fmla="*/ 68 w 87"/>
                <a:gd name="T15" fmla="*/ 91 h 96"/>
                <a:gd name="T16" fmla="*/ 61 w 87"/>
                <a:gd name="T17" fmla="*/ 87 h 96"/>
                <a:gd name="T18" fmla="*/ 60 w 87"/>
                <a:gd name="T19" fmla="*/ 85 h 96"/>
                <a:gd name="T20" fmla="*/ 62 w 87"/>
                <a:gd name="T21" fmla="*/ 84 h 96"/>
                <a:gd name="T22" fmla="*/ 69 w 87"/>
                <a:gd name="T23" fmla="*/ 88 h 96"/>
                <a:gd name="T24" fmla="*/ 70 w 87"/>
                <a:gd name="T25" fmla="*/ 90 h 96"/>
                <a:gd name="T26" fmla="*/ 68 w 87"/>
                <a:gd name="T27" fmla="*/ 91 h 96"/>
                <a:gd name="T28" fmla="*/ 52 w 87"/>
                <a:gd name="T29" fmla="*/ 82 h 96"/>
                <a:gd name="T30" fmla="*/ 45 w 87"/>
                <a:gd name="T31" fmla="*/ 78 h 96"/>
                <a:gd name="T32" fmla="*/ 45 w 87"/>
                <a:gd name="T33" fmla="*/ 76 h 96"/>
                <a:gd name="T34" fmla="*/ 47 w 87"/>
                <a:gd name="T35" fmla="*/ 75 h 96"/>
                <a:gd name="T36" fmla="*/ 53 w 87"/>
                <a:gd name="T37" fmla="*/ 80 h 96"/>
                <a:gd name="T38" fmla="*/ 54 w 87"/>
                <a:gd name="T39" fmla="*/ 82 h 96"/>
                <a:gd name="T40" fmla="*/ 53 w 87"/>
                <a:gd name="T41" fmla="*/ 82 h 96"/>
                <a:gd name="T42" fmla="*/ 37 w 87"/>
                <a:gd name="T43" fmla="*/ 71 h 96"/>
                <a:gd name="T44" fmla="*/ 31 w 87"/>
                <a:gd name="T45" fmla="*/ 66 h 96"/>
                <a:gd name="T46" fmla="*/ 31 w 87"/>
                <a:gd name="T47" fmla="*/ 64 h 96"/>
                <a:gd name="T48" fmla="*/ 33 w 87"/>
                <a:gd name="T49" fmla="*/ 64 h 96"/>
                <a:gd name="T50" fmla="*/ 39 w 87"/>
                <a:gd name="T51" fmla="*/ 69 h 96"/>
                <a:gd name="T52" fmla="*/ 39 w 87"/>
                <a:gd name="T53" fmla="*/ 71 h 96"/>
                <a:gd name="T54" fmla="*/ 38 w 87"/>
                <a:gd name="T55" fmla="*/ 72 h 96"/>
                <a:gd name="T56" fmla="*/ 24 w 87"/>
                <a:gd name="T57" fmla="*/ 58 h 96"/>
                <a:gd name="T58" fmla="*/ 20 w 87"/>
                <a:gd name="T59" fmla="*/ 52 h 96"/>
                <a:gd name="T60" fmla="*/ 20 w 87"/>
                <a:gd name="T61" fmla="*/ 50 h 96"/>
                <a:gd name="T62" fmla="*/ 22 w 87"/>
                <a:gd name="T63" fmla="*/ 50 h 96"/>
                <a:gd name="T64" fmla="*/ 27 w 87"/>
                <a:gd name="T65" fmla="*/ 56 h 96"/>
                <a:gd name="T66" fmla="*/ 27 w 87"/>
                <a:gd name="T67" fmla="*/ 59 h 96"/>
                <a:gd name="T68" fmla="*/ 26 w 87"/>
                <a:gd name="T69" fmla="*/ 59 h 96"/>
                <a:gd name="T70" fmla="*/ 14 w 87"/>
                <a:gd name="T71" fmla="*/ 43 h 96"/>
                <a:gd name="T72" fmla="*/ 10 w 87"/>
                <a:gd name="T73" fmla="*/ 36 h 96"/>
                <a:gd name="T74" fmla="*/ 11 w 87"/>
                <a:gd name="T75" fmla="*/ 34 h 96"/>
                <a:gd name="T76" fmla="*/ 13 w 87"/>
                <a:gd name="T77" fmla="*/ 35 h 96"/>
                <a:gd name="T78" fmla="*/ 17 w 87"/>
                <a:gd name="T79" fmla="*/ 42 h 96"/>
                <a:gd name="T80" fmla="*/ 16 w 87"/>
                <a:gd name="T81" fmla="*/ 44 h 96"/>
                <a:gd name="T82" fmla="*/ 15 w 87"/>
                <a:gd name="T83" fmla="*/ 44 h 96"/>
                <a:gd name="T84" fmla="*/ 6 w 87"/>
                <a:gd name="T85" fmla="*/ 27 h 96"/>
                <a:gd name="T86" fmla="*/ 4 w 87"/>
                <a:gd name="T87" fmla="*/ 19 h 96"/>
                <a:gd name="T88" fmla="*/ 5 w 87"/>
                <a:gd name="T89" fmla="*/ 17 h 96"/>
                <a:gd name="T90" fmla="*/ 6 w 87"/>
                <a:gd name="T91" fmla="*/ 18 h 96"/>
                <a:gd name="T92" fmla="*/ 9 w 87"/>
                <a:gd name="T93" fmla="*/ 26 h 96"/>
                <a:gd name="T94" fmla="*/ 8 w 87"/>
                <a:gd name="T95" fmla="*/ 28 h 96"/>
                <a:gd name="T96" fmla="*/ 8 w 87"/>
                <a:gd name="T97" fmla="*/ 28 h 96"/>
                <a:gd name="T98" fmla="*/ 1 w 87"/>
                <a:gd name="T99" fmla="*/ 9 h 96"/>
                <a:gd name="T100" fmla="*/ 0 w 87"/>
                <a:gd name="T101" fmla="*/ 1 h 96"/>
                <a:gd name="T102" fmla="*/ 1 w 87"/>
                <a:gd name="T103" fmla="*/ 0 h 96"/>
                <a:gd name="T104" fmla="*/ 3 w 87"/>
                <a:gd name="T105" fmla="*/ 1 h 96"/>
                <a:gd name="T106" fmla="*/ 4 w 87"/>
                <a:gd name="T107" fmla="*/ 9 h 96"/>
                <a:gd name="T108" fmla="*/ 3 w 87"/>
                <a:gd name="T109" fmla="*/ 10 h 96"/>
                <a:gd name="T110" fmla="*/ 3 w 87"/>
                <a:gd name="T111" fmla="*/ 1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7" h="96">
                  <a:moveTo>
                    <a:pt x="85" y="96"/>
                  </a:moveTo>
                  <a:cubicBezTo>
                    <a:pt x="82" y="96"/>
                    <a:pt x="80" y="95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4"/>
                    <a:pt x="76" y="93"/>
                    <a:pt x="76" y="92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7" y="91"/>
                    <a:pt x="78" y="91"/>
                    <a:pt x="78" y="91"/>
                  </a:cubicBezTo>
                  <a:cubicBezTo>
                    <a:pt x="78" y="91"/>
                    <a:pt x="78" y="91"/>
                    <a:pt x="78" y="91"/>
                  </a:cubicBezTo>
                  <a:cubicBezTo>
                    <a:pt x="81" y="92"/>
                    <a:pt x="83" y="93"/>
                    <a:pt x="86" y="94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87" y="94"/>
                    <a:pt x="87" y="95"/>
                    <a:pt x="87" y="95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7" y="96"/>
                    <a:pt x="86" y="96"/>
                    <a:pt x="85" y="96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5" y="96"/>
                    <a:pt x="85" y="96"/>
                    <a:pt x="85" y="96"/>
                  </a:cubicBezTo>
                  <a:close/>
                  <a:moveTo>
                    <a:pt x="68" y="91"/>
                  </a:moveTo>
                  <a:cubicBezTo>
                    <a:pt x="65" y="89"/>
                    <a:pt x="63" y="88"/>
                    <a:pt x="61" y="87"/>
                  </a:cubicBezTo>
                  <a:cubicBezTo>
                    <a:pt x="61" y="87"/>
                    <a:pt x="61" y="87"/>
                    <a:pt x="61" y="87"/>
                  </a:cubicBezTo>
                  <a:cubicBezTo>
                    <a:pt x="60" y="87"/>
                    <a:pt x="60" y="86"/>
                    <a:pt x="60" y="85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60" y="84"/>
                    <a:pt x="61" y="84"/>
                    <a:pt x="62" y="84"/>
                  </a:cubicBezTo>
                  <a:cubicBezTo>
                    <a:pt x="62" y="84"/>
                    <a:pt x="62" y="84"/>
                    <a:pt x="62" y="84"/>
                  </a:cubicBezTo>
                  <a:cubicBezTo>
                    <a:pt x="64" y="86"/>
                    <a:pt x="67" y="87"/>
                    <a:pt x="69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0" y="88"/>
                    <a:pt x="70" y="89"/>
                    <a:pt x="70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0" y="90"/>
                    <a:pt x="69" y="91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lose/>
                  <a:moveTo>
                    <a:pt x="52" y="82"/>
                  </a:moveTo>
                  <a:cubicBezTo>
                    <a:pt x="49" y="81"/>
                    <a:pt x="47" y="79"/>
                    <a:pt x="45" y="78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44" y="77"/>
                    <a:pt x="44" y="76"/>
                    <a:pt x="45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5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9" y="77"/>
                    <a:pt x="51" y="78"/>
                    <a:pt x="53" y="80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4" y="80"/>
                    <a:pt x="54" y="81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2" y="82"/>
                    <a:pt x="52" y="82"/>
                    <a:pt x="52" y="82"/>
                  </a:cubicBezTo>
                  <a:close/>
                  <a:moveTo>
                    <a:pt x="37" y="71"/>
                  </a:moveTo>
                  <a:cubicBezTo>
                    <a:pt x="35" y="70"/>
                    <a:pt x="33" y="68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5"/>
                    <a:pt x="31" y="64"/>
                    <a:pt x="31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2" y="63"/>
                    <a:pt x="33" y="63"/>
                    <a:pt x="33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5" y="66"/>
                    <a:pt x="37" y="67"/>
                    <a:pt x="39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0" y="70"/>
                    <a:pt x="40" y="71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2"/>
                    <a:pt x="38" y="72"/>
                    <a:pt x="38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2"/>
                    <a:pt x="37" y="72"/>
                    <a:pt x="37" y="71"/>
                  </a:cubicBezTo>
                  <a:close/>
                  <a:moveTo>
                    <a:pt x="24" y="58"/>
                  </a:moveTo>
                  <a:cubicBezTo>
                    <a:pt x="23" y="56"/>
                    <a:pt x="21" y="54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19" y="51"/>
                    <a:pt x="19" y="50"/>
                    <a:pt x="20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49"/>
                    <a:pt x="21" y="49"/>
                    <a:pt x="22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52"/>
                    <a:pt x="25" y="54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7"/>
                    <a:pt x="27" y="58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5" y="59"/>
                    <a:pt x="25" y="59"/>
                    <a:pt x="24" y="58"/>
                  </a:cubicBezTo>
                  <a:close/>
                  <a:moveTo>
                    <a:pt x="14" y="43"/>
                  </a:moveTo>
                  <a:cubicBezTo>
                    <a:pt x="13" y="41"/>
                    <a:pt x="11" y="38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7"/>
                    <a:pt x="15" y="39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3"/>
                    <a:pt x="17" y="43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6" y="44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3"/>
                  </a:cubicBezTo>
                  <a:close/>
                  <a:moveTo>
                    <a:pt x="6" y="27"/>
                  </a:moveTo>
                  <a:cubicBezTo>
                    <a:pt x="5" y="24"/>
                    <a:pt x="4" y="22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8"/>
                    <a:pt x="4" y="18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21"/>
                    <a:pt x="8" y="23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8"/>
                    <a:pt x="6" y="27"/>
                    <a:pt x="6" y="27"/>
                  </a:cubicBezTo>
                  <a:close/>
                  <a:moveTo>
                    <a:pt x="1" y="9"/>
                  </a:moveTo>
                  <a:cubicBezTo>
                    <a:pt x="0" y="4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4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1" y="10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4" name="Freeform 441">
              <a:extLst>
                <a:ext uri="{FF2B5EF4-FFF2-40B4-BE49-F238E27FC236}">
                  <a16:creationId xmlns:a16="http://schemas.microsoft.com/office/drawing/2014/main" id="{D4F03575-B24D-2858-9A2B-BF9ABC4AD0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6663" y="4175125"/>
              <a:ext cx="334963" cy="255588"/>
            </a:xfrm>
            <a:custGeom>
              <a:avLst/>
              <a:gdLst>
                <a:gd name="T0" fmla="*/ 82 w 89"/>
                <a:gd name="T1" fmla="*/ 67 h 68"/>
                <a:gd name="T2" fmla="*/ 81 w 89"/>
                <a:gd name="T3" fmla="*/ 65 h 68"/>
                <a:gd name="T4" fmla="*/ 82 w 89"/>
                <a:gd name="T5" fmla="*/ 64 h 68"/>
                <a:gd name="T6" fmla="*/ 87 w 89"/>
                <a:gd name="T7" fmla="*/ 65 h 68"/>
                <a:gd name="T8" fmla="*/ 89 w 89"/>
                <a:gd name="T9" fmla="*/ 66 h 68"/>
                <a:gd name="T10" fmla="*/ 87 w 89"/>
                <a:gd name="T11" fmla="*/ 68 h 68"/>
                <a:gd name="T12" fmla="*/ 87 w 89"/>
                <a:gd name="T13" fmla="*/ 68 h 68"/>
                <a:gd name="T14" fmla="*/ 64 w 89"/>
                <a:gd name="T15" fmla="*/ 63 h 68"/>
                <a:gd name="T16" fmla="*/ 63 w 89"/>
                <a:gd name="T17" fmla="*/ 61 h 68"/>
                <a:gd name="T18" fmla="*/ 65 w 89"/>
                <a:gd name="T19" fmla="*/ 60 h 68"/>
                <a:gd name="T20" fmla="*/ 73 w 89"/>
                <a:gd name="T21" fmla="*/ 62 h 68"/>
                <a:gd name="T22" fmla="*/ 74 w 89"/>
                <a:gd name="T23" fmla="*/ 64 h 68"/>
                <a:gd name="T24" fmla="*/ 72 w 89"/>
                <a:gd name="T25" fmla="*/ 65 h 68"/>
                <a:gd name="T26" fmla="*/ 72 w 89"/>
                <a:gd name="T27" fmla="*/ 65 h 68"/>
                <a:gd name="T28" fmla="*/ 47 w 89"/>
                <a:gd name="T29" fmla="*/ 56 h 68"/>
                <a:gd name="T30" fmla="*/ 47 w 89"/>
                <a:gd name="T31" fmla="*/ 54 h 68"/>
                <a:gd name="T32" fmla="*/ 49 w 89"/>
                <a:gd name="T33" fmla="*/ 53 h 68"/>
                <a:gd name="T34" fmla="*/ 56 w 89"/>
                <a:gd name="T35" fmla="*/ 57 h 68"/>
                <a:gd name="T36" fmla="*/ 57 w 89"/>
                <a:gd name="T37" fmla="*/ 58 h 68"/>
                <a:gd name="T38" fmla="*/ 55 w 89"/>
                <a:gd name="T39" fmla="*/ 59 h 68"/>
                <a:gd name="T40" fmla="*/ 55 w 89"/>
                <a:gd name="T41" fmla="*/ 59 h 68"/>
                <a:gd name="T42" fmla="*/ 32 w 89"/>
                <a:gd name="T43" fmla="*/ 46 h 68"/>
                <a:gd name="T44" fmla="*/ 32 w 89"/>
                <a:gd name="T45" fmla="*/ 44 h 68"/>
                <a:gd name="T46" fmla="*/ 34 w 89"/>
                <a:gd name="T47" fmla="*/ 43 h 68"/>
                <a:gd name="T48" fmla="*/ 40 w 89"/>
                <a:gd name="T49" fmla="*/ 48 h 68"/>
                <a:gd name="T50" fmla="*/ 41 w 89"/>
                <a:gd name="T51" fmla="*/ 50 h 68"/>
                <a:gd name="T52" fmla="*/ 39 w 89"/>
                <a:gd name="T53" fmla="*/ 51 h 68"/>
                <a:gd name="T54" fmla="*/ 39 w 89"/>
                <a:gd name="T55" fmla="*/ 51 h 68"/>
                <a:gd name="T56" fmla="*/ 19 w 89"/>
                <a:gd name="T57" fmla="*/ 33 h 68"/>
                <a:gd name="T58" fmla="*/ 19 w 89"/>
                <a:gd name="T59" fmla="*/ 31 h 68"/>
                <a:gd name="T60" fmla="*/ 21 w 89"/>
                <a:gd name="T61" fmla="*/ 31 h 68"/>
                <a:gd name="T62" fmla="*/ 27 w 89"/>
                <a:gd name="T63" fmla="*/ 37 h 68"/>
                <a:gd name="T64" fmla="*/ 27 w 89"/>
                <a:gd name="T65" fmla="*/ 39 h 68"/>
                <a:gd name="T66" fmla="*/ 25 w 89"/>
                <a:gd name="T67" fmla="*/ 39 h 68"/>
                <a:gd name="T68" fmla="*/ 24 w 89"/>
                <a:gd name="T69" fmla="*/ 39 h 68"/>
                <a:gd name="T70" fmla="*/ 8 w 89"/>
                <a:gd name="T71" fmla="*/ 18 h 68"/>
                <a:gd name="T72" fmla="*/ 9 w 89"/>
                <a:gd name="T73" fmla="*/ 16 h 68"/>
                <a:gd name="T74" fmla="*/ 11 w 89"/>
                <a:gd name="T75" fmla="*/ 17 h 68"/>
                <a:gd name="T76" fmla="*/ 15 w 89"/>
                <a:gd name="T77" fmla="*/ 23 h 68"/>
                <a:gd name="T78" fmla="*/ 15 w 89"/>
                <a:gd name="T79" fmla="*/ 26 h 68"/>
                <a:gd name="T80" fmla="*/ 14 w 89"/>
                <a:gd name="T81" fmla="*/ 26 h 68"/>
                <a:gd name="T82" fmla="*/ 13 w 89"/>
                <a:gd name="T83" fmla="*/ 25 h 68"/>
                <a:gd name="T84" fmla="*/ 0 w 89"/>
                <a:gd name="T85" fmla="*/ 2 h 68"/>
                <a:gd name="T86" fmla="*/ 0 w 89"/>
                <a:gd name="T87" fmla="*/ 2 h 68"/>
                <a:gd name="T88" fmla="*/ 1 w 89"/>
                <a:gd name="T89" fmla="*/ 0 h 68"/>
                <a:gd name="T90" fmla="*/ 3 w 89"/>
                <a:gd name="T91" fmla="*/ 1 h 68"/>
                <a:gd name="T92" fmla="*/ 6 w 89"/>
                <a:gd name="T93" fmla="*/ 8 h 68"/>
                <a:gd name="T94" fmla="*/ 5 w 89"/>
                <a:gd name="T95" fmla="*/ 10 h 68"/>
                <a:gd name="T96" fmla="*/ 5 w 89"/>
                <a:gd name="T97" fmla="*/ 1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9" h="68">
                  <a:moveTo>
                    <a:pt x="87" y="68"/>
                  </a:moveTo>
                  <a:cubicBezTo>
                    <a:pt x="85" y="68"/>
                    <a:pt x="83" y="67"/>
                    <a:pt x="82" y="67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81" y="67"/>
                    <a:pt x="80" y="66"/>
                    <a:pt x="81" y="65"/>
                  </a:cubicBezTo>
                  <a:cubicBezTo>
                    <a:pt x="81" y="65"/>
                    <a:pt x="81" y="65"/>
                    <a:pt x="81" y="65"/>
                  </a:cubicBezTo>
                  <a:cubicBezTo>
                    <a:pt x="81" y="65"/>
                    <a:pt x="81" y="64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4" y="64"/>
                    <a:pt x="86" y="65"/>
                    <a:pt x="87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5"/>
                    <a:pt x="89" y="66"/>
                    <a:pt x="89" y="66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8" y="67"/>
                    <a:pt x="88" y="68"/>
                    <a:pt x="87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8"/>
                    <a:pt x="87" y="68"/>
                    <a:pt x="87" y="68"/>
                  </a:cubicBezTo>
                  <a:close/>
                  <a:moveTo>
                    <a:pt x="72" y="65"/>
                  </a:moveTo>
                  <a:cubicBezTo>
                    <a:pt x="69" y="64"/>
                    <a:pt x="67" y="64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3" y="63"/>
                    <a:pt x="63" y="62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3" y="60"/>
                    <a:pt x="64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7" y="61"/>
                    <a:pt x="70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4" y="63"/>
                    <a:pt x="74" y="64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4" y="65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lose/>
                  <a:moveTo>
                    <a:pt x="55" y="59"/>
                  </a:moveTo>
                  <a:cubicBezTo>
                    <a:pt x="52" y="58"/>
                    <a:pt x="50" y="57"/>
                    <a:pt x="47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7" y="55"/>
                    <a:pt x="46" y="54"/>
                    <a:pt x="47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3"/>
                    <a:pt x="48" y="53"/>
                    <a:pt x="49" y="5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1" y="54"/>
                    <a:pt x="53" y="55"/>
                    <a:pt x="56" y="57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7" y="57"/>
                    <a:pt x="57" y="58"/>
                    <a:pt x="57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6" y="59"/>
                    <a:pt x="56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lose/>
                  <a:moveTo>
                    <a:pt x="39" y="51"/>
                  </a:moveTo>
                  <a:cubicBezTo>
                    <a:pt x="36" y="49"/>
                    <a:pt x="34" y="47"/>
                    <a:pt x="32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1" y="45"/>
                    <a:pt x="31" y="44"/>
                    <a:pt x="32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43"/>
                    <a:pt x="33" y="43"/>
                    <a:pt x="34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5"/>
                    <a:pt x="38" y="47"/>
                    <a:pt x="40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1" y="49"/>
                    <a:pt x="41" y="49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0" y="51"/>
                    <a:pt x="40" y="51"/>
                    <a:pt x="39" y="51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9" y="51"/>
                    <a:pt x="39" y="51"/>
                    <a:pt x="39" y="51"/>
                  </a:cubicBezTo>
                  <a:close/>
                  <a:moveTo>
                    <a:pt x="24" y="39"/>
                  </a:moveTo>
                  <a:cubicBezTo>
                    <a:pt x="22" y="37"/>
                    <a:pt x="21" y="35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8" y="33"/>
                    <a:pt x="18" y="32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3" y="33"/>
                    <a:pt x="25" y="35"/>
                    <a:pt x="27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8"/>
                    <a:pt x="27" y="38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6" y="39"/>
                    <a:pt x="26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9"/>
                    <a:pt x="25" y="39"/>
                    <a:pt x="24" y="39"/>
                  </a:cubicBezTo>
                  <a:close/>
                  <a:moveTo>
                    <a:pt x="13" y="25"/>
                  </a:moveTo>
                  <a:cubicBezTo>
                    <a:pt x="11" y="23"/>
                    <a:pt x="9" y="21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7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10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9"/>
                    <a:pt x="13" y="21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4"/>
                    <a:pt x="15" y="25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3" y="26"/>
                    <a:pt x="13" y="26"/>
                    <a:pt x="13" y="25"/>
                  </a:cubicBezTo>
                  <a:close/>
                  <a:moveTo>
                    <a:pt x="3" y="9"/>
                  </a:moveTo>
                  <a:cubicBezTo>
                    <a:pt x="1" y="5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4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4" y="10"/>
                    <a:pt x="3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5" name="Freeform 442">
              <a:extLst>
                <a:ext uri="{FF2B5EF4-FFF2-40B4-BE49-F238E27FC236}">
                  <a16:creationId xmlns:a16="http://schemas.microsoft.com/office/drawing/2014/main" id="{EB4650E4-1973-676D-0750-7C46EFBF4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7800" y="4435475"/>
              <a:ext cx="150813" cy="142875"/>
            </a:xfrm>
            <a:custGeom>
              <a:avLst/>
              <a:gdLst>
                <a:gd name="T0" fmla="*/ 32 w 40"/>
                <a:gd name="T1" fmla="*/ 9 h 38"/>
                <a:gd name="T2" fmla="*/ 9 w 40"/>
                <a:gd name="T3" fmla="*/ 8 h 38"/>
                <a:gd name="T4" fmla="*/ 26 w 40"/>
                <a:gd name="T5" fmla="*/ 35 h 38"/>
                <a:gd name="T6" fmla="*/ 32 w 40"/>
                <a:gd name="T7" fmla="*/ 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8">
                  <a:moveTo>
                    <a:pt x="32" y="9"/>
                  </a:moveTo>
                  <a:cubicBezTo>
                    <a:pt x="32" y="9"/>
                    <a:pt x="17" y="0"/>
                    <a:pt x="9" y="8"/>
                  </a:cubicBezTo>
                  <a:cubicBezTo>
                    <a:pt x="0" y="17"/>
                    <a:pt x="19" y="38"/>
                    <a:pt x="26" y="35"/>
                  </a:cubicBezTo>
                  <a:cubicBezTo>
                    <a:pt x="31" y="33"/>
                    <a:pt x="40" y="23"/>
                    <a:pt x="32" y="9"/>
                  </a:cubicBezTo>
                  <a:close/>
                </a:path>
              </a:pathLst>
            </a:custGeom>
            <a:solidFill>
              <a:srgbClr val="C2E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6" name="Freeform 443">
              <a:extLst>
                <a:ext uri="{FF2B5EF4-FFF2-40B4-BE49-F238E27FC236}">
                  <a16:creationId xmlns:a16="http://schemas.microsoft.com/office/drawing/2014/main" id="{5FE9DC42-D7F8-55A6-C974-5AE0D954B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6850" y="4446587"/>
              <a:ext cx="119063" cy="127000"/>
            </a:xfrm>
            <a:custGeom>
              <a:avLst/>
              <a:gdLst>
                <a:gd name="T0" fmla="*/ 0 w 32"/>
                <a:gd name="T1" fmla="*/ 11 h 34"/>
                <a:gd name="T2" fmla="*/ 3 w 32"/>
                <a:gd name="T3" fmla="*/ 4 h 34"/>
                <a:gd name="T4" fmla="*/ 3 w 32"/>
                <a:gd name="T5" fmla="*/ 4 h 34"/>
                <a:gd name="T6" fmla="*/ 13 w 32"/>
                <a:gd name="T7" fmla="*/ 0 h 34"/>
                <a:gd name="T8" fmla="*/ 13 w 32"/>
                <a:gd name="T9" fmla="*/ 0 h 34"/>
                <a:gd name="T10" fmla="*/ 28 w 32"/>
                <a:gd name="T11" fmla="*/ 4 h 34"/>
                <a:gd name="T12" fmla="*/ 28 w 32"/>
                <a:gd name="T13" fmla="*/ 4 h 34"/>
                <a:gd name="T14" fmla="*/ 27 w 32"/>
                <a:gd name="T15" fmla="*/ 6 h 34"/>
                <a:gd name="T16" fmla="*/ 26 w 32"/>
                <a:gd name="T17" fmla="*/ 6 h 34"/>
                <a:gd name="T18" fmla="*/ 27 w 32"/>
                <a:gd name="T19" fmla="*/ 6 h 34"/>
                <a:gd name="T20" fmla="*/ 28 w 32"/>
                <a:gd name="T21" fmla="*/ 4 h 34"/>
                <a:gd name="T22" fmla="*/ 28 w 32"/>
                <a:gd name="T23" fmla="*/ 5 h 34"/>
                <a:gd name="T24" fmla="*/ 32 w 32"/>
                <a:gd name="T25" fmla="*/ 17 h 34"/>
                <a:gd name="T26" fmla="*/ 32 w 32"/>
                <a:gd name="T27" fmla="*/ 17 h 34"/>
                <a:gd name="T28" fmla="*/ 21 w 32"/>
                <a:gd name="T29" fmla="*/ 33 h 34"/>
                <a:gd name="T30" fmla="*/ 21 w 32"/>
                <a:gd name="T31" fmla="*/ 33 h 34"/>
                <a:gd name="T32" fmla="*/ 19 w 32"/>
                <a:gd name="T33" fmla="*/ 34 h 34"/>
                <a:gd name="T34" fmla="*/ 19 w 32"/>
                <a:gd name="T35" fmla="*/ 34 h 34"/>
                <a:gd name="T36" fmla="*/ 0 w 32"/>
                <a:gd name="T37" fmla="*/ 11 h 34"/>
                <a:gd name="T38" fmla="*/ 13 w 32"/>
                <a:gd name="T39" fmla="*/ 3 h 34"/>
                <a:gd name="T40" fmla="*/ 5 w 32"/>
                <a:gd name="T41" fmla="*/ 6 h 34"/>
                <a:gd name="T42" fmla="*/ 5 w 32"/>
                <a:gd name="T43" fmla="*/ 6 h 34"/>
                <a:gd name="T44" fmla="*/ 3 w 32"/>
                <a:gd name="T45" fmla="*/ 11 h 34"/>
                <a:gd name="T46" fmla="*/ 3 w 32"/>
                <a:gd name="T47" fmla="*/ 11 h 34"/>
                <a:gd name="T48" fmla="*/ 9 w 32"/>
                <a:gd name="T49" fmla="*/ 24 h 34"/>
                <a:gd name="T50" fmla="*/ 9 w 32"/>
                <a:gd name="T51" fmla="*/ 24 h 34"/>
                <a:gd name="T52" fmla="*/ 19 w 32"/>
                <a:gd name="T53" fmla="*/ 31 h 34"/>
                <a:gd name="T54" fmla="*/ 19 w 32"/>
                <a:gd name="T55" fmla="*/ 31 h 34"/>
                <a:gd name="T56" fmla="*/ 20 w 32"/>
                <a:gd name="T57" fmla="*/ 31 h 34"/>
                <a:gd name="T58" fmla="*/ 20 w 32"/>
                <a:gd name="T59" fmla="*/ 31 h 34"/>
                <a:gd name="T60" fmla="*/ 29 w 32"/>
                <a:gd name="T61" fmla="*/ 17 h 34"/>
                <a:gd name="T62" fmla="*/ 29 w 32"/>
                <a:gd name="T63" fmla="*/ 17 h 34"/>
                <a:gd name="T64" fmla="*/ 26 w 32"/>
                <a:gd name="T65" fmla="*/ 7 h 34"/>
                <a:gd name="T66" fmla="*/ 26 w 32"/>
                <a:gd name="T67" fmla="*/ 7 h 34"/>
                <a:gd name="T68" fmla="*/ 22 w 32"/>
                <a:gd name="T69" fmla="*/ 5 h 34"/>
                <a:gd name="T70" fmla="*/ 22 w 32"/>
                <a:gd name="T71" fmla="*/ 5 h 34"/>
                <a:gd name="T72" fmla="*/ 13 w 32"/>
                <a:gd name="T73" fmla="*/ 3 h 34"/>
                <a:gd name="T74" fmla="*/ 13 w 32"/>
                <a:gd name="T75" fmla="*/ 3 h 34"/>
                <a:gd name="T76" fmla="*/ 13 w 32"/>
                <a:gd name="T77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" h="34">
                  <a:moveTo>
                    <a:pt x="0" y="11"/>
                  </a:moveTo>
                  <a:cubicBezTo>
                    <a:pt x="0" y="9"/>
                    <a:pt x="1" y="6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6" y="1"/>
                    <a:pt x="10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1" y="0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1" y="9"/>
                    <a:pt x="32" y="13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26"/>
                    <a:pt x="26" y="32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4"/>
                    <a:pt x="20" y="34"/>
                    <a:pt x="19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2" y="33"/>
                    <a:pt x="0" y="21"/>
                    <a:pt x="0" y="11"/>
                  </a:cubicBezTo>
                  <a:close/>
                  <a:moveTo>
                    <a:pt x="13" y="3"/>
                  </a:moveTo>
                  <a:cubicBezTo>
                    <a:pt x="10" y="3"/>
                    <a:pt x="7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8"/>
                    <a:pt x="3" y="9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5"/>
                    <a:pt x="6" y="20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3" y="28"/>
                    <a:pt x="17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4" y="29"/>
                    <a:pt x="29" y="24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4"/>
                    <a:pt x="28" y="10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7"/>
                    <a:pt x="24" y="6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4"/>
                    <a:pt x="16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7" name="Freeform 444">
              <a:extLst>
                <a:ext uri="{FF2B5EF4-FFF2-40B4-BE49-F238E27FC236}">
                  <a16:creationId xmlns:a16="http://schemas.microsoft.com/office/drawing/2014/main" id="{1048E084-2AD6-631B-D83E-F56644C13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688" y="4383087"/>
              <a:ext cx="123825" cy="141288"/>
            </a:xfrm>
            <a:custGeom>
              <a:avLst/>
              <a:gdLst>
                <a:gd name="T0" fmla="*/ 0 w 33"/>
                <a:gd name="T1" fmla="*/ 22 h 38"/>
                <a:gd name="T2" fmla="*/ 11 w 33"/>
                <a:gd name="T3" fmla="*/ 4 h 38"/>
                <a:gd name="T4" fmla="*/ 25 w 33"/>
                <a:gd name="T5" fmla="*/ 33 h 38"/>
                <a:gd name="T6" fmla="*/ 0 w 33"/>
                <a:gd name="T7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8">
                  <a:moveTo>
                    <a:pt x="0" y="22"/>
                  </a:moveTo>
                  <a:cubicBezTo>
                    <a:pt x="0" y="22"/>
                    <a:pt x="1" y="8"/>
                    <a:pt x="11" y="4"/>
                  </a:cubicBezTo>
                  <a:cubicBezTo>
                    <a:pt x="21" y="0"/>
                    <a:pt x="33" y="29"/>
                    <a:pt x="25" y="33"/>
                  </a:cubicBezTo>
                  <a:cubicBezTo>
                    <a:pt x="18" y="36"/>
                    <a:pt x="6" y="38"/>
                    <a:pt x="0" y="22"/>
                  </a:cubicBezTo>
                  <a:close/>
                </a:path>
              </a:pathLst>
            </a:custGeom>
            <a:solidFill>
              <a:srgbClr val="C2E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8" name="Freeform 445">
              <a:extLst>
                <a:ext uri="{FF2B5EF4-FFF2-40B4-BE49-F238E27FC236}">
                  <a16:creationId xmlns:a16="http://schemas.microsoft.com/office/drawing/2014/main" id="{1D4CD642-645D-F9F4-70FF-662319E78B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513" y="4389437"/>
              <a:ext cx="112713" cy="131763"/>
            </a:xfrm>
            <a:custGeom>
              <a:avLst/>
              <a:gdLst>
                <a:gd name="T0" fmla="*/ 0 w 30"/>
                <a:gd name="T1" fmla="*/ 21 h 35"/>
                <a:gd name="T2" fmla="*/ 1 w 30"/>
                <a:gd name="T3" fmla="*/ 20 h 35"/>
                <a:gd name="T4" fmla="*/ 3 w 30"/>
                <a:gd name="T5" fmla="*/ 20 h 35"/>
                <a:gd name="T6" fmla="*/ 1 w 30"/>
                <a:gd name="T7" fmla="*/ 20 h 35"/>
                <a:gd name="T8" fmla="*/ 0 w 30"/>
                <a:gd name="T9" fmla="*/ 21 h 35"/>
                <a:gd name="T10" fmla="*/ 0 w 30"/>
                <a:gd name="T11" fmla="*/ 20 h 35"/>
                <a:gd name="T12" fmla="*/ 12 w 30"/>
                <a:gd name="T13" fmla="*/ 0 h 35"/>
                <a:gd name="T14" fmla="*/ 12 w 30"/>
                <a:gd name="T15" fmla="*/ 0 h 35"/>
                <a:gd name="T16" fmla="*/ 14 w 30"/>
                <a:gd name="T17" fmla="*/ 0 h 35"/>
                <a:gd name="T18" fmla="*/ 14 w 30"/>
                <a:gd name="T19" fmla="*/ 0 h 35"/>
                <a:gd name="T20" fmla="*/ 25 w 30"/>
                <a:gd name="T21" fmla="*/ 9 h 35"/>
                <a:gd name="T22" fmla="*/ 25 w 30"/>
                <a:gd name="T23" fmla="*/ 9 h 35"/>
                <a:gd name="T24" fmla="*/ 30 w 30"/>
                <a:gd name="T25" fmla="*/ 25 h 35"/>
                <a:gd name="T26" fmla="*/ 30 w 30"/>
                <a:gd name="T27" fmla="*/ 25 h 35"/>
                <a:gd name="T28" fmla="*/ 26 w 30"/>
                <a:gd name="T29" fmla="*/ 32 h 35"/>
                <a:gd name="T30" fmla="*/ 26 w 30"/>
                <a:gd name="T31" fmla="*/ 32 h 35"/>
                <a:gd name="T32" fmla="*/ 16 w 30"/>
                <a:gd name="T33" fmla="*/ 35 h 35"/>
                <a:gd name="T34" fmla="*/ 16 w 30"/>
                <a:gd name="T35" fmla="*/ 35 h 35"/>
                <a:gd name="T36" fmla="*/ 16 w 30"/>
                <a:gd name="T37" fmla="*/ 35 h 35"/>
                <a:gd name="T38" fmla="*/ 16 w 30"/>
                <a:gd name="T39" fmla="*/ 35 h 35"/>
                <a:gd name="T40" fmla="*/ 0 w 30"/>
                <a:gd name="T41" fmla="*/ 21 h 35"/>
                <a:gd name="T42" fmla="*/ 16 w 30"/>
                <a:gd name="T43" fmla="*/ 32 h 35"/>
                <a:gd name="T44" fmla="*/ 25 w 30"/>
                <a:gd name="T45" fmla="*/ 29 h 35"/>
                <a:gd name="T46" fmla="*/ 25 w 30"/>
                <a:gd name="T47" fmla="*/ 29 h 35"/>
                <a:gd name="T48" fmla="*/ 27 w 30"/>
                <a:gd name="T49" fmla="*/ 25 h 35"/>
                <a:gd name="T50" fmla="*/ 27 w 30"/>
                <a:gd name="T51" fmla="*/ 25 h 35"/>
                <a:gd name="T52" fmla="*/ 22 w 30"/>
                <a:gd name="T53" fmla="*/ 11 h 35"/>
                <a:gd name="T54" fmla="*/ 22 w 30"/>
                <a:gd name="T55" fmla="*/ 11 h 35"/>
                <a:gd name="T56" fmla="*/ 14 w 30"/>
                <a:gd name="T57" fmla="*/ 3 h 35"/>
                <a:gd name="T58" fmla="*/ 14 w 30"/>
                <a:gd name="T59" fmla="*/ 3 h 35"/>
                <a:gd name="T60" fmla="*/ 13 w 30"/>
                <a:gd name="T61" fmla="*/ 3 h 35"/>
                <a:gd name="T62" fmla="*/ 13 w 30"/>
                <a:gd name="T63" fmla="*/ 3 h 35"/>
                <a:gd name="T64" fmla="*/ 4 w 30"/>
                <a:gd name="T65" fmla="*/ 13 h 35"/>
                <a:gd name="T66" fmla="*/ 4 w 30"/>
                <a:gd name="T67" fmla="*/ 13 h 35"/>
                <a:gd name="T68" fmla="*/ 3 w 30"/>
                <a:gd name="T69" fmla="*/ 20 h 35"/>
                <a:gd name="T70" fmla="*/ 3 w 30"/>
                <a:gd name="T71" fmla="*/ 20 h 35"/>
                <a:gd name="T72" fmla="*/ 16 w 30"/>
                <a:gd name="T7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35">
                  <a:moveTo>
                    <a:pt x="0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1" y="5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9" y="0"/>
                    <a:pt x="22" y="4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8" y="14"/>
                    <a:pt x="30" y="20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8"/>
                    <a:pt x="29" y="31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4"/>
                    <a:pt x="20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0" y="35"/>
                    <a:pt x="3" y="31"/>
                    <a:pt x="0" y="21"/>
                  </a:cubicBezTo>
                  <a:close/>
                  <a:moveTo>
                    <a:pt x="16" y="32"/>
                  </a:moveTo>
                  <a:cubicBezTo>
                    <a:pt x="19" y="32"/>
                    <a:pt x="23" y="31"/>
                    <a:pt x="25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9"/>
                    <a:pt x="27" y="28"/>
                    <a:pt x="27" y="25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1"/>
                    <a:pt x="25" y="15"/>
                    <a:pt x="22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6"/>
                    <a:pt x="16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5"/>
                    <a:pt x="6" y="9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6"/>
                    <a:pt x="3" y="19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29"/>
                    <a:pt x="11" y="32"/>
                    <a:pt x="16" y="3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12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89" name="组合 292">
            <a:extLst>
              <a:ext uri="{FF2B5EF4-FFF2-40B4-BE49-F238E27FC236}">
                <a16:creationId xmlns:a16="http://schemas.microsoft.com/office/drawing/2014/main" id="{666397EB-F495-2B89-9E8C-6D8B72C99214}"/>
              </a:ext>
            </a:extLst>
          </p:cNvPr>
          <p:cNvGrpSpPr/>
          <p:nvPr/>
        </p:nvGrpSpPr>
        <p:grpSpPr>
          <a:xfrm>
            <a:off x="1124145" y="2534022"/>
            <a:ext cx="3884518" cy="2047946"/>
            <a:chOff x="2883160" y="3527851"/>
            <a:chExt cx="4502018" cy="1706622"/>
          </a:xfrm>
        </p:grpSpPr>
        <p:sp>
          <p:nvSpPr>
            <p:cNvPr id="290" name="矩形 294">
              <a:extLst>
                <a:ext uri="{FF2B5EF4-FFF2-40B4-BE49-F238E27FC236}">
                  <a16:creationId xmlns:a16="http://schemas.microsoft.com/office/drawing/2014/main" id="{BF7BEC7C-E0E0-13BD-0B9B-BB5C5D0BEBC7}"/>
                </a:ext>
              </a:extLst>
            </p:cNvPr>
            <p:cNvSpPr/>
            <p:nvPr/>
          </p:nvSpPr>
          <p:spPr>
            <a:xfrm>
              <a:off x="2883160" y="4526768"/>
              <a:ext cx="3326552" cy="707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20" dirty="0">
                <a:solidFill>
                  <a:schemeClr val="tx1"/>
                </a:solidFill>
                <a:latin typeface="UTM Avo" panose="0204060305050602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91" name="文本框 295">
              <a:extLst>
                <a:ext uri="{FF2B5EF4-FFF2-40B4-BE49-F238E27FC236}">
                  <a16:creationId xmlns:a16="http://schemas.microsoft.com/office/drawing/2014/main" id="{662E8233-06A7-5CBC-2EB8-9F4C7FB7B088}"/>
                </a:ext>
              </a:extLst>
            </p:cNvPr>
            <p:cNvSpPr txBox="1"/>
            <p:nvPr/>
          </p:nvSpPr>
          <p:spPr>
            <a:xfrm>
              <a:off x="3234296" y="3527851"/>
              <a:ext cx="415088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Chăm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chỉ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học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bài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và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làm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bài</a:t>
              </a:r>
              <a:endParaRPr lang="zh-CN" altLang="en-US" sz="2400" spc="192" dirty="0">
                <a:latin typeface="UTM Avo" panose="02040603050506020204" pitchFamily="18" charset="0"/>
                <a:ea typeface="方正正大黑简体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2" name="组合 298">
            <a:extLst>
              <a:ext uri="{FF2B5EF4-FFF2-40B4-BE49-F238E27FC236}">
                <a16:creationId xmlns:a16="http://schemas.microsoft.com/office/drawing/2014/main" id="{96292AA4-000B-1663-CFA1-31EA5F77E23D}"/>
              </a:ext>
            </a:extLst>
          </p:cNvPr>
          <p:cNvGrpSpPr/>
          <p:nvPr/>
        </p:nvGrpSpPr>
        <p:grpSpPr>
          <a:xfrm>
            <a:off x="5425047" y="2471967"/>
            <a:ext cx="3581543" cy="1386868"/>
            <a:chOff x="2540249" y="4078750"/>
            <a:chExt cx="4150877" cy="1155723"/>
          </a:xfrm>
        </p:grpSpPr>
        <p:sp>
          <p:nvSpPr>
            <p:cNvPr id="293" name="矩形 300">
              <a:extLst>
                <a:ext uri="{FF2B5EF4-FFF2-40B4-BE49-F238E27FC236}">
                  <a16:creationId xmlns:a16="http://schemas.microsoft.com/office/drawing/2014/main" id="{B3957797-0768-1440-0C97-D7CB9DAAF9D6}"/>
                </a:ext>
              </a:extLst>
            </p:cNvPr>
            <p:cNvSpPr/>
            <p:nvPr/>
          </p:nvSpPr>
          <p:spPr>
            <a:xfrm>
              <a:off x="2883160" y="4526768"/>
              <a:ext cx="3326552" cy="707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20" dirty="0">
                <a:solidFill>
                  <a:schemeClr val="tx1"/>
                </a:solidFill>
                <a:latin typeface="UTM Avo" panose="0204060305050602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94" name="文本框 301">
              <a:extLst>
                <a:ext uri="{FF2B5EF4-FFF2-40B4-BE49-F238E27FC236}">
                  <a16:creationId xmlns:a16="http://schemas.microsoft.com/office/drawing/2014/main" id="{FED29E98-5B54-401C-A8C2-E6CF5F524501}"/>
                </a:ext>
              </a:extLst>
            </p:cNvPr>
            <p:cNvSpPr txBox="1"/>
            <p:nvPr/>
          </p:nvSpPr>
          <p:spPr>
            <a:xfrm>
              <a:off x="2540249" y="4078750"/>
              <a:ext cx="415087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Chào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hỏi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thầy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cô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lễ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phép</a:t>
              </a:r>
              <a:endParaRPr lang="zh-CN" altLang="en-US" sz="2400" spc="192" dirty="0">
                <a:latin typeface="UTM Avo" panose="02040603050506020204" pitchFamily="18" charset="0"/>
                <a:ea typeface="方正正大黑简体" panose="0201060003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组合 304">
            <a:extLst>
              <a:ext uri="{FF2B5EF4-FFF2-40B4-BE49-F238E27FC236}">
                <a16:creationId xmlns:a16="http://schemas.microsoft.com/office/drawing/2014/main" id="{2FCB524D-43BE-CCA1-3EBB-37A75E7EB936}"/>
              </a:ext>
            </a:extLst>
          </p:cNvPr>
          <p:cNvGrpSpPr/>
          <p:nvPr/>
        </p:nvGrpSpPr>
        <p:grpSpPr>
          <a:xfrm>
            <a:off x="9491138" y="2494221"/>
            <a:ext cx="3915232" cy="2565961"/>
            <a:chOff x="2624057" y="3096172"/>
            <a:chExt cx="4537616" cy="2138301"/>
          </a:xfrm>
        </p:grpSpPr>
        <p:sp>
          <p:nvSpPr>
            <p:cNvPr id="296" name="矩形 306">
              <a:extLst>
                <a:ext uri="{FF2B5EF4-FFF2-40B4-BE49-F238E27FC236}">
                  <a16:creationId xmlns:a16="http://schemas.microsoft.com/office/drawing/2014/main" id="{7B00341C-6E29-A565-F0EE-D0C5987EC2DF}"/>
                </a:ext>
              </a:extLst>
            </p:cNvPr>
            <p:cNvSpPr/>
            <p:nvPr/>
          </p:nvSpPr>
          <p:spPr>
            <a:xfrm>
              <a:off x="2883160" y="4526768"/>
              <a:ext cx="3326552" cy="707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20" dirty="0">
                <a:solidFill>
                  <a:schemeClr val="tx1"/>
                </a:solidFill>
                <a:latin typeface="UTM Avo" panose="0204060305050602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97" name="文本框 307">
              <a:extLst>
                <a:ext uri="{FF2B5EF4-FFF2-40B4-BE49-F238E27FC236}">
                  <a16:creationId xmlns:a16="http://schemas.microsoft.com/office/drawing/2014/main" id="{CFB9BDC9-0E8F-CB7F-1D58-C1DD7DE972A3}"/>
                </a:ext>
              </a:extLst>
            </p:cNvPr>
            <p:cNvSpPr txBox="1"/>
            <p:nvPr/>
          </p:nvSpPr>
          <p:spPr>
            <a:xfrm>
              <a:off x="2624057" y="3096172"/>
              <a:ext cx="453761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Khi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ý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kiến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,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giơ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tay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phát</a:t>
              </a:r>
              <a:r>
                <a:rPr lang="en-US" altLang="zh-CN" sz="240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40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biểu</a:t>
              </a:r>
              <a:endParaRPr lang="zh-CN" altLang="en-US" sz="2400" spc="192" dirty="0">
                <a:latin typeface="UTM Avo" panose="02040603050506020204" pitchFamily="18" charset="0"/>
                <a:ea typeface="方正正大黑简体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98" name="图片 4">
            <a:extLst>
              <a:ext uri="{FF2B5EF4-FFF2-40B4-BE49-F238E27FC236}">
                <a16:creationId xmlns:a16="http://schemas.microsoft.com/office/drawing/2014/main" id="{EBE74B70-FAAB-E59A-E9E6-84064832F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996" y="2022579"/>
            <a:ext cx="653856" cy="824668"/>
          </a:xfrm>
          <a:prstGeom prst="rect">
            <a:avLst/>
          </a:prstGeom>
        </p:spPr>
      </p:pic>
      <p:pic>
        <p:nvPicPr>
          <p:cNvPr id="299" name="图片 4">
            <a:extLst>
              <a:ext uri="{FF2B5EF4-FFF2-40B4-BE49-F238E27FC236}">
                <a16:creationId xmlns:a16="http://schemas.microsoft.com/office/drawing/2014/main" id="{5D3B7AD2-760D-F3A9-5011-6CB45F11C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1138" y="2019360"/>
            <a:ext cx="653856" cy="8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51" y="1"/>
            <a:ext cx="14956072" cy="12444234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49930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14" y="2240281"/>
            <a:ext cx="4494800" cy="5989320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63" y="2705104"/>
            <a:ext cx="5084708" cy="54864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0569" y="4404361"/>
            <a:ext cx="4420309" cy="4773932"/>
          </a:xfrm>
          <a:prstGeom prst="rect">
            <a:avLst/>
          </a:prstGeom>
        </p:spPr>
      </p:pic>
      <p:pic>
        <p:nvPicPr>
          <p:cNvPr id="26" name="XEM THÊM NHIỀU GAME, TEMP KHÁC TẠI: https://www.facebook.com/nkpowerskills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88" y="3855724"/>
            <a:ext cx="5084708" cy="5486400"/>
          </a:xfrm>
          <a:prstGeom prst="rect">
            <a:avLst/>
          </a:prstGeom>
        </p:spPr>
      </p:pic>
      <p:pic>
        <p:nvPicPr>
          <p:cNvPr id="27" name="CẤM BUÔN BÁN, CẤM REUP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000" y1="61852" x2="48000" y2="68148"/>
                        <a14:foregroundMark x1="24800" y1="73333" x2="30200" y2="71481"/>
                        <a14:foregroundMark x1="69400" y1="59630" x2="68000" y2="60370"/>
                        <a14:foregroundMark x1="26200" y1="30926" x2="280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00" y="3312221"/>
            <a:ext cx="5080000" cy="5486400"/>
          </a:xfrm>
          <a:prstGeom prst="rect">
            <a:avLst/>
          </a:prstGeom>
        </p:spPr>
      </p:pic>
      <p:sp>
        <p:nvSpPr>
          <p:cNvPr id="10" name="Rectangle 9">
            <a:hlinkClick r:id="rId18" action="ppaction://hlinksldjump"/>
          </p:cNvPr>
          <p:cNvSpPr/>
          <p:nvPr/>
        </p:nvSpPr>
        <p:spPr>
          <a:xfrm>
            <a:off x="802015" y="2907031"/>
            <a:ext cx="13018382" cy="17094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1" name="TextBox 10">
            <a:hlinkClick r:id="rId18" action="ppaction://hlinksldjump"/>
          </p:cNvPr>
          <p:cNvSpPr txBox="1"/>
          <p:nvPr/>
        </p:nvSpPr>
        <p:spPr>
          <a:xfrm>
            <a:off x="973357" y="3096948"/>
            <a:ext cx="1290665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defRPr/>
            </a:pPr>
            <a:r>
              <a:rPr lang="en-US" sz="7920" dirty="0" err="1">
                <a:solidFill>
                  <a:prstClr val="white"/>
                </a:solidFill>
                <a:latin typeface="Bungee Inline" pitchFamily="2" charset="0"/>
              </a:rPr>
              <a:t>Bông</a:t>
            </a:r>
            <a:r>
              <a:rPr lang="en-US" sz="7920" dirty="0">
                <a:solidFill>
                  <a:prstClr val="white"/>
                </a:solidFill>
                <a:latin typeface="Bungee Inline" pitchFamily="2" charset="0"/>
              </a:rPr>
              <a:t> </a:t>
            </a:r>
            <a:r>
              <a:rPr lang="en-US" sz="7920" dirty="0" err="1">
                <a:solidFill>
                  <a:prstClr val="white"/>
                </a:solidFill>
                <a:latin typeface="Bungee Inline" pitchFamily="2" charset="0"/>
              </a:rPr>
              <a:t>hồng</a:t>
            </a:r>
            <a:r>
              <a:rPr lang="en-US" sz="7920" dirty="0">
                <a:solidFill>
                  <a:prstClr val="white"/>
                </a:solidFill>
                <a:latin typeface="Bungee Inline" pitchFamily="2" charset="0"/>
              </a:rPr>
              <a:t> </a:t>
            </a:r>
            <a:r>
              <a:rPr lang="en-US" sz="7920" dirty="0" err="1">
                <a:solidFill>
                  <a:prstClr val="white"/>
                </a:solidFill>
                <a:latin typeface="Bungee Inline" pitchFamily="2" charset="0"/>
              </a:rPr>
              <a:t>tặng</a:t>
            </a:r>
            <a:r>
              <a:rPr lang="en-US" sz="7920" dirty="0">
                <a:solidFill>
                  <a:prstClr val="white"/>
                </a:solidFill>
                <a:latin typeface="Bungee Inline" pitchFamily="2" charset="0"/>
              </a:rPr>
              <a:t> </a:t>
            </a:r>
            <a:r>
              <a:rPr lang="en-US" sz="7920" dirty="0" err="1">
                <a:solidFill>
                  <a:prstClr val="white"/>
                </a:solidFill>
                <a:latin typeface="Bungee Inline" pitchFamily="2" charset="0"/>
              </a:rPr>
              <a:t>cô</a:t>
            </a:r>
            <a:endParaRPr lang="en-US" sz="7920" dirty="0">
              <a:solidFill>
                <a:prstClr val="white"/>
              </a:solidFill>
              <a:latin typeface="Bungee Inline" pitchFamily="2" charset="0"/>
            </a:endParaRPr>
          </a:p>
        </p:txBody>
      </p:sp>
      <p:pic>
        <p:nvPicPr>
          <p:cNvPr id="2" name="SSvid.net--Bông-hồng-tặng-cô-Karaoke-Beat-chuẩn-Trung-Hiếu">
            <a:hlinkClick r:id="" action="ppaction://media"/>
            <a:extLst>
              <a:ext uri="{FF2B5EF4-FFF2-40B4-BE49-F238E27FC236}">
                <a16:creationId xmlns:a16="http://schemas.microsoft.com/office/drawing/2014/main" id="{E7FCBB04-6E0C-3A50-C821-F67FAD827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10400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763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2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51" y="1"/>
            <a:ext cx="14956072" cy="12444234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32514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600" y="2240280"/>
            <a:ext cx="4494800" cy="5989320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5649" y="2860830"/>
            <a:ext cx="5084708" cy="54864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39434" y="3637958"/>
            <a:ext cx="4420308" cy="4773932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1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405404" y="246360"/>
            <a:ext cx="1219301" cy="1263373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1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34" y="198046"/>
            <a:ext cx="1264300" cy="1360002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60" y="221479"/>
            <a:ext cx="1264300" cy="1313135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21" name="CẤM BUÔN BÁN, CẤM REUP">
            <a:hlinkClick r:id="rId2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88" y="220610"/>
            <a:ext cx="1264297" cy="1314869"/>
          </a:xfrm>
          <a:prstGeom prst="rect">
            <a:avLst/>
          </a:prstGeom>
          <a:effectLst>
            <a:glow rad="127000">
              <a:srgbClr val="11D6B2"/>
            </a:glow>
          </a:effectLst>
        </p:spPr>
      </p:pic>
      <p:sp>
        <p:nvSpPr>
          <p:cNvPr id="30" name="Oval Callout 29"/>
          <p:cNvSpPr/>
          <p:nvPr/>
        </p:nvSpPr>
        <p:spPr>
          <a:xfrm>
            <a:off x="500502" y="1403696"/>
            <a:ext cx="8712304" cy="2683549"/>
          </a:xfrm>
          <a:prstGeom prst="wedgeEllipseCallout">
            <a:avLst>
              <a:gd name="adj1" fmla="val -1291"/>
              <a:gd name="adj2" fmla="val 214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Montserrat Alternates Black" panose="00000A00000000000000" pitchFamily="50" charset="0"/>
              </a:rPr>
              <a:t>CHÚC CÔ </a:t>
            </a:r>
          </a:p>
          <a:p>
            <a:pPr algn="ctr" defTabSz="1097280"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Montserrat Alternates Black" panose="00000A00000000000000" pitchFamily="50" charset="0"/>
              </a:rPr>
              <a:t> VUI VẺ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9404626" y="5046222"/>
            <a:ext cx="14708413" cy="7923295"/>
            <a:chOff x="-8847182" y="3655609"/>
            <a:chExt cx="12257011" cy="6602746"/>
          </a:xfrm>
        </p:grpSpPr>
        <p:pic>
          <p:nvPicPr>
            <p:cNvPr id="31" name="XEM THÊM NHIỀU GAME, TEMP KHÁC TẠI: https://www.facebook.com/nkpowerskills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6449" y="3655609"/>
              <a:ext cx="4237257" cy="4572000"/>
            </a:xfrm>
            <a:prstGeom prst="rect">
              <a:avLst/>
            </a:prstGeom>
          </p:spPr>
        </p:pic>
        <p:sp>
          <p:nvSpPr>
            <p:cNvPr id="32" name="Rounded Rectangle 31">
              <a:hlinkClick r:id="rId25"/>
            </p:cNvPr>
            <p:cNvSpPr/>
            <p:nvPr/>
          </p:nvSpPr>
          <p:spPr>
            <a:xfrm>
              <a:off x="-8847182" y="8524471"/>
              <a:ext cx="12257011" cy="1733884"/>
            </a:xfrm>
            <a:prstGeom prst="roundRect">
              <a:avLst/>
            </a:prstGeom>
            <a:blipFill>
              <a:blip r:embed="rId2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US" sz="2160">
                <a:solidFill>
                  <a:prstClr val="white"/>
                </a:solidFill>
                <a:latin typeface="等线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0617220" y="3728928"/>
            <a:ext cx="14708413" cy="9060589"/>
            <a:chOff x="-8937617" y="3031723"/>
            <a:chExt cx="12257011" cy="7550491"/>
          </a:xfrm>
        </p:grpSpPr>
        <p:sp>
          <p:nvSpPr>
            <p:cNvPr id="29" name="Rounded Rectangle 28">
              <a:hlinkClick r:id="rId25"/>
            </p:cNvPr>
            <p:cNvSpPr/>
            <p:nvPr/>
          </p:nvSpPr>
          <p:spPr>
            <a:xfrm>
              <a:off x="-8937617" y="8848330"/>
              <a:ext cx="12257011" cy="1733884"/>
            </a:xfrm>
            <a:prstGeom prst="roundRect">
              <a:avLst/>
            </a:prstGeom>
            <a:blipFill>
              <a:blip r:embed="rId2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>
                <a:defRPr/>
              </a:pPr>
              <a:endParaRPr lang="en-US" sz="2160" dirty="0">
                <a:solidFill>
                  <a:prstClr val="white"/>
                </a:solidFill>
                <a:latin typeface="等线"/>
              </a:endParaRPr>
            </a:p>
          </p:txBody>
        </p:sp>
        <p:pic>
          <p:nvPicPr>
            <p:cNvPr id="34" name="CẤM BUÔN BÁN, CẤM REUP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46000" y1="61852" x2="48000" y2="68148"/>
                          <a14:foregroundMark x1="24800" y1="73333" x2="30200" y2="71481"/>
                          <a14:foregroundMark x1="69400" y1="59630" x2="68000" y2="60370"/>
                          <a14:foregroundMark x1="26200" y1="30926" x2="2800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768198" y="3031723"/>
              <a:ext cx="4233333" cy="4572000"/>
            </a:xfrm>
            <a:prstGeom prst="rect">
              <a:avLst/>
            </a:prstGeom>
          </p:spPr>
        </p:pic>
      </p:grpSp>
      <p:pic>
        <p:nvPicPr>
          <p:cNvPr id="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74041" y="6697799"/>
            <a:ext cx="1493520" cy="14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4647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0.00023 C 0.06758 -0.01088 -0.02409 0.00301 0.10899 -0.00856 C 0.11472 -0.00903 0.12032 -0.01088 0.12591 -0.01296 C 0.13256 -0.01528 0.14519 -0.02153 0.14519 -0.02129 L 0.32904 -0.01713 L 0.59024 -0.01296 C 0.59688 -0.0125 0.60313 -0.00717 0.60964 -0.00416 C 0.61732 -0.00092 0.62344 0.00209 0.63138 0.0044 C 0.63776 0.00602 0.64427 0.00695 0.65078 0.0088 C 0.65482 0.00972 0.65886 0.01181 0.66289 0.01297 C 0.67891 0.01783 0.68672 0.01852 0.70404 0.02176 C 0.72175 0.02014 0.73946 0.01968 0.75716 0.01736 C 0.76966 0.01551 0.7655 0.01134 0.77657 -2.22222E-6 C 0.77878 -0.00231 0.78151 -0.00254 0.78386 -0.00416 C 0.80157 -0.01782 0.78529 -0.00926 0.80313 -0.01713 C 0.8056 -0.02014 0.80769 -0.02453 0.81042 -0.02592 C 0.82045 -0.03078 0.82761 -0.03009 0.83711 -0.03009 " pathEditMode="relative" rAng="0" ptsTypes="AAAAAAAAAAAAAAAA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3056 L -1.25E-6 -0.03079 L 0.05287 -0.02686 C 0.06315 -0.02616 0.07344 -0.0257 0.08373 -0.02477 C 0.0888 -0.02431 0.09401 -0.02315 0.09922 -0.02292 C 0.11445 -0.02199 0.12995 -0.02153 0.14531 -0.02107 L 0.37826 -0.02292 C 0.38203 -0.02292 0.38555 -0.02431 0.38932 -0.02477 C 0.39505 -0.02547 0.40091 -0.02616 0.4069 -0.02686 L 0.42005 -0.03056 C 0.45378 -0.04005 0.42422 -0.03241 0.5125 -0.03426 C 0.51758 -0.03496 0.52279 -0.03542 0.52787 -0.03612 C 0.53086 -0.03658 0.53373 -0.03774 0.53659 -0.0382 C 0.54466 -0.03912 0.55274 -0.03912 0.56081 -0.04005 C 0.56745 -0.04051 0.57409 -0.04121 0.58073 -0.0419 L 0.73685 -0.04005 C 0.73906 -0.03982 0.74128 -0.03866 0.74349 -0.0382 C 0.74636 -0.03727 0.74922 -0.03681 0.75221 -0.03612 C 0.75664 -0.03496 0.76081 -0.03264 0.76537 -0.03241 C 0.8388 -0.03033 0.80938 -0.03056 0.85352 -0.03056 " pathEditMode="relative" rAng="0" ptsTypes="AAAAAAAAAAAAAAAAAAAA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6.25E-7 0.00023 C 0.01432 -0.00232 0.02865 -0.00324 0.04284 -0.00625 C 0.07292 -0.01273 0.04583 -0.00972 0.06628 -0.01852 C 0.07057 -0.02037 0.07487 -0.0206 0.07917 -0.02153 C 0.08281 -0.02246 0.08633 -0.02361 0.08984 -0.02477 C 0.09414 -0.02778 0.09844 -0.03056 0.1026 -0.03403 C 0.10495 -0.03565 0.10677 -0.03866 0.10912 -0.04005 C 0.11185 -0.04167 0.11484 -0.04213 0.11758 -0.04306 C 0.13919 -0.06181 0.11667 -0.04491 0.14115 -0.05533 C 0.14414 -0.05671 0.14648 -0.06158 0.14974 -0.06158 C 0.25612 -0.06458 0.36302 -0.06366 0.46992 -0.06458 C 0.49805 -0.07477 0.48125 -0.0713 0.52109 -0.06783 C 0.52331 -0.06551 0.52513 -0.06227 0.5276 -0.06158 C 0.53542 -0.05926 0.54323 -0.05926 0.55117 -0.05857 C 0.56888 -0.05695 0.58672 -0.05648 0.60456 -0.05533 C 0.61719 -0.05093 0.61016 -0.05232 0.62591 -0.05232 " pathEditMode="relative" rAng="0" ptsTypes="AAAAAAAAAAAAAAA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379 L 4.16667E-6 -0.03356 L 0.01341 -0.03217 C 0.01523 -0.03194 0.01679 -0.03171 0.01849 -0.03171 C 0.02395 -0.03148 0.02968 -0.03148 0.03528 -0.03125 C 0.04427 -0.03055 0.04726 -0.03009 0.05859 -0.03009 C 0.10559 -0.03009 0.1526 -0.03055 0.19908 -0.03078 C 0.20221 -0.03078 0.20455 -0.03101 0.20768 -0.03125 C 0.21184 -0.03148 0.21653 -0.03148 0.22083 -0.03171 C 0.22395 -0.03194 0.22656 -0.0324 0.22942 -0.03263 C 0.23255 -0.0331 0.2358 -0.0331 0.23932 -0.03333 C 0.2414 -0.03356 0.24349 -0.03402 0.24596 -0.03425 C 0.24974 -0.03449 0.25377 -0.03449 0.25768 -0.03472 C 0.25989 -0.03495 0.26198 -0.03518 0.26432 -0.03518 C 0.26809 -0.03541 0.27213 -0.03564 0.27604 -0.03588 C 0.31979 -0.03796 0.2677 -0.03564 0.31432 -0.03726 C 0.32018 -0.0375 0.33033 -0.03819 0.33606 -0.03819 C 0.36171 -0.03865 0.38737 -0.03865 0.41289 -0.03888 L 0.43632 -0.03935 C 0.44101 -0.03935 0.45625 -0.04004 0.46145 -0.04027 C 0.46471 -0.0405 0.46809 -0.04074 0.47135 -0.04074 C 0.47799 -0.04097 0.48476 -0.0412 0.4914 -0.04143 C 0.50872 -0.04305 0.49843 -0.04236 0.525 -0.04189 L 0.5651 -0.04074 C 0.56783 -0.04074 0.5707 -0.0405 0.57343 -0.04027 C 0.57513 -0.04027 0.57669 -0.03981 0.57838 -0.03981 C 0.58619 -0.03958 0.59401 -0.03981 0.60195 -0.03981 " pathEditMode="relative" rAng="0" ptsTypes="AAAAAAAAAAAAAAAAAAAAAAAAAAA">
                                      <p:cBhvr>
                                        <p:cTn id="7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BC7EA3-6412-0779-4F76-225AB8251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94" t="14799" r="3398" b="3415"/>
          <a:stretch>
            <a:fillRect/>
          </a:stretch>
        </p:blipFill>
        <p:spPr>
          <a:xfrm>
            <a:off x="412055" y="952300"/>
            <a:ext cx="10016056" cy="6930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28A005-204F-DBC1-AB0C-49F6DFE6773B}"/>
              </a:ext>
            </a:extLst>
          </p:cNvPr>
          <p:cNvSpPr/>
          <p:nvPr/>
        </p:nvSpPr>
        <p:spPr>
          <a:xfrm>
            <a:off x="204952" y="232517"/>
            <a:ext cx="14425448" cy="7040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/>
          <p:nvPr/>
        </p:nvSpPr>
        <p:spPr>
          <a:xfrm>
            <a:off x="412055" y="2482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LUYỆN TẬP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A81F46D-E5FD-817C-2A96-24E9B0A8514A}"/>
              </a:ext>
            </a:extLst>
          </p:cNvPr>
          <p:cNvSpPr/>
          <p:nvPr/>
        </p:nvSpPr>
        <p:spPr>
          <a:xfrm>
            <a:off x="10056196" y="1639614"/>
            <a:ext cx="4526906" cy="3275381"/>
          </a:xfrm>
          <a:prstGeom prst="wedgeEllipseCallout">
            <a:avLst>
              <a:gd name="adj1" fmla="val 7724"/>
              <a:gd name="adj2" fmla="val 56189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0395828" y="2417965"/>
            <a:ext cx="3822517" cy="2740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khen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ý?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BE55D9-0350-ACD8-1C05-F9750DCA1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741" y="4535984"/>
            <a:ext cx="2120635" cy="3606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51" y="1"/>
            <a:ext cx="14956072" cy="12444234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32514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32514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025464" y="283172"/>
            <a:ext cx="12601021" cy="21266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buClrTx/>
              <a:defRPr/>
            </a:pP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Khi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lễ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ĐÚNG hay SAI?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16351" y="6220868"/>
            <a:ext cx="5620564" cy="7232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3360" dirty="0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52128" y="6229211"/>
            <a:ext cx="5620564" cy="7232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3360" dirty="0">
                <a:solidFill>
                  <a:prstClr val="white"/>
                </a:solidFill>
                <a:latin typeface="UTM Avo" panose="02040603050506020204" pitchFamily="18" charset="0"/>
              </a:rPr>
              <a:t>SAI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18188" y="5819737"/>
            <a:ext cx="1310640" cy="13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2748264" y="5850220"/>
            <a:ext cx="1607519" cy="14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9798" y="1496184"/>
            <a:ext cx="5317688" cy="53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813872"/>
            <a:ext cx="1493520" cy="14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39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51" y="1"/>
            <a:ext cx="14956072" cy="12444234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32514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32514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283172"/>
            <a:ext cx="14630400" cy="21266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097280">
              <a:defRPr/>
            </a:pP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Khi có ý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giơ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xin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ĐÚNG hay SAI?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16351" y="6237318"/>
            <a:ext cx="5620564" cy="7232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3360" dirty="0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52128" y="6229211"/>
            <a:ext cx="5620564" cy="7232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3360" dirty="0">
                <a:solidFill>
                  <a:prstClr val="white"/>
                </a:solidFill>
                <a:latin typeface="UTM Avo" panose="02040603050506020204" pitchFamily="18" charset="0"/>
              </a:rPr>
              <a:t>SAI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18188" y="5819737"/>
            <a:ext cx="1310640" cy="13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2748264" y="5866671"/>
            <a:ext cx="1607519" cy="14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9798" y="1496184"/>
            <a:ext cx="5317688" cy="53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813872"/>
            <a:ext cx="1493520" cy="14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018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4956072" cy="12444234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83866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83866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51794" y="63099"/>
            <a:ext cx="13855598" cy="24243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097280">
              <a:defRPr/>
            </a:pP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rằng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ngoài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chào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ĐÚNG hay SAI?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76816" y="6700908"/>
            <a:ext cx="5620564" cy="7232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3360" dirty="0">
                <a:solidFill>
                  <a:prstClr val="white"/>
                </a:solidFill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74194" y="6700907"/>
            <a:ext cx="5620564" cy="7232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3360" dirty="0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350994" y="6337690"/>
            <a:ext cx="1310640" cy="13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521779" y="6295404"/>
            <a:ext cx="1607519" cy="14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9125" y="2467768"/>
            <a:ext cx="4594742" cy="459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52" y="6813872"/>
            <a:ext cx="1493520" cy="14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463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4956072" cy="12444234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83866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3283866" y="746762"/>
            <a:ext cx="11123525" cy="5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1352" y="12965"/>
            <a:ext cx="14579048" cy="24948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defTabSz="1097280">
              <a:defRPr/>
            </a:pP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hăng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giơ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là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44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ĐÚNG hay SAI?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69455" y="6700907"/>
            <a:ext cx="5620564" cy="7232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3360" dirty="0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09790" y="6651177"/>
            <a:ext cx="5620564" cy="7232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r>
              <a:rPr lang="en-US" sz="3360" dirty="0">
                <a:solidFill>
                  <a:prstClr val="white"/>
                </a:solidFill>
                <a:latin typeface="UTM Avo" panose="02040603050506020204" pitchFamily="18" charset="0"/>
              </a:rPr>
              <a:t>SAI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04149" y="6369236"/>
            <a:ext cx="1310640" cy="13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2401367" y="6330260"/>
            <a:ext cx="1607519" cy="141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9641" y="2694077"/>
            <a:ext cx="4647227" cy="464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52" y="6813872"/>
            <a:ext cx="1493520" cy="14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18491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8">
            <a:extLst>
              <a:ext uri="{FF2B5EF4-FFF2-40B4-BE49-F238E27FC236}">
                <a16:creationId xmlns:a16="http://schemas.microsoft.com/office/drawing/2014/main" id="{EF515D4E-C2FE-A76D-57E1-C6FD73395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8" y="2333298"/>
            <a:ext cx="10632917" cy="470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14BE2-3038-E86E-82B4-4D33590C94A3}"/>
              </a:ext>
            </a:extLst>
          </p:cNvPr>
          <p:cNvSpPr txBox="1"/>
          <p:nvPr/>
        </p:nvSpPr>
        <p:spPr>
          <a:xfrm>
            <a:off x="1116917" y="3363559"/>
            <a:ext cx="1177927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8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Nói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lễ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Nói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nghị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8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E64A4302-F84E-8F9D-FDEA-4B155C7E5303}"/>
              </a:ext>
            </a:extLst>
          </p:cNvPr>
          <p:cNvSpPr/>
          <p:nvPr/>
        </p:nvSpPr>
        <p:spPr>
          <a:xfrm>
            <a:off x="986269" y="1226009"/>
            <a:ext cx="1164191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Bài 2: KÍNH TRỌNG THẦY CÔ GIÁO (</a:t>
            </a:r>
            <a:r>
              <a:rPr lang="en-US" sz="4000" dirty="0" err="1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Tiết</a:t>
            </a: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2)</a:t>
            </a:r>
            <a:endParaRPr lang="en-US" sz="4000" dirty="0">
              <a:solidFill>
                <a:srgbClr val="000099"/>
              </a:solidFill>
            </a:endParaRP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endParaRPr lang="en-US" sz="4000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3CCFE-20F1-DA8C-A4F9-D8DEB0D0D2C8}"/>
              </a:ext>
            </a:extLst>
          </p:cNvPr>
          <p:cNvSpPr txBox="1"/>
          <p:nvPr/>
        </p:nvSpPr>
        <p:spPr>
          <a:xfrm>
            <a:off x="283780" y="319185"/>
            <a:ext cx="14038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Chủ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đề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Kính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trọng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thầy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quý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bè</a:t>
            </a:r>
            <a:endParaRPr lang="en-US" sz="4000" dirty="0">
              <a:latin typeface="Source Serif 4 Semi Bold" panose="020B0604020202020204" charset="0"/>
              <a:ea typeface="Source Serif 4 Semi Bold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016B03-457D-3F4B-27B1-4BB0036F5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21" y="3284731"/>
            <a:ext cx="1062231" cy="1647913"/>
          </a:xfrm>
          <a:prstGeom prst="rect">
            <a:avLst/>
          </a:prstGeom>
        </p:spPr>
      </p:pic>
      <p:pic>
        <p:nvPicPr>
          <p:cNvPr id="11" name="chung_minh_cung_sang_phan_thuc_hanh_nhe_5e36a943-eee0-49e1-b452-bcd949540251">
            <a:hlinkClick r:id="" action="ppaction://media"/>
            <a:extLst>
              <a:ext uri="{FF2B5EF4-FFF2-40B4-BE49-F238E27FC236}">
                <a16:creationId xmlns:a16="http://schemas.microsoft.com/office/drawing/2014/main" id="{AC0352AF-D4C9-DA7F-33B9-A5B01D44C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247" y="5141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9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34956762-F54D-523B-30D1-A8E76595A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8">
            <a:extLst>
              <a:ext uri="{FF2B5EF4-FFF2-40B4-BE49-F238E27FC236}">
                <a16:creationId xmlns:a16="http://schemas.microsoft.com/office/drawing/2014/main" id="{E143921A-5CB7-6CC7-06CA-35133FF8F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9" y="2333298"/>
            <a:ext cx="9891938" cy="470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4B660-0B04-A662-E1DA-A076BC95B2CE}"/>
              </a:ext>
            </a:extLst>
          </p:cNvPr>
          <p:cNvSpPr txBox="1"/>
          <p:nvPr/>
        </p:nvSpPr>
        <p:spPr>
          <a:xfrm>
            <a:off x="1116917" y="3363559"/>
            <a:ext cx="1177927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8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Chào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F447BDD7-5418-0FE9-C3B5-4CBC996F3540}"/>
              </a:ext>
            </a:extLst>
          </p:cNvPr>
          <p:cNvSpPr/>
          <p:nvPr/>
        </p:nvSpPr>
        <p:spPr>
          <a:xfrm>
            <a:off x="986269" y="1226009"/>
            <a:ext cx="1164191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Bài 2: KÍNH TRỌNG THẦY CÔ GIÁO (</a:t>
            </a:r>
            <a:r>
              <a:rPr lang="en-US" sz="4000" dirty="0" err="1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Tiết</a:t>
            </a: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2)</a:t>
            </a:r>
            <a:endParaRPr lang="en-US" sz="4000" dirty="0">
              <a:solidFill>
                <a:srgbClr val="000099"/>
              </a:solidFill>
            </a:endParaRP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endParaRPr lang="en-US" sz="4000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65AA7-EBCB-AA7E-454F-74899DB9695F}"/>
              </a:ext>
            </a:extLst>
          </p:cNvPr>
          <p:cNvSpPr txBox="1"/>
          <p:nvPr/>
        </p:nvSpPr>
        <p:spPr>
          <a:xfrm>
            <a:off x="283780" y="319185"/>
            <a:ext cx="14038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Chủ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đề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Kính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trọng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thầy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quý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bè</a:t>
            </a:r>
            <a:endParaRPr lang="en-US" sz="4000" dirty="0">
              <a:latin typeface="Source Serif 4 Semi Bold" panose="020B0604020202020204" charset="0"/>
              <a:ea typeface="Source Serif 4 Semi Bold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DA842B-1B65-CCAC-14E8-69523C8B7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21" y="3284731"/>
            <a:ext cx="1062231" cy="1647913"/>
          </a:xfrm>
          <a:prstGeom prst="rect">
            <a:avLst/>
          </a:prstGeom>
        </p:spPr>
      </p:pic>
      <p:pic>
        <p:nvPicPr>
          <p:cNvPr id="11" name="chung_minh_cung_sang_phan_thuc_hanh_nhe_5e36a943-eee0-49e1-b452-bcd949540251">
            <a:hlinkClick r:id="" action="ppaction://media"/>
            <a:extLst>
              <a:ext uri="{FF2B5EF4-FFF2-40B4-BE49-F238E27FC236}">
                <a16:creationId xmlns:a16="http://schemas.microsoft.com/office/drawing/2014/main" id="{F3FB084F-C843-2E7E-DB4E-483F13FB2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247" y="5141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B8752E5A-9154-ADE0-443C-8CC27410F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8">
            <a:extLst>
              <a:ext uri="{FF2B5EF4-FFF2-40B4-BE49-F238E27FC236}">
                <a16:creationId xmlns:a16="http://schemas.microsoft.com/office/drawing/2014/main" id="{1FC01C42-3806-6448-0D9B-CBD13E646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9" y="2333298"/>
            <a:ext cx="9891938" cy="470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98F58-DDA4-BA65-9EBA-45F7CA6FDFE6}"/>
              </a:ext>
            </a:extLst>
          </p:cNvPr>
          <p:cNvSpPr txBox="1"/>
          <p:nvPr/>
        </p:nvSpPr>
        <p:spPr>
          <a:xfrm>
            <a:off x="1116917" y="3363559"/>
            <a:ext cx="1177927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8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Nói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lễ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F2C716BD-92C5-8F06-51DD-52D45803FABA}"/>
              </a:ext>
            </a:extLst>
          </p:cNvPr>
          <p:cNvSpPr/>
          <p:nvPr/>
        </p:nvSpPr>
        <p:spPr>
          <a:xfrm>
            <a:off x="986269" y="1226009"/>
            <a:ext cx="1164191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Bài 2: KÍNH TRỌNG THẦY CÔ GIÁO (</a:t>
            </a:r>
            <a:r>
              <a:rPr lang="en-US" sz="4000" dirty="0" err="1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Tiết</a:t>
            </a: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2)</a:t>
            </a:r>
            <a:endParaRPr lang="en-US" sz="4000" dirty="0">
              <a:solidFill>
                <a:srgbClr val="000099"/>
              </a:solidFill>
            </a:endParaRP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endParaRPr lang="en-US" sz="4000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8A8258-58DC-9C77-6915-5373CCA07CC9}"/>
              </a:ext>
            </a:extLst>
          </p:cNvPr>
          <p:cNvSpPr txBox="1"/>
          <p:nvPr/>
        </p:nvSpPr>
        <p:spPr>
          <a:xfrm>
            <a:off x="283780" y="319185"/>
            <a:ext cx="14038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Chủ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đề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Kính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trọng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thầy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quý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bè</a:t>
            </a:r>
            <a:endParaRPr lang="en-US" sz="4000" dirty="0">
              <a:latin typeface="Source Serif 4 Semi Bold" panose="020B0604020202020204" charset="0"/>
              <a:ea typeface="Source Serif 4 Semi Bold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181792-2304-AF88-38F8-722C0B4E7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21" y="3284731"/>
            <a:ext cx="1062231" cy="1647913"/>
          </a:xfrm>
          <a:prstGeom prst="rect">
            <a:avLst/>
          </a:prstGeom>
        </p:spPr>
      </p:pic>
      <p:pic>
        <p:nvPicPr>
          <p:cNvPr id="11" name="chung_minh_cung_sang_phan_thuc_hanh_nhe_5e36a943-eee0-49e1-b452-bcd949540251">
            <a:hlinkClick r:id="" action="ppaction://media"/>
            <a:extLst>
              <a:ext uri="{FF2B5EF4-FFF2-40B4-BE49-F238E27FC236}">
                <a16:creationId xmlns:a16="http://schemas.microsoft.com/office/drawing/2014/main" id="{301A75E5-3DF8-E279-1E68-1F3F71F70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247" y="5141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5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51762382-EB15-7FF6-F37C-785FC12A5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8">
            <a:extLst>
              <a:ext uri="{FF2B5EF4-FFF2-40B4-BE49-F238E27FC236}">
                <a16:creationId xmlns:a16="http://schemas.microsoft.com/office/drawing/2014/main" id="{987CF5A7-8F01-26D6-1E88-05020A74D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9" y="2333298"/>
            <a:ext cx="9891938" cy="470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64AB95-7545-0A87-569F-C673C4B807D5}"/>
              </a:ext>
            </a:extLst>
          </p:cNvPr>
          <p:cNvSpPr txBox="1"/>
          <p:nvPr/>
        </p:nvSpPr>
        <p:spPr>
          <a:xfrm>
            <a:off x="1116917" y="3363559"/>
            <a:ext cx="1177927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8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Nói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nghị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kính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8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DE4E2FFB-9974-D495-665D-19E8D315B24D}"/>
              </a:ext>
            </a:extLst>
          </p:cNvPr>
          <p:cNvSpPr/>
          <p:nvPr/>
        </p:nvSpPr>
        <p:spPr>
          <a:xfrm>
            <a:off x="986269" y="1226009"/>
            <a:ext cx="1164191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Bài 2: KÍNH TRỌNG THẦY CÔ GIÁO (</a:t>
            </a:r>
            <a:r>
              <a:rPr lang="en-US" sz="4000" dirty="0" err="1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Tiết</a:t>
            </a: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2)</a:t>
            </a:r>
            <a:endParaRPr lang="en-US" sz="4000" dirty="0">
              <a:solidFill>
                <a:srgbClr val="000099"/>
              </a:solidFill>
            </a:endParaRP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endParaRPr lang="en-US" sz="4000" dirty="0">
              <a:solidFill>
                <a:srgbClr val="0000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EDC6B-C9FC-48EE-1848-E8D659A9040C}"/>
              </a:ext>
            </a:extLst>
          </p:cNvPr>
          <p:cNvSpPr txBox="1"/>
          <p:nvPr/>
        </p:nvSpPr>
        <p:spPr>
          <a:xfrm>
            <a:off x="283780" y="319185"/>
            <a:ext cx="14038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Chủ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đề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Kính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trọng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thầy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quý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bè</a:t>
            </a:r>
            <a:endParaRPr lang="en-US" sz="4000" dirty="0">
              <a:latin typeface="Source Serif 4 Semi Bold" panose="020B0604020202020204" charset="0"/>
              <a:ea typeface="Source Serif 4 Semi Bold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E24D4-F94B-EC4D-E0E8-67CBC938E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21" y="3284731"/>
            <a:ext cx="1062231" cy="1647913"/>
          </a:xfrm>
          <a:prstGeom prst="rect">
            <a:avLst/>
          </a:prstGeom>
        </p:spPr>
      </p:pic>
      <p:pic>
        <p:nvPicPr>
          <p:cNvPr id="11" name="chung_minh_cung_sang_phan_thuc_hanh_nhe_5e36a943-eee0-49e1-b452-bcd949540251">
            <a:hlinkClick r:id="" action="ppaction://media"/>
            <a:extLst>
              <a:ext uri="{FF2B5EF4-FFF2-40B4-BE49-F238E27FC236}">
                <a16:creationId xmlns:a16="http://schemas.microsoft.com/office/drawing/2014/main" id="{2216FF14-DAD1-9E95-7FE2-2E0ACCED3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247" y="5141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1DA52A-E431-3C8C-B90A-7671E3DC8006}"/>
              </a:ext>
            </a:extLst>
          </p:cNvPr>
          <p:cNvSpPr txBox="1"/>
          <p:nvPr/>
        </p:nvSpPr>
        <p:spPr>
          <a:xfrm>
            <a:off x="-774158" y="770358"/>
            <a:ext cx="10296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4000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  <a:cs typeface="Arial" panose="020B0604020202020204" pitchFamily="34" charset="0"/>
              </a:rPr>
              <a:t>thiệp</a:t>
            </a:r>
            <a:r>
              <a:rPr lang="en-US" sz="4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sz="4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lang="en-US" sz="4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4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40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endParaRPr lang="en-US" sz="4000" i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9284F-800B-26F1-7D43-1471D83FD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11" y="2451121"/>
            <a:ext cx="7093960" cy="42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5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1">
            <a:extLst>
              <a:ext uri="{FF2B5EF4-FFF2-40B4-BE49-F238E27FC236}">
                <a16:creationId xmlns:a16="http://schemas.microsoft.com/office/drawing/2014/main" id="{B193CBA4-7D8E-48A8-B945-6EBCD0C58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114" y="1493583"/>
            <a:ext cx="2282100" cy="3414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170034-AB37-971F-5543-7FC455BA5CE0}"/>
              </a:ext>
            </a:extLst>
          </p:cNvPr>
          <p:cNvSpPr txBox="1"/>
          <p:nvPr/>
        </p:nvSpPr>
        <p:spPr>
          <a:xfrm>
            <a:off x="950016" y="2471907"/>
            <a:ext cx="11836771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gửi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thầy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endParaRPr lang="en-US" sz="3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2ACAB28-496C-C12E-C447-19157B5F574E}"/>
              </a:ext>
            </a:extLst>
          </p:cNvPr>
          <p:cNvSpPr/>
          <p:nvPr/>
        </p:nvSpPr>
        <p:spPr>
          <a:xfrm>
            <a:off x="787430" y="3684247"/>
            <a:ext cx="6223145" cy="4404796"/>
          </a:xfrm>
          <a:prstGeom prst="heart">
            <a:avLst/>
          </a:prstGeom>
          <a:solidFill>
            <a:srgbClr val="FF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Lan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kính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mến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9100301-5963-0B13-1123-6D30D322DC5C}"/>
              </a:ext>
            </a:extLst>
          </p:cNvPr>
          <p:cNvSpPr/>
          <p:nvPr/>
        </p:nvSpPr>
        <p:spPr>
          <a:xfrm>
            <a:off x="7880813" y="3684247"/>
            <a:ext cx="6223145" cy="4404796"/>
          </a:xfrm>
          <a:prstGeom prst="hear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20/11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luôn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mạnh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khỏe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tốt</a:t>
            </a:r>
            <a:r>
              <a:rPr lang="en-US" sz="312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FFE0287-82F9-C27C-42AD-6C93983AAEA5}"/>
              </a:ext>
            </a:extLst>
          </p:cNvPr>
          <p:cNvSpPr/>
          <p:nvPr/>
        </p:nvSpPr>
        <p:spPr>
          <a:xfrm>
            <a:off x="986269" y="1226009"/>
            <a:ext cx="1164191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Bài 2: KÍNH TRỌNG THẦY CÔ GIÁO (</a:t>
            </a:r>
            <a:r>
              <a:rPr lang="en-US" sz="4000" dirty="0" err="1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Tiết</a:t>
            </a: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2)</a:t>
            </a:r>
            <a:endParaRPr lang="en-US" sz="4000" dirty="0">
              <a:solidFill>
                <a:srgbClr val="000099"/>
              </a:solidFill>
            </a:endParaRPr>
          </a:p>
          <a:p>
            <a:pPr marL="0" indent="0" algn="l">
              <a:lnSpc>
                <a:spcPts val="5500"/>
              </a:lnSpc>
              <a:buNone/>
            </a:pPr>
            <a:r>
              <a:rPr lang="en-US" sz="4000" dirty="0">
                <a:solidFill>
                  <a:srgbClr val="000099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endParaRPr lang="en-US" sz="4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81524-FA3C-AF98-0C6E-FBA5F7700D9D}"/>
              </a:ext>
            </a:extLst>
          </p:cNvPr>
          <p:cNvSpPr txBox="1"/>
          <p:nvPr/>
        </p:nvSpPr>
        <p:spPr>
          <a:xfrm>
            <a:off x="283780" y="319185"/>
            <a:ext cx="14038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Chủ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đề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Kính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trọng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thầy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quý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Source Serif 4 Semi Bold" panose="020B0604020202020204" charset="0"/>
                <a:ea typeface="Source Serif 4 Semi Bold" panose="020B0604020202020204" charset="0"/>
                <a:cs typeface="Arial"/>
                <a:sym typeface="Arial"/>
              </a:rPr>
              <a:t>bè</a:t>
            </a:r>
            <a:endParaRPr lang="en-US" sz="4000" dirty="0">
              <a:latin typeface="Source Serif 4 Semi Bold" panose="020B0604020202020204" charset="0"/>
              <a:ea typeface="Source Serif 4 Semi 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73528" y="7177263"/>
            <a:ext cx="3495675" cy="436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Cùng phân tích nhé!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162910" y="1999175"/>
            <a:ext cx="6379780" cy="443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Tranh 1: "Xin phép cô cho em ra ngoài ạ!"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19946" y="8383310"/>
            <a:ext cx="6614041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BE49D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Đồng tình!</a:t>
            </a: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Bạn nữ rất lễ phép và biết xin phép cô giáo.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7133987" y="1987487"/>
            <a:ext cx="391620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Tranh 2: Hai bạn nam làm việc riêng trong lớp.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7504033" y="8383310"/>
            <a:ext cx="6614041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BE49D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Không đồng tình!</a:t>
            </a: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Làm việc riêng trong giờ học là không tôn trọng thầy cô và ảnh hưởng đến các bạn.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519946" y="8921710"/>
            <a:ext cx="13590508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Vì sao chúng ta lại đồng tình với bạn nữ ở tranh 1 và không đồng tình với hai bạn nam ở tranh 2?</a:t>
            </a:r>
            <a:endParaRPr lang="en-US" sz="1450" dirty="0"/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965870B5-22A9-3337-E8DE-AF72BF503E0E}"/>
              </a:ext>
            </a:extLst>
          </p:cNvPr>
          <p:cNvSpPr/>
          <p:nvPr/>
        </p:nvSpPr>
        <p:spPr>
          <a:xfrm>
            <a:off x="519946" y="184803"/>
            <a:ext cx="14742663" cy="792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Bài 1: Em đồng tình hay không đồng tình? Vì sao?</a:t>
            </a:r>
            <a:endParaRPr lang="en-US" sz="4400" dirty="0"/>
          </a:p>
        </p:txBody>
      </p:sp>
      <p:pic>
        <p:nvPicPr>
          <p:cNvPr id="12" name="202509151550">
            <a:hlinkClick r:id="" action="ppaction://media"/>
            <a:extLst>
              <a:ext uri="{FF2B5EF4-FFF2-40B4-BE49-F238E27FC236}">
                <a16:creationId xmlns:a16="http://schemas.microsoft.com/office/drawing/2014/main" id="{E712AF08-C776-D8DE-73F1-0E7DFA1DE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910" y="2522479"/>
            <a:ext cx="7399288" cy="4162099"/>
          </a:xfrm>
          <a:prstGeom prst="rect">
            <a:avLst/>
          </a:prstGeom>
        </p:spPr>
      </p:pic>
      <p:pic>
        <p:nvPicPr>
          <p:cNvPr id="13" name="202509151550 (1)">
            <a:hlinkClick r:id="" action="ppaction://media"/>
            <a:extLst>
              <a:ext uri="{FF2B5EF4-FFF2-40B4-BE49-F238E27FC236}">
                <a16:creationId xmlns:a16="http://schemas.microsoft.com/office/drawing/2014/main" id="{4C6119E7-66D6-7CB5-C498-DCC510EF2F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1366" y="2531348"/>
            <a:ext cx="7396708" cy="4160648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E575E373-33EF-B683-CC2D-05BE385CF05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3624" y="6677270"/>
            <a:ext cx="786776" cy="1220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387B4-33ED-8D15-AF3F-39B81BD36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"/>
          <a:stretch/>
        </p:blipFill>
        <p:spPr>
          <a:xfrm>
            <a:off x="1325793" y="1219384"/>
            <a:ext cx="12300038" cy="4552411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4B1A0092-0AE3-84DD-49C3-237DCF09F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3015" y="1115831"/>
            <a:ext cx="653856" cy="824668"/>
          </a:xfrm>
          <a:prstGeom prst="rect">
            <a:avLst/>
          </a:prstGeom>
        </p:spPr>
      </p:pic>
      <p:grpSp>
        <p:nvGrpSpPr>
          <p:cNvPr id="6" name="组合 6">
            <a:extLst>
              <a:ext uri="{FF2B5EF4-FFF2-40B4-BE49-F238E27FC236}">
                <a16:creationId xmlns:a16="http://schemas.microsoft.com/office/drawing/2014/main" id="{067BB316-FE72-2FFB-141B-5C966B41C632}"/>
              </a:ext>
            </a:extLst>
          </p:cNvPr>
          <p:cNvGrpSpPr/>
          <p:nvPr/>
        </p:nvGrpSpPr>
        <p:grpSpPr>
          <a:xfrm rot="20530694" flipH="1">
            <a:off x="215021" y="5359137"/>
            <a:ext cx="3482207" cy="2520016"/>
            <a:chOff x="3878263" y="-210230"/>
            <a:chExt cx="5468938" cy="3872593"/>
          </a:xfrm>
        </p:grpSpPr>
        <p:grpSp>
          <p:nvGrpSpPr>
            <p:cNvPr id="7" name="Group 205">
              <a:extLst>
                <a:ext uri="{FF2B5EF4-FFF2-40B4-BE49-F238E27FC236}">
                  <a16:creationId xmlns:a16="http://schemas.microsoft.com/office/drawing/2014/main" id="{453FE497-7FC8-83F4-B34B-50ECD4A312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8263" y="203200"/>
              <a:ext cx="5468938" cy="3376613"/>
              <a:chOff x="2443" y="128"/>
              <a:chExt cx="3445" cy="2127"/>
            </a:xfrm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8513FBBF-D9D1-E6C6-118C-F96632FDB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128"/>
                <a:ext cx="57" cy="54"/>
              </a:xfrm>
              <a:custGeom>
                <a:avLst/>
                <a:gdLst>
                  <a:gd name="T0" fmla="*/ 17 w 24"/>
                  <a:gd name="T1" fmla="*/ 14 h 23"/>
                  <a:gd name="T2" fmla="*/ 12 w 24"/>
                  <a:gd name="T3" fmla="*/ 18 h 23"/>
                  <a:gd name="T4" fmla="*/ 7 w 24"/>
                  <a:gd name="T5" fmla="*/ 14 h 23"/>
                  <a:gd name="T6" fmla="*/ 9 w 24"/>
                  <a:gd name="T7" fmla="*/ 8 h 23"/>
                  <a:gd name="T8" fmla="*/ 15 w 24"/>
                  <a:gd name="T9" fmla="*/ 8 h 23"/>
                  <a:gd name="T10" fmla="*/ 17 w 24"/>
                  <a:gd name="T11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17" y="14"/>
                    </a:moveTo>
                    <a:cubicBezTo>
                      <a:pt x="19" y="23"/>
                      <a:pt x="19" y="23"/>
                      <a:pt x="12" y="18"/>
                    </a:cubicBezTo>
                    <a:cubicBezTo>
                      <a:pt x="4" y="22"/>
                      <a:pt x="4" y="22"/>
                      <a:pt x="7" y="14"/>
                    </a:cubicBezTo>
                    <a:cubicBezTo>
                      <a:pt x="0" y="8"/>
                      <a:pt x="0" y="8"/>
                      <a:pt x="9" y="8"/>
                    </a:cubicBezTo>
                    <a:cubicBezTo>
                      <a:pt x="13" y="0"/>
                      <a:pt x="12" y="0"/>
                      <a:pt x="15" y="8"/>
                    </a:cubicBezTo>
                    <a:cubicBezTo>
                      <a:pt x="24" y="9"/>
                      <a:pt x="24" y="9"/>
                      <a:pt x="17" y="14"/>
                    </a:cubicBezTo>
                    <a:close/>
                  </a:path>
                </a:pathLst>
              </a:custGeom>
              <a:solidFill>
                <a:srgbClr val="5C9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6308F259-9EC8-348A-E0A1-FAA8A7099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7" y="223"/>
                <a:ext cx="57" cy="54"/>
              </a:xfrm>
              <a:custGeom>
                <a:avLst/>
                <a:gdLst>
                  <a:gd name="T0" fmla="*/ 18 w 24"/>
                  <a:gd name="T1" fmla="*/ 15 h 23"/>
                  <a:gd name="T2" fmla="*/ 12 w 24"/>
                  <a:gd name="T3" fmla="*/ 19 h 23"/>
                  <a:gd name="T4" fmla="*/ 7 w 24"/>
                  <a:gd name="T5" fmla="*/ 15 h 23"/>
                  <a:gd name="T6" fmla="*/ 9 w 24"/>
                  <a:gd name="T7" fmla="*/ 8 h 23"/>
                  <a:gd name="T8" fmla="*/ 16 w 24"/>
                  <a:gd name="T9" fmla="*/ 9 h 23"/>
                  <a:gd name="T10" fmla="*/ 18 w 24"/>
                  <a:gd name="T11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18" y="15"/>
                    </a:moveTo>
                    <a:cubicBezTo>
                      <a:pt x="19" y="23"/>
                      <a:pt x="20" y="23"/>
                      <a:pt x="12" y="19"/>
                    </a:cubicBezTo>
                    <a:cubicBezTo>
                      <a:pt x="5" y="23"/>
                      <a:pt x="5" y="23"/>
                      <a:pt x="7" y="15"/>
                    </a:cubicBezTo>
                    <a:cubicBezTo>
                      <a:pt x="1" y="9"/>
                      <a:pt x="0" y="9"/>
                      <a:pt x="9" y="8"/>
                    </a:cubicBezTo>
                    <a:cubicBezTo>
                      <a:pt x="13" y="1"/>
                      <a:pt x="13" y="0"/>
                      <a:pt x="16" y="9"/>
                    </a:cubicBezTo>
                    <a:cubicBezTo>
                      <a:pt x="24" y="10"/>
                      <a:pt x="24" y="9"/>
                      <a:pt x="18" y="15"/>
                    </a:cubicBezTo>
                    <a:close/>
                  </a:path>
                </a:pathLst>
              </a:custGeom>
              <a:solidFill>
                <a:srgbClr val="5C9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1721E483-7A79-EBA4-EF8C-BAA30C887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1" y="213"/>
                <a:ext cx="57" cy="55"/>
              </a:xfrm>
              <a:custGeom>
                <a:avLst/>
                <a:gdLst>
                  <a:gd name="T0" fmla="*/ 17 w 24"/>
                  <a:gd name="T1" fmla="*/ 14 h 23"/>
                  <a:gd name="T2" fmla="*/ 12 w 24"/>
                  <a:gd name="T3" fmla="*/ 18 h 23"/>
                  <a:gd name="T4" fmla="*/ 6 w 24"/>
                  <a:gd name="T5" fmla="*/ 14 h 23"/>
                  <a:gd name="T6" fmla="*/ 9 w 24"/>
                  <a:gd name="T7" fmla="*/ 8 h 23"/>
                  <a:gd name="T8" fmla="*/ 15 w 24"/>
                  <a:gd name="T9" fmla="*/ 8 h 23"/>
                  <a:gd name="T10" fmla="*/ 17 w 24"/>
                  <a:gd name="T11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17" y="14"/>
                    </a:moveTo>
                    <a:cubicBezTo>
                      <a:pt x="18" y="23"/>
                      <a:pt x="19" y="23"/>
                      <a:pt x="12" y="18"/>
                    </a:cubicBezTo>
                    <a:cubicBezTo>
                      <a:pt x="4" y="22"/>
                      <a:pt x="4" y="22"/>
                      <a:pt x="6" y="14"/>
                    </a:cubicBezTo>
                    <a:cubicBezTo>
                      <a:pt x="0" y="8"/>
                      <a:pt x="0" y="8"/>
                      <a:pt x="9" y="8"/>
                    </a:cubicBezTo>
                    <a:cubicBezTo>
                      <a:pt x="12" y="0"/>
                      <a:pt x="12" y="0"/>
                      <a:pt x="15" y="8"/>
                    </a:cubicBezTo>
                    <a:cubicBezTo>
                      <a:pt x="24" y="9"/>
                      <a:pt x="24" y="9"/>
                      <a:pt x="17" y="14"/>
                    </a:cubicBezTo>
                    <a:close/>
                  </a:path>
                </a:pathLst>
              </a:custGeom>
              <a:solidFill>
                <a:srgbClr val="5C9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505477B1-9F6E-273C-327F-4E36282E5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" y="312"/>
                <a:ext cx="57" cy="55"/>
              </a:xfrm>
              <a:custGeom>
                <a:avLst/>
                <a:gdLst>
                  <a:gd name="T0" fmla="*/ 17 w 24"/>
                  <a:gd name="T1" fmla="*/ 14 h 23"/>
                  <a:gd name="T2" fmla="*/ 12 w 24"/>
                  <a:gd name="T3" fmla="*/ 18 h 23"/>
                  <a:gd name="T4" fmla="*/ 7 w 24"/>
                  <a:gd name="T5" fmla="*/ 14 h 23"/>
                  <a:gd name="T6" fmla="*/ 9 w 24"/>
                  <a:gd name="T7" fmla="*/ 8 h 23"/>
                  <a:gd name="T8" fmla="*/ 15 w 24"/>
                  <a:gd name="T9" fmla="*/ 8 h 23"/>
                  <a:gd name="T10" fmla="*/ 17 w 24"/>
                  <a:gd name="T11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17" y="14"/>
                    </a:moveTo>
                    <a:cubicBezTo>
                      <a:pt x="19" y="23"/>
                      <a:pt x="19" y="23"/>
                      <a:pt x="12" y="18"/>
                    </a:cubicBezTo>
                    <a:cubicBezTo>
                      <a:pt x="4" y="22"/>
                      <a:pt x="4" y="22"/>
                      <a:pt x="7" y="14"/>
                    </a:cubicBezTo>
                    <a:cubicBezTo>
                      <a:pt x="1" y="8"/>
                      <a:pt x="0" y="8"/>
                      <a:pt x="9" y="8"/>
                    </a:cubicBezTo>
                    <a:cubicBezTo>
                      <a:pt x="13" y="0"/>
                      <a:pt x="12" y="0"/>
                      <a:pt x="15" y="8"/>
                    </a:cubicBezTo>
                    <a:cubicBezTo>
                      <a:pt x="24" y="9"/>
                      <a:pt x="24" y="9"/>
                      <a:pt x="17" y="14"/>
                    </a:cubicBezTo>
                    <a:close/>
                  </a:path>
                </a:pathLst>
              </a:custGeom>
              <a:solidFill>
                <a:srgbClr val="5C9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1" name="Freeform 9">
                <a:extLst>
                  <a:ext uri="{FF2B5EF4-FFF2-40B4-BE49-F238E27FC236}">
                    <a16:creationId xmlns:a16="http://schemas.microsoft.com/office/drawing/2014/main" id="{6B97CA4A-0E2B-AB35-A8AA-B21CEA5EE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228"/>
                <a:ext cx="2797" cy="1024"/>
              </a:xfrm>
              <a:custGeom>
                <a:avLst/>
                <a:gdLst>
                  <a:gd name="T0" fmla="*/ 0 w 2797"/>
                  <a:gd name="T1" fmla="*/ 1024 h 1024"/>
                  <a:gd name="T2" fmla="*/ 2797 w 2797"/>
                  <a:gd name="T3" fmla="*/ 972 h 1024"/>
                  <a:gd name="T4" fmla="*/ 2501 w 2797"/>
                  <a:gd name="T5" fmla="*/ 0 h 1024"/>
                  <a:gd name="T6" fmla="*/ 0 w 2797"/>
                  <a:gd name="T7" fmla="*/ 1024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97" h="1024">
                    <a:moveTo>
                      <a:pt x="0" y="1024"/>
                    </a:moveTo>
                    <a:lnTo>
                      <a:pt x="2797" y="972"/>
                    </a:lnTo>
                    <a:lnTo>
                      <a:pt x="2501" y="0"/>
                    </a:lnTo>
                    <a:lnTo>
                      <a:pt x="0" y="1024"/>
                    </a:lnTo>
                    <a:close/>
                  </a:path>
                </a:pathLst>
              </a:custGeom>
              <a:solidFill>
                <a:srgbClr val="DEB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F941F593-D1C1-8043-0E3B-8505BB258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228"/>
                <a:ext cx="2797" cy="1024"/>
              </a:xfrm>
              <a:custGeom>
                <a:avLst/>
                <a:gdLst>
                  <a:gd name="T0" fmla="*/ 0 w 2797"/>
                  <a:gd name="T1" fmla="*/ 1024 h 1024"/>
                  <a:gd name="T2" fmla="*/ 2797 w 2797"/>
                  <a:gd name="T3" fmla="*/ 972 h 1024"/>
                  <a:gd name="T4" fmla="*/ 2501 w 2797"/>
                  <a:gd name="T5" fmla="*/ 0 h 1024"/>
                  <a:gd name="T6" fmla="*/ 0 w 2797"/>
                  <a:gd name="T7" fmla="*/ 1024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97" h="1024">
                    <a:moveTo>
                      <a:pt x="0" y="1024"/>
                    </a:moveTo>
                    <a:lnTo>
                      <a:pt x="2797" y="972"/>
                    </a:lnTo>
                    <a:lnTo>
                      <a:pt x="2501" y="0"/>
                    </a:lnTo>
                    <a:lnTo>
                      <a:pt x="0" y="10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7BE9F86F-F218-D946-936F-508CCA9393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3" y="1223"/>
                <a:ext cx="2804" cy="1032"/>
              </a:xfrm>
              <a:custGeom>
                <a:avLst/>
                <a:gdLst>
                  <a:gd name="T0" fmla="*/ 0 w 1185"/>
                  <a:gd name="T1" fmla="*/ 435 h 436"/>
                  <a:gd name="T2" fmla="*/ 1 w 1185"/>
                  <a:gd name="T3" fmla="*/ 433 h 436"/>
                  <a:gd name="T4" fmla="*/ 1057 w 1185"/>
                  <a:gd name="T5" fmla="*/ 0 h 436"/>
                  <a:gd name="T6" fmla="*/ 1059 w 1185"/>
                  <a:gd name="T7" fmla="*/ 1 h 436"/>
                  <a:gd name="T8" fmla="*/ 1059 w 1185"/>
                  <a:gd name="T9" fmla="*/ 1 h 436"/>
                  <a:gd name="T10" fmla="*/ 1185 w 1185"/>
                  <a:gd name="T11" fmla="*/ 413 h 436"/>
                  <a:gd name="T12" fmla="*/ 1185 w 1185"/>
                  <a:gd name="T13" fmla="*/ 414 h 436"/>
                  <a:gd name="T14" fmla="*/ 1183 w 1185"/>
                  <a:gd name="T15" fmla="*/ 414 h 436"/>
                  <a:gd name="T16" fmla="*/ 1 w 1185"/>
                  <a:gd name="T17" fmla="*/ 436 h 436"/>
                  <a:gd name="T18" fmla="*/ 1 w 1185"/>
                  <a:gd name="T19" fmla="*/ 435 h 436"/>
                  <a:gd name="T20" fmla="*/ 1 w 1185"/>
                  <a:gd name="T21" fmla="*/ 436 h 436"/>
                  <a:gd name="T22" fmla="*/ 1 w 1185"/>
                  <a:gd name="T23" fmla="*/ 436 h 436"/>
                  <a:gd name="T24" fmla="*/ 0 w 1185"/>
                  <a:gd name="T25" fmla="*/ 435 h 436"/>
                  <a:gd name="T26" fmla="*/ 9 w 1185"/>
                  <a:gd name="T27" fmla="*/ 433 h 436"/>
                  <a:gd name="T28" fmla="*/ 1181 w 1185"/>
                  <a:gd name="T29" fmla="*/ 411 h 436"/>
                  <a:gd name="T30" fmla="*/ 1057 w 1185"/>
                  <a:gd name="T31" fmla="*/ 4 h 436"/>
                  <a:gd name="T32" fmla="*/ 9 w 1185"/>
                  <a:gd name="T33" fmla="*/ 43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5" h="436">
                    <a:moveTo>
                      <a:pt x="0" y="435"/>
                    </a:moveTo>
                    <a:cubicBezTo>
                      <a:pt x="0" y="434"/>
                      <a:pt x="0" y="433"/>
                      <a:pt x="1" y="433"/>
                    </a:cubicBezTo>
                    <a:cubicBezTo>
                      <a:pt x="1057" y="0"/>
                      <a:pt x="1057" y="0"/>
                      <a:pt x="1057" y="0"/>
                    </a:cubicBezTo>
                    <a:cubicBezTo>
                      <a:pt x="1058" y="0"/>
                      <a:pt x="1058" y="0"/>
                      <a:pt x="1059" y="1"/>
                    </a:cubicBezTo>
                    <a:cubicBezTo>
                      <a:pt x="1059" y="1"/>
                      <a:pt x="1059" y="1"/>
                      <a:pt x="1059" y="1"/>
                    </a:cubicBezTo>
                    <a:cubicBezTo>
                      <a:pt x="1185" y="413"/>
                      <a:pt x="1185" y="413"/>
                      <a:pt x="1185" y="413"/>
                    </a:cubicBezTo>
                    <a:cubicBezTo>
                      <a:pt x="1185" y="413"/>
                      <a:pt x="1185" y="413"/>
                      <a:pt x="1185" y="414"/>
                    </a:cubicBezTo>
                    <a:cubicBezTo>
                      <a:pt x="1184" y="414"/>
                      <a:pt x="1184" y="414"/>
                      <a:pt x="1183" y="414"/>
                    </a:cubicBezTo>
                    <a:cubicBezTo>
                      <a:pt x="1" y="436"/>
                      <a:pt x="1" y="436"/>
                      <a:pt x="1" y="436"/>
                    </a:cubicBezTo>
                    <a:cubicBezTo>
                      <a:pt x="1" y="435"/>
                      <a:pt x="1" y="435"/>
                      <a:pt x="1" y="435"/>
                    </a:cubicBezTo>
                    <a:cubicBezTo>
                      <a:pt x="1" y="436"/>
                      <a:pt x="1" y="436"/>
                      <a:pt x="1" y="436"/>
                    </a:cubicBezTo>
                    <a:cubicBezTo>
                      <a:pt x="1" y="436"/>
                      <a:pt x="1" y="436"/>
                      <a:pt x="1" y="436"/>
                    </a:cubicBezTo>
                    <a:cubicBezTo>
                      <a:pt x="1" y="436"/>
                      <a:pt x="0" y="436"/>
                      <a:pt x="0" y="435"/>
                    </a:cubicBezTo>
                    <a:moveTo>
                      <a:pt x="9" y="433"/>
                    </a:moveTo>
                    <a:cubicBezTo>
                      <a:pt x="1181" y="411"/>
                      <a:pt x="1181" y="411"/>
                      <a:pt x="1181" y="411"/>
                    </a:cubicBezTo>
                    <a:cubicBezTo>
                      <a:pt x="1057" y="4"/>
                      <a:pt x="1057" y="4"/>
                      <a:pt x="1057" y="4"/>
                    </a:cubicBezTo>
                    <a:cubicBezTo>
                      <a:pt x="9" y="433"/>
                      <a:pt x="9" y="433"/>
                      <a:pt x="9" y="433"/>
                    </a:cubicBezTo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6ED2F041-66B8-B3BE-DE47-6B683D86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939"/>
                <a:ext cx="2153" cy="1313"/>
              </a:xfrm>
              <a:custGeom>
                <a:avLst/>
                <a:gdLst>
                  <a:gd name="T0" fmla="*/ 2087 w 2153"/>
                  <a:gd name="T1" fmla="*/ 0 h 1313"/>
                  <a:gd name="T2" fmla="*/ 2153 w 2153"/>
                  <a:gd name="T3" fmla="*/ 516 h 1313"/>
                  <a:gd name="T4" fmla="*/ 0 w 2153"/>
                  <a:gd name="T5" fmla="*/ 1313 h 1313"/>
                  <a:gd name="T6" fmla="*/ 2087 w 2153"/>
                  <a:gd name="T7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3" h="1313">
                    <a:moveTo>
                      <a:pt x="2087" y="0"/>
                    </a:moveTo>
                    <a:lnTo>
                      <a:pt x="2153" y="516"/>
                    </a:lnTo>
                    <a:lnTo>
                      <a:pt x="0" y="1313"/>
                    </a:lnTo>
                    <a:lnTo>
                      <a:pt x="2087" y="0"/>
                    </a:lnTo>
                    <a:close/>
                  </a:path>
                </a:pathLst>
              </a:custGeom>
              <a:solidFill>
                <a:srgbClr val="DEB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AFC56ACE-07D2-A7C5-F552-329D5FCD04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3" y="935"/>
                <a:ext cx="2160" cy="1320"/>
              </a:xfrm>
              <a:custGeom>
                <a:avLst/>
                <a:gdLst>
                  <a:gd name="T0" fmla="*/ 0 w 913"/>
                  <a:gd name="T1" fmla="*/ 557 h 558"/>
                  <a:gd name="T2" fmla="*/ 0 w 913"/>
                  <a:gd name="T3" fmla="*/ 556 h 558"/>
                  <a:gd name="T4" fmla="*/ 883 w 913"/>
                  <a:gd name="T5" fmla="*/ 1 h 558"/>
                  <a:gd name="T6" fmla="*/ 884 w 913"/>
                  <a:gd name="T7" fmla="*/ 1 h 558"/>
                  <a:gd name="T8" fmla="*/ 885 w 913"/>
                  <a:gd name="T9" fmla="*/ 2 h 558"/>
                  <a:gd name="T10" fmla="*/ 913 w 913"/>
                  <a:gd name="T11" fmla="*/ 220 h 558"/>
                  <a:gd name="T12" fmla="*/ 912 w 913"/>
                  <a:gd name="T13" fmla="*/ 221 h 558"/>
                  <a:gd name="T14" fmla="*/ 2 w 913"/>
                  <a:gd name="T15" fmla="*/ 558 h 558"/>
                  <a:gd name="T16" fmla="*/ 1 w 913"/>
                  <a:gd name="T17" fmla="*/ 558 h 558"/>
                  <a:gd name="T18" fmla="*/ 0 w 913"/>
                  <a:gd name="T19" fmla="*/ 557 h 558"/>
                  <a:gd name="T20" fmla="*/ 14 w 913"/>
                  <a:gd name="T21" fmla="*/ 550 h 558"/>
                  <a:gd name="T22" fmla="*/ 909 w 913"/>
                  <a:gd name="T23" fmla="*/ 219 h 558"/>
                  <a:gd name="T24" fmla="*/ 882 w 913"/>
                  <a:gd name="T25" fmla="*/ 4 h 558"/>
                  <a:gd name="T26" fmla="*/ 14 w 913"/>
                  <a:gd name="T27" fmla="*/ 550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3" h="558">
                    <a:moveTo>
                      <a:pt x="0" y="557"/>
                    </a:moveTo>
                    <a:cubicBezTo>
                      <a:pt x="0" y="557"/>
                      <a:pt x="0" y="556"/>
                      <a:pt x="0" y="556"/>
                    </a:cubicBezTo>
                    <a:cubicBezTo>
                      <a:pt x="883" y="1"/>
                      <a:pt x="883" y="1"/>
                      <a:pt x="883" y="1"/>
                    </a:cubicBezTo>
                    <a:cubicBezTo>
                      <a:pt x="883" y="0"/>
                      <a:pt x="884" y="0"/>
                      <a:pt x="884" y="1"/>
                    </a:cubicBezTo>
                    <a:cubicBezTo>
                      <a:pt x="885" y="1"/>
                      <a:pt x="885" y="1"/>
                      <a:pt x="885" y="2"/>
                    </a:cubicBezTo>
                    <a:cubicBezTo>
                      <a:pt x="913" y="220"/>
                      <a:pt x="913" y="220"/>
                      <a:pt x="913" y="220"/>
                    </a:cubicBezTo>
                    <a:cubicBezTo>
                      <a:pt x="913" y="220"/>
                      <a:pt x="912" y="221"/>
                      <a:pt x="912" y="221"/>
                    </a:cubicBezTo>
                    <a:cubicBezTo>
                      <a:pt x="2" y="558"/>
                      <a:pt x="2" y="558"/>
                      <a:pt x="2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0" y="558"/>
                      <a:pt x="0" y="557"/>
                    </a:cubicBezTo>
                    <a:close/>
                    <a:moveTo>
                      <a:pt x="14" y="550"/>
                    </a:moveTo>
                    <a:cubicBezTo>
                      <a:pt x="909" y="219"/>
                      <a:pt x="909" y="219"/>
                      <a:pt x="909" y="219"/>
                    </a:cubicBezTo>
                    <a:cubicBezTo>
                      <a:pt x="882" y="4"/>
                      <a:pt x="882" y="4"/>
                      <a:pt x="882" y="4"/>
                    </a:cubicBezTo>
                    <a:lnTo>
                      <a:pt x="14" y="550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6" name="Freeform 14">
                <a:extLst>
                  <a:ext uri="{FF2B5EF4-FFF2-40B4-BE49-F238E27FC236}">
                    <a16:creationId xmlns:a16="http://schemas.microsoft.com/office/drawing/2014/main" id="{BBE9A666-B781-1DAA-5726-8FF8C126B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1093"/>
                <a:ext cx="3438" cy="1159"/>
              </a:xfrm>
              <a:custGeom>
                <a:avLst/>
                <a:gdLst>
                  <a:gd name="T0" fmla="*/ 0 w 3438"/>
                  <a:gd name="T1" fmla="*/ 1159 h 1159"/>
                  <a:gd name="T2" fmla="*/ 2451 w 3438"/>
                  <a:gd name="T3" fmla="*/ 0 h 1159"/>
                  <a:gd name="T4" fmla="*/ 3438 w 3438"/>
                  <a:gd name="T5" fmla="*/ 563 h 1159"/>
                  <a:gd name="T6" fmla="*/ 0 w 3438"/>
                  <a:gd name="T7" fmla="*/ 1159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38" h="1159">
                    <a:moveTo>
                      <a:pt x="0" y="1159"/>
                    </a:moveTo>
                    <a:lnTo>
                      <a:pt x="2451" y="0"/>
                    </a:lnTo>
                    <a:lnTo>
                      <a:pt x="3438" y="563"/>
                    </a:lnTo>
                    <a:lnTo>
                      <a:pt x="0" y="1159"/>
                    </a:lnTo>
                    <a:close/>
                  </a:path>
                </a:pathLst>
              </a:custGeom>
              <a:solidFill>
                <a:srgbClr val="FFF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7" name="Freeform 15">
                <a:extLst>
                  <a:ext uri="{FF2B5EF4-FFF2-40B4-BE49-F238E27FC236}">
                    <a16:creationId xmlns:a16="http://schemas.microsoft.com/office/drawing/2014/main" id="{94094AFE-8402-1518-5719-CEFE794513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3" y="1088"/>
                <a:ext cx="3445" cy="1167"/>
              </a:xfrm>
              <a:custGeom>
                <a:avLst/>
                <a:gdLst>
                  <a:gd name="T0" fmla="*/ 0 w 1456"/>
                  <a:gd name="T1" fmla="*/ 492 h 493"/>
                  <a:gd name="T2" fmla="*/ 1 w 1456"/>
                  <a:gd name="T3" fmla="*/ 490 h 493"/>
                  <a:gd name="T4" fmla="*/ 1036 w 1456"/>
                  <a:gd name="T5" fmla="*/ 1 h 493"/>
                  <a:gd name="T6" fmla="*/ 1038 w 1456"/>
                  <a:gd name="T7" fmla="*/ 1 h 493"/>
                  <a:gd name="T8" fmla="*/ 1455 w 1456"/>
                  <a:gd name="T9" fmla="*/ 238 h 493"/>
                  <a:gd name="T10" fmla="*/ 1456 w 1456"/>
                  <a:gd name="T11" fmla="*/ 240 h 493"/>
                  <a:gd name="T12" fmla="*/ 1454 w 1456"/>
                  <a:gd name="T13" fmla="*/ 241 h 493"/>
                  <a:gd name="T14" fmla="*/ 2 w 1456"/>
                  <a:gd name="T15" fmla="*/ 493 h 493"/>
                  <a:gd name="T16" fmla="*/ 1 w 1456"/>
                  <a:gd name="T17" fmla="*/ 493 h 493"/>
                  <a:gd name="T18" fmla="*/ 0 w 1456"/>
                  <a:gd name="T19" fmla="*/ 492 h 493"/>
                  <a:gd name="T20" fmla="*/ 2 w 1456"/>
                  <a:gd name="T21" fmla="*/ 493 h 493"/>
                  <a:gd name="T22" fmla="*/ 1 w 1456"/>
                  <a:gd name="T23" fmla="*/ 492 h 493"/>
                  <a:gd name="T24" fmla="*/ 2 w 1456"/>
                  <a:gd name="T25" fmla="*/ 493 h 493"/>
                  <a:gd name="T26" fmla="*/ 12 w 1456"/>
                  <a:gd name="T27" fmla="*/ 488 h 493"/>
                  <a:gd name="T28" fmla="*/ 1450 w 1456"/>
                  <a:gd name="T29" fmla="*/ 239 h 493"/>
                  <a:gd name="T30" fmla="*/ 1037 w 1456"/>
                  <a:gd name="T31" fmla="*/ 4 h 493"/>
                  <a:gd name="T32" fmla="*/ 12 w 1456"/>
                  <a:gd name="T33" fmla="*/ 488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56" h="493">
                    <a:moveTo>
                      <a:pt x="0" y="492"/>
                    </a:moveTo>
                    <a:cubicBezTo>
                      <a:pt x="0" y="491"/>
                      <a:pt x="0" y="490"/>
                      <a:pt x="1" y="490"/>
                    </a:cubicBezTo>
                    <a:cubicBezTo>
                      <a:pt x="1036" y="1"/>
                      <a:pt x="1036" y="1"/>
                      <a:pt x="1036" y="1"/>
                    </a:cubicBezTo>
                    <a:cubicBezTo>
                      <a:pt x="1037" y="0"/>
                      <a:pt x="1037" y="0"/>
                      <a:pt x="1038" y="1"/>
                    </a:cubicBezTo>
                    <a:cubicBezTo>
                      <a:pt x="1455" y="238"/>
                      <a:pt x="1455" y="238"/>
                      <a:pt x="1455" y="238"/>
                    </a:cubicBezTo>
                    <a:cubicBezTo>
                      <a:pt x="1456" y="239"/>
                      <a:pt x="1456" y="239"/>
                      <a:pt x="1456" y="240"/>
                    </a:cubicBezTo>
                    <a:cubicBezTo>
                      <a:pt x="1456" y="241"/>
                      <a:pt x="1455" y="241"/>
                      <a:pt x="1454" y="241"/>
                    </a:cubicBezTo>
                    <a:cubicBezTo>
                      <a:pt x="2" y="493"/>
                      <a:pt x="2" y="493"/>
                      <a:pt x="2" y="493"/>
                    </a:cubicBezTo>
                    <a:cubicBezTo>
                      <a:pt x="1" y="493"/>
                      <a:pt x="1" y="493"/>
                      <a:pt x="1" y="493"/>
                    </a:cubicBezTo>
                    <a:cubicBezTo>
                      <a:pt x="1" y="493"/>
                      <a:pt x="0" y="493"/>
                      <a:pt x="0" y="492"/>
                    </a:cubicBezTo>
                    <a:close/>
                    <a:moveTo>
                      <a:pt x="2" y="493"/>
                    </a:moveTo>
                    <a:cubicBezTo>
                      <a:pt x="1" y="492"/>
                      <a:pt x="1" y="492"/>
                      <a:pt x="1" y="492"/>
                    </a:cubicBezTo>
                    <a:lnTo>
                      <a:pt x="2" y="493"/>
                    </a:lnTo>
                    <a:close/>
                    <a:moveTo>
                      <a:pt x="12" y="488"/>
                    </a:moveTo>
                    <a:cubicBezTo>
                      <a:pt x="1450" y="239"/>
                      <a:pt x="1450" y="239"/>
                      <a:pt x="1450" y="239"/>
                    </a:cubicBezTo>
                    <a:cubicBezTo>
                      <a:pt x="1037" y="4"/>
                      <a:pt x="1037" y="4"/>
                      <a:pt x="1037" y="4"/>
                    </a:cubicBezTo>
                    <a:lnTo>
                      <a:pt x="12" y="488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8" name="Freeform 16">
                <a:extLst>
                  <a:ext uri="{FF2B5EF4-FFF2-40B4-BE49-F238E27FC236}">
                    <a16:creationId xmlns:a16="http://schemas.microsoft.com/office/drawing/2014/main" id="{839BA27B-48D9-EC50-09AD-F6E7520FB9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6" y="1150"/>
                <a:ext cx="2896" cy="970"/>
              </a:xfrm>
              <a:custGeom>
                <a:avLst/>
                <a:gdLst>
                  <a:gd name="T0" fmla="*/ 3 w 1224"/>
                  <a:gd name="T1" fmla="*/ 410 h 410"/>
                  <a:gd name="T2" fmla="*/ 79 w 1224"/>
                  <a:gd name="T3" fmla="*/ 392 h 410"/>
                  <a:gd name="T4" fmla="*/ 31 w 1224"/>
                  <a:gd name="T5" fmla="*/ 397 h 410"/>
                  <a:gd name="T6" fmla="*/ 126 w 1224"/>
                  <a:gd name="T7" fmla="*/ 384 h 410"/>
                  <a:gd name="T8" fmla="*/ 69 w 1224"/>
                  <a:gd name="T9" fmla="*/ 379 h 410"/>
                  <a:gd name="T10" fmla="*/ 184 w 1224"/>
                  <a:gd name="T11" fmla="*/ 377 h 410"/>
                  <a:gd name="T12" fmla="*/ 230 w 1224"/>
                  <a:gd name="T13" fmla="*/ 369 h 410"/>
                  <a:gd name="T14" fmla="*/ 82 w 1224"/>
                  <a:gd name="T15" fmla="*/ 370 h 410"/>
                  <a:gd name="T16" fmla="*/ 289 w 1224"/>
                  <a:gd name="T17" fmla="*/ 359 h 410"/>
                  <a:gd name="T18" fmla="*/ 111 w 1224"/>
                  <a:gd name="T19" fmla="*/ 359 h 410"/>
                  <a:gd name="T20" fmla="*/ 345 w 1224"/>
                  <a:gd name="T21" fmla="*/ 347 h 410"/>
                  <a:gd name="T22" fmla="*/ 364 w 1224"/>
                  <a:gd name="T23" fmla="*/ 349 h 410"/>
                  <a:gd name="T24" fmla="*/ 393 w 1224"/>
                  <a:gd name="T25" fmla="*/ 339 h 410"/>
                  <a:gd name="T26" fmla="*/ 435 w 1224"/>
                  <a:gd name="T27" fmla="*/ 337 h 410"/>
                  <a:gd name="T28" fmla="*/ 164 w 1224"/>
                  <a:gd name="T29" fmla="*/ 332 h 410"/>
                  <a:gd name="T30" fmla="*/ 496 w 1224"/>
                  <a:gd name="T31" fmla="*/ 324 h 410"/>
                  <a:gd name="T32" fmla="*/ 509 w 1224"/>
                  <a:gd name="T33" fmla="*/ 322 h 410"/>
                  <a:gd name="T34" fmla="*/ 555 w 1224"/>
                  <a:gd name="T35" fmla="*/ 314 h 410"/>
                  <a:gd name="T36" fmla="*/ 570 w 1224"/>
                  <a:gd name="T37" fmla="*/ 314 h 410"/>
                  <a:gd name="T38" fmla="*/ 219 w 1224"/>
                  <a:gd name="T39" fmla="*/ 304 h 410"/>
                  <a:gd name="T40" fmla="*/ 630 w 1224"/>
                  <a:gd name="T41" fmla="*/ 304 h 410"/>
                  <a:gd name="T42" fmla="*/ 245 w 1224"/>
                  <a:gd name="T43" fmla="*/ 293 h 410"/>
                  <a:gd name="T44" fmla="*/ 701 w 1224"/>
                  <a:gd name="T45" fmla="*/ 292 h 410"/>
                  <a:gd name="T46" fmla="*/ 746 w 1224"/>
                  <a:gd name="T47" fmla="*/ 282 h 410"/>
                  <a:gd name="T48" fmla="*/ 288 w 1224"/>
                  <a:gd name="T49" fmla="*/ 275 h 410"/>
                  <a:gd name="T50" fmla="*/ 775 w 1224"/>
                  <a:gd name="T51" fmla="*/ 277 h 410"/>
                  <a:gd name="T52" fmla="*/ 312 w 1224"/>
                  <a:gd name="T53" fmla="*/ 261 h 410"/>
                  <a:gd name="T54" fmla="*/ 837 w 1224"/>
                  <a:gd name="T55" fmla="*/ 269 h 410"/>
                  <a:gd name="T56" fmla="*/ 907 w 1224"/>
                  <a:gd name="T57" fmla="*/ 252 h 410"/>
                  <a:gd name="T58" fmla="*/ 330 w 1224"/>
                  <a:gd name="T59" fmla="*/ 257 h 410"/>
                  <a:gd name="T60" fmla="*/ 955 w 1224"/>
                  <a:gd name="T61" fmla="*/ 244 h 410"/>
                  <a:gd name="T62" fmla="*/ 368 w 1224"/>
                  <a:gd name="T63" fmla="*/ 240 h 410"/>
                  <a:gd name="T64" fmla="*/ 1012 w 1224"/>
                  <a:gd name="T65" fmla="*/ 237 h 410"/>
                  <a:gd name="T66" fmla="*/ 1058 w 1224"/>
                  <a:gd name="T67" fmla="*/ 229 h 410"/>
                  <a:gd name="T68" fmla="*/ 381 w 1224"/>
                  <a:gd name="T69" fmla="*/ 231 h 410"/>
                  <a:gd name="T70" fmla="*/ 1117 w 1224"/>
                  <a:gd name="T71" fmla="*/ 219 h 410"/>
                  <a:gd name="T72" fmla="*/ 410 w 1224"/>
                  <a:gd name="T73" fmla="*/ 220 h 410"/>
                  <a:gd name="T74" fmla="*/ 1174 w 1224"/>
                  <a:gd name="T75" fmla="*/ 207 h 410"/>
                  <a:gd name="T76" fmla="*/ 1192 w 1224"/>
                  <a:gd name="T77" fmla="*/ 209 h 410"/>
                  <a:gd name="T78" fmla="*/ 1211 w 1224"/>
                  <a:gd name="T79" fmla="*/ 198 h 410"/>
                  <a:gd name="T80" fmla="*/ 464 w 1224"/>
                  <a:gd name="T81" fmla="*/ 190 h 410"/>
                  <a:gd name="T82" fmla="*/ 1198 w 1224"/>
                  <a:gd name="T83" fmla="*/ 188 h 410"/>
                  <a:gd name="T84" fmla="*/ 1158 w 1224"/>
                  <a:gd name="T85" fmla="*/ 168 h 410"/>
                  <a:gd name="T86" fmla="*/ 531 w 1224"/>
                  <a:gd name="T87" fmla="*/ 164 h 410"/>
                  <a:gd name="T88" fmla="*/ 544 w 1224"/>
                  <a:gd name="T89" fmla="*/ 155 h 410"/>
                  <a:gd name="T90" fmla="*/ 1109 w 1224"/>
                  <a:gd name="T91" fmla="*/ 134 h 410"/>
                  <a:gd name="T92" fmla="*/ 571 w 1224"/>
                  <a:gd name="T93" fmla="*/ 142 h 410"/>
                  <a:gd name="T94" fmla="*/ 1079 w 1224"/>
                  <a:gd name="T95" fmla="*/ 120 h 410"/>
                  <a:gd name="T96" fmla="*/ 628 w 1224"/>
                  <a:gd name="T97" fmla="*/ 118 h 410"/>
                  <a:gd name="T98" fmla="*/ 654 w 1224"/>
                  <a:gd name="T99" fmla="*/ 101 h 410"/>
                  <a:gd name="T100" fmla="*/ 1042 w 1224"/>
                  <a:gd name="T101" fmla="*/ 99 h 410"/>
                  <a:gd name="T102" fmla="*/ 1002 w 1224"/>
                  <a:gd name="T103" fmla="*/ 79 h 410"/>
                  <a:gd name="T104" fmla="*/ 721 w 1224"/>
                  <a:gd name="T105" fmla="*/ 75 h 410"/>
                  <a:gd name="T106" fmla="*/ 735 w 1224"/>
                  <a:gd name="T107" fmla="*/ 66 h 410"/>
                  <a:gd name="T108" fmla="*/ 952 w 1224"/>
                  <a:gd name="T109" fmla="*/ 45 h 410"/>
                  <a:gd name="T110" fmla="*/ 762 w 1224"/>
                  <a:gd name="T111" fmla="*/ 53 h 410"/>
                  <a:gd name="T112" fmla="*/ 923 w 1224"/>
                  <a:gd name="T113" fmla="*/ 32 h 410"/>
                  <a:gd name="T114" fmla="*/ 818 w 1224"/>
                  <a:gd name="T115" fmla="*/ 29 h 410"/>
                  <a:gd name="T116" fmla="*/ 844 w 1224"/>
                  <a:gd name="T117" fmla="*/ 12 h 410"/>
                  <a:gd name="T118" fmla="*/ 885 w 1224"/>
                  <a:gd name="T119" fmla="*/ 1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24" h="410">
                    <a:moveTo>
                      <a:pt x="0" y="408"/>
                    </a:moveTo>
                    <a:cubicBezTo>
                      <a:pt x="0" y="407"/>
                      <a:pt x="0" y="406"/>
                      <a:pt x="2" y="405"/>
                    </a:cubicBezTo>
                    <a:cubicBezTo>
                      <a:pt x="12" y="400"/>
                      <a:pt x="12" y="400"/>
                      <a:pt x="12" y="400"/>
                    </a:cubicBezTo>
                    <a:cubicBezTo>
                      <a:pt x="14" y="400"/>
                      <a:pt x="15" y="400"/>
                      <a:pt x="16" y="401"/>
                    </a:cubicBezTo>
                    <a:cubicBezTo>
                      <a:pt x="16" y="402"/>
                      <a:pt x="16" y="402"/>
                      <a:pt x="16" y="403"/>
                    </a:cubicBezTo>
                    <a:cubicBezTo>
                      <a:pt x="20" y="402"/>
                      <a:pt x="20" y="402"/>
                      <a:pt x="20" y="402"/>
                    </a:cubicBezTo>
                    <a:cubicBezTo>
                      <a:pt x="21" y="402"/>
                      <a:pt x="22" y="403"/>
                      <a:pt x="23" y="404"/>
                    </a:cubicBezTo>
                    <a:cubicBezTo>
                      <a:pt x="23" y="404"/>
                      <a:pt x="23" y="404"/>
                      <a:pt x="23" y="404"/>
                    </a:cubicBezTo>
                    <a:cubicBezTo>
                      <a:pt x="23" y="406"/>
                      <a:pt x="22" y="407"/>
                      <a:pt x="21" y="407"/>
                    </a:cubicBezTo>
                    <a:cubicBezTo>
                      <a:pt x="9" y="409"/>
                      <a:pt x="9" y="409"/>
                      <a:pt x="9" y="409"/>
                    </a:cubicBezTo>
                    <a:cubicBezTo>
                      <a:pt x="8" y="409"/>
                      <a:pt x="7" y="409"/>
                      <a:pt x="7" y="408"/>
                    </a:cubicBezTo>
                    <a:cubicBezTo>
                      <a:pt x="4" y="410"/>
                      <a:pt x="4" y="410"/>
                      <a:pt x="4" y="410"/>
                    </a:cubicBezTo>
                    <a:cubicBezTo>
                      <a:pt x="3" y="410"/>
                      <a:pt x="3" y="410"/>
                      <a:pt x="3" y="410"/>
                    </a:cubicBezTo>
                    <a:cubicBezTo>
                      <a:pt x="2" y="410"/>
                      <a:pt x="1" y="409"/>
                      <a:pt x="0" y="408"/>
                    </a:cubicBezTo>
                    <a:close/>
                    <a:moveTo>
                      <a:pt x="36" y="402"/>
                    </a:moveTo>
                    <a:cubicBezTo>
                      <a:pt x="35" y="400"/>
                      <a:pt x="36" y="399"/>
                      <a:pt x="38" y="399"/>
                    </a:cubicBezTo>
                    <a:cubicBezTo>
                      <a:pt x="49" y="397"/>
                      <a:pt x="49" y="397"/>
                      <a:pt x="49" y="397"/>
                    </a:cubicBezTo>
                    <a:cubicBezTo>
                      <a:pt x="51" y="397"/>
                      <a:pt x="52" y="398"/>
                      <a:pt x="52" y="399"/>
                    </a:cubicBezTo>
                    <a:cubicBezTo>
                      <a:pt x="52" y="399"/>
                      <a:pt x="52" y="399"/>
                      <a:pt x="52" y="399"/>
                    </a:cubicBezTo>
                    <a:cubicBezTo>
                      <a:pt x="52" y="401"/>
                      <a:pt x="51" y="402"/>
                      <a:pt x="50" y="402"/>
                    </a:cubicBezTo>
                    <a:cubicBezTo>
                      <a:pt x="38" y="404"/>
                      <a:pt x="38" y="404"/>
                      <a:pt x="38" y="404"/>
                    </a:cubicBezTo>
                    <a:cubicBezTo>
                      <a:pt x="38" y="404"/>
                      <a:pt x="38" y="404"/>
                      <a:pt x="38" y="404"/>
                    </a:cubicBezTo>
                    <a:cubicBezTo>
                      <a:pt x="37" y="404"/>
                      <a:pt x="36" y="403"/>
                      <a:pt x="36" y="402"/>
                    </a:cubicBezTo>
                    <a:close/>
                    <a:moveTo>
                      <a:pt x="65" y="397"/>
                    </a:moveTo>
                    <a:cubicBezTo>
                      <a:pt x="65" y="396"/>
                      <a:pt x="66" y="394"/>
                      <a:pt x="67" y="394"/>
                    </a:cubicBezTo>
                    <a:cubicBezTo>
                      <a:pt x="79" y="392"/>
                      <a:pt x="79" y="392"/>
                      <a:pt x="79" y="392"/>
                    </a:cubicBezTo>
                    <a:cubicBezTo>
                      <a:pt x="80" y="392"/>
                      <a:pt x="82" y="393"/>
                      <a:pt x="82" y="394"/>
                    </a:cubicBezTo>
                    <a:cubicBezTo>
                      <a:pt x="82" y="394"/>
                      <a:pt x="82" y="394"/>
                      <a:pt x="82" y="394"/>
                    </a:cubicBezTo>
                    <a:cubicBezTo>
                      <a:pt x="82" y="396"/>
                      <a:pt x="81" y="397"/>
                      <a:pt x="80" y="397"/>
                    </a:cubicBezTo>
                    <a:cubicBezTo>
                      <a:pt x="68" y="399"/>
                      <a:pt x="68" y="399"/>
                      <a:pt x="68" y="399"/>
                    </a:cubicBezTo>
                    <a:cubicBezTo>
                      <a:pt x="68" y="399"/>
                      <a:pt x="68" y="399"/>
                      <a:pt x="68" y="399"/>
                    </a:cubicBezTo>
                    <a:cubicBezTo>
                      <a:pt x="66" y="399"/>
                      <a:pt x="65" y="398"/>
                      <a:pt x="65" y="397"/>
                    </a:cubicBezTo>
                    <a:close/>
                    <a:moveTo>
                      <a:pt x="28" y="396"/>
                    </a:moveTo>
                    <a:cubicBezTo>
                      <a:pt x="27" y="395"/>
                      <a:pt x="27" y="395"/>
                      <a:pt x="27" y="395"/>
                    </a:cubicBezTo>
                    <a:cubicBezTo>
                      <a:pt x="27" y="394"/>
                      <a:pt x="28" y="393"/>
                      <a:pt x="29" y="393"/>
                    </a:cubicBezTo>
                    <a:cubicBezTo>
                      <a:pt x="40" y="387"/>
                      <a:pt x="40" y="387"/>
                      <a:pt x="40" y="387"/>
                    </a:cubicBezTo>
                    <a:cubicBezTo>
                      <a:pt x="41" y="387"/>
                      <a:pt x="42" y="387"/>
                      <a:pt x="43" y="389"/>
                    </a:cubicBezTo>
                    <a:cubicBezTo>
                      <a:pt x="43" y="390"/>
                      <a:pt x="43" y="391"/>
                      <a:pt x="42" y="392"/>
                    </a:cubicBezTo>
                    <a:cubicBezTo>
                      <a:pt x="31" y="397"/>
                      <a:pt x="31" y="397"/>
                      <a:pt x="31" y="397"/>
                    </a:cubicBezTo>
                    <a:cubicBezTo>
                      <a:pt x="30" y="397"/>
                      <a:pt x="30" y="397"/>
                      <a:pt x="30" y="397"/>
                    </a:cubicBezTo>
                    <a:cubicBezTo>
                      <a:pt x="29" y="397"/>
                      <a:pt x="28" y="397"/>
                      <a:pt x="28" y="396"/>
                    </a:cubicBezTo>
                    <a:close/>
                    <a:moveTo>
                      <a:pt x="95" y="392"/>
                    </a:moveTo>
                    <a:cubicBezTo>
                      <a:pt x="95" y="390"/>
                      <a:pt x="95" y="389"/>
                      <a:pt x="97" y="389"/>
                    </a:cubicBezTo>
                    <a:cubicBezTo>
                      <a:pt x="109" y="387"/>
                      <a:pt x="109" y="387"/>
                      <a:pt x="109" y="387"/>
                    </a:cubicBezTo>
                    <a:cubicBezTo>
                      <a:pt x="110" y="387"/>
                      <a:pt x="111" y="388"/>
                      <a:pt x="111" y="389"/>
                    </a:cubicBezTo>
                    <a:cubicBezTo>
                      <a:pt x="111" y="389"/>
                      <a:pt x="111" y="389"/>
                      <a:pt x="111" y="389"/>
                    </a:cubicBezTo>
                    <a:cubicBezTo>
                      <a:pt x="111" y="391"/>
                      <a:pt x="111" y="392"/>
                      <a:pt x="109" y="392"/>
                    </a:cubicBezTo>
                    <a:cubicBezTo>
                      <a:pt x="98" y="394"/>
                      <a:pt x="98" y="394"/>
                      <a:pt x="98" y="394"/>
                    </a:cubicBezTo>
                    <a:cubicBezTo>
                      <a:pt x="97" y="394"/>
                      <a:pt x="97" y="394"/>
                      <a:pt x="97" y="394"/>
                    </a:cubicBezTo>
                    <a:cubicBezTo>
                      <a:pt x="96" y="394"/>
                      <a:pt x="95" y="393"/>
                      <a:pt x="95" y="392"/>
                    </a:cubicBezTo>
                    <a:close/>
                    <a:moveTo>
                      <a:pt x="124" y="387"/>
                    </a:moveTo>
                    <a:cubicBezTo>
                      <a:pt x="124" y="385"/>
                      <a:pt x="125" y="384"/>
                      <a:pt x="126" y="384"/>
                    </a:cubicBezTo>
                    <a:cubicBezTo>
                      <a:pt x="138" y="382"/>
                      <a:pt x="138" y="382"/>
                      <a:pt x="138" y="382"/>
                    </a:cubicBezTo>
                    <a:cubicBezTo>
                      <a:pt x="140" y="382"/>
                      <a:pt x="141" y="383"/>
                      <a:pt x="141" y="384"/>
                    </a:cubicBezTo>
                    <a:cubicBezTo>
                      <a:pt x="141" y="384"/>
                      <a:pt x="141" y="384"/>
                      <a:pt x="141" y="384"/>
                    </a:cubicBezTo>
                    <a:cubicBezTo>
                      <a:pt x="141" y="386"/>
                      <a:pt x="140" y="387"/>
                      <a:pt x="139" y="387"/>
                    </a:cubicBezTo>
                    <a:cubicBezTo>
                      <a:pt x="127" y="389"/>
                      <a:pt x="127" y="389"/>
                      <a:pt x="127" y="389"/>
                    </a:cubicBezTo>
                    <a:cubicBezTo>
                      <a:pt x="127" y="389"/>
                      <a:pt x="127" y="389"/>
                      <a:pt x="127" y="389"/>
                    </a:cubicBezTo>
                    <a:cubicBezTo>
                      <a:pt x="126" y="389"/>
                      <a:pt x="125" y="388"/>
                      <a:pt x="124" y="387"/>
                    </a:cubicBezTo>
                    <a:close/>
                    <a:moveTo>
                      <a:pt x="55" y="383"/>
                    </a:moveTo>
                    <a:cubicBezTo>
                      <a:pt x="55" y="382"/>
                      <a:pt x="55" y="382"/>
                      <a:pt x="55" y="382"/>
                    </a:cubicBezTo>
                    <a:cubicBezTo>
                      <a:pt x="55" y="381"/>
                      <a:pt x="55" y="380"/>
                      <a:pt x="56" y="380"/>
                    </a:cubicBezTo>
                    <a:cubicBezTo>
                      <a:pt x="67" y="375"/>
                      <a:pt x="67" y="375"/>
                      <a:pt x="67" y="375"/>
                    </a:cubicBezTo>
                    <a:cubicBezTo>
                      <a:pt x="68" y="374"/>
                      <a:pt x="69" y="375"/>
                      <a:pt x="70" y="376"/>
                    </a:cubicBezTo>
                    <a:cubicBezTo>
                      <a:pt x="71" y="377"/>
                      <a:pt x="70" y="379"/>
                      <a:pt x="69" y="379"/>
                    </a:cubicBezTo>
                    <a:cubicBezTo>
                      <a:pt x="58" y="384"/>
                      <a:pt x="58" y="384"/>
                      <a:pt x="58" y="384"/>
                    </a:cubicBezTo>
                    <a:cubicBezTo>
                      <a:pt x="57" y="384"/>
                      <a:pt x="57" y="384"/>
                      <a:pt x="57" y="384"/>
                    </a:cubicBezTo>
                    <a:cubicBezTo>
                      <a:pt x="56" y="384"/>
                      <a:pt x="55" y="384"/>
                      <a:pt x="55" y="383"/>
                    </a:cubicBezTo>
                    <a:close/>
                    <a:moveTo>
                      <a:pt x="154" y="382"/>
                    </a:moveTo>
                    <a:cubicBezTo>
                      <a:pt x="154" y="381"/>
                      <a:pt x="155" y="379"/>
                      <a:pt x="156" y="379"/>
                    </a:cubicBezTo>
                    <a:cubicBezTo>
                      <a:pt x="168" y="377"/>
                      <a:pt x="168" y="377"/>
                      <a:pt x="168" y="377"/>
                    </a:cubicBezTo>
                    <a:cubicBezTo>
                      <a:pt x="169" y="377"/>
                      <a:pt x="170" y="378"/>
                      <a:pt x="171" y="379"/>
                    </a:cubicBezTo>
                    <a:cubicBezTo>
                      <a:pt x="171" y="379"/>
                      <a:pt x="171" y="379"/>
                      <a:pt x="171" y="379"/>
                    </a:cubicBezTo>
                    <a:cubicBezTo>
                      <a:pt x="171" y="381"/>
                      <a:pt x="170" y="382"/>
                      <a:pt x="169" y="382"/>
                    </a:cubicBezTo>
                    <a:cubicBezTo>
                      <a:pt x="157" y="384"/>
                      <a:pt x="157" y="384"/>
                      <a:pt x="157" y="384"/>
                    </a:cubicBezTo>
                    <a:cubicBezTo>
                      <a:pt x="156" y="384"/>
                      <a:pt x="156" y="384"/>
                      <a:pt x="156" y="384"/>
                    </a:cubicBezTo>
                    <a:cubicBezTo>
                      <a:pt x="155" y="384"/>
                      <a:pt x="154" y="383"/>
                      <a:pt x="154" y="382"/>
                    </a:cubicBezTo>
                    <a:close/>
                    <a:moveTo>
                      <a:pt x="184" y="377"/>
                    </a:moveTo>
                    <a:cubicBezTo>
                      <a:pt x="183" y="376"/>
                      <a:pt x="184" y="374"/>
                      <a:pt x="186" y="374"/>
                    </a:cubicBezTo>
                    <a:cubicBezTo>
                      <a:pt x="197" y="372"/>
                      <a:pt x="197" y="372"/>
                      <a:pt x="197" y="372"/>
                    </a:cubicBezTo>
                    <a:cubicBezTo>
                      <a:pt x="199" y="372"/>
                      <a:pt x="200" y="373"/>
                      <a:pt x="200" y="374"/>
                    </a:cubicBezTo>
                    <a:cubicBezTo>
                      <a:pt x="200" y="374"/>
                      <a:pt x="200" y="374"/>
                      <a:pt x="200" y="374"/>
                    </a:cubicBezTo>
                    <a:cubicBezTo>
                      <a:pt x="200" y="376"/>
                      <a:pt x="199" y="377"/>
                      <a:pt x="198" y="377"/>
                    </a:cubicBezTo>
                    <a:cubicBezTo>
                      <a:pt x="186" y="379"/>
                      <a:pt x="186" y="379"/>
                      <a:pt x="186" y="379"/>
                    </a:cubicBezTo>
                    <a:cubicBezTo>
                      <a:pt x="186" y="379"/>
                      <a:pt x="186" y="379"/>
                      <a:pt x="186" y="379"/>
                    </a:cubicBezTo>
                    <a:cubicBezTo>
                      <a:pt x="185" y="379"/>
                      <a:pt x="184" y="378"/>
                      <a:pt x="184" y="377"/>
                    </a:cubicBezTo>
                    <a:close/>
                    <a:moveTo>
                      <a:pt x="213" y="372"/>
                    </a:moveTo>
                    <a:cubicBezTo>
                      <a:pt x="213" y="370"/>
                      <a:pt x="214" y="369"/>
                      <a:pt x="215" y="369"/>
                    </a:cubicBezTo>
                    <a:cubicBezTo>
                      <a:pt x="227" y="367"/>
                      <a:pt x="227" y="367"/>
                      <a:pt x="227" y="367"/>
                    </a:cubicBezTo>
                    <a:cubicBezTo>
                      <a:pt x="228" y="367"/>
                      <a:pt x="229" y="368"/>
                      <a:pt x="230" y="369"/>
                    </a:cubicBezTo>
                    <a:cubicBezTo>
                      <a:pt x="230" y="369"/>
                      <a:pt x="230" y="369"/>
                      <a:pt x="230" y="369"/>
                    </a:cubicBezTo>
                    <a:cubicBezTo>
                      <a:pt x="230" y="371"/>
                      <a:pt x="229" y="372"/>
                      <a:pt x="228" y="372"/>
                    </a:cubicBezTo>
                    <a:cubicBezTo>
                      <a:pt x="216" y="374"/>
                      <a:pt x="216" y="374"/>
                      <a:pt x="216" y="374"/>
                    </a:cubicBezTo>
                    <a:cubicBezTo>
                      <a:pt x="216" y="374"/>
                      <a:pt x="216" y="374"/>
                      <a:pt x="216" y="374"/>
                    </a:cubicBezTo>
                    <a:cubicBezTo>
                      <a:pt x="214" y="374"/>
                      <a:pt x="213" y="373"/>
                      <a:pt x="213" y="372"/>
                    </a:cubicBezTo>
                    <a:close/>
                    <a:moveTo>
                      <a:pt x="82" y="370"/>
                    </a:moveTo>
                    <a:cubicBezTo>
                      <a:pt x="82" y="369"/>
                      <a:pt x="82" y="369"/>
                      <a:pt x="82" y="369"/>
                    </a:cubicBezTo>
                    <a:cubicBezTo>
                      <a:pt x="82" y="368"/>
                      <a:pt x="82" y="368"/>
                      <a:pt x="83" y="367"/>
                    </a:cubicBezTo>
                    <a:cubicBezTo>
                      <a:pt x="94" y="362"/>
                      <a:pt x="94" y="362"/>
                      <a:pt x="94" y="362"/>
                    </a:cubicBezTo>
                    <a:cubicBezTo>
                      <a:pt x="95" y="362"/>
                      <a:pt x="97" y="362"/>
                      <a:pt x="97" y="363"/>
                    </a:cubicBezTo>
                    <a:cubicBezTo>
                      <a:pt x="98" y="364"/>
                      <a:pt x="97" y="366"/>
                      <a:pt x="96" y="366"/>
                    </a:cubicBezTo>
                    <a:cubicBezTo>
                      <a:pt x="85" y="372"/>
                      <a:pt x="85" y="372"/>
                      <a:pt x="85" y="372"/>
                    </a:cubicBezTo>
                    <a:cubicBezTo>
                      <a:pt x="84" y="372"/>
                      <a:pt x="84" y="372"/>
                      <a:pt x="84" y="372"/>
                    </a:cubicBezTo>
                    <a:cubicBezTo>
                      <a:pt x="83" y="372"/>
                      <a:pt x="82" y="371"/>
                      <a:pt x="82" y="370"/>
                    </a:cubicBezTo>
                    <a:close/>
                    <a:moveTo>
                      <a:pt x="243" y="367"/>
                    </a:moveTo>
                    <a:cubicBezTo>
                      <a:pt x="243" y="366"/>
                      <a:pt x="243" y="364"/>
                      <a:pt x="245" y="364"/>
                    </a:cubicBezTo>
                    <a:cubicBezTo>
                      <a:pt x="257" y="362"/>
                      <a:pt x="257" y="362"/>
                      <a:pt x="257" y="362"/>
                    </a:cubicBezTo>
                    <a:cubicBezTo>
                      <a:pt x="258" y="362"/>
                      <a:pt x="259" y="363"/>
                      <a:pt x="259" y="364"/>
                    </a:cubicBezTo>
                    <a:cubicBezTo>
                      <a:pt x="259" y="364"/>
                      <a:pt x="259" y="364"/>
                      <a:pt x="259" y="364"/>
                    </a:cubicBezTo>
                    <a:cubicBezTo>
                      <a:pt x="259" y="366"/>
                      <a:pt x="259" y="367"/>
                      <a:pt x="257" y="367"/>
                    </a:cubicBezTo>
                    <a:cubicBezTo>
                      <a:pt x="245" y="369"/>
                      <a:pt x="245" y="369"/>
                      <a:pt x="245" y="369"/>
                    </a:cubicBezTo>
                    <a:cubicBezTo>
                      <a:pt x="245" y="369"/>
                      <a:pt x="245" y="369"/>
                      <a:pt x="245" y="369"/>
                    </a:cubicBezTo>
                    <a:cubicBezTo>
                      <a:pt x="244" y="369"/>
                      <a:pt x="243" y="368"/>
                      <a:pt x="243" y="367"/>
                    </a:cubicBezTo>
                    <a:close/>
                    <a:moveTo>
                      <a:pt x="272" y="362"/>
                    </a:moveTo>
                    <a:cubicBezTo>
                      <a:pt x="272" y="361"/>
                      <a:pt x="273" y="359"/>
                      <a:pt x="274" y="359"/>
                    </a:cubicBezTo>
                    <a:cubicBezTo>
                      <a:pt x="286" y="357"/>
                      <a:pt x="286" y="357"/>
                      <a:pt x="286" y="357"/>
                    </a:cubicBezTo>
                    <a:cubicBezTo>
                      <a:pt x="287" y="357"/>
                      <a:pt x="289" y="358"/>
                      <a:pt x="289" y="359"/>
                    </a:cubicBezTo>
                    <a:cubicBezTo>
                      <a:pt x="289" y="359"/>
                      <a:pt x="289" y="359"/>
                      <a:pt x="289" y="359"/>
                    </a:cubicBezTo>
                    <a:cubicBezTo>
                      <a:pt x="289" y="361"/>
                      <a:pt x="288" y="362"/>
                      <a:pt x="287" y="362"/>
                    </a:cubicBezTo>
                    <a:cubicBezTo>
                      <a:pt x="275" y="364"/>
                      <a:pt x="275" y="364"/>
                      <a:pt x="275" y="364"/>
                    </a:cubicBezTo>
                    <a:cubicBezTo>
                      <a:pt x="275" y="364"/>
                      <a:pt x="275" y="364"/>
                      <a:pt x="275" y="364"/>
                    </a:cubicBezTo>
                    <a:cubicBezTo>
                      <a:pt x="274" y="364"/>
                      <a:pt x="273" y="363"/>
                      <a:pt x="272" y="362"/>
                    </a:cubicBezTo>
                    <a:close/>
                    <a:moveTo>
                      <a:pt x="109" y="358"/>
                    </a:moveTo>
                    <a:cubicBezTo>
                      <a:pt x="109" y="357"/>
                      <a:pt x="109" y="357"/>
                      <a:pt x="109" y="357"/>
                    </a:cubicBezTo>
                    <a:cubicBezTo>
                      <a:pt x="109" y="356"/>
                      <a:pt x="109" y="355"/>
                      <a:pt x="110" y="355"/>
                    </a:cubicBezTo>
                    <a:cubicBezTo>
                      <a:pt x="121" y="349"/>
                      <a:pt x="121" y="349"/>
                      <a:pt x="121" y="349"/>
                    </a:cubicBezTo>
                    <a:cubicBezTo>
                      <a:pt x="122" y="349"/>
                      <a:pt x="124" y="349"/>
                      <a:pt x="124" y="351"/>
                    </a:cubicBezTo>
                    <a:cubicBezTo>
                      <a:pt x="125" y="352"/>
                      <a:pt x="124" y="353"/>
                      <a:pt x="123" y="354"/>
                    </a:cubicBezTo>
                    <a:cubicBezTo>
                      <a:pt x="112" y="359"/>
                      <a:pt x="112" y="359"/>
                      <a:pt x="112" y="359"/>
                    </a:cubicBezTo>
                    <a:cubicBezTo>
                      <a:pt x="111" y="359"/>
                      <a:pt x="111" y="359"/>
                      <a:pt x="111" y="359"/>
                    </a:cubicBezTo>
                    <a:cubicBezTo>
                      <a:pt x="110" y="359"/>
                      <a:pt x="110" y="359"/>
                      <a:pt x="109" y="358"/>
                    </a:cubicBezTo>
                    <a:close/>
                    <a:moveTo>
                      <a:pt x="302" y="357"/>
                    </a:moveTo>
                    <a:cubicBezTo>
                      <a:pt x="302" y="356"/>
                      <a:pt x="303" y="354"/>
                      <a:pt x="304" y="354"/>
                    </a:cubicBezTo>
                    <a:cubicBezTo>
                      <a:pt x="316" y="352"/>
                      <a:pt x="316" y="352"/>
                      <a:pt x="316" y="352"/>
                    </a:cubicBezTo>
                    <a:cubicBezTo>
                      <a:pt x="317" y="352"/>
                      <a:pt x="318" y="353"/>
                      <a:pt x="318" y="354"/>
                    </a:cubicBezTo>
                    <a:cubicBezTo>
                      <a:pt x="318" y="354"/>
                      <a:pt x="318" y="354"/>
                      <a:pt x="318" y="354"/>
                    </a:cubicBezTo>
                    <a:cubicBezTo>
                      <a:pt x="319" y="356"/>
                      <a:pt x="318" y="357"/>
                      <a:pt x="316" y="357"/>
                    </a:cubicBezTo>
                    <a:cubicBezTo>
                      <a:pt x="305" y="359"/>
                      <a:pt x="305" y="359"/>
                      <a:pt x="305" y="359"/>
                    </a:cubicBezTo>
                    <a:cubicBezTo>
                      <a:pt x="304" y="359"/>
                      <a:pt x="304" y="359"/>
                      <a:pt x="304" y="359"/>
                    </a:cubicBezTo>
                    <a:cubicBezTo>
                      <a:pt x="303" y="359"/>
                      <a:pt x="302" y="358"/>
                      <a:pt x="302" y="357"/>
                    </a:cubicBezTo>
                    <a:close/>
                    <a:moveTo>
                      <a:pt x="331" y="352"/>
                    </a:moveTo>
                    <a:cubicBezTo>
                      <a:pt x="331" y="351"/>
                      <a:pt x="332" y="349"/>
                      <a:pt x="333" y="349"/>
                    </a:cubicBezTo>
                    <a:cubicBezTo>
                      <a:pt x="345" y="347"/>
                      <a:pt x="345" y="347"/>
                      <a:pt x="345" y="347"/>
                    </a:cubicBezTo>
                    <a:cubicBezTo>
                      <a:pt x="347" y="347"/>
                      <a:pt x="348" y="348"/>
                      <a:pt x="348" y="349"/>
                    </a:cubicBezTo>
                    <a:cubicBezTo>
                      <a:pt x="348" y="349"/>
                      <a:pt x="348" y="349"/>
                      <a:pt x="348" y="349"/>
                    </a:cubicBezTo>
                    <a:cubicBezTo>
                      <a:pt x="348" y="351"/>
                      <a:pt x="347" y="352"/>
                      <a:pt x="346" y="352"/>
                    </a:cubicBezTo>
                    <a:cubicBezTo>
                      <a:pt x="334" y="354"/>
                      <a:pt x="334" y="354"/>
                      <a:pt x="334" y="354"/>
                    </a:cubicBezTo>
                    <a:cubicBezTo>
                      <a:pt x="334" y="354"/>
                      <a:pt x="334" y="354"/>
                      <a:pt x="334" y="354"/>
                    </a:cubicBezTo>
                    <a:cubicBezTo>
                      <a:pt x="333" y="354"/>
                      <a:pt x="332" y="353"/>
                      <a:pt x="331" y="352"/>
                    </a:cubicBezTo>
                    <a:close/>
                    <a:moveTo>
                      <a:pt x="361" y="347"/>
                    </a:moveTo>
                    <a:cubicBezTo>
                      <a:pt x="361" y="346"/>
                      <a:pt x="362" y="344"/>
                      <a:pt x="363" y="344"/>
                    </a:cubicBezTo>
                    <a:cubicBezTo>
                      <a:pt x="375" y="342"/>
                      <a:pt x="375" y="342"/>
                      <a:pt x="375" y="342"/>
                    </a:cubicBezTo>
                    <a:cubicBezTo>
                      <a:pt x="376" y="342"/>
                      <a:pt x="377" y="343"/>
                      <a:pt x="378" y="344"/>
                    </a:cubicBezTo>
                    <a:cubicBezTo>
                      <a:pt x="378" y="344"/>
                      <a:pt x="378" y="344"/>
                      <a:pt x="378" y="344"/>
                    </a:cubicBezTo>
                    <a:cubicBezTo>
                      <a:pt x="378" y="346"/>
                      <a:pt x="377" y="347"/>
                      <a:pt x="376" y="347"/>
                    </a:cubicBezTo>
                    <a:cubicBezTo>
                      <a:pt x="364" y="349"/>
                      <a:pt x="364" y="349"/>
                      <a:pt x="364" y="349"/>
                    </a:cubicBezTo>
                    <a:cubicBezTo>
                      <a:pt x="363" y="349"/>
                      <a:pt x="363" y="349"/>
                      <a:pt x="363" y="349"/>
                    </a:cubicBezTo>
                    <a:cubicBezTo>
                      <a:pt x="362" y="349"/>
                      <a:pt x="361" y="348"/>
                      <a:pt x="361" y="347"/>
                    </a:cubicBezTo>
                    <a:close/>
                    <a:moveTo>
                      <a:pt x="136" y="345"/>
                    </a:moveTo>
                    <a:cubicBezTo>
                      <a:pt x="136" y="344"/>
                      <a:pt x="136" y="344"/>
                      <a:pt x="136" y="344"/>
                    </a:cubicBezTo>
                    <a:cubicBezTo>
                      <a:pt x="136" y="343"/>
                      <a:pt x="137" y="342"/>
                      <a:pt x="138" y="342"/>
                    </a:cubicBezTo>
                    <a:cubicBezTo>
                      <a:pt x="148" y="337"/>
                      <a:pt x="148" y="337"/>
                      <a:pt x="148" y="337"/>
                    </a:cubicBezTo>
                    <a:cubicBezTo>
                      <a:pt x="150" y="336"/>
                      <a:pt x="151" y="337"/>
                      <a:pt x="152" y="338"/>
                    </a:cubicBezTo>
                    <a:cubicBezTo>
                      <a:pt x="152" y="339"/>
                      <a:pt x="152" y="341"/>
                      <a:pt x="150" y="341"/>
                    </a:cubicBezTo>
                    <a:cubicBezTo>
                      <a:pt x="140" y="346"/>
                      <a:pt x="140" y="346"/>
                      <a:pt x="140" y="346"/>
                    </a:cubicBezTo>
                    <a:cubicBezTo>
                      <a:pt x="139" y="346"/>
                      <a:pt x="139" y="346"/>
                      <a:pt x="139" y="346"/>
                    </a:cubicBezTo>
                    <a:cubicBezTo>
                      <a:pt x="138" y="346"/>
                      <a:pt x="137" y="346"/>
                      <a:pt x="136" y="345"/>
                    </a:cubicBezTo>
                    <a:close/>
                    <a:moveTo>
                      <a:pt x="391" y="342"/>
                    </a:moveTo>
                    <a:cubicBezTo>
                      <a:pt x="390" y="341"/>
                      <a:pt x="391" y="339"/>
                      <a:pt x="393" y="339"/>
                    </a:cubicBezTo>
                    <a:cubicBezTo>
                      <a:pt x="404" y="337"/>
                      <a:pt x="404" y="337"/>
                      <a:pt x="404" y="337"/>
                    </a:cubicBezTo>
                    <a:cubicBezTo>
                      <a:pt x="406" y="337"/>
                      <a:pt x="407" y="338"/>
                      <a:pt x="407" y="339"/>
                    </a:cubicBezTo>
                    <a:cubicBezTo>
                      <a:pt x="407" y="339"/>
                      <a:pt x="407" y="339"/>
                      <a:pt x="407" y="339"/>
                    </a:cubicBezTo>
                    <a:cubicBezTo>
                      <a:pt x="407" y="341"/>
                      <a:pt x="406" y="342"/>
                      <a:pt x="405" y="342"/>
                    </a:cubicBezTo>
                    <a:cubicBezTo>
                      <a:pt x="393" y="344"/>
                      <a:pt x="393" y="344"/>
                      <a:pt x="393" y="344"/>
                    </a:cubicBezTo>
                    <a:cubicBezTo>
                      <a:pt x="393" y="344"/>
                      <a:pt x="393" y="344"/>
                      <a:pt x="393" y="344"/>
                    </a:cubicBezTo>
                    <a:cubicBezTo>
                      <a:pt x="392" y="344"/>
                      <a:pt x="391" y="343"/>
                      <a:pt x="391" y="342"/>
                    </a:cubicBezTo>
                    <a:close/>
                    <a:moveTo>
                      <a:pt x="420" y="337"/>
                    </a:moveTo>
                    <a:cubicBezTo>
                      <a:pt x="420" y="336"/>
                      <a:pt x="421" y="334"/>
                      <a:pt x="422" y="334"/>
                    </a:cubicBezTo>
                    <a:cubicBezTo>
                      <a:pt x="434" y="332"/>
                      <a:pt x="434" y="332"/>
                      <a:pt x="434" y="332"/>
                    </a:cubicBezTo>
                    <a:cubicBezTo>
                      <a:pt x="435" y="332"/>
                      <a:pt x="437" y="333"/>
                      <a:pt x="437" y="334"/>
                    </a:cubicBezTo>
                    <a:cubicBezTo>
                      <a:pt x="437" y="334"/>
                      <a:pt x="437" y="334"/>
                      <a:pt x="437" y="334"/>
                    </a:cubicBezTo>
                    <a:cubicBezTo>
                      <a:pt x="437" y="336"/>
                      <a:pt x="436" y="337"/>
                      <a:pt x="435" y="337"/>
                    </a:cubicBezTo>
                    <a:cubicBezTo>
                      <a:pt x="423" y="339"/>
                      <a:pt x="423" y="339"/>
                      <a:pt x="423" y="339"/>
                    </a:cubicBezTo>
                    <a:cubicBezTo>
                      <a:pt x="423" y="339"/>
                      <a:pt x="423" y="339"/>
                      <a:pt x="423" y="339"/>
                    </a:cubicBezTo>
                    <a:cubicBezTo>
                      <a:pt x="421" y="339"/>
                      <a:pt x="420" y="338"/>
                      <a:pt x="420" y="337"/>
                    </a:cubicBezTo>
                    <a:close/>
                    <a:moveTo>
                      <a:pt x="450" y="332"/>
                    </a:moveTo>
                    <a:cubicBezTo>
                      <a:pt x="450" y="331"/>
                      <a:pt x="450" y="329"/>
                      <a:pt x="452" y="329"/>
                    </a:cubicBezTo>
                    <a:cubicBezTo>
                      <a:pt x="464" y="327"/>
                      <a:pt x="464" y="327"/>
                      <a:pt x="464" y="327"/>
                    </a:cubicBezTo>
                    <a:cubicBezTo>
                      <a:pt x="465" y="327"/>
                      <a:pt x="466" y="328"/>
                      <a:pt x="466" y="329"/>
                    </a:cubicBezTo>
                    <a:cubicBezTo>
                      <a:pt x="466" y="329"/>
                      <a:pt x="466" y="329"/>
                      <a:pt x="466" y="329"/>
                    </a:cubicBezTo>
                    <a:cubicBezTo>
                      <a:pt x="466" y="331"/>
                      <a:pt x="466" y="332"/>
                      <a:pt x="464" y="332"/>
                    </a:cubicBezTo>
                    <a:cubicBezTo>
                      <a:pt x="453" y="334"/>
                      <a:pt x="453" y="334"/>
                      <a:pt x="453" y="334"/>
                    </a:cubicBezTo>
                    <a:cubicBezTo>
                      <a:pt x="452" y="334"/>
                      <a:pt x="452" y="334"/>
                      <a:pt x="452" y="334"/>
                    </a:cubicBezTo>
                    <a:cubicBezTo>
                      <a:pt x="451" y="334"/>
                      <a:pt x="450" y="333"/>
                      <a:pt x="450" y="332"/>
                    </a:cubicBezTo>
                    <a:close/>
                    <a:moveTo>
                      <a:pt x="164" y="332"/>
                    </a:moveTo>
                    <a:cubicBezTo>
                      <a:pt x="163" y="331"/>
                      <a:pt x="163" y="331"/>
                      <a:pt x="163" y="331"/>
                    </a:cubicBezTo>
                    <a:cubicBezTo>
                      <a:pt x="163" y="330"/>
                      <a:pt x="164" y="330"/>
                      <a:pt x="165" y="329"/>
                    </a:cubicBezTo>
                    <a:cubicBezTo>
                      <a:pt x="176" y="324"/>
                      <a:pt x="176" y="324"/>
                      <a:pt x="176" y="324"/>
                    </a:cubicBezTo>
                    <a:cubicBezTo>
                      <a:pt x="177" y="324"/>
                      <a:pt x="178" y="324"/>
                      <a:pt x="179" y="325"/>
                    </a:cubicBezTo>
                    <a:cubicBezTo>
                      <a:pt x="179" y="326"/>
                      <a:pt x="179" y="328"/>
                      <a:pt x="178" y="328"/>
                    </a:cubicBezTo>
                    <a:cubicBezTo>
                      <a:pt x="167" y="334"/>
                      <a:pt x="167" y="334"/>
                      <a:pt x="167" y="334"/>
                    </a:cubicBezTo>
                    <a:cubicBezTo>
                      <a:pt x="166" y="334"/>
                      <a:pt x="166" y="334"/>
                      <a:pt x="166" y="334"/>
                    </a:cubicBezTo>
                    <a:cubicBezTo>
                      <a:pt x="165" y="334"/>
                      <a:pt x="164" y="333"/>
                      <a:pt x="164" y="332"/>
                    </a:cubicBezTo>
                    <a:close/>
                    <a:moveTo>
                      <a:pt x="479" y="327"/>
                    </a:moveTo>
                    <a:cubicBezTo>
                      <a:pt x="479" y="326"/>
                      <a:pt x="480" y="324"/>
                      <a:pt x="481" y="324"/>
                    </a:cubicBezTo>
                    <a:cubicBezTo>
                      <a:pt x="493" y="322"/>
                      <a:pt x="493" y="322"/>
                      <a:pt x="493" y="322"/>
                    </a:cubicBezTo>
                    <a:cubicBezTo>
                      <a:pt x="494" y="322"/>
                      <a:pt x="496" y="323"/>
                      <a:pt x="496" y="324"/>
                    </a:cubicBezTo>
                    <a:cubicBezTo>
                      <a:pt x="496" y="324"/>
                      <a:pt x="496" y="324"/>
                      <a:pt x="496" y="324"/>
                    </a:cubicBezTo>
                    <a:cubicBezTo>
                      <a:pt x="496" y="326"/>
                      <a:pt x="495" y="327"/>
                      <a:pt x="494" y="327"/>
                    </a:cubicBezTo>
                    <a:cubicBezTo>
                      <a:pt x="482" y="329"/>
                      <a:pt x="482" y="329"/>
                      <a:pt x="482" y="329"/>
                    </a:cubicBezTo>
                    <a:cubicBezTo>
                      <a:pt x="482" y="329"/>
                      <a:pt x="482" y="329"/>
                      <a:pt x="482" y="329"/>
                    </a:cubicBezTo>
                    <a:cubicBezTo>
                      <a:pt x="481" y="329"/>
                      <a:pt x="480" y="328"/>
                      <a:pt x="479" y="327"/>
                    </a:cubicBezTo>
                    <a:close/>
                    <a:moveTo>
                      <a:pt x="509" y="322"/>
                    </a:moveTo>
                    <a:cubicBezTo>
                      <a:pt x="509" y="321"/>
                      <a:pt x="510" y="319"/>
                      <a:pt x="511" y="319"/>
                    </a:cubicBezTo>
                    <a:cubicBezTo>
                      <a:pt x="523" y="317"/>
                      <a:pt x="523" y="317"/>
                      <a:pt x="523" y="317"/>
                    </a:cubicBezTo>
                    <a:cubicBezTo>
                      <a:pt x="524" y="317"/>
                      <a:pt x="525" y="318"/>
                      <a:pt x="526" y="319"/>
                    </a:cubicBezTo>
                    <a:cubicBezTo>
                      <a:pt x="526" y="319"/>
                      <a:pt x="526" y="319"/>
                      <a:pt x="526" y="319"/>
                    </a:cubicBezTo>
                    <a:cubicBezTo>
                      <a:pt x="526" y="321"/>
                      <a:pt x="525" y="322"/>
                      <a:pt x="524" y="322"/>
                    </a:cubicBezTo>
                    <a:cubicBezTo>
                      <a:pt x="512" y="324"/>
                      <a:pt x="512" y="324"/>
                      <a:pt x="512" y="324"/>
                    </a:cubicBezTo>
                    <a:cubicBezTo>
                      <a:pt x="511" y="324"/>
                      <a:pt x="511" y="324"/>
                      <a:pt x="511" y="324"/>
                    </a:cubicBezTo>
                    <a:cubicBezTo>
                      <a:pt x="510" y="324"/>
                      <a:pt x="509" y="323"/>
                      <a:pt x="509" y="322"/>
                    </a:cubicBezTo>
                    <a:close/>
                    <a:moveTo>
                      <a:pt x="191" y="320"/>
                    </a:moveTo>
                    <a:cubicBezTo>
                      <a:pt x="191" y="319"/>
                      <a:pt x="191" y="319"/>
                      <a:pt x="191" y="319"/>
                    </a:cubicBezTo>
                    <a:cubicBezTo>
                      <a:pt x="191" y="318"/>
                      <a:pt x="191" y="317"/>
                      <a:pt x="192" y="316"/>
                    </a:cubicBezTo>
                    <a:cubicBezTo>
                      <a:pt x="203" y="311"/>
                      <a:pt x="203" y="311"/>
                      <a:pt x="203" y="311"/>
                    </a:cubicBezTo>
                    <a:cubicBezTo>
                      <a:pt x="204" y="311"/>
                      <a:pt x="205" y="311"/>
                      <a:pt x="206" y="313"/>
                    </a:cubicBezTo>
                    <a:cubicBezTo>
                      <a:pt x="207" y="314"/>
                      <a:pt x="206" y="315"/>
                      <a:pt x="205" y="316"/>
                    </a:cubicBezTo>
                    <a:cubicBezTo>
                      <a:pt x="194" y="321"/>
                      <a:pt x="194" y="321"/>
                      <a:pt x="194" y="321"/>
                    </a:cubicBezTo>
                    <a:cubicBezTo>
                      <a:pt x="193" y="321"/>
                      <a:pt x="193" y="321"/>
                      <a:pt x="193" y="321"/>
                    </a:cubicBezTo>
                    <a:cubicBezTo>
                      <a:pt x="192" y="321"/>
                      <a:pt x="191" y="321"/>
                      <a:pt x="191" y="320"/>
                    </a:cubicBezTo>
                    <a:close/>
                    <a:moveTo>
                      <a:pt x="539" y="317"/>
                    </a:moveTo>
                    <a:cubicBezTo>
                      <a:pt x="538" y="316"/>
                      <a:pt x="539" y="314"/>
                      <a:pt x="541" y="314"/>
                    </a:cubicBezTo>
                    <a:cubicBezTo>
                      <a:pt x="552" y="312"/>
                      <a:pt x="552" y="312"/>
                      <a:pt x="552" y="312"/>
                    </a:cubicBezTo>
                    <a:cubicBezTo>
                      <a:pt x="554" y="312"/>
                      <a:pt x="555" y="313"/>
                      <a:pt x="555" y="314"/>
                    </a:cubicBezTo>
                    <a:cubicBezTo>
                      <a:pt x="555" y="314"/>
                      <a:pt x="555" y="314"/>
                      <a:pt x="555" y="314"/>
                    </a:cubicBezTo>
                    <a:cubicBezTo>
                      <a:pt x="555" y="316"/>
                      <a:pt x="554" y="317"/>
                      <a:pt x="553" y="317"/>
                    </a:cubicBezTo>
                    <a:cubicBezTo>
                      <a:pt x="541" y="319"/>
                      <a:pt x="541" y="319"/>
                      <a:pt x="541" y="319"/>
                    </a:cubicBezTo>
                    <a:cubicBezTo>
                      <a:pt x="541" y="319"/>
                      <a:pt x="541" y="319"/>
                      <a:pt x="541" y="319"/>
                    </a:cubicBezTo>
                    <a:cubicBezTo>
                      <a:pt x="540" y="319"/>
                      <a:pt x="539" y="318"/>
                      <a:pt x="539" y="317"/>
                    </a:cubicBezTo>
                    <a:close/>
                    <a:moveTo>
                      <a:pt x="568" y="312"/>
                    </a:moveTo>
                    <a:cubicBezTo>
                      <a:pt x="568" y="311"/>
                      <a:pt x="569" y="309"/>
                      <a:pt x="570" y="309"/>
                    </a:cubicBezTo>
                    <a:cubicBezTo>
                      <a:pt x="582" y="307"/>
                      <a:pt x="582" y="307"/>
                      <a:pt x="582" y="307"/>
                    </a:cubicBezTo>
                    <a:cubicBezTo>
                      <a:pt x="583" y="307"/>
                      <a:pt x="584" y="308"/>
                      <a:pt x="585" y="309"/>
                    </a:cubicBezTo>
                    <a:cubicBezTo>
                      <a:pt x="585" y="309"/>
                      <a:pt x="585" y="309"/>
                      <a:pt x="585" y="309"/>
                    </a:cubicBezTo>
                    <a:cubicBezTo>
                      <a:pt x="585" y="311"/>
                      <a:pt x="584" y="312"/>
                      <a:pt x="583" y="312"/>
                    </a:cubicBezTo>
                    <a:cubicBezTo>
                      <a:pt x="571" y="314"/>
                      <a:pt x="571" y="314"/>
                      <a:pt x="571" y="314"/>
                    </a:cubicBezTo>
                    <a:cubicBezTo>
                      <a:pt x="570" y="314"/>
                      <a:pt x="570" y="314"/>
                      <a:pt x="570" y="314"/>
                    </a:cubicBezTo>
                    <a:cubicBezTo>
                      <a:pt x="569" y="314"/>
                      <a:pt x="568" y="313"/>
                      <a:pt x="568" y="312"/>
                    </a:cubicBezTo>
                    <a:close/>
                    <a:moveTo>
                      <a:pt x="598" y="307"/>
                    </a:moveTo>
                    <a:cubicBezTo>
                      <a:pt x="597" y="306"/>
                      <a:pt x="598" y="304"/>
                      <a:pt x="600" y="304"/>
                    </a:cubicBezTo>
                    <a:cubicBezTo>
                      <a:pt x="611" y="302"/>
                      <a:pt x="611" y="302"/>
                      <a:pt x="611" y="302"/>
                    </a:cubicBezTo>
                    <a:cubicBezTo>
                      <a:pt x="613" y="302"/>
                      <a:pt x="614" y="303"/>
                      <a:pt x="614" y="304"/>
                    </a:cubicBezTo>
                    <a:cubicBezTo>
                      <a:pt x="614" y="304"/>
                      <a:pt x="614" y="304"/>
                      <a:pt x="614" y="304"/>
                    </a:cubicBezTo>
                    <a:cubicBezTo>
                      <a:pt x="614" y="306"/>
                      <a:pt x="613" y="307"/>
                      <a:pt x="612" y="307"/>
                    </a:cubicBezTo>
                    <a:cubicBezTo>
                      <a:pt x="600" y="309"/>
                      <a:pt x="600" y="309"/>
                      <a:pt x="600" y="309"/>
                    </a:cubicBezTo>
                    <a:cubicBezTo>
                      <a:pt x="600" y="309"/>
                      <a:pt x="600" y="309"/>
                      <a:pt x="600" y="309"/>
                    </a:cubicBezTo>
                    <a:cubicBezTo>
                      <a:pt x="599" y="309"/>
                      <a:pt x="598" y="308"/>
                      <a:pt x="598" y="307"/>
                    </a:cubicBezTo>
                    <a:close/>
                    <a:moveTo>
                      <a:pt x="218" y="307"/>
                    </a:moveTo>
                    <a:cubicBezTo>
                      <a:pt x="218" y="306"/>
                      <a:pt x="218" y="306"/>
                      <a:pt x="218" y="306"/>
                    </a:cubicBezTo>
                    <a:cubicBezTo>
                      <a:pt x="218" y="305"/>
                      <a:pt x="218" y="304"/>
                      <a:pt x="219" y="304"/>
                    </a:cubicBezTo>
                    <a:cubicBezTo>
                      <a:pt x="230" y="299"/>
                      <a:pt x="230" y="299"/>
                      <a:pt x="230" y="299"/>
                    </a:cubicBezTo>
                    <a:cubicBezTo>
                      <a:pt x="231" y="298"/>
                      <a:pt x="233" y="299"/>
                      <a:pt x="233" y="300"/>
                    </a:cubicBezTo>
                    <a:cubicBezTo>
                      <a:pt x="234" y="301"/>
                      <a:pt x="233" y="303"/>
                      <a:pt x="232" y="303"/>
                    </a:cubicBezTo>
                    <a:cubicBezTo>
                      <a:pt x="221" y="308"/>
                      <a:pt x="221" y="308"/>
                      <a:pt x="221" y="308"/>
                    </a:cubicBezTo>
                    <a:cubicBezTo>
                      <a:pt x="220" y="308"/>
                      <a:pt x="220" y="308"/>
                      <a:pt x="220" y="308"/>
                    </a:cubicBezTo>
                    <a:cubicBezTo>
                      <a:pt x="219" y="308"/>
                      <a:pt x="218" y="308"/>
                      <a:pt x="218" y="307"/>
                    </a:cubicBezTo>
                    <a:close/>
                    <a:moveTo>
                      <a:pt x="627" y="302"/>
                    </a:moveTo>
                    <a:cubicBezTo>
                      <a:pt x="627" y="301"/>
                      <a:pt x="628" y="299"/>
                      <a:pt x="629" y="299"/>
                    </a:cubicBezTo>
                    <a:cubicBezTo>
                      <a:pt x="641" y="297"/>
                      <a:pt x="641" y="297"/>
                      <a:pt x="641" y="297"/>
                    </a:cubicBezTo>
                    <a:cubicBezTo>
                      <a:pt x="642" y="297"/>
                      <a:pt x="644" y="298"/>
                      <a:pt x="644" y="299"/>
                    </a:cubicBezTo>
                    <a:cubicBezTo>
                      <a:pt x="644" y="299"/>
                      <a:pt x="644" y="299"/>
                      <a:pt x="644" y="299"/>
                    </a:cubicBezTo>
                    <a:cubicBezTo>
                      <a:pt x="644" y="301"/>
                      <a:pt x="643" y="302"/>
                      <a:pt x="642" y="302"/>
                    </a:cubicBezTo>
                    <a:cubicBezTo>
                      <a:pt x="630" y="304"/>
                      <a:pt x="630" y="304"/>
                      <a:pt x="630" y="304"/>
                    </a:cubicBezTo>
                    <a:cubicBezTo>
                      <a:pt x="630" y="304"/>
                      <a:pt x="630" y="304"/>
                      <a:pt x="630" y="304"/>
                    </a:cubicBezTo>
                    <a:cubicBezTo>
                      <a:pt x="628" y="304"/>
                      <a:pt x="627" y="303"/>
                      <a:pt x="627" y="302"/>
                    </a:cubicBezTo>
                    <a:close/>
                    <a:moveTo>
                      <a:pt x="657" y="297"/>
                    </a:moveTo>
                    <a:cubicBezTo>
                      <a:pt x="657" y="296"/>
                      <a:pt x="658" y="294"/>
                      <a:pt x="659" y="294"/>
                    </a:cubicBezTo>
                    <a:cubicBezTo>
                      <a:pt x="671" y="292"/>
                      <a:pt x="671" y="292"/>
                      <a:pt x="671" y="292"/>
                    </a:cubicBezTo>
                    <a:cubicBezTo>
                      <a:pt x="672" y="292"/>
                      <a:pt x="673" y="293"/>
                      <a:pt x="673" y="294"/>
                    </a:cubicBezTo>
                    <a:cubicBezTo>
                      <a:pt x="673" y="294"/>
                      <a:pt x="673" y="294"/>
                      <a:pt x="673" y="294"/>
                    </a:cubicBezTo>
                    <a:cubicBezTo>
                      <a:pt x="673" y="296"/>
                      <a:pt x="673" y="297"/>
                      <a:pt x="671" y="297"/>
                    </a:cubicBezTo>
                    <a:cubicBezTo>
                      <a:pt x="660" y="299"/>
                      <a:pt x="660" y="299"/>
                      <a:pt x="660" y="299"/>
                    </a:cubicBezTo>
                    <a:cubicBezTo>
                      <a:pt x="659" y="299"/>
                      <a:pt x="659" y="299"/>
                      <a:pt x="659" y="299"/>
                    </a:cubicBezTo>
                    <a:cubicBezTo>
                      <a:pt x="658" y="299"/>
                      <a:pt x="657" y="298"/>
                      <a:pt x="657" y="297"/>
                    </a:cubicBezTo>
                    <a:close/>
                    <a:moveTo>
                      <a:pt x="245" y="294"/>
                    </a:moveTo>
                    <a:cubicBezTo>
                      <a:pt x="245" y="293"/>
                      <a:pt x="245" y="293"/>
                      <a:pt x="245" y="293"/>
                    </a:cubicBezTo>
                    <a:cubicBezTo>
                      <a:pt x="245" y="292"/>
                      <a:pt x="245" y="292"/>
                      <a:pt x="246" y="291"/>
                    </a:cubicBezTo>
                    <a:cubicBezTo>
                      <a:pt x="257" y="286"/>
                      <a:pt x="257" y="286"/>
                      <a:pt x="257" y="286"/>
                    </a:cubicBezTo>
                    <a:cubicBezTo>
                      <a:pt x="258" y="285"/>
                      <a:pt x="260" y="286"/>
                      <a:pt x="260" y="287"/>
                    </a:cubicBezTo>
                    <a:cubicBezTo>
                      <a:pt x="261" y="288"/>
                      <a:pt x="260" y="290"/>
                      <a:pt x="259" y="290"/>
                    </a:cubicBezTo>
                    <a:cubicBezTo>
                      <a:pt x="248" y="295"/>
                      <a:pt x="248" y="295"/>
                      <a:pt x="248" y="295"/>
                    </a:cubicBezTo>
                    <a:cubicBezTo>
                      <a:pt x="247" y="296"/>
                      <a:pt x="247" y="296"/>
                      <a:pt x="247" y="296"/>
                    </a:cubicBezTo>
                    <a:cubicBezTo>
                      <a:pt x="246" y="296"/>
                      <a:pt x="246" y="295"/>
                      <a:pt x="245" y="294"/>
                    </a:cubicBezTo>
                    <a:close/>
                    <a:moveTo>
                      <a:pt x="686" y="292"/>
                    </a:moveTo>
                    <a:cubicBezTo>
                      <a:pt x="686" y="291"/>
                      <a:pt x="687" y="289"/>
                      <a:pt x="688" y="289"/>
                    </a:cubicBezTo>
                    <a:cubicBezTo>
                      <a:pt x="700" y="287"/>
                      <a:pt x="700" y="287"/>
                      <a:pt x="700" y="287"/>
                    </a:cubicBezTo>
                    <a:cubicBezTo>
                      <a:pt x="702" y="287"/>
                      <a:pt x="703" y="288"/>
                      <a:pt x="703" y="289"/>
                    </a:cubicBezTo>
                    <a:cubicBezTo>
                      <a:pt x="703" y="289"/>
                      <a:pt x="703" y="289"/>
                      <a:pt x="703" y="289"/>
                    </a:cubicBezTo>
                    <a:cubicBezTo>
                      <a:pt x="703" y="291"/>
                      <a:pt x="702" y="292"/>
                      <a:pt x="701" y="292"/>
                    </a:cubicBezTo>
                    <a:cubicBezTo>
                      <a:pt x="689" y="294"/>
                      <a:pt x="689" y="294"/>
                      <a:pt x="689" y="294"/>
                    </a:cubicBezTo>
                    <a:cubicBezTo>
                      <a:pt x="689" y="294"/>
                      <a:pt x="689" y="294"/>
                      <a:pt x="689" y="294"/>
                    </a:cubicBezTo>
                    <a:cubicBezTo>
                      <a:pt x="688" y="294"/>
                      <a:pt x="687" y="293"/>
                      <a:pt x="686" y="292"/>
                    </a:cubicBezTo>
                    <a:close/>
                    <a:moveTo>
                      <a:pt x="716" y="287"/>
                    </a:moveTo>
                    <a:cubicBezTo>
                      <a:pt x="716" y="286"/>
                      <a:pt x="717" y="284"/>
                      <a:pt x="718" y="284"/>
                    </a:cubicBezTo>
                    <a:cubicBezTo>
                      <a:pt x="730" y="282"/>
                      <a:pt x="730" y="282"/>
                      <a:pt x="730" y="282"/>
                    </a:cubicBezTo>
                    <a:cubicBezTo>
                      <a:pt x="731" y="282"/>
                      <a:pt x="732" y="283"/>
                      <a:pt x="733" y="284"/>
                    </a:cubicBezTo>
                    <a:cubicBezTo>
                      <a:pt x="733" y="284"/>
                      <a:pt x="733" y="284"/>
                      <a:pt x="733" y="284"/>
                    </a:cubicBezTo>
                    <a:cubicBezTo>
                      <a:pt x="733" y="286"/>
                      <a:pt x="732" y="287"/>
                      <a:pt x="731" y="287"/>
                    </a:cubicBezTo>
                    <a:cubicBezTo>
                      <a:pt x="719" y="289"/>
                      <a:pt x="719" y="289"/>
                      <a:pt x="719" y="289"/>
                    </a:cubicBezTo>
                    <a:cubicBezTo>
                      <a:pt x="718" y="289"/>
                      <a:pt x="718" y="289"/>
                      <a:pt x="718" y="289"/>
                    </a:cubicBezTo>
                    <a:cubicBezTo>
                      <a:pt x="717" y="289"/>
                      <a:pt x="716" y="288"/>
                      <a:pt x="716" y="287"/>
                    </a:cubicBezTo>
                    <a:close/>
                    <a:moveTo>
                      <a:pt x="746" y="282"/>
                    </a:moveTo>
                    <a:cubicBezTo>
                      <a:pt x="745" y="281"/>
                      <a:pt x="746" y="279"/>
                      <a:pt x="748" y="279"/>
                    </a:cubicBezTo>
                    <a:cubicBezTo>
                      <a:pt x="759" y="277"/>
                      <a:pt x="759" y="277"/>
                      <a:pt x="759" y="277"/>
                    </a:cubicBezTo>
                    <a:cubicBezTo>
                      <a:pt x="761" y="277"/>
                      <a:pt x="762" y="278"/>
                      <a:pt x="762" y="279"/>
                    </a:cubicBezTo>
                    <a:cubicBezTo>
                      <a:pt x="762" y="279"/>
                      <a:pt x="762" y="279"/>
                      <a:pt x="762" y="279"/>
                    </a:cubicBezTo>
                    <a:cubicBezTo>
                      <a:pt x="762" y="281"/>
                      <a:pt x="761" y="282"/>
                      <a:pt x="760" y="282"/>
                    </a:cubicBezTo>
                    <a:cubicBezTo>
                      <a:pt x="748" y="284"/>
                      <a:pt x="748" y="284"/>
                      <a:pt x="748" y="284"/>
                    </a:cubicBezTo>
                    <a:cubicBezTo>
                      <a:pt x="748" y="284"/>
                      <a:pt x="748" y="284"/>
                      <a:pt x="748" y="284"/>
                    </a:cubicBezTo>
                    <a:cubicBezTo>
                      <a:pt x="747" y="284"/>
                      <a:pt x="746" y="283"/>
                      <a:pt x="746" y="282"/>
                    </a:cubicBezTo>
                    <a:close/>
                    <a:moveTo>
                      <a:pt x="272" y="282"/>
                    </a:moveTo>
                    <a:cubicBezTo>
                      <a:pt x="272" y="281"/>
                      <a:pt x="272" y="281"/>
                      <a:pt x="272" y="281"/>
                    </a:cubicBezTo>
                    <a:cubicBezTo>
                      <a:pt x="272" y="280"/>
                      <a:pt x="273" y="279"/>
                      <a:pt x="273" y="278"/>
                    </a:cubicBezTo>
                    <a:cubicBezTo>
                      <a:pt x="284" y="273"/>
                      <a:pt x="284" y="273"/>
                      <a:pt x="284" y="273"/>
                    </a:cubicBezTo>
                    <a:cubicBezTo>
                      <a:pt x="286" y="273"/>
                      <a:pt x="287" y="273"/>
                      <a:pt x="288" y="275"/>
                    </a:cubicBezTo>
                    <a:cubicBezTo>
                      <a:pt x="288" y="276"/>
                      <a:pt x="288" y="277"/>
                      <a:pt x="286" y="278"/>
                    </a:cubicBezTo>
                    <a:cubicBezTo>
                      <a:pt x="276" y="283"/>
                      <a:pt x="276" y="283"/>
                      <a:pt x="276" y="283"/>
                    </a:cubicBezTo>
                    <a:cubicBezTo>
                      <a:pt x="275" y="283"/>
                      <a:pt x="275" y="283"/>
                      <a:pt x="275" y="283"/>
                    </a:cubicBezTo>
                    <a:cubicBezTo>
                      <a:pt x="274" y="283"/>
                      <a:pt x="273" y="283"/>
                      <a:pt x="272" y="282"/>
                    </a:cubicBezTo>
                    <a:close/>
                    <a:moveTo>
                      <a:pt x="775" y="277"/>
                    </a:moveTo>
                    <a:cubicBezTo>
                      <a:pt x="775" y="276"/>
                      <a:pt x="776" y="274"/>
                      <a:pt x="777" y="274"/>
                    </a:cubicBezTo>
                    <a:cubicBezTo>
                      <a:pt x="789" y="272"/>
                      <a:pt x="789" y="272"/>
                      <a:pt x="789" y="272"/>
                    </a:cubicBezTo>
                    <a:cubicBezTo>
                      <a:pt x="790" y="272"/>
                      <a:pt x="792" y="273"/>
                      <a:pt x="792" y="274"/>
                    </a:cubicBezTo>
                    <a:cubicBezTo>
                      <a:pt x="792" y="274"/>
                      <a:pt x="792" y="274"/>
                      <a:pt x="792" y="274"/>
                    </a:cubicBezTo>
                    <a:cubicBezTo>
                      <a:pt x="792" y="276"/>
                      <a:pt x="791" y="277"/>
                      <a:pt x="790" y="277"/>
                    </a:cubicBezTo>
                    <a:cubicBezTo>
                      <a:pt x="778" y="279"/>
                      <a:pt x="778" y="279"/>
                      <a:pt x="778" y="279"/>
                    </a:cubicBezTo>
                    <a:cubicBezTo>
                      <a:pt x="778" y="279"/>
                      <a:pt x="778" y="279"/>
                      <a:pt x="778" y="279"/>
                    </a:cubicBezTo>
                    <a:cubicBezTo>
                      <a:pt x="776" y="279"/>
                      <a:pt x="775" y="278"/>
                      <a:pt x="775" y="277"/>
                    </a:cubicBezTo>
                    <a:close/>
                    <a:moveTo>
                      <a:pt x="805" y="272"/>
                    </a:moveTo>
                    <a:cubicBezTo>
                      <a:pt x="805" y="271"/>
                      <a:pt x="805" y="269"/>
                      <a:pt x="807" y="269"/>
                    </a:cubicBezTo>
                    <a:cubicBezTo>
                      <a:pt x="819" y="267"/>
                      <a:pt x="819" y="267"/>
                      <a:pt x="819" y="267"/>
                    </a:cubicBezTo>
                    <a:cubicBezTo>
                      <a:pt x="820" y="267"/>
                      <a:pt x="821" y="268"/>
                      <a:pt x="821" y="269"/>
                    </a:cubicBezTo>
                    <a:cubicBezTo>
                      <a:pt x="821" y="269"/>
                      <a:pt x="821" y="269"/>
                      <a:pt x="821" y="269"/>
                    </a:cubicBezTo>
                    <a:cubicBezTo>
                      <a:pt x="821" y="271"/>
                      <a:pt x="821" y="272"/>
                      <a:pt x="819" y="272"/>
                    </a:cubicBezTo>
                    <a:cubicBezTo>
                      <a:pt x="808" y="274"/>
                      <a:pt x="808" y="274"/>
                      <a:pt x="808" y="274"/>
                    </a:cubicBezTo>
                    <a:cubicBezTo>
                      <a:pt x="807" y="274"/>
                      <a:pt x="807" y="274"/>
                      <a:pt x="807" y="274"/>
                    </a:cubicBezTo>
                    <a:cubicBezTo>
                      <a:pt x="806" y="274"/>
                      <a:pt x="805" y="273"/>
                      <a:pt x="805" y="272"/>
                    </a:cubicBezTo>
                    <a:close/>
                    <a:moveTo>
                      <a:pt x="300" y="269"/>
                    </a:moveTo>
                    <a:cubicBezTo>
                      <a:pt x="299" y="268"/>
                      <a:pt x="299" y="268"/>
                      <a:pt x="299" y="268"/>
                    </a:cubicBezTo>
                    <a:cubicBezTo>
                      <a:pt x="299" y="267"/>
                      <a:pt x="300" y="266"/>
                      <a:pt x="301" y="266"/>
                    </a:cubicBezTo>
                    <a:cubicBezTo>
                      <a:pt x="312" y="261"/>
                      <a:pt x="312" y="261"/>
                      <a:pt x="312" y="261"/>
                    </a:cubicBezTo>
                    <a:cubicBezTo>
                      <a:pt x="313" y="260"/>
                      <a:pt x="314" y="261"/>
                      <a:pt x="315" y="262"/>
                    </a:cubicBezTo>
                    <a:cubicBezTo>
                      <a:pt x="315" y="263"/>
                      <a:pt x="315" y="264"/>
                      <a:pt x="314" y="265"/>
                    </a:cubicBezTo>
                    <a:cubicBezTo>
                      <a:pt x="303" y="270"/>
                      <a:pt x="303" y="270"/>
                      <a:pt x="303" y="270"/>
                    </a:cubicBezTo>
                    <a:cubicBezTo>
                      <a:pt x="302" y="270"/>
                      <a:pt x="302" y="270"/>
                      <a:pt x="302" y="270"/>
                    </a:cubicBezTo>
                    <a:cubicBezTo>
                      <a:pt x="301" y="270"/>
                      <a:pt x="300" y="270"/>
                      <a:pt x="300" y="269"/>
                    </a:cubicBezTo>
                    <a:close/>
                    <a:moveTo>
                      <a:pt x="834" y="267"/>
                    </a:moveTo>
                    <a:cubicBezTo>
                      <a:pt x="834" y="266"/>
                      <a:pt x="835" y="264"/>
                      <a:pt x="836" y="264"/>
                    </a:cubicBezTo>
                    <a:cubicBezTo>
                      <a:pt x="848" y="262"/>
                      <a:pt x="848" y="262"/>
                      <a:pt x="848" y="262"/>
                    </a:cubicBezTo>
                    <a:cubicBezTo>
                      <a:pt x="849" y="262"/>
                      <a:pt x="851" y="263"/>
                      <a:pt x="851" y="264"/>
                    </a:cubicBezTo>
                    <a:cubicBezTo>
                      <a:pt x="851" y="264"/>
                      <a:pt x="851" y="264"/>
                      <a:pt x="851" y="264"/>
                    </a:cubicBezTo>
                    <a:cubicBezTo>
                      <a:pt x="851" y="266"/>
                      <a:pt x="850" y="267"/>
                      <a:pt x="849" y="267"/>
                    </a:cubicBezTo>
                    <a:cubicBezTo>
                      <a:pt x="837" y="269"/>
                      <a:pt x="837" y="269"/>
                      <a:pt x="837" y="269"/>
                    </a:cubicBezTo>
                    <a:cubicBezTo>
                      <a:pt x="837" y="269"/>
                      <a:pt x="837" y="269"/>
                      <a:pt x="837" y="269"/>
                    </a:cubicBezTo>
                    <a:cubicBezTo>
                      <a:pt x="836" y="269"/>
                      <a:pt x="835" y="268"/>
                      <a:pt x="834" y="267"/>
                    </a:cubicBezTo>
                    <a:close/>
                    <a:moveTo>
                      <a:pt x="864" y="262"/>
                    </a:moveTo>
                    <a:cubicBezTo>
                      <a:pt x="864" y="261"/>
                      <a:pt x="865" y="259"/>
                      <a:pt x="866" y="259"/>
                    </a:cubicBezTo>
                    <a:cubicBezTo>
                      <a:pt x="878" y="257"/>
                      <a:pt x="878" y="257"/>
                      <a:pt x="878" y="257"/>
                    </a:cubicBezTo>
                    <a:cubicBezTo>
                      <a:pt x="879" y="257"/>
                      <a:pt x="880" y="258"/>
                      <a:pt x="880" y="259"/>
                    </a:cubicBezTo>
                    <a:cubicBezTo>
                      <a:pt x="881" y="259"/>
                      <a:pt x="881" y="259"/>
                      <a:pt x="881" y="259"/>
                    </a:cubicBezTo>
                    <a:cubicBezTo>
                      <a:pt x="881" y="261"/>
                      <a:pt x="880" y="262"/>
                      <a:pt x="879" y="262"/>
                    </a:cubicBezTo>
                    <a:cubicBezTo>
                      <a:pt x="867" y="264"/>
                      <a:pt x="867" y="264"/>
                      <a:pt x="867" y="264"/>
                    </a:cubicBezTo>
                    <a:cubicBezTo>
                      <a:pt x="866" y="264"/>
                      <a:pt x="866" y="264"/>
                      <a:pt x="866" y="264"/>
                    </a:cubicBezTo>
                    <a:cubicBezTo>
                      <a:pt x="865" y="264"/>
                      <a:pt x="864" y="263"/>
                      <a:pt x="864" y="262"/>
                    </a:cubicBezTo>
                    <a:close/>
                    <a:moveTo>
                      <a:pt x="894" y="257"/>
                    </a:moveTo>
                    <a:cubicBezTo>
                      <a:pt x="893" y="256"/>
                      <a:pt x="894" y="254"/>
                      <a:pt x="895" y="254"/>
                    </a:cubicBezTo>
                    <a:cubicBezTo>
                      <a:pt x="907" y="252"/>
                      <a:pt x="907" y="252"/>
                      <a:pt x="907" y="252"/>
                    </a:cubicBezTo>
                    <a:cubicBezTo>
                      <a:pt x="909" y="252"/>
                      <a:pt x="910" y="253"/>
                      <a:pt x="910" y="254"/>
                    </a:cubicBezTo>
                    <a:cubicBezTo>
                      <a:pt x="910" y="254"/>
                      <a:pt x="910" y="254"/>
                      <a:pt x="910" y="254"/>
                    </a:cubicBezTo>
                    <a:cubicBezTo>
                      <a:pt x="910" y="256"/>
                      <a:pt x="909" y="257"/>
                      <a:pt x="908" y="257"/>
                    </a:cubicBezTo>
                    <a:cubicBezTo>
                      <a:pt x="896" y="259"/>
                      <a:pt x="896" y="259"/>
                      <a:pt x="896" y="259"/>
                    </a:cubicBezTo>
                    <a:cubicBezTo>
                      <a:pt x="896" y="259"/>
                      <a:pt x="896" y="259"/>
                      <a:pt x="896" y="259"/>
                    </a:cubicBezTo>
                    <a:cubicBezTo>
                      <a:pt x="895" y="259"/>
                      <a:pt x="894" y="258"/>
                      <a:pt x="894" y="257"/>
                    </a:cubicBezTo>
                    <a:close/>
                    <a:moveTo>
                      <a:pt x="327" y="256"/>
                    </a:moveTo>
                    <a:cubicBezTo>
                      <a:pt x="326" y="255"/>
                      <a:pt x="326" y="255"/>
                      <a:pt x="326" y="255"/>
                    </a:cubicBezTo>
                    <a:cubicBezTo>
                      <a:pt x="326" y="254"/>
                      <a:pt x="327" y="253"/>
                      <a:pt x="328" y="253"/>
                    </a:cubicBezTo>
                    <a:cubicBezTo>
                      <a:pt x="339" y="248"/>
                      <a:pt x="339" y="248"/>
                      <a:pt x="339" y="248"/>
                    </a:cubicBezTo>
                    <a:cubicBezTo>
                      <a:pt x="340" y="247"/>
                      <a:pt x="341" y="248"/>
                      <a:pt x="342" y="249"/>
                    </a:cubicBezTo>
                    <a:cubicBezTo>
                      <a:pt x="342" y="250"/>
                      <a:pt x="342" y="252"/>
                      <a:pt x="341" y="252"/>
                    </a:cubicBezTo>
                    <a:cubicBezTo>
                      <a:pt x="330" y="257"/>
                      <a:pt x="330" y="257"/>
                      <a:pt x="330" y="257"/>
                    </a:cubicBezTo>
                    <a:cubicBezTo>
                      <a:pt x="329" y="258"/>
                      <a:pt x="329" y="258"/>
                      <a:pt x="329" y="258"/>
                    </a:cubicBezTo>
                    <a:cubicBezTo>
                      <a:pt x="328" y="258"/>
                      <a:pt x="327" y="257"/>
                      <a:pt x="327" y="256"/>
                    </a:cubicBezTo>
                    <a:close/>
                    <a:moveTo>
                      <a:pt x="923" y="252"/>
                    </a:moveTo>
                    <a:cubicBezTo>
                      <a:pt x="923" y="251"/>
                      <a:pt x="924" y="249"/>
                      <a:pt x="925" y="249"/>
                    </a:cubicBezTo>
                    <a:cubicBezTo>
                      <a:pt x="937" y="247"/>
                      <a:pt x="937" y="247"/>
                      <a:pt x="937" y="247"/>
                    </a:cubicBezTo>
                    <a:cubicBezTo>
                      <a:pt x="938" y="247"/>
                      <a:pt x="939" y="248"/>
                      <a:pt x="940" y="249"/>
                    </a:cubicBezTo>
                    <a:cubicBezTo>
                      <a:pt x="940" y="249"/>
                      <a:pt x="940" y="249"/>
                      <a:pt x="940" y="249"/>
                    </a:cubicBezTo>
                    <a:cubicBezTo>
                      <a:pt x="940" y="251"/>
                      <a:pt x="939" y="252"/>
                      <a:pt x="938" y="252"/>
                    </a:cubicBezTo>
                    <a:cubicBezTo>
                      <a:pt x="926" y="254"/>
                      <a:pt x="926" y="254"/>
                      <a:pt x="926" y="254"/>
                    </a:cubicBezTo>
                    <a:cubicBezTo>
                      <a:pt x="925" y="254"/>
                      <a:pt x="925" y="254"/>
                      <a:pt x="925" y="254"/>
                    </a:cubicBezTo>
                    <a:cubicBezTo>
                      <a:pt x="924" y="254"/>
                      <a:pt x="923" y="253"/>
                      <a:pt x="923" y="252"/>
                    </a:cubicBezTo>
                    <a:close/>
                    <a:moveTo>
                      <a:pt x="953" y="247"/>
                    </a:moveTo>
                    <a:cubicBezTo>
                      <a:pt x="952" y="246"/>
                      <a:pt x="953" y="244"/>
                      <a:pt x="955" y="244"/>
                    </a:cubicBezTo>
                    <a:cubicBezTo>
                      <a:pt x="966" y="242"/>
                      <a:pt x="966" y="242"/>
                      <a:pt x="966" y="242"/>
                    </a:cubicBezTo>
                    <a:cubicBezTo>
                      <a:pt x="968" y="242"/>
                      <a:pt x="969" y="243"/>
                      <a:pt x="969" y="244"/>
                    </a:cubicBezTo>
                    <a:cubicBezTo>
                      <a:pt x="969" y="244"/>
                      <a:pt x="969" y="244"/>
                      <a:pt x="969" y="244"/>
                    </a:cubicBezTo>
                    <a:cubicBezTo>
                      <a:pt x="969" y="246"/>
                      <a:pt x="968" y="247"/>
                      <a:pt x="967" y="247"/>
                    </a:cubicBezTo>
                    <a:cubicBezTo>
                      <a:pt x="955" y="249"/>
                      <a:pt x="955" y="249"/>
                      <a:pt x="955" y="249"/>
                    </a:cubicBezTo>
                    <a:cubicBezTo>
                      <a:pt x="955" y="249"/>
                      <a:pt x="955" y="249"/>
                      <a:pt x="955" y="249"/>
                    </a:cubicBezTo>
                    <a:cubicBezTo>
                      <a:pt x="954" y="249"/>
                      <a:pt x="953" y="248"/>
                      <a:pt x="953" y="247"/>
                    </a:cubicBezTo>
                    <a:close/>
                    <a:moveTo>
                      <a:pt x="354" y="244"/>
                    </a:moveTo>
                    <a:cubicBezTo>
                      <a:pt x="354" y="243"/>
                      <a:pt x="354" y="243"/>
                      <a:pt x="354" y="243"/>
                    </a:cubicBezTo>
                    <a:cubicBezTo>
                      <a:pt x="354" y="242"/>
                      <a:pt x="354" y="241"/>
                      <a:pt x="355" y="240"/>
                    </a:cubicBezTo>
                    <a:cubicBezTo>
                      <a:pt x="366" y="235"/>
                      <a:pt x="366" y="235"/>
                      <a:pt x="366" y="235"/>
                    </a:cubicBezTo>
                    <a:cubicBezTo>
                      <a:pt x="367" y="235"/>
                      <a:pt x="369" y="235"/>
                      <a:pt x="369" y="237"/>
                    </a:cubicBezTo>
                    <a:cubicBezTo>
                      <a:pt x="370" y="238"/>
                      <a:pt x="369" y="239"/>
                      <a:pt x="368" y="240"/>
                    </a:cubicBezTo>
                    <a:cubicBezTo>
                      <a:pt x="357" y="245"/>
                      <a:pt x="357" y="245"/>
                      <a:pt x="357" y="245"/>
                    </a:cubicBezTo>
                    <a:cubicBezTo>
                      <a:pt x="356" y="245"/>
                      <a:pt x="356" y="245"/>
                      <a:pt x="356" y="245"/>
                    </a:cubicBezTo>
                    <a:cubicBezTo>
                      <a:pt x="355" y="245"/>
                      <a:pt x="354" y="244"/>
                      <a:pt x="354" y="244"/>
                    </a:cubicBezTo>
                    <a:close/>
                    <a:moveTo>
                      <a:pt x="982" y="242"/>
                    </a:moveTo>
                    <a:cubicBezTo>
                      <a:pt x="982" y="241"/>
                      <a:pt x="983" y="239"/>
                      <a:pt x="984" y="239"/>
                    </a:cubicBezTo>
                    <a:cubicBezTo>
                      <a:pt x="996" y="237"/>
                      <a:pt x="996" y="237"/>
                      <a:pt x="996" y="237"/>
                    </a:cubicBezTo>
                    <a:cubicBezTo>
                      <a:pt x="997" y="237"/>
                      <a:pt x="999" y="238"/>
                      <a:pt x="999" y="239"/>
                    </a:cubicBezTo>
                    <a:cubicBezTo>
                      <a:pt x="999" y="239"/>
                      <a:pt x="999" y="239"/>
                      <a:pt x="999" y="239"/>
                    </a:cubicBezTo>
                    <a:cubicBezTo>
                      <a:pt x="999" y="241"/>
                      <a:pt x="998" y="242"/>
                      <a:pt x="997" y="242"/>
                    </a:cubicBezTo>
                    <a:cubicBezTo>
                      <a:pt x="985" y="244"/>
                      <a:pt x="985" y="244"/>
                      <a:pt x="985" y="244"/>
                    </a:cubicBezTo>
                    <a:cubicBezTo>
                      <a:pt x="985" y="244"/>
                      <a:pt x="985" y="244"/>
                      <a:pt x="985" y="244"/>
                    </a:cubicBezTo>
                    <a:cubicBezTo>
                      <a:pt x="983" y="244"/>
                      <a:pt x="982" y="243"/>
                      <a:pt x="982" y="242"/>
                    </a:cubicBezTo>
                    <a:close/>
                    <a:moveTo>
                      <a:pt x="1012" y="237"/>
                    </a:moveTo>
                    <a:cubicBezTo>
                      <a:pt x="1012" y="236"/>
                      <a:pt x="1012" y="234"/>
                      <a:pt x="1014" y="234"/>
                    </a:cubicBezTo>
                    <a:cubicBezTo>
                      <a:pt x="1026" y="232"/>
                      <a:pt x="1026" y="232"/>
                      <a:pt x="1026" y="232"/>
                    </a:cubicBezTo>
                    <a:cubicBezTo>
                      <a:pt x="1027" y="232"/>
                      <a:pt x="1028" y="233"/>
                      <a:pt x="1028" y="234"/>
                    </a:cubicBezTo>
                    <a:cubicBezTo>
                      <a:pt x="1028" y="234"/>
                      <a:pt x="1028" y="234"/>
                      <a:pt x="1028" y="234"/>
                    </a:cubicBezTo>
                    <a:cubicBezTo>
                      <a:pt x="1028" y="236"/>
                      <a:pt x="1028" y="237"/>
                      <a:pt x="1026" y="237"/>
                    </a:cubicBezTo>
                    <a:cubicBezTo>
                      <a:pt x="1015" y="239"/>
                      <a:pt x="1015" y="239"/>
                      <a:pt x="1015" y="239"/>
                    </a:cubicBezTo>
                    <a:cubicBezTo>
                      <a:pt x="1014" y="239"/>
                      <a:pt x="1014" y="239"/>
                      <a:pt x="1014" y="239"/>
                    </a:cubicBezTo>
                    <a:cubicBezTo>
                      <a:pt x="1013" y="239"/>
                      <a:pt x="1012" y="238"/>
                      <a:pt x="1012" y="237"/>
                    </a:cubicBezTo>
                    <a:close/>
                    <a:moveTo>
                      <a:pt x="1041" y="232"/>
                    </a:moveTo>
                    <a:cubicBezTo>
                      <a:pt x="1041" y="231"/>
                      <a:pt x="1042" y="229"/>
                      <a:pt x="1043" y="229"/>
                    </a:cubicBezTo>
                    <a:cubicBezTo>
                      <a:pt x="1055" y="227"/>
                      <a:pt x="1055" y="227"/>
                      <a:pt x="1055" y="227"/>
                    </a:cubicBezTo>
                    <a:cubicBezTo>
                      <a:pt x="1057" y="227"/>
                      <a:pt x="1058" y="228"/>
                      <a:pt x="1058" y="229"/>
                    </a:cubicBezTo>
                    <a:cubicBezTo>
                      <a:pt x="1058" y="229"/>
                      <a:pt x="1058" y="229"/>
                      <a:pt x="1058" y="229"/>
                    </a:cubicBezTo>
                    <a:cubicBezTo>
                      <a:pt x="1058" y="231"/>
                      <a:pt x="1057" y="232"/>
                      <a:pt x="1056" y="232"/>
                    </a:cubicBezTo>
                    <a:cubicBezTo>
                      <a:pt x="1044" y="234"/>
                      <a:pt x="1044" y="234"/>
                      <a:pt x="1044" y="234"/>
                    </a:cubicBezTo>
                    <a:cubicBezTo>
                      <a:pt x="1044" y="234"/>
                      <a:pt x="1044" y="234"/>
                      <a:pt x="1044" y="234"/>
                    </a:cubicBezTo>
                    <a:cubicBezTo>
                      <a:pt x="1043" y="234"/>
                      <a:pt x="1042" y="233"/>
                      <a:pt x="1041" y="232"/>
                    </a:cubicBezTo>
                    <a:close/>
                    <a:moveTo>
                      <a:pt x="381" y="231"/>
                    </a:moveTo>
                    <a:cubicBezTo>
                      <a:pt x="381" y="230"/>
                      <a:pt x="381" y="230"/>
                      <a:pt x="381" y="230"/>
                    </a:cubicBezTo>
                    <a:cubicBezTo>
                      <a:pt x="381" y="229"/>
                      <a:pt x="381" y="228"/>
                      <a:pt x="382" y="228"/>
                    </a:cubicBezTo>
                    <a:cubicBezTo>
                      <a:pt x="393" y="223"/>
                      <a:pt x="393" y="223"/>
                      <a:pt x="393" y="223"/>
                    </a:cubicBezTo>
                    <a:cubicBezTo>
                      <a:pt x="394" y="222"/>
                      <a:pt x="396" y="223"/>
                      <a:pt x="396" y="224"/>
                    </a:cubicBezTo>
                    <a:cubicBezTo>
                      <a:pt x="397" y="225"/>
                      <a:pt x="396" y="226"/>
                      <a:pt x="395" y="227"/>
                    </a:cubicBezTo>
                    <a:cubicBezTo>
                      <a:pt x="384" y="232"/>
                      <a:pt x="384" y="232"/>
                      <a:pt x="384" y="232"/>
                    </a:cubicBezTo>
                    <a:cubicBezTo>
                      <a:pt x="383" y="232"/>
                      <a:pt x="383" y="232"/>
                      <a:pt x="383" y="232"/>
                    </a:cubicBezTo>
                    <a:cubicBezTo>
                      <a:pt x="382" y="232"/>
                      <a:pt x="381" y="232"/>
                      <a:pt x="381" y="231"/>
                    </a:cubicBezTo>
                    <a:close/>
                    <a:moveTo>
                      <a:pt x="1071" y="227"/>
                    </a:moveTo>
                    <a:cubicBezTo>
                      <a:pt x="1071" y="226"/>
                      <a:pt x="1072" y="224"/>
                      <a:pt x="1073" y="224"/>
                    </a:cubicBezTo>
                    <a:cubicBezTo>
                      <a:pt x="1085" y="222"/>
                      <a:pt x="1085" y="222"/>
                      <a:pt x="1085" y="222"/>
                    </a:cubicBezTo>
                    <a:cubicBezTo>
                      <a:pt x="1086" y="222"/>
                      <a:pt x="1087" y="223"/>
                      <a:pt x="1088" y="224"/>
                    </a:cubicBezTo>
                    <a:cubicBezTo>
                      <a:pt x="1088" y="224"/>
                      <a:pt x="1088" y="224"/>
                      <a:pt x="1088" y="224"/>
                    </a:cubicBezTo>
                    <a:cubicBezTo>
                      <a:pt x="1088" y="226"/>
                      <a:pt x="1087" y="227"/>
                      <a:pt x="1086" y="227"/>
                    </a:cubicBezTo>
                    <a:cubicBezTo>
                      <a:pt x="1074" y="229"/>
                      <a:pt x="1074" y="229"/>
                      <a:pt x="1074" y="229"/>
                    </a:cubicBezTo>
                    <a:cubicBezTo>
                      <a:pt x="1073" y="229"/>
                      <a:pt x="1073" y="229"/>
                      <a:pt x="1073" y="229"/>
                    </a:cubicBezTo>
                    <a:cubicBezTo>
                      <a:pt x="1072" y="229"/>
                      <a:pt x="1071" y="228"/>
                      <a:pt x="1071" y="227"/>
                    </a:cubicBezTo>
                    <a:close/>
                    <a:moveTo>
                      <a:pt x="1101" y="222"/>
                    </a:moveTo>
                    <a:cubicBezTo>
                      <a:pt x="1100" y="221"/>
                      <a:pt x="1101" y="219"/>
                      <a:pt x="1103" y="219"/>
                    </a:cubicBezTo>
                    <a:cubicBezTo>
                      <a:pt x="1114" y="217"/>
                      <a:pt x="1114" y="217"/>
                      <a:pt x="1114" y="217"/>
                    </a:cubicBezTo>
                    <a:cubicBezTo>
                      <a:pt x="1116" y="217"/>
                      <a:pt x="1117" y="218"/>
                      <a:pt x="1117" y="219"/>
                    </a:cubicBezTo>
                    <a:cubicBezTo>
                      <a:pt x="1117" y="219"/>
                      <a:pt x="1117" y="219"/>
                      <a:pt x="1117" y="219"/>
                    </a:cubicBezTo>
                    <a:cubicBezTo>
                      <a:pt x="1117" y="221"/>
                      <a:pt x="1116" y="222"/>
                      <a:pt x="1115" y="222"/>
                    </a:cubicBezTo>
                    <a:cubicBezTo>
                      <a:pt x="1103" y="224"/>
                      <a:pt x="1103" y="224"/>
                      <a:pt x="1103" y="224"/>
                    </a:cubicBezTo>
                    <a:cubicBezTo>
                      <a:pt x="1103" y="224"/>
                      <a:pt x="1103" y="224"/>
                      <a:pt x="1103" y="224"/>
                    </a:cubicBezTo>
                    <a:cubicBezTo>
                      <a:pt x="1102" y="224"/>
                      <a:pt x="1101" y="223"/>
                      <a:pt x="1101" y="222"/>
                    </a:cubicBezTo>
                    <a:close/>
                    <a:moveTo>
                      <a:pt x="408" y="218"/>
                    </a:moveTo>
                    <a:cubicBezTo>
                      <a:pt x="408" y="217"/>
                      <a:pt x="408" y="217"/>
                      <a:pt x="408" y="217"/>
                    </a:cubicBezTo>
                    <a:cubicBezTo>
                      <a:pt x="408" y="216"/>
                      <a:pt x="409" y="215"/>
                      <a:pt x="409" y="215"/>
                    </a:cubicBezTo>
                    <a:cubicBezTo>
                      <a:pt x="420" y="210"/>
                      <a:pt x="420" y="210"/>
                      <a:pt x="420" y="210"/>
                    </a:cubicBezTo>
                    <a:cubicBezTo>
                      <a:pt x="422" y="209"/>
                      <a:pt x="423" y="210"/>
                      <a:pt x="424" y="211"/>
                    </a:cubicBezTo>
                    <a:cubicBezTo>
                      <a:pt x="424" y="212"/>
                      <a:pt x="424" y="214"/>
                      <a:pt x="422" y="214"/>
                    </a:cubicBezTo>
                    <a:cubicBezTo>
                      <a:pt x="411" y="219"/>
                      <a:pt x="411" y="219"/>
                      <a:pt x="411" y="219"/>
                    </a:cubicBezTo>
                    <a:cubicBezTo>
                      <a:pt x="410" y="220"/>
                      <a:pt x="410" y="220"/>
                      <a:pt x="410" y="220"/>
                    </a:cubicBezTo>
                    <a:cubicBezTo>
                      <a:pt x="410" y="220"/>
                      <a:pt x="409" y="219"/>
                      <a:pt x="408" y="218"/>
                    </a:cubicBezTo>
                    <a:close/>
                    <a:moveTo>
                      <a:pt x="1130" y="217"/>
                    </a:moveTo>
                    <a:cubicBezTo>
                      <a:pt x="1130" y="216"/>
                      <a:pt x="1131" y="214"/>
                      <a:pt x="1132" y="214"/>
                    </a:cubicBezTo>
                    <a:cubicBezTo>
                      <a:pt x="1144" y="212"/>
                      <a:pt x="1144" y="212"/>
                      <a:pt x="1144" y="212"/>
                    </a:cubicBezTo>
                    <a:cubicBezTo>
                      <a:pt x="1145" y="212"/>
                      <a:pt x="1146" y="213"/>
                      <a:pt x="1147" y="214"/>
                    </a:cubicBezTo>
                    <a:cubicBezTo>
                      <a:pt x="1147" y="214"/>
                      <a:pt x="1147" y="214"/>
                      <a:pt x="1147" y="214"/>
                    </a:cubicBezTo>
                    <a:cubicBezTo>
                      <a:pt x="1147" y="216"/>
                      <a:pt x="1146" y="217"/>
                      <a:pt x="1145" y="217"/>
                    </a:cubicBezTo>
                    <a:cubicBezTo>
                      <a:pt x="1133" y="219"/>
                      <a:pt x="1133" y="219"/>
                      <a:pt x="1133" y="219"/>
                    </a:cubicBezTo>
                    <a:cubicBezTo>
                      <a:pt x="1133" y="219"/>
                      <a:pt x="1133" y="219"/>
                      <a:pt x="1133" y="219"/>
                    </a:cubicBezTo>
                    <a:cubicBezTo>
                      <a:pt x="1131" y="219"/>
                      <a:pt x="1130" y="218"/>
                      <a:pt x="1130" y="217"/>
                    </a:cubicBezTo>
                    <a:close/>
                    <a:moveTo>
                      <a:pt x="1160" y="212"/>
                    </a:moveTo>
                    <a:cubicBezTo>
                      <a:pt x="1160" y="211"/>
                      <a:pt x="1160" y="209"/>
                      <a:pt x="1162" y="209"/>
                    </a:cubicBezTo>
                    <a:cubicBezTo>
                      <a:pt x="1174" y="207"/>
                      <a:pt x="1174" y="207"/>
                      <a:pt x="1174" y="207"/>
                    </a:cubicBezTo>
                    <a:cubicBezTo>
                      <a:pt x="1175" y="207"/>
                      <a:pt x="1176" y="208"/>
                      <a:pt x="1176" y="209"/>
                    </a:cubicBezTo>
                    <a:cubicBezTo>
                      <a:pt x="1176" y="209"/>
                      <a:pt x="1176" y="209"/>
                      <a:pt x="1176" y="209"/>
                    </a:cubicBezTo>
                    <a:cubicBezTo>
                      <a:pt x="1176" y="211"/>
                      <a:pt x="1176" y="212"/>
                      <a:pt x="1174" y="212"/>
                    </a:cubicBezTo>
                    <a:cubicBezTo>
                      <a:pt x="1162" y="214"/>
                      <a:pt x="1162" y="214"/>
                      <a:pt x="1162" y="214"/>
                    </a:cubicBezTo>
                    <a:cubicBezTo>
                      <a:pt x="1162" y="214"/>
                      <a:pt x="1162" y="214"/>
                      <a:pt x="1162" y="214"/>
                    </a:cubicBezTo>
                    <a:cubicBezTo>
                      <a:pt x="1161" y="214"/>
                      <a:pt x="1160" y="213"/>
                      <a:pt x="1160" y="212"/>
                    </a:cubicBezTo>
                    <a:close/>
                    <a:moveTo>
                      <a:pt x="1189" y="207"/>
                    </a:moveTo>
                    <a:cubicBezTo>
                      <a:pt x="1189" y="206"/>
                      <a:pt x="1190" y="204"/>
                      <a:pt x="1191" y="204"/>
                    </a:cubicBezTo>
                    <a:cubicBezTo>
                      <a:pt x="1203" y="202"/>
                      <a:pt x="1203" y="202"/>
                      <a:pt x="1203" y="202"/>
                    </a:cubicBezTo>
                    <a:cubicBezTo>
                      <a:pt x="1204" y="202"/>
                      <a:pt x="1206" y="203"/>
                      <a:pt x="1206" y="204"/>
                    </a:cubicBezTo>
                    <a:cubicBezTo>
                      <a:pt x="1206" y="204"/>
                      <a:pt x="1206" y="204"/>
                      <a:pt x="1206" y="204"/>
                    </a:cubicBezTo>
                    <a:cubicBezTo>
                      <a:pt x="1206" y="206"/>
                      <a:pt x="1205" y="207"/>
                      <a:pt x="1204" y="207"/>
                    </a:cubicBezTo>
                    <a:cubicBezTo>
                      <a:pt x="1192" y="209"/>
                      <a:pt x="1192" y="209"/>
                      <a:pt x="1192" y="209"/>
                    </a:cubicBezTo>
                    <a:cubicBezTo>
                      <a:pt x="1192" y="209"/>
                      <a:pt x="1192" y="209"/>
                      <a:pt x="1192" y="209"/>
                    </a:cubicBezTo>
                    <a:cubicBezTo>
                      <a:pt x="1191" y="209"/>
                      <a:pt x="1190" y="208"/>
                      <a:pt x="1189" y="207"/>
                    </a:cubicBezTo>
                    <a:close/>
                    <a:moveTo>
                      <a:pt x="435" y="206"/>
                    </a:moveTo>
                    <a:cubicBezTo>
                      <a:pt x="435" y="205"/>
                      <a:pt x="435" y="205"/>
                      <a:pt x="435" y="205"/>
                    </a:cubicBezTo>
                    <a:cubicBezTo>
                      <a:pt x="435" y="204"/>
                      <a:pt x="436" y="203"/>
                      <a:pt x="437" y="202"/>
                    </a:cubicBezTo>
                    <a:cubicBezTo>
                      <a:pt x="448" y="197"/>
                      <a:pt x="448" y="197"/>
                      <a:pt x="448" y="197"/>
                    </a:cubicBezTo>
                    <a:cubicBezTo>
                      <a:pt x="449" y="197"/>
                      <a:pt x="450" y="197"/>
                      <a:pt x="451" y="198"/>
                    </a:cubicBezTo>
                    <a:cubicBezTo>
                      <a:pt x="451" y="200"/>
                      <a:pt x="451" y="201"/>
                      <a:pt x="450" y="202"/>
                    </a:cubicBezTo>
                    <a:cubicBezTo>
                      <a:pt x="439" y="207"/>
                      <a:pt x="439" y="207"/>
                      <a:pt x="439" y="207"/>
                    </a:cubicBezTo>
                    <a:cubicBezTo>
                      <a:pt x="438" y="207"/>
                      <a:pt x="438" y="207"/>
                      <a:pt x="438" y="207"/>
                    </a:cubicBezTo>
                    <a:cubicBezTo>
                      <a:pt x="437" y="207"/>
                      <a:pt x="436" y="206"/>
                      <a:pt x="435" y="206"/>
                    </a:cubicBezTo>
                    <a:close/>
                    <a:moveTo>
                      <a:pt x="1219" y="203"/>
                    </a:moveTo>
                    <a:cubicBezTo>
                      <a:pt x="1211" y="198"/>
                      <a:pt x="1211" y="198"/>
                      <a:pt x="1211" y="198"/>
                    </a:cubicBezTo>
                    <a:cubicBezTo>
                      <a:pt x="1210" y="197"/>
                      <a:pt x="1209" y="197"/>
                      <a:pt x="1209" y="196"/>
                    </a:cubicBezTo>
                    <a:cubicBezTo>
                      <a:pt x="1209" y="196"/>
                      <a:pt x="1209" y="196"/>
                      <a:pt x="1209" y="196"/>
                    </a:cubicBezTo>
                    <a:cubicBezTo>
                      <a:pt x="1209" y="195"/>
                      <a:pt x="1209" y="195"/>
                      <a:pt x="1210" y="195"/>
                    </a:cubicBezTo>
                    <a:cubicBezTo>
                      <a:pt x="1210" y="193"/>
                      <a:pt x="1212" y="193"/>
                      <a:pt x="1213" y="194"/>
                    </a:cubicBezTo>
                    <a:cubicBezTo>
                      <a:pt x="1223" y="199"/>
                      <a:pt x="1223" y="199"/>
                      <a:pt x="1223" y="199"/>
                    </a:cubicBezTo>
                    <a:cubicBezTo>
                      <a:pt x="1224" y="200"/>
                      <a:pt x="1224" y="201"/>
                      <a:pt x="1224" y="202"/>
                    </a:cubicBezTo>
                    <a:cubicBezTo>
                      <a:pt x="1224" y="203"/>
                      <a:pt x="1223" y="204"/>
                      <a:pt x="1222" y="204"/>
                    </a:cubicBezTo>
                    <a:cubicBezTo>
                      <a:pt x="1222" y="204"/>
                      <a:pt x="1222" y="204"/>
                      <a:pt x="1222" y="204"/>
                    </a:cubicBezTo>
                    <a:cubicBezTo>
                      <a:pt x="1221" y="204"/>
                      <a:pt x="1221" y="204"/>
                      <a:pt x="1221" y="204"/>
                    </a:cubicBezTo>
                    <a:cubicBezTo>
                      <a:pt x="1220" y="204"/>
                      <a:pt x="1220" y="203"/>
                      <a:pt x="1219" y="203"/>
                    </a:cubicBezTo>
                    <a:close/>
                    <a:moveTo>
                      <a:pt x="463" y="193"/>
                    </a:moveTo>
                    <a:cubicBezTo>
                      <a:pt x="462" y="192"/>
                      <a:pt x="462" y="192"/>
                      <a:pt x="462" y="192"/>
                    </a:cubicBezTo>
                    <a:cubicBezTo>
                      <a:pt x="462" y="191"/>
                      <a:pt x="463" y="190"/>
                      <a:pt x="464" y="190"/>
                    </a:cubicBezTo>
                    <a:cubicBezTo>
                      <a:pt x="475" y="185"/>
                      <a:pt x="475" y="185"/>
                      <a:pt x="475" y="185"/>
                    </a:cubicBezTo>
                    <a:cubicBezTo>
                      <a:pt x="476" y="184"/>
                      <a:pt x="477" y="185"/>
                      <a:pt x="478" y="186"/>
                    </a:cubicBezTo>
                    <a:cubicBezTo>
                      <a:pt x="478" y="187"/>
                      <a:pt x="478" y="188"/>
                      <a:pt x="477" y="189"/>
                    </a:cubicBezTo>
                    <a:cubicBezTo>
                      <a:pt x="466" y="194"/>
                      <a:pt x="466" y="194"/>
                      <a:pt x="466" y="194"/>
                    </a:cubicBezTo>
                    <a:cubicBezTo>
                      <a:pt x="465" y="194"/>
                      <a:pt x="465" y="194"/>
                      <a:pt x="465" y="194"/>
                    </a:cubicBezTo>
                    <a:cubicBezTo>
                      <a:pt x="464" y="194"/>
                      <a:pt x="463" y="194"/>
                      <a:pt x="463" y="193"/>
                    </a:cubicBezTo>
                    <a:close/>
                    <a:moveTo>
                      <a:pt x="1195" y="189"/>
                    </a:moveTo>
                    <a:cubicBezTo>
                      <a:pt x="1185" y="183"/>
                      <a:pt x="1185" y="183"/>
                      <a:pt x="1185" y="183"/>
                    </a:cubicBezTo>
                    <a:cubicBezTo>
                      <a:pt x="1184" y="183"/>
                      <a:pt x="1183" y="182"/>
                      <a:pt x="1183" y="181"/>
                    </a:cubicBezTo>
                    <a:cubicBezTo>
                      <a:pt x="1183" y="180"/>
                      <a:pt x="1183" y="180"/>
                      <a:pt x="1184" y="180"/>
                    </a:cubicBezTo>
                    <a:cubicBezTo>
                      <a:pt x="1184" y="179"/>
                      <a:pt x="1186" y="178"/>
                      <a:pt x="1187" y="179"/>
                    </a:cubicBezTo>
                    <a:cubicBezTo>
                      <a:pt x="1197" y="185"/>
                      <a:pt x="1197" y="185"/>
                      <a:pt x="1197" y="185"/>
                    </a:cubicBezTo>
                    <a:cubicBezTo>
                      <a:pt x="1198" y="185"/>
                      <a:pt x="1199" y="187"/>
                      <a:pt x="1198" y="188"/>
                    </a:cubicBezTo>
                    <a:cubicBezTo>
                      <a:pt x="1198" y="189"/>
                      <a:pt x="1197" y="189"/>
                      <a:pt x="1196" y="189"/>
                    </a:cubicBezTo>
                    <a:cubicBezTo>
                      <a:pt x="1196" y="189"/>
                      <a:pt x="1195" y="189"/>
                      <a:pt x="1195" y="189"/>
                    </a:cubicBezTo>
                    <a:close/>
                    <a:moveTo>
                      <a:pt x="490" y="180"/>
                    </a:moveTo>
                    <a:cubicBezTo>
                      <a:pt x="490" y="179"/>
                      <a:pt x="490" y="179"/>
                      <a:pt x="490" y="179"/>
                    </a:cubicBezTo>
                    <a:cubicBezTo>
                      <a:pt x="490" y="178"/>
                      <a:pt x="490" y="177"/>
                      <a:pt x="491" y="177"/>
                    </a:cubicBezTo>
                    <a:cubicBezTo>
                      <a:pt x="502" y="172"/>
                      <a:pt x="502" y="172"/>
                      <a:pt x="502" y="172"/>
                    </a:cubicBezTo>
                    <a:cubicBezTo>
                      <a:pt x="503" y="171"/>
                      <a:pt x="505" y="172"/>
                      <a:pt x="505" y="173"/>
                    </a:cubicBezTo>
                    <a:cubicBezTo>
                      <a:pt x="506" y="174"/>
                      <a:pt x="505" y="176"/>
                      <a:pt x="504" y="176"/>
                    </a:cubicBezTo>
                    <a:cubicBezTo>
                      <a:pt x="493" y="181"/>
                      <a:pt x="493" y="181"/>
                      <a:pt x="493" y="181"/>
                    </a:cubicBezTo>
                    <a:cubicBezTo>
                      <a:pt x="492" y="182"/>
                      <a:pt x="492" y="182"/>
                      <a:pt x="492" y="182"/>
                    </a:cubicBezTo>
                    <a:cubicBezTo>
                      <a:pt x="491" y="182"/>
                      <a:pt x="490" y="181"/>
                      <a:pt x="490" y="180"/>
                    </a:cubicBezTo>
                    <a:close/>
                    <a:moveTo>
                      <a:pt x="1169" y="174"/>
                    </a:moveTo>
                    <a:cubicBezTo>
                      <a:pt x="1158" y="168"/>
                      <a:pt x="1158" y="168"/>
                      <a:pt x="1158" y="168"/>
                    </a:cubicBezTo>
                    <a:cubicBezTo>
                      <a:pt x="1158" y="168"/>
                      <a:pt x="1157" y="167"/>
                      <a:pt x="1157" y="166"/>
                    </a:cubicBezTo>
                    <a:cubicBezTo>
                      <a:pt x="1157" y="166"/>
                      <a:pt x="1157" y="165"/>
                      <a:pt x="1158" y="165"/>
                    </a:cubicBezTo>
                    <a:cubicBezTo>
                      <a:pt x="1158" y="164"/>
                      <a:pt x="1160" y="163"/>
                      <a:pt x="1161" y="164"/>
                    </a:cubicBezTo>
                    <a:cubicBezTo>
                      <a:pt x="1171" y="170"/>
                      <a:pt x="1171" y="170"/>
                      <a:pt x="1171" y="170"/>
                    </a:cubicBezTo>
                    <a:cubicBezTo>
                      <a:pt x="1172" y="171"/>
                      <a:pt x="1173" y="172"/>
                      <a:pt x="1172" y="173"/>
                    </a:cubicBezTo>
                    <a:cubicBezTo>
                      <a:pt x="1172" y="174"/>
                      <a:pt x="1171" y="174"/>
                      <a:pt x="1170" y="174"/>
                    </a:cubicBezTo>
                    <a:cubicBezTo>
                      <a:pt x="1170" y="174"/>
                      <a:pt x="1169" y="174"/>
                      <a:pt x="1169" y="174"/>
                    </a:cubicBezTo>
                    <a:close/>
                    <a:moveTo>
                      <a:pt x="517" y="168"/>
                    </a:moveTo>
                    <a:cubicBezTo>
                      <a:pt x="517" y="167"/>
                      <a:pt x="517" y="167"/>
                      <a:pt x="517" y="167"/>
                    </a:cubicBezTo>
                    <a:cubicBezTo>
                      <a:pt x="517" y="166"/>
                      <a:pt x="517" y="165"/>
                      <a:pt x="518" y="164"/>
                    </a:cubicBezTo>
                    <a:cubicBezTo>
                      <a:pt x="529" y="159"/>
                      <a:pt x="529" y="159"/>
                      <a:pt x="529" y="159"/>
                    </a:cubicBezTo>
                    <a:cubicBezTo>
                      <a:pt x="530" y="159"/>
                      <a:pt x="532" y="159"/>
                      <a:pt x="532" y="160"/>
                    </a:cubicBezTo>
                    <a:cubicBezTo>
                      <a:pt x="533" y="162"/>
                      <a:pt x="532" y="163"/>
                      <a:pt x="531" y="164"/>
                    </a:cubicBezTo>
                    <a:cubicBezTo>
                      <a:pt x="520" y="169"/>
                      <a:pt x="520" y="169"/>
                      <a:pt x="520" y="169"/>
                    </a:cubicBezTo>
                    <a:cubicBezTo>
                      <a:pt x="519" y="169"/>
                      <a:pt x="519" y="169"/>
                      <a:pt x="519" y="169"/>
                    </a:cubicBezTo>
                    <a:cubicBezTo>
                      <a:pt x="518" y="169"/>
                      <a:pt x="517" y="168"/>
                      <a:pt x="517" y="168"/>
                    </a:cubicBezTo>
                    <a:close/>
                    <a:moveTo>
                      <a:pt x="1143" y="159"/>
                    </a:moveTo>
                    <a:cubicBezTo>
                      <a:pt x="1132" y="153"/>
                      <a:pt x="1132" y="153"/>
                      <a:pt x="1132" y="153"/>
                    </a:cubicBezTo>
                    <a:cubicBezTo>
                      <a:pt x="1132" y="153"/>
                      <a:pt x="1131" y="152"/>
                      <a:pt x="1131" y="151"/>
                    </a:cubicBezTo>
                    <a:cubicBezTo>
                      <a:pt x="1131" y="151"/>
                      <a:pt x="1131" y="150"/>
                      <a:pt x="1131" y="150"/>
                    </a:cubicBezTo>
                    <a:cubicBezTo>
                      <a:pt x="1132" y="149"/>
                      <a:pt x="1134" y="149"/>
                      <a:pt x="1135" y="149"/>
                    </a:cubicBezTo>
                    <a:cubicBezTo>
                      <a:pt x="1145" y="155"/>
                      <a:pt x="1145" y="155"/>
                      <a:pt x="1145" y="155"/>
                    </a:cubicBezTo>
                    <a:cubicBezTo>
                      <a:pt x="1146" y="156"/>
                      <a:pt x="1147" y="157"/>
                      <a:pt x="1146" y="158"/>
                    </a:cubicBezTo>
                    <a:cubicBezTo>
                      <a:pt x="1146" y="159"/>
                      <a:pt x="1145" y="160"/>
                      <a:pt x="1144" y="160"/>
                    </a:cubicBezTo>
                    <a:cubicBezTo>
                      <a:pt x="1144" y="160"/>
                      <a:pt x="1143" y="159"/>
                      <a:pt x="1143" y="159"/>
                    </a:cubicBezTo>
                    <a:close/>
                    <a:moveTo>
                      <a:pt x="544" y="155"/>
                    </a:moveTo>
                    <a:cubicBezTo>
                      <a:pt x="544" y="154"/>
                      <a:pt x="544" y="154"/>
                      <a:pt x="544" y="154"/>
                    </a:cubicBezTo>
                    <a:cubicBezTo>
                      <a:pt x="544" y="153"/>
                      <a:pt x="545" y="152"/>
                      <a:pt x="545" y="152"/>
                    </a:cubicBezTo>
                    <a:cubicBezTo>
                      <a:pt x="556" y="147"/>
                      <a:pt x="556" y="147"/>
                      <a:pt x="556" y="147"/>
                    </a:cubicBezTo>
                    <a:cubicBezTo>
                      <a:pt x="557" y="146"/>
                      <a:pt x="559" y="147"/>
                      <a:pt x="559" y="148"/>
                    </a:cubicBezTo>
                    <a:cubicBezTo>
                      <a:pt x="560" y="149"/>
                      <a:pt x="560" y="150"/>
                      <a:pt x="558" y="151"/>
                    </a:cubicBezTo>
                    <a:cubicBezTo>
                      <a:pt x="547" y="156"/>
                      <a:pt x="547" y="156"/>
                      <a:pt x="547" y="156"/>
                    </a:cubicBezTo>
                    <a:cubicBezTo>
                      <a:pt x="546" y="156"/>
                      <a:pt x="546" y="156"/>
                      <a:pt x="546" y="156"/>
                    </a:cubicBezTo>
                    <a:cubicBezTo>
                      <a:pt x="546" y="156"/>
                      <a:pt x="545" y="156"/>
                      <a:pt x="544" y="155"/>
                    </a:cubicBezTo>
                    <a:close/>
                    <a:moveTo>
                      <a:pt x="1117" y="144"/>
                    </a:moveTo>
                    <a:cubicBezTo>
                      <a:pt x="1106" y="139"/>
                      <a:pt x="1106" y="139"/>
                      <a:pt x="1106" y="139"/>
                    </a:cubicBezTo>
                    <a:cubicBezTo>
                      <a:pt x="1105" y="138"/>
                      <a:pt x="1105" y="137"/>
                      <a:pt x="1105" y="136"/>
                    </a:cubicBezTo>
                    <a:cubicBezTo>
                      <a:pt x="1105" y="136"/>
                      <a:pt x="1105" y="136"/>
                      <a:pt x="1105" y="135"/>
                    </a:cubicBezTo>
                    <a:cubicBezTo>
                      <a:pt x="1106" y="134"/>
                      <a:pt x="1107" y="134"/>
                      <a:pt x="1109" y="134"/>
                    </a:cubicBezTo>
                    <a:cubicBezTo>
                      <a:pt x="1119" y="140"/>
                      <a:pt x="1119" y="140"/>
                      <a:pt x="1119" y="140"/>
                    </a:cubicBezTo>
                    <a:cubicBezTo>
                      <a:pt x="1120" y="141"/>
                      <a:pt x="1121" y="142"/>
                      <a:pt x="1120" y="144"/>
                    </a:cubicBezTo>
                    <a:cubicBezTo>
                      <a:pt x="1120" y="144"/>
                      <a:pt x="1119" y="145"/>
                      <a:pt x="1118" y="145"/>
                    </a:cubicBezTo>
                    <a:cubicBezTo>
                      <a:pt x="1117" y="145"/>
                      <a:pt x="1117" y="145"/>
                      <a:pt x="1117" y="144"/>
                    </a:cubicBezTo>
                    <a:close/>
                    <a:moveTo>
                      <a:pt x="571" y="142"/>
                    </a:moveTo>
                    <a:cubicBezTo>
                      <a:pt x="571" y="141"/>
                      <a:pt x="571" y="141"/>
                      <a:pt x="571" y="141"/>
                    </a:cubicBezTo>
                    <a:cubicBezTo>
                      <a:pt x="571" y="140"/>
                      <a:pt x="572" y="139"/>
                      <a:pt x="573" y="139"/>
                    </a:cubicBezTo>
                    <a:cubicBezTo>
                      <a:pt x="583" y="134"/>
                      <a:pt x="583" y="134"/>
                      <a:pt x="583" y="134"/>
                    </a:cubicBezTo>
                    <a:cubicBezTo>
                      <a:pt x="585" y="133"/>
                      <a:pt x="586" y="134"/>
                      <a:pt x="587" y="135"/>
                    </a:cubicBezTo>
                    <a:cubicBezTo>
                      <a:pt x="587" y="136"/>
                      <a:pt x="587" y="138"/>
                      <a:pt x="585" y="138"/>
                    </a:cubicBezTo>
                    <a:cubicBezTo>
                      <a:pt x="575" y="143"/>
                      <a:pt x="575" y="143"/>
                      <a:pt x="575" y="143"/>
                    </a:cubicBezTo>
                    <a:cubicBezTo>
                      <a:pt x="574" y="144"/>
                      <a:pt x="574" y="144"/>
                      <a:pt x="574" y="144"/>
                    </a:cubicBezTo>
                    <a:cubicBezTo>
                      <a:pt x="573" y="144"/>
                      <a:pt x="572" y="143"/>
                      <a:pt x="571" y="142"/>
                    </a:cubicBezTo>
                    <a:close/>
                    <a:moveTo>
                      <a:pt x="599" y="130"/>
                    </a:moveTo>
                    <a:cubicBezTo>
                      <a:pt x="598" y="128"/>
                      <a:pt x="598" y="128"/>
                      <a:pt x="598" y="128"/>
                    </a:cubicBezTo>
                    <a:cubicBezTo>
                      <a:pt x="598" y="128"/>
                      <a:pt x="599" y="127"/>
                      <a:pt x="600" y="126"/>
                    </a:cubicBezTo>
                    <a:cubicBezTo>
                      <a:pt x="611" y="121"/>
                      <a:pt x="611" y="121"/>
                      <a:pt x="611" y="121"/>
                    </a:cubicBezTo>
                    <a:cubicBezTo>
                      <a:pt x="612" y="121"/>
                      <a:pt x="613" y="121"/>
                      <a:pt x="614" y="122"/>
                    </a:cubicBezTo>
                    <a:cubicBezTo>
                      <a:pt x="614" y="124"/>
                      <a:pt x="614" y="125"/>
                      <a:pt x="613" y="126"/>
                    </a:cubicBezTo>
                    <a:cubicBezTo>
                      <a:pt x="602" y="131"/>
                      <a:pt x="602" y="131"/>
                      <a:pt x="602" y="131"/>
                    </a:cubicBezTo>
                    <a:cubicBezTo>
                      <a:pt x="601" y="131"/>
                      <a:pt x="601" y="131"/>
                      <a:pt x="601" y="131"/>
                    </a:cubicBezTo>
                    <a:cubicBezTo>
                      <a:pt x="600" y="131"/>
                      <a:pt x="599" y="130"/>
                      <a:pt x="599" y="130"/>
                    </a:cubicBezTo>
                    <a:close/>
                    <a:moveTo>
                      <a:pt x="1091" y="130"/>
                    </a:moveTo>
                    <a:cubicBezTo>
                      <a:pt x="1080" y="124"/>
                      <a:pt x="1080" y="124"/>
                      <a:pt x="1080" y="124"/>
                    </a:cubicBezTo>
                    <a:cubicBezTo>
                      <a:pt x="1079" y="123"/>
                      <a:pt x="1079" y="122"/>
                      <a:pt x="1079" y="122"/>
                    </a:cubicBezTo>
                    <a:cubicBezTo>
                      <a:pt x="1079" y="121"/>
                      <a:pt x="1079" y="121"/>
                      <a:pt x="1079" y="120"/>
                    </a:cubicBezTo>
                    <a:cubicBezTo>
                      <a:pt x="1080" y="119"/>
                      <a:pt x="1081" y="119"/>
                      <a:pt x="1083" y="120"/>
                    </a:cubicBezTo>
                    <a:cubicBezTo>
                      <a:pt x="1093" y="125"/>
                      <a:pt x="1093" y="125"/>
                      <a:pt x="1093" y="125"/>
                    </a:cubicBezTo>
                    <a:cubicBezTo>
                      <a:pt x="1094" y="126"/>
                      <a:pt x="1095" y="128"/>
                      <a:pt x="1094" y="129"/>
                    </a:cubicBezTo>
                    <a:cubicBezTo>
                      <a:pt x="1093" y="130"/>
                      <a:pt x="1093" y="130"/>
                      <a:pt x="1092" y="130"/>
                    </a:cubicBezTo>
                    <a:cubicBezTo>
                      <a:pt x="1091" y="130"/>
                      <a:pt x="1091" y="130"/>
                      <a:pt x="1091" y="130"/>
                    </a:cubicBezTo>
                    <a:close/>
                    <a:moveTo>
                      <a:pt x="626" y="117"/>
                    </a:moveTo>
                    <a:cubicBezTo>
                      <a:pt x="626" y="116"/>
                      <a:pt x="626" y="116"/>
                      <a:pt x="626" y="116"/>
                    </a:cubicBezTo>
                    <a:cubicBezTo>
                      <a:pt x="626" y="115"/>
                      <a:pt x="626" y="114"/>
                      <a:pt x="627" y="114"/>
                    </a:cubicBezTo>
                    <a:cubicBezTo>
                      <a:pt x="638" y="109"/>
                      <a:pt x="638" y="109"/>
                      <a:pt x="638" y="109"/>
                    </a:cubicBezTo>
                    <a:cubicBezTo>
                      <a:pt x="639" y="108"/>
                      <a:pt x="640" y="109"/>
                      <a:pt x="641" y="110"/>
                    </a:cubicBezTo>
                    <a:cubicBezTo>
                      <a:pt x="642" y="111"/>
                      <a:pt x="641" y="112"/>
                      <a:pt x="640" y="113"/>
                    </a:cubicBezTo>
                    <a:cubicBezTo>
                      <a:pt x="629" y="118"/>
                      <a:pt x="629" y="118"/>
                      <a:pt x="629" y="118"/>
                    </a:cubicBezTo>
                    <a:cubicBezTo>
                      <a:pt x="628" y="118"/>
                      <a:pt x="628" y="118"/>
                      <a:pt x="628" y="118"/>
                    </a:cubicBezTo>
                    <a:cubicBezTo>
                      <a:pt x="627" y="118"/>
                      <a:pt x="626" y="118"/>
                      <a:pt x="626" y="117"/>
                    </a:cubicBezTo>
                    <a:close/>
                    <a:moveTo>
                      <a:pt x="1065" y="115"/>
                    </a:moveTo>
                    <a:cubicBezTo>
                      <a:pt x="1054" y="109"/>
                      <a:pt x="1054" y="109"/>
                      <a:pt x="1054" y="109"/>
                    </a:cubicBezTo>
                    <a:cubicBezTo>
                      <a:pt x="1053" y="108"/>
                      <a:pt x="1053" y="108"/>
                      <a:pt x="1053" y="107"/>
                    </a:cubicBezTo>
                    <a:cubicBezTo>
                      <a:pt x="1053" y="106"/>
                      <a:pt x="1053" y="106"/>
                      <a:pt x="1053" y="106"/>
                    </a:cubicBezTo>
                    <a:cubicBezTo>
                      <a:pt x="1054" y="104"/>
                      <a:pt x="1055" y="104"/>
                      <a:pt x="1056" y="105"/>
                    </a:cubicBezTo>
                    <a:cubicBezTo>
                      <a:pt x="1067" y="111"/>
                      <a:pt x="1067" y="111"/>
                      <a:pt x="1067" y="111"/>
                    </a:cubicBezTo>
                    <a:cubicBezTo>
                      <a:pt x="1068" y="111"/>
                      <a:pt x="1068" y="113"/>
                      <a:pt x="1068" y="114"/>
                    </a:cubicBezTo>
                    <a:cubicBezTo>
                      <a:pt x="1067" y="115"/>
                      <a:pt x="1067" y="115"/>
                      <a:pt x="1066" y="115"/>
                    </a:cubicBezTo>
                    <a:cubicBezTo>
                      <a:pt x="1065" y="115"/>
                      <a:pt x="1065" y="115"/>
                      <a:pt x="1065" y="115"/>
                    </a:cubicBezTo>
                    <a:close/>
                    <a:moveTo>
                      <a:pt x="653" y="104"/>
                    </a:moveTo>
                    <a:cubicBezTo>
                      <a:pt x="653" y="103"/>
                      <a:pt x="653" y="103"/>
                      <a:pt x="653" y="103"/>
                    </a:cubicBezTo>
                    <a:cubicBezTo>
                      <a:pt x="653" y="102"/>
                      <a:pt x="653" y="101"/>
                      <a:pt x="654" y="101"/>
                    </a:cubicBezTo>
                    <a:cubicBezTo>
                      <a:pt x="665" y="96"/>
                      <a:pt x="665" y="96"/>
                      <a:pt x="665" y="96"/>
                    </a:cubicBezTo>
                    <a:cubicBezTo>
                      <a:pt x="666" y="95"/>
                      <a:pt x="668" y="96"/>
                      <a:pt x="668" y="97"/>
                    </a:cubicBezTo>
                    <a:cubicBezTo>
                      <a:pt x="669" y="98"/>
                      <a:pt x="668" y="100"/>
                      <a:pt x="667" y="100"/>
                    </a:cubicBezTo>
                    <a:cubicBezTo>
                      <a:pt x="656" y="105"/>
                      <a:pt x="656" y="105"/>
                      <a:pt x="656" y="105"/>
                    </a:cubicBezTo>
                    <a:cubicBezTo>
                      <a:pt x="655" y="106"/>
                      <a:pt x="655" y="106"/>
                      <a:pt x="655" y="106"/>
                    </a:cubicBezTo>
                    <a:cubicBezTo>
                      <a:pt x="654" y="106"/>
                      <a:pt x="653" y="105"/>
                      <a:pt x="653" y="104"/>
                    </a:cubicBezTo>
                    <a:close/>
                    <a:moveTo>
                      <a:pt x="1038" y="100"/>
                    </a:moveTo>
                    <a:cubicBezTo>
                      <a:pt x="1028" y="94"/>
                      <a:pt x="1028" y="94"/>
                      <a:pt x="1028" y="94"/>
                    </a:cubicBezTo>
                    <a:cubicBezTo>
                      <a:pt x="1027" y="94"/>
                      <a:pt x="1027" y="93"/>
                      <a:pt x="1027" y="92"/>
                    </a:cubicBezTo>
                    <a:cubicBezTo>
                      <a:pt x="1027" y="92"/>
                      <a:pt x="1027" y="91"/>
                      <a:pt x="1027" y="91"/>
                    </a:cubicBezTo>
                    <a:cubicBezTo>
                      <a:pt x="1028" y="90"/>
                      <a:pt x="1029" y="89"/>
                      <a:pt x="1030" y="90"/>
                    </a:cubicBezTo>
                    <a:cubicBezTo>
                      <a:pt x="1041" y="96"/>
                      <a:pt x="1041" y="96"/>
                      <a:pt x="1041" y="96"/>
                    </a:cubicBezTo>
                    <a:cubicBezTo>
                      <a:pt x="1042" y="96"/>
                      <a:pt x="1042" y="98"/>
                      <a:pt x="1042" y="99"/>
                    </a:cubicBezTo>
                    <a:cubicBezTo>
                      <a:pt x="1041" y="100"/>
                      <a:pt x="1040" y="100"/>
                      <a:pt x="1040" y="100"/>
                    </a:cubicBezTo>
                    <a:cubicBezTo>
                      <a:pt x="1039" y="100"/>
                      <a:pt x="1039" y="100"/>
                      <a:pt x="1038" y="100"/>
                    </a:cubicBezTo>
                    <a:close/>
                    <a:moveTo>
                      <a:pt x="680" y="91"/>
                    </a:moveTo>
                    <a:cubicBezTo>
                      <a:pt x="680" y="90"/>
                      <a:pt x="680" y="90"/>
                      <a:pt x="680" y="90"/>
                    </a:cubicBezTo>
                    <a:cubicBezTo>
                      <a:pt x="680" y="90"/>
                      <a:pt x="680" y="89"/>
                      <a:pt x="681" y="88"/>
                    </a:cubicBezTo>
                    <a:cubicBezTo>
                      <a:pt x="692" y="83"/>
                      <a:pt x="692" y="83"/>
                      <a:pt x="692" y="83"/>
                    </a:cubicBezTo>
                    <a:cubicBezTo>
                      <a:pt x="693" y="83"/>
                      <a:pt x="695" y="83"/>
                      <a:pt x="695" y="84"/>
                    </a:cubicBezTo>
                    <a:cubicBezTo>
                      <a:pt x="696" y="86"/>
                      <a:pt x="695" y="87"/>
                      <a:pt x="694" y="88"/>
                    </a:cubicBezTo>
                    <a:cubicBezTo>
                      <a:pt x="683" y="93"/>
                      <a:pt x="683" y="93"/>
                      <a:pt x="683" y="93"/>
                    </a:cubicBezTo>
                    <a:cubicBezTo>
                      <a:pt x="682" y="93"/>
                      <a:pt x="682" y="93"/>
                      <a:pt x="682" y="93"/>
                    </a:cubicBezTo>
                    <a:cubicBezTo>
                      <a:pt x="681" y="93"/>
                      <a:pt x="681" y="92"/>
                      <a:pt x="680" y="91"/>
                    </a:cubicBezTo>
                    <a:close/>
                    <a:moveTo>
                      <a:pt x="1012" y="85"/>
                    </a:moveTo>
                    <a:cubicBezTo>
                      <a:pt x="1002" y="79"/>
                      <a:pt x="1002" y="79"/>
                      <a:pt x="1002" y="79"/>
                    </a:cubicBezTo>
                    <a:cubicBezTo>
                      <a:pt x="1001" y="79"/>
                      <a:pt x="1001" y="78"/>
                      <a:pt x="1001" y="77"/>
                    </a:cubicBezTo>
                    <a:cubicBezTo>
                      <a:pt x="1001" y="77"/>
                      <a:pt x="1001" y="76"/>
                      <a:pt x="1001" y="76"/>
                    </a:cubicBezTo>
                    <a:cubicBezTo>
                      <a:pt x="1002" y="75"/>
                      <a:pt x="1003" y="74"/>
                      <a:pt x="1004" y="75"/>
                    </a:cubicBezTo>
                    <a:cubicBezTo>
                      <a:pt x="1015" y="81"/>
                      <a:pt x="1015" y="81"/>
                      <a:pt x="1015" y="81"/>
                    </a:cubicBezTo>
                    <a:cubicBezTo>
                      <a:pt x="1016" y="82"/>
                      <a:pt x="1016" y="83"/>
                      <a:pt x="1016" y="84"/>
                    </a:cubicBezTo>
                    <a:cubicBezTo>
                      <a:pt x="1015" y="85"/>
                      <a:pt x="1014" y="86"/>
                      <a:pt x="1014" y="86"/>
                    </a:cubicBezTo>
                    <a:cubicBezTo>
                      <a:pt x="1013" y="86"/>
                      <a:pt x="1013" y="85"/>
                      <a:pt x="1012" y="85"/>
                    </a:cubicBezTo>
                    <a:close/>
                    <a:moveTo>
                      <a:pt x="707" y="79"/>
                    </a:moveTo>
                    <a:cubicBezTo>
                      <a:pt x="707" y="78"/>
                      <a:pt x="707" y="78"/>
                      <a:pt x="707" y="78"/>
                    </a:cubicBezTo>
                    <a:cubicBezTo>
                      <a:pt x="707" y="77"/>
                      <a:pt x="708" y="76"/>
                      <a:pt x="709" y="76"/>
                    </a:cubicBezTo>
                    <a:cubicBezTo>
                      <a:pt x="719" y="71"/>
                      <a:pt x="719" y="71"/>
                      <a:pt x="719" y="71"/>
                    </a:cubicBezTo>
                    <a:cubicBezTo>
                      <a:pt x="721" y="70"/>
                      <a:pt x="722" y="71"/>
                      <a:pt x="723" y="72"/>
                    </a:cubicBezTo>
                    <a:cubicBezTo>
                      <a:pt x="723" y="73"/>
                      <a:pt x="723" y="74"/>
                      <a:pt x="721" y="75"/>
                    </a:cubicBezTo>
                    <a:cubicBezTo>
                      <a:pt x="711" y="80"/>
                      <a:pt x="711" y="80"/>
                      <a:pt x="711" y="80"/>
                    </a:cubicBezTo>
                    <a:cubicBezTo>
                      <a:pt x="710" y="80"/>
                      <a:pt x="710" y="80"/>
                      <a:pt x="710" y="80"/>
                    </a:cubicBezTo>
                    <a:cubicBezTo>
                      <a:pt x="709" y="80"/>
                      <a:pt x="708" y="80"/>
                      <a:pt x="707" y="79"/>
                    </a:cubicBezTo>
                    <a:close/>
                    <a:moveTo>
                      <a:pt x="986" y="70"/>
                    </a:moveTo>
                    <a:cubicBezTo>
                      <a:pt x="976" y="64"/>
                      <a:pt x="976" y="64"/>
                      <a:pt x="976" y="64"/>
                    </a:cubicBezTo>
                    <a:cubicBezTo>
                      <a:pt x="975" y="64"/>
                      <a:pt x="975" y="63"/>
                      <a:pt x="975" y="62"/>
                    </a:cubicBezTo>
                    <a:cubicBezTo>
                      <a:pt x="975" y="62"/>
                      <a:pt x="975" y="62"/>
                      <a:pt x="975" y="61"/>
                    </a:cubicBezTo>
                    <a:cubicBezTo>
                      <a:pt x="976" y="60"/>
                      <a:pt x="977" y="60"/>
                      <a:pt x="978" y="60"/>
                    </a:cubicBezTo>
                    <a:cubicBezTo>
                      <a:pt x="989" y="66"/>
                      <a:pt x="989" y="66"/>
                      <a:pt x="989" y="66"/>
                    </a:cubicBezTo>
                    <a:cubicBezTo>
                      <a:pt x="990" y="67"/>
                      <a:pt x="990" y="68"/>
                      <a:pt x="990" y="69"/>
                    </a:cubicBezTo>
                    <a:cubicBezTo>
                      <a:pt x="989" y="70"/>
                      <a:pt x="988" y="71"/>
                      <a:pt x="987" y="71"/>
                    </a:cubicBezTo>
                    <a:cubicBezTo>
                      <a:pt x="987" y="71"/>
                      <a:pt x="987" y="71"/>
                      <a:pt x="986" y="70"/>
                    </a:cubicBezTo>
                    <a:close/>
                    <a:moveTo>
                      <a:pt x="735" y="66"/>
                    </a:moveTo>
                    <a:cubicBezTo>
                      <a:pt x="734" y="65"/>
                      <a:pt x="734" y="65"/>
                      <a:pt x="734" y="65"/>
                    </a:cubicBezTo>
                    <a:cubicBezTo>
                      <a:pt x="734" y="64"/>
                      <a:pt x="735" y="63"/>
                      <a:pt x="736" y="63"/>
                    </a:cubicBezTo>
                    <a:cubicBezTo>
                      <a:pt x="747" y="58"/>
                      <a:pt x="747" y="58"/>
                      <a:pt x="747" y="58"/>
                    </a:cubicBezTo>
                    <a:cubicBezTo>
                      <a:pt x="748" y="57"/>
                      <a:pt x="749" y="58"/>
                      <a:pt x="750" y="59"/>
                    </a:cubicBezTo>
                    <a:cubicBezTo>
                      <a:pt x="750" y="60"/>
                      <a:pt x="750" y="62"/>
                      <a:pt x="749" y="62"/>
                    </a:cubicBezTo>
                    <a:cubicBezTo>
                      <a:pt x="738" y="67"/>
                      <a:pt x="738" y="67"/>
                      <a:pt x="738" y="67"/>
                    </a:cubicBezTo>
                    <a:cubicBezTo>
                      <a:pt x="737" y="68"/>
                      <a:pt x="737" y="68"/>
                      <a:pt x="737" y="68"/>
                    </a:cubicBezTo>
                    <a:cubicBezTo>
                      <a:pt x="736" y="68"/>
                      <a:pt x="735" y="67"/>
                      <a:pt x="735" y="66"/>
                    </a:cubicBezTo>
                    <a:close/>
                    <a:moveTo>
                      <a:pt x="960" y="56"/>
                    </a:moveTo>
                    <a:cubicBezTo>
                      <a:pt x="950" y="50"/>
                      <a:pt x="950" y="50"/>
                      <a:pt x="950" y="50"/>
                    </a:cubicBezTo>
                    <a:cubicBezTo>
                      <a:pt x="949" y="49"/>
                      <a:pt x="948" y="48"/>
                      <a:pt x="948" y="48"/>
                    </a:cubicBezTo>
                    <a:cubicBezTo>
                      <a:pt x="949" y="47"/>
                      <a:pt x="949" y="47"/>
                      <a:pt x="949" y="46"/>
                    </a:cubicBezTo>
                    <a:cubicBezTo>
                      <a:pt x="949" y="45"/>
                      <a:pt x="951" y="45"/>
                      <a:pt x="952" y="45"/>
                    </a:cubicBezTo>
                    <a:cubicBezTo>
                      <a:pt x="963" y="51"/>
                      <a:pt x="963" y="51"/>
                      <a:pt x="963" y="51"/>
                    </a:cubicBezTo>
                    <a:cubicBezTo>
                      <a:pt x="964" y="52"/>
                      <a:pt x="964" y="54"/>
                      <a:pt x="963" y="55"/>
                    </a:cubicBezTo>
                    <a:cubicBezTo>
                      <a:pt x="963" y="55"/>
                      <a:pt x="962" y="56"/>
                      <a:pt x="961" y="56"/>
                    </a:cubicBezTo>
                    <a:cubicBezTo>
                      <a:pt x="961" y="56"/>
                      <a:pt x="961" y="56"/>
                      <a:pt x="960" y="56"/>
                    </a:cubicBezTo>
                    <a:close/>
                    <a:moveTo>
                      <a:pt x="762" y="53"/>
                    </a:moveTo>
                    <a:cubicBezTo>
                      <a:pt x="762" y="52"/>
                      <a:pt x="762" y="52"/>
                      <a:pt x="762" y="52"/>
                    </a:cubicBezTo>
                    <a:cubicBezTo>
                      <a:pt x="762" y="52"/>
                      <a:pt x="762" y="51"/>
                      <a:pt x="763" y="50"/>
                    </a:cubicBezTo>
                    <a:cubicBezTo>
                      <a:pt x="774" y="45"/>
                      <a:pt x="774" y="45"/>
                      <a:pt x="774" y="45"/>
                    </a:cubicBezTo>
                    <a:cubicBezTo>
                      <a:pt x="775" y="45"/>
                      <a:pt x="776" y="45"/>
                      <a:pt x="777" y="46"/>
                    </a:cubicBezTo>
                    <a:cubicBezTo>
                      <a:pt x="778" y="48"/>
                      <a:pt x="777" y="49"/>
                      <a:pt x="776" y="50"/>
                    </a:cubicBezTo>
                    <a:cubicBezTo>
                      <a:pt x="765" y="55"/>
                      <a:pt x="765" y="55"/>
                      <a:pt x="765" y="55"/>
                    </a:cubicBezTo>
                    <a:cubicBezTo>
                      <a:pt x="764" y="55"/>
                      <a:pt x="764" y="55"/>
                      <a:pt x="764" y="55"/>
                    </a:cubicBezTo>
                    <a:cubicBezTo>
                      <a:pt x="763" y="55"/>
                      <a:pt x="762" y="54"/>
                      <a:pt x="762" y="53"/>
                    </a:cubicBezTo>
                    <a:close/>
                    <a:moveTo>
                      <a:pt x="789" y="41"/>
                    </a:moveTo>
                    <a:cubicBezTo>
                      <a:pt x="789" y="40"/>
                      <a:pt x="789" y="40"/>
                      <a:pt x="789" y="40"/>
                    </a:cubicBezTo>
                    <a:cubicBezTo>
                      <a:pt x="789" y="39"/>
                      <a:pt x="789" y="38"/>
                      <a:pt x="790" y="38"/>
                    </a:cubicBezTo>
                    <a:cubicBezTo>
                      <a:pt x="801" y="33"/>
                      <a:pt x="801" y="33"/>
                      <a:pt x="801" y="33"/>
                    </a:cubicBezTo>
                    <a:cubicBezTo>
                      <a:pt x="802" y="32"/>
                      <a:pt x="804" y="32"/>
                      <a:pt x="804" y="34"/>
                    </a:cubicBezTo>
                    <a:cubicBezTo>
                      <a:pt x="805" y="35"/>
                      <a:pt x="804" y="36"/>
                      <a:pt x="803" y="37"/>
                    </a:cubicBezTo>
                    <a:cubicBezTo>
                      <a:pt x="792" y="42"/>
                      <a:pt x="792" y="42"/>
                      <a:pt x="792" y="42"/>
                    </a:cubicBezTo>
                    <a:cubicBezTo>
                      <a:pt x="791" y="42"/>
                      <a:pt x="791" y="42"/>
                      <a:pt x="791" y="42"/>
                    </a:cubicBezTo>
                    <a:cubicBezTo>
                      <a:pt x="790" y="42"/>
                      <a:pt x="789" y="42"/>
                      <a:pt x="789" y="41"/>
                    </a:cubicBezTo>
                    <a:close/>
                    <a:moveTo>
                      <a:pt x="934" y="41"/>
                    </a:moveTo>
                    <a:cubicBezTo>
                      <a:pt x="924" y="35"/>
                      <a:pt x="924" y="35"/>
                      <a:pt x="924" y="35"/>
                    </a:cubicBezTo>
                    <a:cubicBezTo>
                      <a:pt x="923" y="34"/>
                      <a:pt x="922" y="34"/>
                      <a:pt x="922" y="33"/>
                    </a:cubicBezTo>
                    <a:cubicBezTo>
                      <a:pt x="922" y="32"/>
                      <a:pt x="923" y="32"/>
                      <a:pt x="923" y="32"/>
                    </a:cubicBezTo>
                    <a:cubicBezTo>
                      <a:pt x="923" y="30"/>
                      <a:pt x="925" y="30"/>
                      <a:pt x="926" y="31"/>
                    </a:cubicBezTo>
                    <a:cubicBezTo>
                      <a:pt x="936" y="37"/>
                      <a:pt x="936" y="37"/>
                      <a:pt x="936" y="37"/>
                    </a:cubicBezTo>
                    <a:cubicBezTo>
                      <a:pt x="938" y="37"/>
                      <a:pt x="938" y="39"/>
                      <a:pt x="937" y="40"/>
                    </a:cubicBezTo>
                    <a:cubicBezTo>
                      <a:pt x="937" y="41"/>
                      <a:pt x="936" y="41"/>
                      <a:pt x="935" y="41"/>
                    </a:cubicBezTo>
                    <a:cubicBezTo>
                      <a:pt x="935" y="41"/>
                      <a:pt x="934" y="41"/>
                      <a:pt x="934" y="41"/>
                    </a:cubicBezTo>
                    <a:close/>
                    <a:moveTo>
                      <a:pt x="816" y="28"/>
                    </a:moveTo>
                    <a:cubicBezTo>
                      <a:pt x="816" y="27"/>
                      <a:pt x="816" y="27"/>
                      <a:pt x="816" y="27"/>
                    </a:cubicBezTo>
                    <a:cubicBezTo>
                      <a:pt x="816" y="26"/>
                      <a:pt x="816" y="25"/>
                      <a:pt x="817" y="25"/>
                    </a:cubicBezTo>
                    <a:cubicBezTo>
                      <a:pt x="828" y="20"/>
                      <a:pt x="828" y="20"/>
                      <a:pt x="828" y="20"/>
                    </a:cubicBezTo>
                    <a:cubicBezTo>
                      <a:pt x="829" y="19"/>
                      <a:pt x="831" y="20"/>
                      <a:pt x="831" y="21"/>
                    </a:cubicBezTo>
                    <a:cubicBezTo>
                      <a:pt x="832" y="22"/>
                      <a:pt x="831" y="24"/>
                      <a:pt x="830" y="24"/>
                    </a:cubicBezTo>
                    <a:cubicBezTo>
                      <a:pt x="819" y="29"/>
                      <a:pt x="819" y="29"/>
                      <a:pt x="819" y="29"/>
                    </a:cubicBezTo>
                    <a:cubicBezTo>
                      <a:pt x="818" y="29"/>
                      <a:pt x="818" y="29"/>
                      <a:pt x="818" y="29"/>
                    </a:cubicBezTo>
                    <a:cubicBezTo>
                      <a:pt x="817" y="29"/>
                      <a:pt x="817" y="29"/>
                      <a:pt x="816" y="28"/>
                    </a:cubicBezTo>
                    <a:close/>
                    <a:moveTo>
                      <a:pt x="908" y="26"/>
                    </a:moveTo>
                    <a:cubicBezTo>
                      <a:pt x="898" y="20"/>
                      <a:pt x="898" y="20"/>
                      <a:pt x="898" y="20"/>
                    </a:cubicBezTo>
                    <a:cubicBezTo>
                      <a:pt x="897" y="20"/>
                      <a:pt x="896" y="19"/>
                      <a:pt x="896" y="18"/>
                    </a:cubicBezTo>
                    <a:cubicBezTo>
                      <a:pt x="896" y="18"/>
                      <a:pt x="896" y="17"/>
                      <a:pt x="897" y="17"/>
                    </a:cubicBezTo>
                    <a:cubicBezTo>
                      <a:pt x="897" y="16"/>
                      <a:pt x="899" y="15"/>
                      <a:pt x="900" y="16"/>
                    </a:cubicBezTo>
                    <a:cubicBezTo>
                      <a:pt x="910" y="22"/>
                      <a:pt x="910" y="22"/>
                      <a:pt x="910" y="22"/>
                    </a:cubicBezTo>
                    <a:cubicBezTo>
                      <a:pt x="911" y="22"/>
                      <a:pt x="912" y="24"/>
                      <a:pt x="911" y="25"/>
                    </a:cubicBezTo>
                    <a:cubicBezTo>
                      <a:pt x="911" y="26"/>
                      <a:pt x="910" y="26"/>
                      <a:pt x="909" y="26"/>
                    </a:cubicBezTo>
                    <a:cubicBezTo>
                      <a:pt x="909" y="26"/>
                      <a:pt x="908" y="26"/>
                      <a:pt x="908" y="26"/>
                    </a:cubicBezTo>
                    <a:close/>
                    <a:moveTo>
                      <a:pt x="843" y="15"/>
                    </a:moveTo>
                    <a:cubicBezTo>
                      <a:pt x="843" y="14"/>
                      <a:pt x="843" y="14"/>
                      <a:pt x="843" y="14"/>
                    </a:cubicBezTo>
                    <a:cubicBezTo>
                      <a:pt x="843" y="13"/>
                      <a:pt x="844" y="13"/>
                      <a:pt x="844" y="12"/>
                    </a:cubicBezTo>
                    <a:cubicBezTo>
                      <a:pt x="855" y="7"/>
                      <a:pt x="855" y="7"/>
                      <a:pt x="855" y="7"/>
                    </a:cubicBezTo>
                    <a:cubicBezTo>
                      <a:pt x="857" y="7"/>
                      <a:pt x="858" y="7"/>
                      <a:pt x="859" y="8"/>
                    </a:cubicBezTo>
                    <a:cubicBezTo>
                      <a:pt x="859" y="10"/>
                      <a:pt x="859" y="11"/>
                      <a:pt x="857" y="12"/>
                    </a:cubicBezTo>
                    <a:cubicBezTo>
                      <a:pt x="847" y="17"/>
                      <a:pt x="847" y="17"/>
                      <a:pt x="847" y="17"/>
                    </a:cubicBezTo>
                    <a:cubicBezTo>
                      <a:pt x="846" y="17"/>
                      <a:pt x="846" y="17"/>
                      <a:pt x="846" y="17"/>
                    </a:cubicBezTo>
                    <a:cubicBezTo>
                      <a:pt x="845" y="17"/>
                      <a:pt x="844" y="16"/>
                      <a:pt x="843" y="15"/>
                    </a:cubicBezTo>
                    <a:close/>
                    <a:moveTo>
                      <a:pt x="882" y="11"/>
                    </a:moveTo>
                    <a:cubicBezTo>
                      <a:pt x="871" y="5"/>
                      <a:pt x="871" y="5"/>
                      <a:pt x="871" y="5"/>
                    </a:cubicBezTo>
                    <a:cubicBezTo>
                      <a:pt x="871" y="5"/>
                      <a:pt x="870" y="4"/>
                      <a:pt x="870" y="3"/>
                    </a:cubicBezTo>
                    <a:cubicBezTo>
                      <a:pt x="870" y="3"/>
                      <a:pt x="870" y="2"/>
                      <a:pt x="871" y="2"/>
                    </a:cubicBezTo>
                    <a:cubicBezTo>
                      <a:pt x="871" y="1"/>
                      <a:pt x="873" y="0"/>
                      <a:pt x="874" y="1"/>
                    </a:cubicBezTo>
                    <a:cubicBezTo>
                      <a:pt x="884" y="7"/>
                      <a:pt x="884" y="7"/>
                      <a:pt x="884" y="7"/>
                    </a:cubicBezTo>
                    <a:cubicBezTo>
                      <a:pt x="885" y="8"/>
                      <a:pt x="886" y="9"/>
                      <a:pt x="885" y="10"/>
                    </a:cubicBezTo>
                    <a:cubicBezTo>
                      <a:pt x="885" y="11"/>
                      <a:pt x="884" y="11"/>
                      <a:pt x="883" y="11"/>
                    </a:cubicBezTo>
                    <a:cubicBezTo>
                      <a:pt x="883" y="11"/>
                      <a:pt x="882" y="11"/>
                      <a:pt x="882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9" name="Freeform 17">
                <a:extLst>
                  <a:ext uri="{FF2B5EF4-FFF2-40B4-BE49-F238E27FC236}">
                    <a16:creationId xmlns:a16="http://schemas.microsoft.com/office/drawing/2014/main" id="{A65CBBFC-EDB1-4B9A-5B39-0E0FB95DD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5" y="708"/>
                <a:ext cx="2087" cy="1544"/>
              </a:xfrm>
              <a:custGeom>
                <a:avLst/>
                <a:gdLst>
                  <a:gd name="T0" fmla="*/ 0 w 2087"/>
                  <a:gd name="T1" fmla="*/ 1544 h 1544"/>
                  <a:gd name="T2" fmla="*/ 2087 w 2087"/>
                  <a:gd name="T3" fmla="*/ 231 h 1544"/>
                  <a:gd name="T4" fmla="*/ 1519 w 2087"/>
                  <a:gd name="T5" fmla="*/ 0 h 1544"/>
                  <a:gd name="T6" fmla="*/ 0 w 2087"/>
                  <a:gd name="T7" fmla="*/ 1544 h 1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87" h="1544">
                    <a:moveTo>
                      <a:pt x="0" y="1544"/>
                    </a:moveTo>
                    <a:lnTo>
                      <a:pt x="2087" y="231"/>
                    </a:lnTo>
                    <a:lnTo>
                      <a:pt x="1519" y="0"/>
                    </a:lnTo>
                    <a:lnTo>
                      <a:pt x="0" y="1544"/>
                    </a:lnTo>
                    <a:close/>
                  </a:path>
                </a:pathLst>
              </a:custGeom>
              <a:solidFill>
                <a:srgbClr val="FFF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0" name="Freeform 18">
                <a:extLst>
                  <a:ext uri="{FF2B5EF4-FFF2-40B4-BE49-F238E27FC236}">
                    <a16:creationId xmlns:a16="http://schemas.microsoft.com/office/drawing/2014/main" id="{F73362F2-6F11-3AAD-C71A-EFC87063D9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3" y="703"/>
                <a:ext cx="2094" cy="1552"/>
              </a:xfrm>
              <a:custGeom>
                <a:avLst/>
                <a:gdLst>
                  <a:gd name="T0" fmla="*/ 0 w 885"/>
                  <a:gd name="T1" fmla="*/ 655 h 656"/>
                  <a:gd name="T2" fmla="*/ 0 w 885"/>
                  <a:gd name="T3" fmla="*/ 653 h 656"/>
                  <a:gd name="T4" fmla="*/ 642 w 885"/>
                  <a:gd name="T5" fmla="*/ 1 h 656"/>
                  <a:gd name="T6" fmla="*/ 643 w 885"/>
                  <a:gd name="T7" fmla="*/ 1 h 656"/>
                  <a:gd name="T8" fmla="*/ 884 w 885"/>
                  <a:gd name="T9" fmla="*/ 98 h 656"/>
                  <a:gd name="T10" fmla="*/ 885 w 885"/>
                  <a:gd name="T11" fmla="*/ 100 h 656"/>
                  <a:gd name="T12" fmla="*/ 884 w 885"/>
                  <a:gd name="T13" fmla="*/ 101 h 656"/>
                  <a:gd name="T14" fmla="*/ 2 w 885"/>
                  <a:gd name="T15" fmla="*/ 656 h 656"/>
                  <a:gd name="T16" fmla="*/ 1 w 885"/>
                  <a:gd name="T17" fmla="*/ 655 h 656"/>
                  <a:gd name="T18" fmla="*/ 2 w 885"/>
                  <a:gd name="T19" fmla="*/ 656 h 656"/>
                  <a:gd name="T20" fmla="*/ 1 w 885"/>
                  <a:gd name="T21" fmla="*/ 656 h 656"/>
                  <a:gd name="T22" fmla="*/ 0 w 885"/>
                  <a:gd name="T23" fmla="*/ 655 h 656"/>
                  <a:gd name="T24" fmla="*/ 11 w 885"/>
                  <a:gd name="T25" fmla="*/ 646 h 656"/>
                  <a:gd name="T26" fmla="*/ 880 w 885"/>
                  <a:gd name="T27" fmla="*/ 100 h 656"/>
                  <a:gd name="T28" fmla="*/ 643 w 885"/>
                  <a:gd name="T29" fmla="*/ 4 h 656"/>
                  <a:gd name="T30" fmla="*/ 11 w 885"/>
                  <a:gd name="T31" fmla="*/ 646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85" h="656">
                    <a:moveTo>
                      <a:pt x="0" y="655"/>
                    </a:moveTo>
                    <a:cubicBezTo>
                      <a:pt x="0" y="655"/>
                      <a:pt x="0" y="654"/>
                      <a:pt x="0" y="653"/>
                    </a:cubicBezTo>
                    <a:cubicBezTo>
                      <a:pt x="642" y="1"/>
                      <a:pt x="642" y="1"/>
                      <a:pt x="642" y="1"/>
                    </a:cubicBezTo>
                    <a:cubicBezTo>
                      <a:pt x="642" y="1"/>
                      <a:pt x="643" y="0"/>
                      <a:pt x="643" y="1"/>
                    </a:cubicBezTo>
                    <a:cubicBezTo>
                      <a:pt x="884" y="98"/>
                      <a:pt x="884" y="98"/>
                      <a:pt x="884" y="98"/>
                    </a:cubicBezTo>
                    <a:cubicBezTo>
                      <a:pt x="885" y="99"/>
                      <a:pt x="885" y="99"/>
                      <a:pt x="885" y="100"/>
                    </a:cubicBezTo>
                    <a:cubicBezTo>
                      <a:pt x="885" y="100"/>
                      <a:pt x="885" y="101"/>
                      <a:pt x="884" y="101"/>
                    </a:cubicBezTo>
                    <a:cubicBezTo>
                      <a:pt x="2" y="656"/>
                      <a:pt x="2" y="656"/>
                      <a:pt x="2" y="656"/>
                    </a:cubicBezTo>
                    <a:cubicBezTo>
                      <a:pt x="1" y="655"/>
                      <a:pt x="1" y="655"/>
                      <a:pt x="1" y="655"/>
                    </a:cubicBezTo>
                    <a:cubicBezTo>
                      <a:pt x="2" y="656"/>
                      <a:pt x="2" y="656"/>
                      <a:pt x="2" y="656"/>
                    </a:cubicBezTo>
                    <a:cubicBezTo>
                      <a:pt x="1" y="656"/>
                      <a:pt x="1" y="656"/>
                      <a:pt x="1" y="656"/>
                    </a:cubicBezTo>
                    <a:cubicBezTo>
                      <a:pt x="1" y="656"/>
                      <a:pt x="0" y="656"/>
                      <a:pt x="0" y="655"/>
                    </a:cubicBezTo>
                    <a:close/>
                    <a:moveTo>
                      <a:pt x="11" y="646"/>
                    </a:moveTo>
                    <a:cubicBezTo>
                      <a:pt x="880" y="100"/>
                      <a:pt x="880" y="100"/>
                      <a:pt x="880" y="100"/>
                    </a:cubicBezTo>
                    <a:cubicBezTo>
                      <a:pt x="643" y="4"/>
                      <a:pt x="643" y="4"/>
                      <a:pt x="643" y="4"/>
                    </a:cubicBezTo>
                    <a:lnTo>
                      <a:pt x="11" y="646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CEFD94B1-04DD-BC62-6703-716E26EC5E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3" y="762"/>
                <a:ext cx="1541" cy="1154"/>
              </a:xfrm>
              <a:custGeom>
                <a:avLst/>
                <a:gdLst>
                  <a:gd name="T0" fmla="*/ 18 w 651"/>
                  <a:gd name="T1" fmla="*/ 473 h 488"/>
                  <a:gd name="T2" fmla="*/ 26 w 651"/>
                  <a:gd name="T3" fmla="*/ 469 h 488"/>
                  <a:gd name="T4" fmla="*/ 27 w 651"/>
                  <a:gd name="T5" fmla="*/ 460 h 488"/>
                  <a:gd name="T6" fmla="*/ 27 w 651"/>
                  <a:gd name="T7" fmla="*/ 460 h 488"/>
                  <a:gd name="T8" fmla="*/ 53 w 651"/>
                  <a:gd name="T9" fmla="*/ 456 h 488"/>
                  <a:gd name="T10" fmla="*/ 80 w 651"/>
                  <a:gd name="T11" fmla="*/ 439 h 488"/>
                  <a:gd name="T12" fmla="*/ 59 w 651"/>
                  <a:gd name="T13" fmla="*/ 430 h 488"/>
                  <a:gd name="T14" fmla="*/ 116 w 651"/>
                  <a:gd name="T15" fmla="*/ 414 h 488"/>
                  <a:gd name="T16" fmla="*/ 80 w 651"/>
                  <a:gd name="T17" fmla="*/ 405 h 488"/>
                  <a:gd name="T18" fmla="*/ 128 w 651"/>
                  <a:gd name="T19" fmla="*/ 403 h 488"/>
                  <a:gd name="T20" fmla="*/ 89 w 651"/>
                  <a:gd name="T21" fmla="*/ 392 h 488"/>
                  <a:gd name="T22" fmla="*/ 153 w 651"/>
                  <a:gd name="T23" fmla="*/ 391 h 488"/>
                  <a:gd name="T24" fmla="*/ 153 w 651"/>
                  <a:gd name="T25" fmla="*/ 391 h 488"/>
                  <a:gd name="T26" fmla="*/ 180 w 651"/>
                  <a:gd name="T27" fmla="*/ 376 h 488"/>
                  <a:gd name="T28" fmla="*/ 114 w 651"/>
                  <a:gd name="T29" fmla="*/ 374 h 488"/>
                  <a:gd name="T30" fmla="*/ 217 w 651"/>
                  <a:gd name="T31" fmla="*/ 353 h 488"/>
                  <a:gd name="T32" fmla="*/ 144 w 651"/>
                  <a:gd name="T33" fmla="*/ 342 h 488"/>
                  <a:gd name="T34" fmla="*/ 240 w 651"/>
                  <a:gd name="T35" fmla="*/ 333 h 488"/>
                  <a:gd name="T36" fmla="*/ 160 w 651"/>
                  <a:gd name="T37" fmla="*/ 318 h 488"/>
                  <a:gd name="T38" fmla="*/ 254 w 651"/>
                  <a:gd name="T39" fmla="*/ 326 h 488"/>
                  <a:gd name="T40" fmla="*/ 280 w 651"/>
                  <a:gd name="T41" fmla="*/ 311 h 488"/>
                  <a:gd name="T42" fmla="*/ 280 w 651"/>
                  <a:gd name="T43" fmla="*/ 311 h 488"/>
                  <a:gd name="T44" fmla="*/ 175 w 651"/>
                  <a:gd name="T45" fmla="*/ 310 h 488"/>
                  <a:gd name="T46" fmla="*/ 309 w 651"/>
                  <a:gd name="T47" fmla="*/ 296 h 488"/>
                  <a:gd name="T48" fmla="*/ 205 w 651"/>
                  <a:gd name="T49" fmla="*/ 279 h 488"/>
                  <a:gd name="T50" fmla="*/ 345 w 651"/>
                  <a:gd name="T51" fmla="*/ 270 h 488"/>
                  <a:gd name="T52" fmla="*/ 226 w 651"/>
                  <a:gd name="T53" fmla="*/ 254 h 488"/>
                  <a:gd name="T54" fmla="*/ 357 w 651"/>
                  <a:gd name="T55" fmla="*/ 260 h 488"/>
                  <a:gd name="T56" fmla="*/ 381 w 651"/>
                  <a:gd name="T57" fmla="*/ 246 h 488"/>
                  <a:gd name="T58" fmla="*/ 235 w 651"/>
                  <a:gd name="T59" fmla="*/ 244 h 488"/>
                  <a:gd name="T60" fmla="*/ 235 w 651"/>
                  <a:gd name="T61" fmla="*/ 244 h 488"/>
                  <a:gd name="T62" fmla="*/ 409 w 651"/>
                  <a:gd name="T63" fmla="*/ 233 h 488"/>
                  <a:gd name="T64" fmla="*/ 260 w 651"/>
                  <a:gd name="T65" fmla="*/ 223 h 488"/>
                  <a:gd name="T66" fmla="*/ 446 w 651"/>
                  <a:gd name="T67" fmla="*/ 210 h 488"/>
                  <a:gd name="T68" fmla="*/ 290 w 651"/>
                  <a:gd name="T69" fmla="*/ 191 h 488"/>
                  <a:gd name="T70" fmla="*/ 469 w 651"/>
                  <a:gd name="T71" fmla="*/ 190 h 488"/>
                  <a:gd name="T72" fmla="*/ 484 w 651"/>
                  <a:gd name="T73" fmla="*/ 180 h 488"/>
                  <a:gd name="T74" fmla="*/ 298 w 651"/>
                  <a:gd name="T75" fmla="*/ 176 h 488"/>
                  <a:gd name="T76" fmla="*/ 509 w 651"/>
                  <a:gd name="T77" fmla="*/ 168 h 488"/>
                  <a:gd name="T78" fmla="*/ 509 w 651"/>
                  <a:gd name="T79" fmla="*/ 168 h 488"/>
                  <a:gd name="T80" fmla="*/ 321 w 651"/>
                  <a:gd name="T81" fmla="*/ 159 h 488"/>
                  <a:gd name="T82" fmla="*/ 538 w 651"/>
                  <a:gd name="T83" fmla="*/ 152 h 488"/>
                  <a:gd name="T84" fmla="*/ 351 w 651"/>
                  <a:gd name="T85" fmla="*/ 128 h 488"/>
                  <a:gd name="T86" fmla="*/ 574 w 651"/>
                  <a:gd name="T87" fmla="*/ 127 h 488"/>
                  <a:gd name="T88" fmla="*/ 596 w 651"/>
                  <a:gd name="T89" fmla="*/ 110 h 488"/>
                  <a:gd name="T90" fmla="*/ 369 w 651"/>
                  <a:gd name="T91" fmla="*/ 103 h 488"/>
                  <a:gd name="T92" fmla="*/ 610 w 651"/>
                  <a:gd name="T93" fmla="*/ 103 h 488"/>
                  <a:gd name="T94" fmla="*/ 381 w 651"/>
                  <a:gd name="T95" fmla="*/ 93 h 488"/>
                  <a:gd name="T96" fmla="*/ 381 w 651"/>
                  <a:gd name="T97" fmla="*/ 93 h 488"/>
                  <a:gd name="T98" fmla="*/ 638 w 651"/>
                  <a:gd name="T99" fmla="*/ 89 h 488"/>
                  <a:gd name="T100" fmla="*/ 646 w 651"/>
                  <a:gd name="T101" fmla="*/ 73 h 488"/>
                  <a:gd name="T102" fmla="*/ 414 w 651"/>
                  <a:gd name="T103" fmla="*/ 63 h 488"/>
                  <a:gd name="T104" fmla="*/ 617 w 651"/>
                  <a:gd name="T105" fmla="*/ 59 h 488"/>
                  <a:gd name="T106" fmla="*/ 578 w 651"/>
                  <a:gd name="T107" fmla="*/ 44 h 488"/>
                  <a:gd name="T108" fmla="*/ 431 w 651"/>
                  <a:gd name="T109" fmla="*/ 38 h 488"/>
                  <a:gd name="T110" fmla="*/ 548 w 651"/>
                  <a:gd name="T111" fmla="*/ 37 h 488"/>
                  <a:gd name="T112" fmla="*/ 532 w 651"/>
                  <a:gd name="T113" fmla="*/ 30 h 488"/>
                  <a:gd name="T114" fmla="*/ 532 w 651"/>
                  <a:gd name="T115" fmla="*/ 30 h 488"/>
                  <a:gd name="T116" fmla="*/ 446 w 651"/>
                  <a:gd name="T117" fmla="*/ 29 h 488"/>
                  <a:gd name="T118" fmla="*/ 507 w 651"/>
                  <a:gd name="T119" fmla="*/ 18 h 488"/>
                  <a:gd name="T120" fmla="*/ 467 w 651"/>
                  <a:gd name="T121" fmla="*/ 1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51" h="488">
                    <a:moveTo>
                      <a:pt x="0" y="486"/>
                    </a:moveTo>
                    <a:cubicBezTo>
                      <a:pt x="0" y="485"/>
                      <a:pt x="0" y="484"/>
                      <a:pt x="1" y="483"/>
                    </a:cubicBezTo>
                    <a:cubicBezTo>
                      <a:pt x="5" y="480"/>
                      <a:pt x="5" y="480"/>
                      <a:pt x="5" y="480"/>
                    </a:cubicBezTo>
                    <a:cubicBezTo>
                      <a:pt x="5" y="480"/>
                      <a:pt x="5" y="479"/>
                      <a:pt x="6" y="478"/>
                    </a:cubicBezTo>
                    <a:cubicBezTo>
                      <a:pt x="14" y="469"/>
                      <a:pt x="14" y="469"/>
                      <a:pt x="14" y="469"/>
                    </a:cubicBezTo>
                    <a:cubicBezTo>
                      <a:pt x="15" y="468"/>
                      <a:pt x="17" y="468"/>
                      <a:pt x="18" y="469"/>
                    </a:cubicBezTo>
                    <a:cubicBezTo>
                      <a:pt x="18" y="470"/>
                      <a:pt x="18" y="470"/>
                      <a:pt x="18" y="471"/>
                    </a:cubicBezTo>
                    <a:cubicBezTo>
                      <a:pt x="18" y="472"/>
                      <a:pt x="18" y="472"/>
                      <a:pt x="18" y="473"/>
                    </a:cubicBezTo>
                    <a:cubicBezTo>
                      <a:pt x="14" y="477"/>
                      <a:pt x="14" y="477"/>
                      <a:pt x="14" y="477"/>
                    </a:cubicBezTo>
                    <a:cubicBezTo>
                      <a:pt x="15" y="477"/>
                      <a:pt x="15" y="477"/>
                      <a:pt x="15" y="477"/>
                    </a:cubicBezTo>
                    <a:cubicBezTo>
                      <a:pt x="15" y="479"/>
                      <a:pt x="15" y="480"/>
                      <a:pt x="14" y="481"/>
                    </a:cubicBezTo>
                    <a:cubicBezTo>
                      <a:pt x="4" y="487"/>
                      <a:pt x="4" y="487"/>
                      <a:pt x="4" y="487"/>
                    </a:cubicBezTo>
                    <a:cubicBezTo>
                      <a:pt x="3" y="487"/>
                      <a:pt x="3" y="488"/>
                      <a:pt x="2" y="488"/>
                    </a:cubicBezTo>
                    <a:cubicBezTo>
                      <a:pt x="2" y="488"/>
                      <a:pt x="1" y="487"/>
                      <a:pt x="0" y="486"/>
                    </a:cubicBezTo>
                    <a:close/>
                    <a:moveTo>
                      <a:pt x="26" y="470"/>
                    </a:moveTo>
                    <a:cubicBezTo>
                      <a:pt x="26" y="470"/>
                      <a:pt x="26" y="470"/>
                      <a:pt x="26" y="469"/>
                    </a:cubicBezTo>
                    <a:cubicBezTo>
                      <a:pt x="26" y="468"/>
                      <a:pt x="26" y="468"/>
                      <a:pt x="27" y="467"/>
                    </a:cubicBezTo>
                    <a:cubicBezTo>
                      <a:pt x="37" y="461"/>
                      <a:pt x="37" y="461"/>
                      <a:pt x="37" y="461"/>
                    </a:cubicBezTo>
                    <a:cubicBezTo>
                      <a:pt x="38" y="460"/>
                      <a:pt x="39" y="460"/>
                      <a:pt x="40" y="462"/>
                    </a:cubicBezTo>
                    <a:cubicBezTo>
                      <a:pt x="41" y="463"/>
                      <a:pt x="40" y="464"/>
                      <a:pt x="39" y="465"/>
                    </a:cubicBezTo>
                    <a:cubicBezTo>
                      <a:pt x="29" y="471"/>
                      <a:pt x="29" y="471"/>
                      <a:pt x="29" y="471"/>
                    </a:cubicBezTo>
                    <a:cubicBezTo>
                      <a:pt x="29" y="471"/>
                      <a:pt x="28" y="472"/>
                      <a:pt x="28" y="472"/>
                    </a:cubicBezTo>
                    <a:cubicBezTo>
                      <a:pt x="27" y="472"/>
                      <a:pt x="26" y="471"/>
                      <a:pt x="26" y="470"/>
                    </a:cubicBezTo>
                    <a:close/>
                    <a:moveTo>
                      <a:pt x="27" y="460"/>
                    </a:moveTo>
                    <a:cubicBezTo>
                      <a:pt x="26" y="459"/>
                      <a:pt x="26" y="457"/>
                      <a:pt x="27" y="456"/>
                    </a:cubicBezTo>
                    <a:cubicBezTo>
                      <a:pt x="35" y="448"/>
                      <a:pt x="35" y="448"/>
                      <a:pt x="35" y="448"/>
                    </a:cubicBezTo>
                    <a:cubicBezTo>
                      <a:pt x="36" y="447"/>
                      <a:pt x="38" y="447"/>
                      <a:pt x="39" y="448"/>
                    </a:cubicBezTo>
                    <a:cubicBezTo>
                      <a:pt x="39" y="448"/>
                      <a:pt x="39" y="449"/>
                      <a:pt x="39" y="449"/>
                    </a:cubicBezTo>
                    <a:cubicBezTo>
                      <a:pt x="39" y="450"/>
                      <a:pt x="39" y="451"/>
                      <a:pt x="39" y="451"/>
                    </a:cubicBezTo>
                    <a:cubicBezTo>
                      <a:pt x="30" y="460"/>
                      <a:pt x="30" y="460"/>
                      <a:pt x="30" y="460"/>
                    </a:cubicBezTo>
                    <a:cubicBezTo>
                      <a:pt x="30" y="460"/>
                      <a:pt x="29" y="461"/>
                      <a:pt x="29" y="461"/>
                    </a:cubicBezTo>
                    <a:cubicBezTo>
                      <a:pt x="28" y="461"/>
                      <a:pt x="27" y="460"/>
                      <a:pt x="27" y="460"/>
                    </a:cubicBezTo>
                    <a:close/>
                    <a:moveTo>
                      <a:pt x="51" y="455"/>
                    </a:moveTo>
                    <a:cubicBezTo>
                      <a:pt x="51" y="454"/>
                      <a:pt x="51" y="454"/>
                      <a:pt x="51" y="453"/>
                    </a:cubicBezTo>
                    <a:cubicBezTo>
                      <a:pt x="51" y="452"/>
                      <a:pt x="51" y="452"/>
                      <a:pt x="52" y="451"/>
                    </a:cubicBezTo>
                    <a:cubicBezTo>
                      <a:pt x="62" y="445"/>
                      <a:pt x="62" y="445"/>
                      <a:pt x="62" y="445"/>
                    </a:cubicBezTo>
                    <a:cubicBezTo>
                      <a:pt x="63" y="444"/>
                      <a:pt x="65" y="444"/>
                      <a:pt x="66" y="446"/>
                    </a:cubicBezTo>
                    <a:cubicBezTo>
                      <a:pt x="66" y="447"/>
                      <a:pt x="66" y="448"/>
                      <a:pt x="65" y="449"/>
                    </a:cubicBezTo>
                    <a:cubicBezTo>
                      <a:pt x="55" y="455"/>
                      <a:pt x="55" y="455"/>
                      <a:pt x="55" y="455"/>
                    </a:cubicBezTo>
                    <a:cubicBezTo>
                      <a:pt x="54" y="456"/>
                      <a:pt x="54" y="456"/>
                      <a:pt x="53" y="456"/>
                    </a:cubicBezTo>
                    <a:cubicBezTo>
                      <a:pt x="53" y="456"/>
                      <a:pt x="52" y="455"/>
                      <a:pt x="51" y="455"/>
                    </a:cubicBezTo>
                    <a:close/>
                    <a:moveTo>
                      <a:pt x="77" y="439"/>
                    </a:moveTo>
                    <a:cubicBezTo>
                      <a:pt x="76" y="438"/>
                      <a:pt x="76" y="438"/>
                      <a:pt x="76" y="437"/>
                    </a:cubicBezTo>
                    <a:cubicBezTo>
                      <a:pt x="76" y="437"/>
                      <a:pt x="77" y="436"/>
                      <a:pt x="77" y="435"/>
                    </a:cubicBezTo>
                    <a:cubicBezTo>
                      <a:pt x="88" y="429"/>
                      <a:pt x="88" y="429"/>
                      <a:pt x="88" y="429"/>
                    </a:cubicBezTo>
                    <a:cubicBezTo>
                      <a:pt x="89" y="428"/>
                      <a:pt x="90" y="429"/>
                      <a:pt x="91" y="430"/>
                    </a:cubicBezTo>
                    <a:cubicBezTo>
                      <a:pt x="92" y="431"/>
                      <a:pt x="91" y="432"/>
                      <a:pt x="90" y="433"/>
                    </a:cubicBezTo>
                    <a:cubicBezTo>
                      <a:pt x="80" y="439"/>
                      <a:pt x="80" y="439"/>
                      <a:pt x="80" y="439"/>
                    </a:cubicBezTo>
                    <a:cubicBezTo>
                      <a:pt x="80" y="440"/>
                      <a:pt x="79" y="440"/>
                      <a:pt x="79" y="440"/>
                    </a:cubicBezTo>
                    <a:cubicBezTo>
                      <a:pt x="78" y="440"/>
                      <a:pt x="77" y="439"/>
                      <a:pt x="77" y="439"/>
                    </a:cubicBezTo>
                    <a:close/>
                    <a:moveTo>
                      <a:pt x="48" y="438"/>
                    </a:moveTo>
                    <a:cubicBezTo>
                      <a:pt x="47" y="437"/>
                      <a:pt x="47" y="436"/>
                      <a:pt x="48" y="435"/>
                    </a:cubicBezTo>
                    <a:cubicBezTo>
                      <a:pt x="56" y="426"/>
                      <a:pt x="56" y="426"/>
                      <a:pt x="56" y="426"/>
                    </a:cubicBezTo>
                    <a:cubicBezTo>
                      <a:pt x="57" y="425"/>
                      <a:pt x="58" y="425"/>
                      <a:pt x="59" y="426"/>
                    </a:cubicBezTo>
                    <a:cubicBezTo>
                      <a:pt x="60" y="427"/>
                      <a:pt x="60" y="427"/>
                      <a:pt x="60" y="428"/>
                    </a:cubicBezTo>
                    <a:cubicBezTo>
                      <a:pt x="60" y="429"/>
                      <a:pt x="60" y="429"/>
                      <a:pt x="59" y="430"/>
                    </a:cubicBezTo>
                    <a:cubicBezTo>
                      <a:pt x="51" y="438"/>
                      <a:pt x="51" y="438"/>
                      <a:pt x="51" y="438"/>
                    </a:cubicBezTo>
                    <a:cubicBezTo>
                      <a:pt x="51" y="439"/>
                      <a:pt x="50" y="439"/>
                      <a:pt x="49" y="439"/>
                    </a:cubicBezTo>
                    <a:cubicBezTo>
                      <a:pt x="49" y="439"/>
                      <a:pt x="48" y="439"/>
                      <a:pt x="48" y="438"/>
                    </a:cubicBezTo>
                    <a:close/>
                    <a:moveTo>
                      <a:pt x="102" y="423"/>
                    </a:moveTo>
                    <a:cubicBezTo>
                      <a:pt x="102" y="422"/>
                      <a:pt x="102" y="422"/>
                      <a:pt x="102" y="421"/>
                    </a:cubicBezTo>
                    <a:cubicBezTo>
                      <a:pt x="102" y="421"/>
                      <a:pt x="102" y="420"/>
                      <a:pt x="103" y="419"/>
                    </a:cubicBezTo>
                    <a:cubicBezTo>
                      <a:pt x="113" y="413"/>
                      <a:pt x="113" y="413"/>
                      <a:pt x="113" y="413"/>
                    </a:cubicBezTo>
                    <a:cubicBezTo>
                      <a:pt x="114" y="412"/>
                      <a:pt x="116" y="413"/>
                      <a:pt x="116" y="414"/>
                    </a:cubicBezTo>
                    <a:cubicBezTo>
                      <a:pt x="117" y="415"/>
                      <a:pt x="117" y="416"/>
                      <a:pt x="116" y="417"/>
                    </a:cubicBezTo>
                    <a:cubicBezTo>
                      <a:pt x="105" y="423"/>
                      <a:pt x="105" y="423"/>
                      <a:pt x="105" y="423"/>
                    </a:cubicBezTo>
                    <a:cubicBezTo>
                      <a:pt x="105" y="424"/>
                      <a:pt x="105" y="424"/>
                      <a:pt x="104" y="424"/>
                    </a:cubicBezTo>
                    <a:cubicBezTo>
                      <a:pt x="103" y="424"/>
                      <a:pt x="103" y="423"/>
                      <a:pt x="102" y="423"/>
                    </a:cubicBezTo>
                    <a:close/>
                    <a:moveTo>
                      <a:pt x="69" y="417"/>
                    </a:moveTo>
                    <a:cubicBezTo>
                      <a:pt x="68" y="416"/>
                      <a:pt x="68" y="414"/>
                      <a:pt x="69" y="413"/>
                    </a:cubicBezTo>
                    <a:cubicBezTo>
                      <a:pt x="77" y="405"/>
                      <a:pt x="77" y="405"/>
                      <a:pt x="77" y="405"/>
                    </a:cubicBezTo>
                    <a:cubicBezTo>
                      <a:pt x="78" y="404"/>
                      <a:pt x="79" y="404"/>
                      <a:pt x="80" y="405"/>
                    </a:cubicBezTo>
                    <a:cubicBezTo>
                      <a:pt x="81" y="405"/>
                      <a:pt x="81" y="406"/>
                      <a:pt x="81" y="406"/>
                    </a:cubicBezTo>
                    <a:cubicBezTo>
                      <a:pt x="81" y="407"/>
                      <a:pt x="81" y="408"/>
                      <a:pt x="80" y="408"/>
                    </a:cubicBezTo>
                    <a:cubicBezTo>
                      <a:pt x="72" y="417"/>
                      <a:pt x="72" y="417"/>
                      <a:pt x="72" y="417"/>
                    </a:cubicBezTo>
                    <a:cubicBezTo>
                      <a:pt x="72" y="417"/>
                      <a:pt x="71" y="417"/>
                      <a:pt x="70" y="417"/>
                    </a:cubicBezTo>
                    <a:cubicBezTo>
                      <a:pt x="70" y="417"/>
                      <a:pt x="69" y="417"/>
                      <a:pt x="69" y="417"/>
                    </a:cubicBezTo>
                    <a:close/>
                    <a:moveTo>
                      <a:pt x="128" y="407"/>
                    </a:moveTo>
                    <a:cubicBezTo>
                      <a:pt x="127" y="406"/>
                      <a:pt x="127" y="406"/>
                      <a:pt x="127" y="405"/>
                    </a:cubicBezTo>
                    <a:cubicBezTo>
                      <a:pt x="127" y="405"/>
                      <a:pt x="128" y="404"/>
                      <a:pt x="128" y="403"/>
                    </a:cubicBezTo>
                    <a:cubicBezTo>
                      <a:pt x="138" y="397"/>
                      <a:pt x="138" y="397"/>
                      <a:pt x="138" y="397"/>
                    </a:cubicBezTo>
                    <a:cubicBezTo>
                      <a:pt x="140" y="396"/>
                      <a:pt x="141" y="397"/>
                      <a:pt x="142" y="398"/>
                    </a:cubicBezTo>
                    <a:cubicBezTo>
                      <a:pt x="142" y="399"/>
                      <a:pt x="142" y="400"/>
                      <a:pt x="141" y="401"/>
                    </a:cubicBezTo>
                    <a:cubicBezTo>
                      <a:pt x="131" y="407"/>
                      <a:pt x="131" y="407"/>
                      <a:pt x="131" y="407"/>
                    </a:cubicBezTo>
                    <a:cubicBezTo>
                      <a:pt x="130" y="408"/>
                      <a:pt x="130" y="408"/>
                      <a:pt x="130" y="408"/>
                    </a:cubicBezTo>
                    <a:cubicBezTo>
                      <a:pt x="129" y="408"/>
                      <a:pt x="128" y="407"/>
                      <a:pt x="128" y="407"/>
                    </a:cubicBezTo>
                    <a:close/>
                    <a:moveTo>
                      <a:pt x="89" y="395"/>
                    </a:moveTo>
                    <a:cubicBezTo>
                      <a:pt x="89" y="394"/>
                      <a:pt x="88" y="393"/>
                      <a:pt x="89" y="392"/>
                    </a:cubicBezTo>
                    <a:cubicBezTo>
                      <a:pt x="98" y="383"/>
                      <a:pt x="98" y="383"/>
                      <a:pt x="98" y="383"/>
                    </a:cubicBezTo>
                    <a:cubicBezTo>
                      <a:pt x="99" y="382"/>
                      <a:pt x="100" y="382"/>
                      <a:pt x="101" y="383"/>
                    </a:cubicBezTo>
                    <a:cubicBezTo>
                      <a:pt x="102" y="384"/>
                      <a:pt x="102" y="384"/>
                      <a:pt x="102" y="385"/>
                    </a:cubicBezTo>
                    <a:cubicBezTo>
                      <a:pt x="102" y="385"/>
                      <a:pt x="102" y="386"/>
                      <a:pt x="101" y="387"/>
                    </a:cubicBezTo>
                    <a:cubicBezTo>
                      <a:pt x="93" y="395"/>
                      <a:pt x="93" y="395"/>
                      <a:pt x="93" y="395"/>
                    </a:cubicBezTo>
                    <a:cubicBezTo>
                      <a:pt x="92" y="396"/>
                      <a:pt x="92" y="396"/>
                      <a:pt x="91" y="396"/>
                    </a:cubicBezTo>
                    <a:cubicBezTo>
                      <a:pt x="91" y="396"/>
                      <a:pt x="90" y="396"/>
                      <a:pt x="89" y="395"/>
                    </a:cubicBezTo>
                    <a:close/>
                    <a:moveTo>
                      <a:pt x="153" y="391"/>
                    </a:moveTo>
                    <a:cubicBezTo>
                      <a:pt x="153" y="390"/>
                      <a:pt x="153" y="390"/>
                      <a:pt x="153" y="390"/>
                    </a:cubicBezTo>
                    <a:cubicBezTo>
                      <a:pt x="153" y="389"/>
                      <a:pt x="153" y="388"/>
                      <a:pt x="154" y="387"/>
                    </a:cubicBezTo>
                    <a:cubicBezTo>
                      <a:pt x="164" y="381"/>
                      <a:pt x="164" y="381"/>
                      <a:pt x="164" y="381"/>
                    </a:cubicBezTo>
                    <a:cubicBezTo>
                      <a:pt x="165" y="380"/>
                      <a:pt x="166" y="381"/>
                      <a:pt x="167" y="382"/>
                    </a:cubicBezTo>
                    <a:cubicBezTo>
                      <a:pt x="168" y="383"/>
                      <a:pt x="168" y="384"/>
                      <a:pt x="166" y="385"/>
                    </a:cubicBezTo>
                    <a:cubicBezTo>
                      <a:pt x="156" y="392"/>
                      <a:pt x="156" y="392"/>
                      <a:pt x="156" y="392"/>
                    </a:cubicBezTo>
                    <a:cubicBezTo>
                      <a:pt x="156" y="392"/>
                      <a:pt x="155" y="392"/>
                      <a:pt x="155" y="392"/>
                    </a:cubicBezTo>
                    <a:cubicBezTo>
                      <a:pt x="154" y="392"/>
                      <a:pt x="153" y="392"/>
                      <a:pt x="153" y="391"/>
                    </a:cubicBezTo>
                    <a:close/>
                    <a:moveTo>
                      <a:pt x="178" y="375"/>
                    </a:moveTo>
                    <a:cubicBezTo>
                      <a:pt x="178" y="374"/>
                      <a:pt x="178" y="374"/>
                      <a:pt x="178" y="374"/>
                    </a:cubicBezTo>
                    <a:cubicBezTo>
                      <a:pt x="178" y="373"/>
                      <a:pt x="178" y="372"/>
                      <a:pt x="179" y="372"/>
                    </a:cubicBezTo>
                    <a:cubicBezTo>
                      <a:pt x="189" y="365"/>
                      <a:pt x="189" y="365"/>
                      <a:pt x="189" y="365"/>
                    </a:cubicBezTo>
                    <a:cubicBezTo>
                      <a:pt x="190" y="364"/>
                      <a:pt x="192" y="365"/>
                      <a:pt x="193" y="366"/>
                    </a:cubicBezTo>
                    <a:cubicBezTo>
                      <a:pt x="193" y="367"/>
                      <a:pt x="193" y="369"/>
                      <a:pt x="192" y="369"/>
                    </a:cubicBezTo>
                    <a:cubicBezTo>
                      <a:pt x="182" y="376"/>
                      <a:pt x="182" y="376"/>
                      <a:pt x="182" y="376"/>
                    </a:cubicBezTo>
                    <a:cubicBezTo>
                      <a:pt x="181" y="376"/>
                      <a:pt x="181" y="376"/>
                      <a:pt x="180" y="376"/>
                    </a:cubicBezTo>
                    <a:cubicBezTo>
                      <a:pt x="180" y="376"/>
                      <a:pt x="179" y="376"/>
                      <a:pt x="178" y="375"/>
                    </a:cubicBezTo>
                    <a:close/>
                    <a:moveTo>
                      <a:pt x="110" y="374"/>
                    </a:moveTo>
                    <a:cubicBezTo>
                      <a:pt x="109" y="373"/>
                      <a:pt x="109" y="371"/>
                      <a:pt x="110" y="370"/>
                    </a:cubicBezTo>
                    <a:cubicBezTo>
                      <a:pt x="119" y="362"/>
                      <a:pt x="119" y="362"/>
                      <a:pt x="119" y="362"/>
                    </a:cubicBezTo>
                    <a:cubicBezTo>
                      <a:pt x="120" y="361"/>
                      <a:pt x="121" y="361"/>
                      <a:pt x="122" y="362"/>
                    </a:cubicBezTo>
                    <a:cubicBezTo>
                      <a:pt x="122" y="362"/>
                      <a:pt x="123" y="363"/>
                      <a:pt x="123" y="363"/>
                    </a:cubicBezTo>
                    <a:cubicBezTo>
                      <a:pt x="123" y="364"/>
                      <a:pt x="123" y="364"/>
                      <a:pt x="122" y="365"/>
                    </a:cubicBezTo>
                    <a:cubicBezTo>
                      <a:pt x="114" y="374"/>
                      <a:pt x="114" y="374"/>
                      <a:pt x="114" y="374"/>
                    </a:cubicBezTo>
                    <a:cubicBezTo>
                      <a:pt x="113" y="374"/>
                      <a:pt x="113" y="374"/>
                      <a:pt x="112" y="374"/>
                    </a:cubicBezTo>
                    <a:cubicBezTo>
                      <a:pt x="111" y="374"/>
                      <a:pt x="111" y="374"/>
                      <a:pt x="110" y="374"/>
                    </a:cubicBezTo>
                    <a:close/>
                    <a:moveTo>
                      <a:pt x="204" y="359"/>
                    </a:moveTo>
                    <a:cubicBezTo>
                      <a:pt x="204" y="359"/>
                      <a:pt x="203" y="358"/>
                      <a:pt x="203" y="358"/>
                    </a:cubicBezTo>
                    <a:cubicBezTo>
                      <a:pt x="203" y="357"/>
                      <a:pt x="204" y="356"/>
                      <a:pt x="205" y="356"/>
                    </a:cubicBezTo>
                    <a:cubicBezTo>
                      <a:pt x="215" y="349"/>
                      <a:pt x="215" y="349"/>
                      <a:pt x="215" y="349"/>
                    </a:cubicBezTo>
                    <a:cubicBezTo>
                      <a:pt x="216" y="349"/>
                      <a:pt x="217" y="349"/>
                      <a:pt x="218" y="350"/>
                    </a:cubicBezTo>
                    <a:cubicBezTo>
                      <a:pt x="219" y="351"/>
                      <a:pt x="218" y="353"/>
                      <a:pt x="217" y="353"/>
                    </a:cubicBezTo>
                    <a:cubicBezTo>
                      <a:pt x="207" y="360"/>
                      <a:pt x="207" y="360"/>
                      <a:pt x="207" y="360"/>
                    </a:cubicBezTo>
                    <a:cubicBezTo>
                      <a:pt x="207" y="360"/>
                      <a:pt x="206" y="360"/>
                      <a:pt x="206" y="360"/>
                    </a:cubicBezTo>
                    <a:cubicBezTo>
                      <a:pt x="205" y="360"/>
                      <a:pt x="204" y="360"/>
                      <a:pt x="204" y="359"/>
                    </a:cubicBezTo>
                    <a:close/>
                    <a:moveTo>
                      <a:pt x="131" y="352"/>
                    </a:moveTo>
                    <a:cubicBezTo>
                      <a:pt x="130" y="351"/>
                      <a:pt x="130" y="350"/>
                      <a:pt x="131" y="349"/>
                    </a:cubicBezTo>
                    <a:cubicBezTo>
                      <a:pt x="139" y="340"/>
                      <a:pt x="139" y="340"/>
                      <a:pt x="139" y="340"/>
                    </a:cubicBezTo>
                    <a:cubicBezTo>
                      <a:pt x="140" y="339"/>
                      <a:pt x="142" y="339"/>
                      <a:pt x="143" y="340"/>
                    </a:cubicBezTo>
                    <a:cubicBezTo>
                      <a:pt x="143" y="340"/>
                      <a:pt x="144" y="341"/>
                      <a:pt x="144" y="342"/>
                    </a:cubicBezTo>
                    <a:cubicBezTo>
                      <a:pt x="144" y="342"/>
                      <a:pt x="143" y="343"/>
                      <a:pt x="143" y="343"/>
                    </a:cubicBezTo>
                    <a:cubicBezTo>
                      <a:pt x="135" y="352"/>
                      <a:pt x="135" y="352"/>
                      <a:pt x="135" y="352"/>
                    </a:cubicBezTo>
                    <a:cubicBezTo>
                      <a:pt x="134" y="352"/>
                      <a:pt x="133" y="353"/>
                      <a:pt x="133" y="353"/>
                    </a:cubicBezTo>
                    <a:cubicBezTo>
                      <a:pt x="132" y="353"/>
                      <a:pt x="132" y="353"/>
                      <a:pt x="131" y="352"/>
                    </a:cubicBezTo>
                    <a:close/>
                    <a:moveTo>
                      <a:pt x="229" y="343"/>
                    </a:moveTo>
                    <a:cubicBezTo>
                      <a:pt x="229" y="343"/>
                      <a:pt x="229" y="342"/>
                      <a:pt x="229" y="342"/>
                    </a:cubicBezTo>
                    <a:cubicBezTo>
                      <a:pt x="229" y="341"/>
                      <a:pt x="229" y="340"/>
                      <a:pt x="230" y="340"/>
                    </a:cubicBezTo>
                    <a:cubicBezTo>
                      <a:pt x="240" y="333"/>
                      <a:pt x="240" y="333"/>
                      <a:pt x="240" y="333"/>
                    </a:cubicBezTo>
                    <a:cubicBezTo>
                      <a:pt x="241" y="333"/>
                      <a:pt x="243" y="333"/>
                      <a:pt x="243" y="334"/>
                    </a:cubicBezTo>
                    <a:cubicBezTo>
                      <a:pt x="244" y="335"/>
                      <a:pt x="244" y="337"/>
                      <a:pt x="243" y="337"/>
                    </a:cubicBezTo>
                    <a:cubicBezTo>
                      <a:pt x="233" y="344"/>
                      <a:pt x="233" y="344"/>
                      <a:pt x="233" y="344"/>
                    </a:cubicBezTo>
                    <a:cubicBezTo>
                      <a:pt x="232" y="344"/>
                      <a:pt x="232" y="344"/>
                      <a:pt x="231" y="344"/>
                    </a:cubicBezTo>
                    <a:cubicBezTo>
                      <a:pt x="230" y="344"/>
                      <a:pt x="230" y="344"/>
                      <a:pt x="229" y="343"/>
                    </a:cubicBezTo>
                    <a:close/>
                    <a:moveTo>
                      <a:pt x="152" y="331"/>
                    </a:moveTo>
                    <a:cubicBezTo>
                      <a:pt x="151" y="330"/>
                      <a:pt x="151" y="328"/>
                      <a:pt x="152" y="327"/>
                    </a:cubicBezTo>
                    <a:cubicBezTo>
                      <a:pt x="160" y="318"/>
                      <a:pt x="160" y="318"/>
                      <a:pt x="160" y="318"/>
                    </a:cubicBezTo>
                    <a:cubicBezTo>
                      <a:pt x="161" y="318"/>
                      <a:pt x="163" y="318"/>
                      <a:pt x="164" y="318"/>
                    </a:cubicBezTo>
                    <a:cubicBezTo>
                      <a:pt x="164" y="319"/>
                      <a:pt x="164" y="319"/>
                      <a:pt x="164" y="320"/>
                    </a:cubicBezTo>
                    <a:cubicBezTo>
                      <a:pt x="164" y="321"/>
                      <a:pt x="164" y="321"/>
                      <a:pt x="164" y="322"/>
                    </a:cubicBezTo>
                    <a:cubicBezTo>
                      <a:pt x="155" y="330"/>
                      <a:pt x="155" y="330"/>
                      <a:pt x="155" y="330"/>
                    </a:cubicBezTo>
                    <a:cubicBezTo>
                      <a:pt x="155" y="331"/>
                      <a:pt x="154" y="331"/>
                      <a:pt x="154" y="331"/>
                    </a:cubicBezTo>
                    <a:cubicBezTo>
                      <a:pt x="153" y="331"/>
                      <a:pt x="153" y="331"/>
                      <a:pt x="152" y="331"/>
                    </a:cubicBezTo>
                    <a:close/>
                    <a:moveTo>
                      <a:pt x="255" y="327"/>
                    </a:moveTo>
                    <a:cubicBezTo>
                      <a:pt x="254" y="327"/>
                      <a:pt x="254" y="326"/>
                      <a:pt x="254" y="326"/>
                    </a:cubicBezTo>
                    <a:cubicBezTo>
                      <a:pt x="254" y="325"/>
                      <a:pt x="255" y="324"/>
                      <a:pt x="255" y="324"/>
                    </a:cubicBezTo>
                    <a:cubicBezTo>
                      <a:pt x="266" y="317"/>
                      <a:pt x="266" y="317"/>
                      <a:pt x="266" y="317"/>
                    </a:cubicBezTo>
                    <a:cubicBezTo>
                      <a:pt x="267" y="317"/>
                      <a:pt x="268" y="317"/>
                      <a:pt x="269" y="318"/>
                    </a:cubicBezTo>
                    <a:cubicBezTo>
                      <a:pt x="270" y="319"/>
                      <a:pt x="269" y="321"/>
                      <a:pt x="268" y="321"/>
                    </a:cubicBezTo>
                    <a:cubicBezTo>
                      <a:pt x="258" y="328"/>
                      <a:pt x="258" y="328"/>
                      <a:pt x="258" y="328"/>
                    </a:cubicBezTo>
                    <a:cubicBezTo>
                      <a:pt x="258" y="328"/>
                      <a:pt x="257" y="328"/>
                      <a:pt x="257" y="328"/>
                    </a:cubicBezTo>
                    <a:cubicBezTo>
                      <a:pt x="256" y="328"/>
                      <a:pt x="255" y="328"/>
                      <a:pt x="255" y="327"/>
                    </a:cubicBezTo>
                    <a:close/>
                    <a:moveTo>
                      <a:pt x="280" y="311"/>
                    </a:moveTo>
                    <a:cubicBezTo>
                      <a:pt x="280" y="311"/>
                      <a:pt x="280" y="310"/>
                      <a:pt x="280" y="310"/>
                    </a:cubicBezTo>
                    <a:cubicBezTo>
                      <a:pt x="280" y="309"/>
                      <a:pt x="280" y="308"/>
                      <a:pt x="281" y="308"/>
                    </a:cubicBezTo>
                    <a:cubicBezTo>
                      <a:pt x="291" y="301"/>
                      <a:pt x="291" y="301"/>
                      <a:pt x="291" y="301"/>
                    </a:cubicBezTo>
                    <a:cubicBezTo>
                      <a:pt x="292" y="301"/>
                      <a:pt x="294" y="301"/>
                      <a:pt x="294" y="302"/>
                    </a:cubicBezTo>
                    <a:cubicBezTo>
                      <a:pt x="295" y="303"/>
                      <a:pt x="295" y="305"/>
                      <a:pt x="294" y="305"/>
                    </a:cubicBezTo>
                    <a:cubicBezTo>
                      <a:pt x="283" y="312"/>
                      <a:pt x="283" y="312"/>
                      <a:pt x="283" y="312"/>
                    </a:cubicBezTo>
                    <a:cubicBezTo>
                      <a:pt x="283" y="312"/>
                      <a:pt x="283" y="312"/>
                      <a:pt x="282" y="312"/>
                    </a:cubicBezTo>
                    <a:cubicBezTo>
                      <a:pt x="281" y="312"/>
                      <a:pt x="281" y="312"/>
                      <a:pt x="280" y="311"/>
                    </a:cubicBezTo>
                    <a:close/>
                    <a:moveTo>
                      <a:pt x="173" y="309"/>
                    </a:moveTo>
                    <a:cubicBezTo>
                      <a:pt x="172" y="308"/>
                      <a:pt x="172" y="306"/>
                      <a:pt x="173" y="306"/>
                    </a:cubicBezTo>
                    <a:cubicBezTo>
                      <a:pt x="181" y="297"/>
                      <a:pt x="181" y="297"/>
                      <a:pt x="181" y="297"/>
                    </a:cubicBezTo>
                    <a:cubicBezTo>
                      <a:pt x="182" y="296"/>
                      <a:pt x="184" y="296"/>
                      <a:pt x="185" y="297"/>
                    </a:cubicBezTo>
                    <a:cubicBezTo>
                      <a:pt x="185" y="297"/>
                      <a:pt x="185" y="298"/>
                      <a:pt x="185" y="299"/>
                    </a:cubicBezTo>
                    <a:cubicBezTo>
                      <a:pt x="185" y="299"/>
                      <a:pt x="185" y="300"/>
                      <a:pt x="185" y="300"/>
                    </a:cubicBezTo>
                    <a:cubicBezTo>
                      <a:pt x="176" y="309"/>
                      <a:pt x="176" y="309"/>
                      <a:pt x="176" y="309"/>
                    </a:cubicBezTo>
                    <a:cubicBezTo>
                      <a:pt x="176" y="309"/>
                      <a:pt x="175" y="310"/>
                      <a:pt x="175" y="310"/>
                    </a:cubicBezTo>
                    <a:cubicBezTo>
                      <a:pt x="174" y="310"/>
                      <a:pt x="173" y="309"/>
                      <a:pt x="173" y="309"/>
                    </a:cubicBezTo>
                    <a:close/>
                    <a:moveTo>
                      <a:pt x="305" y="295"/>
                    </a:moveTo>
                    <a:cubicBezTo>
                      <a:pt x="305" y="295"/>
                      <a:pt x="305" y="294"/>
                      <a:pt x="305" y="294"/>
                    </a:cubicBezTo>
                    <a:cubicBezTo>
                      <a:pt x="305" y="293"/>
                      <a:pt x="305" y="292"/>
                      <a:pt x="306" y="292"/>
                    </a:cubicBezTo>
                    <a:cubicBezTo>
                      <a:pt x="316" y="285"/>
                      <a:pt x="316" y="285"/>
                      <a:pt x="316" y="285"/>
                    </a:cubicBezTo>
                    <a:cubicBezTo>
                      <a:pt x="318" y="285"/>
                      <a:pt x="319" y="285"/>
                      <a:pt x="320" y="286"/>
                    </a:cubicBezTo>
                    <a:cubicBezTo>
                      <a:pt x="320" y="287"/>
                      <a:pt x="320" y="289"/>
                      <a:pt x="319" y="290"/>
                    </a:cubicBezTo>
                    <a:cubicBezTo>
                      <a:pt x="309" y="296"/>
                      <a:pt x="309" y="296"/>
                      <a:pt x="309" y="296"/>
                    </a:cubicBezTo>
                    <a:cubicBezTo>
                      <a:pt x="308" y="296"/>
                      <a:pt x="308" y="296"/>
                      <a:pt x="308" y="296"/>
                    </a:cubicBezTo>
                    <a:cubicBezTo>
                      <a:pt x="307" y="296"/>
                      <a:pt x="306" y="296"/>
                      <a:pt x="305" y="295"/>
                    </a:cubicBezTo>
                    <a:close/>
                    <a:moveTo>
                      <a:pt x="194" y="287"/>
                    </a:moveTo>
                    <a:cubicBezTo>
                      <a:pt x="193" y="286"/>
                      <a:pt x="193" y="285"/>
                      <a:pt x="194" y="284"/>
                    </a:cubicBezTo>
                    <a:cubicBezTo>
                      <a:pt x="202" y="275"/>
                      <a:pt x="202" y="275"/>
                      <a:pt x="202" y="275"/>
                    </a:cubicBezTo>
                    <a:cubicBezTo>
                      <a:pt x="203" y="274"/>
                      <a:pt x="204" y="274"/>
                      <a:pt x="205" y="275"/>
                    </a:cubicBezTo>
                    <a:cubicBezTo>
                      <a:pt x="206" y="276"/>
                      <a:pt x="206" y="276"/>
                      <a:pt x="206" y="277"/>
                    </a:cubicBezTo>
                    <a:cubicBezTo>
                      <a:pt x="206" y="278"/>
                      <a:pt x="206" y="278"/>
                      <a:pt x="205" y="279"/>
                    </a:cubicBezTo>
                    <a:cubicBezTo>
                      <a:pt x="197" y="287"/>
                      <a:pt x="197" y="287"/>
                      <a:pt x="197" y="287"/>
                    </a:cubicBezTo>
                    <a:cubicBezTo>
                      <a:pt x="197" y="288"/>
                      <a:pt x="196" y="288"/>
                      <a:pt x="195" y="288"/>
                    </a:cubicBezTo>
                    <a:cubicBezTo>
                      <a:pt x="195" y="288"/>
                      <a:pt x="194" y="288"/>
                      <a:pt x="194" y="287"/>
                    </a:cubicBezTo>
                    <a:close/>
                    <a:moveTo>
                      <a:pt x="331" y="279"/>
                    </a:moveTo>
                    <a:cubicBezTo>
                      <a:pt x="331" y="279"/>
                      <a:pt x="331" y="278"/>
                      <a:pt x="331" y="278"/>
                    </a:cubicBezTo>
                    <a:cubicBezTo>
                      <a:pt x="331" y="277"/>
                      <a:pt x="331" y="276"/>
                      <a:pt x="332" y="276"/>
                    </a:cubicBezTo>
                    <a:cubicBezTo>
                      <a:pt x="342" y="270"/>
                      <a:pt x="342" y="270"/>
                      <a:pt x="342" y="270"/>
                    </a:cubicBezTo>
                    <a:cubicBezTo>
                      <a:pt x="343" y="269"/>
                      <a:pt x="344" y="269"/>
                      <a:pt x="345" y="270"/>
                    </a:cubicBezTo>
                    <a:cubicBezTo>
                      <a:pt x="346" y="271"/>
                      <a:pt x="345" y="273"/>
                      <a:pt x="344" y="274"/>
                    </a:cubicBezTo>
                    <a:cubicBezTo>
                      <a:pt x="334" y="280"/>
                      <a:pt x="334" y="280"/>
                      <a:pt x="334" y="280"/>
                    </a:cubicBezTo>
                    <a:cubicBezTo>
                      <a:pt x="334" y="280"/>
                      <a:pt x="333" y="280"/>
                      <a:pt x="333" y="280"/>
                    </a:cubicBezTo>
                    <a:cubicBezTo>
                      <a:pt x="332" y="280"/>
                      <a:pt x="331" y="280"/>
                      <a:pt x="331" y="279"/>
                    </a:cubicBezTo>
                    <a:close/>
                    <a:moveTo>
                      <a:pt x="215" y="266"/>
                    </a:moveTo>
                    <a:cubicBezTo>
                      <a:pt x="214" y="265"/>
                      <a:pt x="214" y="263"/>
                      <a:pt x="215" y="262"/>
                    </a:cubicBezTo>
                    <a:cubicBezTo>
                      <a:pt x="223" y="254"/>
                      <a:pt x="223" y="254"/>
                      <a:pt x="223" y="254"/>
                    </a:cubicBezTo>
                    <a:cubicBezTo>
                      <a:pt x="224" y="253"/>
                      <a:pt x="225" y="253"/>
                      <a:pt x="226" y="254"/>
                    </a:cubicBezTo>
                    <a:cubicBezTo>
                      <a:pt x="227" y="254"/>
                      <a:pt x="227" y="255"/>
                      <a:pt x="227" y="255"/>
                    </a:cubicBezTo>
                    <a:cubicBezTo>
                      <a:pt x="227" y="256"/>
                      <a:pt x="227" y="257"/>
                      <a:pt x="226" y="257"/>
                    </a:cubicBezTo>
                    <a:cubicBezTo>
                      <a:pt x="218" y="266"/>
                      <a:pt x="218" y="266"/>
                      <a:pt x="218" y="266"/>
                    </a:cubicBezTo>
                    <a:cubicBezTo>
                      <a:pt x="218" y="266"/>
                      <a:pt x="217" y="266"/>
                      <a:pt x="216" y="266"/>
                    </a:cubicBezTo>
                    <a:cubicBezTo>
                      <a:pt x="216" y="266"/>
                      <a:pt x="215" y="266"/>
                      <a:pt x="215" y="266"/>
                    </a:cubicBezTo>
                    <a:close/>
                    <a:moveTo>
                      <a:pt x="356" y="263"/>
                    </a:moveTo>
                    <a:cubicBezTo>
                      <a:pt x="356" y="263"/>
                      <a:pt x="356" y="262"/>
                      <a:pt x="356" y="262"/>
                    </a:cubicBezTo>
                    <a:cubicBezTo>
                      <a:pt x="356" y="261"/>
                      <a:pt x="356" y="260"/>
                      <a:pt x="357" y="260"/>
                    </a:cubicBezTo>
                    <a:cubicBezTo>
                      <a:pt x="367" y="254"/>
                      <a:pt x="367" y="254"/>
                      <a:pt x="367" y="254"/>
                    </a:cubicBezTo>
                    <a:cubicBezTo>
                      <a:pt x="368" y="253"/>
                      <a:pt x="370" y="253"/>
                      <a:pt x="371" y="254"/>
                    </a:cubicBezTo>
                    <a:cubicBezTo>
                      <a:pt x="371" y="255"/>
                      <a:pt x="371" y="257"/>
                      <a:pt x="370" y="258"/>
                    </a:cubicBezTo>
                    <a:cubicBezTo>
                      <a:pt x="360" y="264"/>
                      <a:pt x="360" y="264"/>
                      <a:pt x="360" y="264"/>
                    </a:cubicBezTo>
                    <a:cubicBezTo>
                      <a:pt x="359" y="264"/>
                      <a:pt x="359" y="264"/>
                      <a:pt x="358" y="264"/>
                    </a:cubicBezTo>
                    <a:cubicBezTo>
                      <a:pt x="358" y="264"/>
                      <a:pt x="357" y="264"/>
                      <a:pt x="356" y="263"/>
                    </a:cubicBezTo>
                    <a:close/>
                    <a:moveTo>
                      <a:pt x="382" y="247"/>
                    </a:moveTo>
                    <a:cubicBezTo>
                      <a:pt x="381" y="247"/>
                      <a:pt x="381" y="247"/>
                      <a:pt x="381" y="246"/>
                    </a:cubicBezTo>
                    <a:cubicBezTo>
                      <a:pt x="381" y="245"/>
                      <a:pt x="382" y="244"/>
                      <a:pt x="382" y="244"/>
                    </a:cubicBezTo>
                    <a:cubicBezTo>
                      <a:pt x="393" y="238"/>
                      <a:pt x="393" y="238"/>
                      <a:pt x="393" y="238"/>
                    </a:cubicBezTo>
                    <a:cubicBezTo>
                      <a:pt x="394" y="237"/>
                      <a:pt x="395" y="237"/>
                      <a:pt x="396" y="238"/>
                    </a:cubicBezTo>
                    <a:cubicBezTo>
                      <a:pt x="397" y="240"/>
                      <a:pt x="396" y="241"/>
                      <a:pt x="395" y="242"/>
                    </a:cubicBezTo>
                    <a:cubicBezTo>
                      <a:pt x="385" y="248"/>
                      <a:pt x="385" y="248"/>
                      <a:pt x="385" y="248"/>
                    </a:cubicBezTo>
                    <a:cubicBezTo>
                      <a:pt x="385" y="248"/>
                      <a:pt x="384" y="248"/>
                      <a:pt x="384" y="248"/>
                    </a:cubicBezTo>
                    <a:cubicBezTo>
                      <a:pt x="383" y="248"/>
                      <a:pt x="382" y="248"/>
                      <a:pt x="382" y="247"/>
                    </a:cubicBezTo>
                    <a:close/>
                    <a:moveTo>
                      <a:pt x="235" y="244"/>
                    </a:moveTo>
                    <a:cubicBezTo>
                      <a:pt x="235" y="243"/>
                      <a:pt x="234" y="242"/>
                      <a:pt x="235" y="241"/>
                    </a:cubicBezTo>
                    <a:cubicBezTo>
                      <a:pt x="244" y="232"/>
                      <a:pt x="244" y="232"/>
                      <a:pt x="244" y="232"/>
                    </a:cubicBezTo>
                    <a:cubicBezTo>
                      <a:pt x="245" y="231"/>
                      <a:pt x="246" y="231"/>
                      <a:pt x="247" y="232"/>
                    </a:cubicBezTo>
                    <a:cubicBezTo>
                      <a:pt x="248" y="233"/>
                      <a:pt x="248" y="233"/>
                      <a:pt x="248" y="234"/>
                    </a:cubicBezTo>
                    <a:cubicBezTo>
                      <a:pt x="248" y="234"/>
                      <a:pt x="248" y="235"/>
                      <a:pt x="247" y="236"/>
                    </a:cubicBezTo>
                    <a:cubicBezTo>
                      <a:pt x="239" y="244"/>
                      <a:pt x="239" y="244"/>
                      <a:pt x="239" y="244"/>
                    </a:cubicBezTo>
                    <a:cubicBezTo>
                      <a:pt x="238" y="245"/>
                      <a:pt x="238" y="245"/>
                      <a:pt x="237" y="245"/>
                    </a:cubicBezTo>
                    <a:cubicBezTo>
                      <a:pt x="237" y="245"/>
                      <a:pt x="236" y="245"/>
                      <a:pt x="235" y="244"/>
                    </a:cubicBezTo>
                    <a:close/>
                    <a:moveTo>
                      <a:pt x="407" y="231"/>
                    </a:moveTo>
                    <a:cubicBezTo>
                      <a:pt x="407" y="231"/>
                      <a:pt x="407" y="231"/>
                      <a:pt x="407" y="230"/>
                    </a:cubicBezTo>
                    <a:cubicBezTo>
                      <a:pt x="407" y="229"/>
                      <a:pt x="407" y="229"/>
                      <a:pt x="408" y="228"/>
                    </a:cubicBezTo>
                    <a:cubicBezTo>
                      <a:pt x="418" y="222"/>
                      <a:pt x="418" y="222"/>
                      <a:pt x="418" y="222"/>
                    </a:cubicBezTo>
                    <a:cubicBezTo>
                      <a:pt x="419" y="221"/>
                      <a:pt x="421" y="221"/>
                      <a:pt x="421" y="222"/>
                    </a:cubicBezTo>
                    <a:cubicBezTo>
                      <a:pt x="422" y="224"/>
                      <a:pt x="422" y="225"/>
                      <a:pt x="421" y="226"/>
                    </a:cubicBezTo>
                    <a:cubicBezTo>
                      <a:pt x="410" y="232"/>
                      <a:pt x="410" y="232"/>
                      <a:pt x="410" y="232"/>
                    </a:cubicBezTo>
                    <a:cubicBezTo>
                      <a:pt x="410" y="232"/>
                      <a:pt x="410" y="233"/>
                      <a:pt x="409" y="233"/>
                    </a:cubicBezTo>
                    <a:cubicBezTo>
                      <a:pt x="408" y="233"/>
                      <a:pt x="408" y="232"/>
                      <a:pt x="407" y="231"/>
                    </a:cubicBezTo>
                    <a:close/>
                    <a:moveTo>
                      <a:pt x="256" y="223"/>
                    </a:moveTo>
                    <a:cubicBezTo>
                      <a:pt x="255" y="222"/>
                      <a:pt x="255" y="220"/>
                      <a:pt x="256" y="219"/>
                    </a:cubicBezTo>
                    <a:cubicBezTo>
                      <a:pt x="265" y="211"/>
                      <a:pt x="265" y="211"/>
                      <a:pt x="265" y="211"/>
                    </a:cubicBezTo>
                    <a:cubicBezTo>
                      <a:pt x="266" y="210"/>
                      <a:pt x="267" y="210"/>
                      <a:pt x="268" y="211"/>
                    </a:cubicBezTo>
                    <a:cubicBezTo>
                      <a:pt x="268" y="211"/>
                      <a:pt x="269" y="212"/>
                      <a:pt x="269" y="212"/>
                    </a:cubicBezTo>
                    <a:cubicBezTo>
                      <a:pt x="269" y="213"/>
                      <a:pt x="269" y="214"/>
                      <a:pt x="268" y="214"/>
                    </a:cubicBezTo>
                    <a:cubicBezTo>
                      <a:pt x="260" y="223"/>
                      <a:pt x="260" y="223"/>
                      <a:pt x="260" y="223"/>
                    </a:cubicBezTo>
                    <a:cubicBezTo>
                      <a:pt x="259" y="223"/>
                      <a:pt x="259" y="223"/>
                      <a:pt x="258" y="223"/>
                    </a:cubicBezTo>
                    <a:cubicBezTo>
                      <a:pt x="257" y="223"/>
                      <a:pt x="257" y="223"/>
                      <a:pt x="256" y="223"/>
                    </a:cubicBezTo>
                    <a:close/>
                    <a:moveTo>
                      <a:pt x="433" y="215"/>
                    </a:moveTo>
                    <a:cubicBezTo>
                      <a:pt x="432" y="215"/>
                      <a:pt x="432" y="215"/>
                      <a:pt x="432" y="214"/>
                    </a:cubicBezTo>
                    <a:cubicBezTo>
                      <a:pt x="432" y="213"/>
                      <a:pt x="433" y="213"/>
                      <a:pt x="433" y="212"/>
                    </a:cubicBezTo>
                    <a:cubicBezTo>
                      <a:pt x="443" y="206"/>
                      <a:pt x="443" y="206"/>
                      <a:pt x="443" y="206"/>
                    </a:cubicBezTo>
                    <a:cubicBezTo>
                      <a:pt x="445" y="205"/>
                      <a:pt x="446" y="205"/>
                      <a:pt x="447" y="207"/>
                    </a:cubicBezTo>
                    <a:cubicBezTo>
                      <a:pt x="447" y="208"/>
                      <a:pt x="447" y="209"/>
                      <a:pt x="446" y="210"/>
                    </a:cubicBezTo>
                    <a:cubicBezTo>
                      <a:pt x="436" y="216"/>
                      <a:pt x="436" y="216"/>
                      <a:pt x="436" y="216"/>
                    </a:cubicBezTo>
                    <a:cubicBezTo>
                      <a:pt x="435" y="216"/>
                      <a:pt x="435" y="217"/>
                      <a:pt x="435" y="217"/>
                    </a:cubicBezTo>
                    <a:cubicBezTo>
                      <a:pt x="434" y="217"/>
                      <a:pt x="433" y="216"/>
                      <a:pt x="433" y="215"/>
                    </a:cubicBezTo>
                    <a:close/>
                    <a:moveTo>
                      <a:pt x="277" y="201"/>
                    </a:moveTo>
                    <a:cubicBezTo>
                      <a:pt x="276" y="200"/>
                      <a:pt x="276" y="199"/>
                      <a:pt x="277" y="198"/>
                    </a:cubicBezTo>
                    <a:cubicBezTo>
                      <a:pt x="285" y="189"/>
                      <a:pt x="285" y="189"/>
                      <a:pt x="285" y="189"/>
                    </a:cubicBezTo>
                    <a:cubicBezTo>
                      <a:pt x="286" y="188"/>
                      <a:pt x="288" y="188"/>
                      <a:pt x="289" y="189"/>
                    </a:cubicBezTo>
                    <a:cubicBezTo>
                      <a:pt x="289" y="189"/>
                      <a:pt x="290" y="190"/>
                      <a:pt x="290" y="191"/>
                    </a:cubicBezTo>
                    <a:cubicBezTo>
                      <a:pt x="290" y="191"/>
                      <a:pt x="289" y="192"/>
                      <a:pt x="289" y="192"/>
                    </a:cubicBezTo>
                    <a:cubicBezTo>
                      <a:pt x="281" y="201"/>
                      <a:pt x="281" y="201"/>
                      <a:pt x="281" y="201"/>
                    </a:cubicBezTo>
                    <a:cubicBezTo>
                      <a:pt x="280" y="202"/>
                      <a:pt x="279" y="202"/>
                      <a:pt x="279" y="202"/>
                    </a:cubicBezTo>
                    <a:cubicBezTo>
                      <a:pt x="278" y="202"/>
                      <a:pt x="278" y="202"/>
                      <a:pt x="277" y="201"/>
                    </a:cubicBezTo>
                    <a:close/>
                    <a:moveTo>
                      <a:pt x="458" y="200"/>
                    </a:moveTo>
                    <a:cubicBezTo>
                      <a:pt x="458" y="199"/>
                      <a:pt x="458" y="199"/>
                      <a:pt x="458" y="198"/>
                    </a:cubicBezTo>
                    <a:cubicBezTo>
                      <a:pt x="458" y="197"/>
                      <a:pt x="458" y="197"/>
                      <a:pt x="459" y="196"/>
                    </a:cubicBezTo>
                    <a:cubicBezTo>
                      <a:pt x="469" y="190"/>
                      <a:pt x="469" y="190"/>
                      <a:pt x="469" y="190"/>
                    </a:cubicBezTo>
                    <a:cubicBezTo>
                      <a:pt x="470" y="189"/>
                      <a:pt x="472" y="189"/>
                      <a:pt x="472" y="191"/>
                    </a:cubicBezTo>
                    <a:cubicBezTo>
                      <a:pt x="473" y="192"/>
                      <a:pt x="473" y="193"/>
                      <a:pt x="471" y="194"/>
                    </a:cubicBezTo>
                    <a:cubicBezTo>
                      <a:pt x="461" y="200"/>
                      <a:pt x="461" y="200"/>
                      <a:pt x="461" y="200"/>
                    </a:cubicBezTo>
                    <a:cubicBezTo>
                      <a:pt x="461" y="201"/>
                      <a:pt x="460" y="201"/>
                      <a:pt x="460" y="201"/>
                    </a:cubicBezTo>
                    <a:cubicBezTo>
                      <a:pt x="459" y="201"/>
                      <a:pt x="458" y="200"/>
                      <a:pt x="458" y="200"/>
                    </a:cubicBezTo>
                    <a:close/>
                    <a:moveTo>
                      <a:pt x="483" y="184"/>
                    </a:moveTo>
                    <a:cubicBezTo>
                      <a:pt x="483" y="183"/>
                      <a:pt x="483" y="183"/>
                      <a:pt x="483" y="182"/>
                    </a:cubicBezTo>
                    <a:cubicBezTo>
                      <a:pt x="483" y="182"/>
                      <a:pt x="483" y="181"/>
                      <a:pt x="484" y="180"/>
                    </a:cubicBezTo>
                    <a:cubicBezTo>
                      <a:pt x="494" y="174"/>
                      <a:pt x="494" y="174"/>
                      <a:pt x="494" y="174"/>
                    </a:cubicBezTo>
                    <a:cubicBezTo>
                      <a:pt x="495" y="173"/>
                      <a:pt x="497" y="174"/>
                      <a:pt x="498" y="175"/>
                    </a:cubicBezTo>
                    <a:cubicBezTo>
                      <a:pt x="498" y="176"/>
                      <a:pt x="498" y="177"/>
                      <a:pt x="497" y="178"/>
                    </a:cubicBezTo>
                    <a:cubicBezTo>
                      <a:pt x="487" y="184"/>
                      <a:pt x="487" y="184"/>
                      <a:pt x="487" y="184"/>
                    </a:cubicBezTo>
                    <a:cubicBezTo>
                      <a:pt x="486" y="185"/>
                      <a:pt x="486" y="185"/>
                      <a:pt x="485" y="185"/>
                    </a:cubicBezTo>
                    <a:cubicBezTo>
                      <a:pt x="485" y="185"/>
                      <a:pt x="484" y="184"/>
                      <a:pt x="483" y="184"/>
                    </a:cubicBezTo>
                    <a:close/>
                    <a:moveTo>
                      <a:pt x="298" y="180"/>
                    </a:moveTo>
                    <a:cubicBezTo>
                      <a:pt x="297" y="179"/>
                      <a:pt x="297" y="177"/>
                      <a:pt x="298" y="176"/>
                    </a:cubicBezTo>
                    <a:cubicBezTo>
                      <a:pt x="306" y="168"/>
                      <a:pt x="306" y="168"/>
                      <a:pt x="306" y="168"/>
                    </a:cubicBezTo>
                    <a:cubicBezTo>
                      <a:pt x="307" y="167"/>
                      <a:pt x="309" y="167"/>
                      <a:pt x="310" y="167"/>
                    </a:cubicBezTo>
                    <a:cubicBezTo>
                      <a:pt x="310" y="168"/>
                      <a:pt x="310" y="169"/>
                      <a:pt x="310" y="169"/>
                    </a:cubicBezTo>
                    <a:cubicBezTo>
                      <a:pt x="310" y="170"/>
                      <a:pt x="310" y="170"/>
                      <a:pt x="310" y="171"/>
                    </a:cubicBezTo>
                    <a:cubicBezTo>
                      <a:pt x="301" y="179"/>
                      <a:pt x="301" y="179"/>
                      <a:pt x="301" y="179"/>
                    </a:cubicBezTo>
                    <a:cubicBezTo>
                      <a:pt x="301" y="180"/>
                      <a:pt x="300" y="180"/>
                      <a:pt x="300" y="180"/>
                    </a:cubicBezTo>
                    <a:cubicBezTo>
                      <a:pt x="299" y="180"/>
                      <a:pt x="299" y="180"/>
                      <a:pt x="298" y="180"/>
                    </a:cubicBezTo>
                    <a:close/>
                    <a:moveTo>
                      <a:pt x="509" y="168"/>
                    </a:moveTo>
                    <a:cubicBezTo>
                      <a:pt x="509" y="167"/>
                      <a:pt x="508" y="167"/>
                      <a:pt x="508" y="166"/>
                    </a:cubicBezTo>
                    <a:cubicBezTo>
                      <a:pt x="508" y="166"/>
                      <a:pt x="509" y="165"/>
                      <a:pt x="510" y="164"/>
                    </a:cubicBezTo>
                    <a:cubicBezTo>
                      <a:pt x="520" y="158"/>
                      <a:pt x="520" y="158"/>
                      <a:pt x="520" y="158"/>
                    </a:cubicBezTo>
                    <a:cubicBezTo>
                      <a:pt x="521" y="157"/>
                      <a:pt x="522" y="158"/>
                      <a:pt x="523" y="159"/>
                    </a:cubicBezTo>
                    <a:cubicBezTo>
                      <a:pt x="524" y="160"/>
                      <a:pt x="523" y="161"/>
                      <a:pt x="522" y="162"/>
                    </a:cubicBezTo>
                    <a:cubicBezTo>
                      <a:pt x="512" y="168"/>
                      <a:pt x="512" y="168"/>
                      <a:pt x="512" y="168"/>
                    </a:cubicBezTo>
                    <a:cubicBezTo>
                      <a:pt x="512" y="169"/>
                      <a:pt x="511" y="169"/>
                      <a:pt x="511" y="169"/>
                    </a:cubicBezTo>
                    <a:cubicBezTo>
                      <a:pt x="510" y="169"/>
                      <a:pt x="509" y="168"/>
                      <a:pt x="509" y="168"/>
                    </a:cubicBezTo>
                    <a:close/>
                    <a:moveTo>
                      <a:pt x="319" y="158"/>
                    </a:moveTo>
                    <a:cubicBezTo>
                      <a:pt x="318" y="157"/>
                      <a:pt x="318" y="156"/>
                      <a:pt x="319" y="155"/>
                    </a:cubicBezTo>
                    <a:cubicBezTo>
                      <a:pt x="327" y="146"/>
                      <a:pt x="327" y="146"/>
                      <a:pt x="327" y="146"/>
                    </a:cubicBezTo>
                    <a:cubicBezTo>
                      <a:pt x="328" y="145"/>
                      <a:pt x="330" y="145"/>
                      <a:pt x="331" y="146"/>
                    </a:cubicBezTo>
                    <a:cubicBezTo>
                      <a:pt x="331" y="146"/>
                      <a:pt x="331" y="147"/>
                      <a:pt x="331" y="148"/>
                    </a:cubicBezTo>
                    <a:cubicBezTo>
                      <a:pt x="331" y="148"/>
                      <a:pt x="331" y="149"/>
                      <a:pt x="331" y="149"/>
                    </a:cubicBezTo>
                    <a:cubicBezTo>
                      <a:pt x="322" y="158"/>
                      <a:pt x="322" y="158"/>
                      <a:pt x="322" y="158"/>
                    </a:cubicBezTo>
                    <a:cubicBezTo>
                      <a:pt x="322" y="158"/>
                      <a:pt x="321" y="159"/>
                      <a:pt x="321" y="159"/>
                    </a:cubicBezTo>
                    <a:cubicBezTo>
                      <a:pt x="320" y="159"/>
                      <a:pt x="319" y="158"/>
                      <a:pt x="319" y="158"/>
                    </a:cubicBezTo>
                    <a:close/>
                    <a:moveTo>
                      <a:pt x="534" y="152"/>
                    </a:moveTo>
                    <a:cubicBezTo>
                      <a:pt x="534" y="151"/>
                      <a:pt x="534" y="151"/>
                      <a:pt x="534" y="150"/>
                    </a:cubicBezTo>
                    <a:cubicBezTo>
                      <a:pt x="534" y="150"/>
                      <a:pt x="534" y="149"/>
                      <a:pt x="535" y="148"/>
                    </a:cubicBezTo>
                    <a:cubicBezTo>
                      <a:pt x="545" y="142"/>
                      <a:pt x="545" y="142"/>
                      <a:pt x="545" y="142"/>
                    </a:cubicBezTo>
                    <a:cubicBezTo>
                      <a:pt x="546" y="141"/>
                      <a:pt x="548" y="142"/>
                      <a:pt x="548" y="143"/>
                    </a:cubicBezTo>
                    <a:cubicBezTo>
                      <a:pt x="549" y="144"/>
                      <a:pt x="549" y="145"/>
                      <a:pt x="548" y="146"/>
                    </a:cubicBezTo>
                    <a:cubicBezTo>
                      <a:pt x="538" y="152"/>
                      <a:pt x="538" y="152"/>
                      <a:pt x="538" y="152"/>
                    </a:cubicBezTo>
                    <a:cubicBezTo>
                      <a:pt x="537" y="153"/>
                      <a:pt x="537" y="153"/>
                      <a:pt x="536" y="153"/>
                    </a:cubicBezTo>
                    <a:cubicBezTo>
                      <a:pt x="535" y="153"/>
                      <a:pt x="535" y="152"/>
                      <a:pt x="534" y="152"/>
                    </a:cubicBezTo>
                    <a:close/>
                    <a:moveTo>
                      <a:pt x="340" y="136"/>
                    </a:moveTo>
                    <a:cubicBezTo>
                      <a:pt x="339" y="136"/>
                      <a:pt x="339" y="134"/>
                      <a:pt x="340" y="133"/>
                    </a:cubicBezTo>
                    <a:cubicBezTo>
                      <a:pt x="348" y="124"/>
                      <a:pt x="348" y="124"/>
                      <a:pt x="348" y="124"/>
                    </a:cubicBezTo>
                    <a:cubicBezTo>
                      <a:pt x="349" y="123"/>
                      <a:pt x="350" y="123"/>
                      <a:pt x="351" y="124"/>
                    </a:cubicBezTo>
                    <a:cubicBezTo>
                      <a:pt x="352" y="125"/>
                      <a:pt x="352" y="125"/>
                      <a:pt x="352" y="126"/>
                    </a:cubicBezTo>
                    <a:cubicBezTo>
                      <a:pt x="352" y="127"/>
                      <a:pt x="352" y="127"/>
                      <a:pt x="351" y="128"/>
                    </a:cubicBezTo>
                    <a:cubicBezTo>
                      <a:pt x="343" y="136"/>
                      <a:pt x="343" y="136"/>
                      <a:pt x="343" y="136"/>
                    </a:cubicBezTo>
                    <a:cubicBezTo>
                      <a:pt x="343" y="137"/>
                      <a:pt x="342" y="137"/>
                      <a:pt x="341" y="137"/>
                    </a:cubicBezTo>
                    <a:cubicBezTo>
                      <a:pt x="341" y="137"/>
                      <a:pt x="340" y="137"/>
                      <a:pt x="340" y="136"/>
                    </a:cubicBezTo>
                    <a:close/>
                    <a:moveTo>
                      <a:pt x="560" y="136"/>
                    </a:moveTo>
                    <a:cubicBezTo>
                      <a:pt x="559" y="135"/>
                      <a:pt x="559" y="135"/>
                      <a:pt x="559" y="135"/>
                    </a:cubicBezTo>
                    <a:cubicBezTo>
                      <a:pt x="559" y="134"/>
                      <a:pt x="560" y="133"/>
                      <a:pt x="560" y="132"/>
                    </a:cubicBezTo>
                    <a:cubicBezTo>
                      <a:pt x="571" y="126"/>
                      <a:pt x="571" y="126"/>
                      <a:pt x="571" y="126"/>
                    </a:cubicBezTo>
                    <a:cubicBezTo>
                      <a:pt x="572" y="125"/>
                      <a:pt x="573" y="126"/>
                      <a:pt x="574" y="127"/>
                    </a:cubicBezTo>
                    <a:cubicBezTo>
                      <a:pt x="575" y="128"/>
                      <a:pt x="574" y="129"/>
                      <a:pt x="573" y="130"/>
                    </a:cubicBezTo>
                    <a:cubicBezTo>
                      <a:pt x="563" y="137"/>
                      <a:pt x="563" y="137"/>
                      <a:pt x="563" y="137"/>
                    </a:cubicBezTo>
                    <a:cubicBezTo>
                      <a:pt x="563" y="137"/>
                      <a:pt x="562" y="137"/>
                      <a:pt x="562" y="137"/>
                    </a:cubicBezTo>
                    <a:cubicBezTo>
                      <a:pt x="561" y="137"/>
                      <a:pt x="560" y="137"/>
                      <a:pt x="560" y="136"/>
                    </a:cubicBezTo>
                    <a:close/>
                    <a:moveTo>
                      <a:pt x="585" y="120"/>
                    </a:moveTo>
                    <a:cubicBezTo>
                      <a:pt x="585" y="119"/>
                      <a:pt x="585" y="119"/>
                      <a:pt x="585" y="119"/>
                    </a:cubicBezTo>
                    <a:cubicBezTo>
                      <a:pt x="585" y="118"/>
                      <a:pt x="585" y="117"/>
                      <a:pt x="586" y="117"/>
                    </a:cubicBezTo>
                    <a:cubicBezTo>
                      <a:pt x="596" y="110"/>
                      <a:pt x="596" y="110"/>
                      <a:pt x="596" y="110"/>
                    </a:cubicBezTo>
                    <a:cubicBezTo>
                      <a:pt x="597" y="109"/>
                      <a:pt x="599" y="110"/>
                      <a:pt x="599" y="111"/>
                    </a:cubicBezTo>
                    <a:cubicBezTo>
                      <a:pt x="600" y="112"/>
                      <a:pt x="600" y="114"/>
                      <a:pt x="599" y="114"/>
                    </a:cubicBezTo>
                    <a:cubicBezTo>
                      <a:pt x="588" y="121"/>
                      <a:pt x="588" y="121"/>
                      <a:pt x="588" y="121"/>
                    </a:cubicBezTo>
                    <a:cubicBezTo>
                      <a:pt x="588" y="121"/>
                      <a:pt x="588" y="121"/>
                      <a:pt x="587" y="121"/>
                    </a:cubicBezTo>
                    <a:cubicBezTo>
                      <a:pt x="586" y="121"/>
                      <a:pt x="586" y="121"/>
                      <a:pt x="585" y="120"/>
                    </a:cubicBezTo>
                    <a:close/>
                    <a:moveTo>
                      <a:pt x="361" y="115"/>
                    </a:moveTo>
                    <a:cubicBezTo>
                      <a:pt x="360" y="114"/>
                      <a:pt x="360" y="112"/>
                      <a:pt x="361" y="111"/>
                    </a:cubicBezTo>
                    <a:cubicBezTo>
                      <a:pt x="369" y="103"/>
                      <a:pt x="369" y="103"/>
                      <a:pt x="369" y="103"/>
                    </a:cubicBezTo>
                    <a:cubicBezTo>
                      <a:pt x="370" y="102"/>
                      <a:pt x="371" y="102"/>
                      <a:pt x="372" y="103"/>
                    </a:cubicBezTo>
                    <a:cubicBezTo>
                      <a:pt x="373" y="103"/>
                      <a:pt x="373" y="104"/>
                      <a:pt x="373" y="104"/>
                    </a:cubicBezTo>
                    <a:cubicBezTo>
                      <a:pt x="373" y="105"/>
                      <a:pt x="373" y="106"/>
                      <a:pt x="372" y="106"/>
                    </a:cubicBezTo>
                    <a:cubicBezTo>
                      <a:pt x="364" y="115"/>
                      <a:pt x="364" y="115"/>
                      <a:pt x="364" y="115"/>
                    </a:cubicBezTo>
                    <a:cubicBezTo>
                      <a:pt x="364" y="115"/>
                      <a:pt x="363" y="116"/>
                      <a:pt x="362" y="116"/>
                    </a:cubicBezTo>
                    <a:cubicBezTo>
                      <a:pt x="362" y="116"/>
                      <a:pt x="361" y="115"/>
                      <a:pt x="361" y="115"/>
                    </a:cubicBezTo>
                    <a:close/>
                    <a:moveTo>
                      <a:pt x="610" y="104"/>
                    </a:moveTo>
                    <a:cubicBezTo>
                      <a:pt x="610" y="104"/>
                      <a:pt x="610" y="103"/>
                      <a:pt x="610" y="103"/>
                    </a:cubicBezTo>
                    <a:cubicBezTo>
                      <a:pt x="610" y="102"/>
                      <a:pt x="610" y="101"/>
                      <a:pt x="611" y="101"/>
                    </a:cubicBezTo>
                    <a:cubicBezTo>
                      <a:pt x="621" y="94"/>
                      <a:pt x="621" y="94"/>
                      <a:pt x="621" y="94"/>
                    </a:cubicBezTo>
                    <a:cubicBezTo>
                      <a:pt x="623" y="94"/>
                      <a:pt x="624" y="94"/>
                      <a:pt x="625" y="95"/>
                    </a:cubicBezTo>
                    <a:cubicBezTo>
                      <a:pt x="625" y="96"/>
                      <a:pt x="625" y="98"/>
                      <a:pt x="624" y="98"/>
                    </a:cubicBezTo>
                    <a:cubicBezTo>
                      <a:pt x="614" y="105"/>
                      <a:pt x="614" y="105"/>
                      <a:pt x="614" y="105"/>
                    </a:cubicBezTo>
                    <a:cubicBezTo>
                      <a:pt x="613" y="105"/>
                      <a:pt x="613" y="105"/>
                      <a:pt x="613" y="105"/>
                    </a:cubicBezTo>
                    <a:cubicBezTo>
                      <a:pt x="612" y="105"/>
                      <a:pt x="611" y="105"/>
                      <a:pt x="610" y="104"/>
                    </a:cubicBezTo>
                    <a:close/>
                    <a:moveTo>
                      <a:pt x="381" y="93"/>
                    </a:moveTo>
                    <a:cubicBezTo>
                      <a:pt x="381" y="92"/>
                      <a:pt x="380" y="91"/>
                      <a:pt x="381" y="90"/>
                    </a:cubicBezTo>
                    <a:cubicBezTo>
                      <a:pt x="390" y="81"/>
                      <a:pt x="390" y="81"/>
                      <a:pt x="390" y="81"/>
                    </a:cubicBezTo>
                    <a:cubicBezTo>
                      <a:pt x="391" y="80"/>
                      <a:pt x="392" y="80"/>
                      <a:pt x="393" y="81"/>
                    </a:cubicBezTo>
                    <a:cubicBezTo>
                      <a:pt x="394" y="82"/>
                      <a:pt x="394" y="82"/>
                      <a:pt x="394" y="83"/>
                    </a:cubicBezTo>
                    <a:cubicBezTo>
                      <a:pt x="394" y="84"/>
                      <a:pt x="394" y="84"/>
                      <a:pt x="393" y="85"/>
                    </a:cubicBezTo>
                    <a:cubicBezTo>
                      <a:pt x="385" y="93"/>
                      <a:pt x="385" y="93"/>
                      <a:pt x="385" y="93"/>
                    </a:cubicBezTo>
                    <a:cubicBezTo>
                      <a:pt x="384" y="94"/>
                      <a:pt x="384" y="94"/>
                      <a:pt x="383" y="94"/>
                    </a:cubicBezTo>
                    <a:cubicBezTo>
                      <a:pt x="383" y="94"/>
                      <a:pt x="382" y="94"/>
                      <a:pt x="381" y="93"/>
                    </a:cubicBezTo>
                    <a:close/>
                    <a:moveTo>
                      <a:pt x="636" y="88"/>
                    </a:moveTo>
                    <a:cubicBezTo>
                      <a:pt x="636" y="88"/>
                      <a:pt x="636" y="87"/>
                      <a:pt x="636" y="87"/>
                    </a:cubicBezTo>
                    <a:cubicBezTo>
                      <a:pt x="636" y="86"/>
                      <a:pt x="636" y="85"/>
                      <a:pt x="637" y="85"/>
                    </a:cubicBezTo>
                    <a:cubicBezTo>
                      <a:pt x="647" y="78"/>
                      <a:pt x="647" y="78"/>
                      <a:pt x="647" y="78"/>
                    </a:cubicBezTo>
                    <a:cubicBezTo>
                      <a:pt x="648" y="78"/>
                      <a:pt x="649" y="78"/>
                      <a:pt x="650" y="79"/>
                    </a:cubicBezTo>
                    <a:cubicBezTo>
                      <a:pt x="651" y="80"/>
                      <a:pt x="650" y="82"/>
                      <a:pt x="649" y="82"/>
                    </a:cubicBezTo>
                    <a:cubicBezTo>
                      <a:pt x="639" y="89"/>
                      <a:pt x="639" y="89"/>
                      <a:pt x="639" y="89"/>
                    </a:cubicBezTo>
                    <a:cubicBezTo>
                      <a:pt x="639" y="89"/>
                      <a:pt x="638" y="89"/>
                      <a:pt x="638" y="89"/>
                    </a:cubicBezTo>
                    <a:cubicBezTo>
                      <a:pt x="637" y="89"/>
                      <a:pt x="636" y="89"/>
                      <a:pt x="636" y="88"/>
                    </a:cubicBezTo>
                    <a:close/>
                    <a:moveTo>
                      <a:pt x="643" y="75"/>
                    </a:moveTo>
                    <a:cubicBezTo>
                      <a:pt x="632" y="70"/>
                      <a:pt x="632" y="70"/>
                      <a:pt x="632" y="70"/>
                    </a:cubicBezTo>
                    <a:cubicBezTo>
                      <a:pt x="631" y="70"/>
                      <a:pt x="630" y="68"/>
                      <a:pt x="631" y="67"/>
                    </a:cubicBezTo>
                    <a:cubicBezTo>
                      <a:pt x="631" y="66"/>
                      <a:pt x="632" y="65"/>
                      <a:pt x="634" y="66"/>
                    </a:cubicBezTo>
                    <a:cubicBezTo>
                      <a:pt x="645" y="70"/>
                      <a:pt x="645" y="70"/>
                      <a:pt x="645" y="70"/>
                    </a:cubicBezTo>
                    <a:cubicBezTo>
                      <a:pt x="646" y="71"/>
                      <a:pt x="646" y="72"/>
                      <a:pt x="646" y="72"/>
                    </a:cubicBezTo>
                    <a:cubicBezTo>
                      <a:pt x="646" y="73"/>
                      <a:pt x="646" y="73"/>
                      <a:pt x="646" y="73"/>
                    </a:cubicBezTo>
                    <a:cubicBezTo>
                      <a:pt x="646" y="74"/>
                      <a:pt x="645" y="75"/>
                      <a:pt x="644" y="75"/>
                    </a:cubicBezTo>
                    <a:lnTo>
                      <a:pt x="643" y="75"/>
                    </a:lnTo>
                    <a:close/>
                    <a:moveTo>
                      <a:pt x="402" y="72"/>
                    </a:moveTo>
                    <a:cubicBezTo>
                      <a:pt x="401" y="71"/>
                      <a:pt x="401" y="69"/>
                      <a:pt x="402" y="68"/>
                    </a:cubicBezTo>
                    <a:cubicBezTo>
                      <a:pt x="411" y="60"/>
                      <a:pt x="411" y="60"/>
                      <a:pt x="411" y="60"/>
                    </a:cubicBezTo>
                    <a:cubicBezTo>
                      <a:pt x="412" y="59"/>
                      <a:pt x="413" y="59"/>
                      <a:pt x="414" y="60"/>
                    </a:cubicBezTo>
                    <a:cubicBezTo>
                      <a:pt x="414" y="60"/>
                      <a:pt x="415" y="61"/>
                      <a:pt x="415" y="61"/>
                    </a:cubicBezTo>
                    <a:cubicBezTo>
                      <a:pt x="415" y="62"/>
                      <a:pt x="415" y="63"/>
                      <a:pt x="414" y="63"/>
                    </a:cubicBezTo>
                    <a:cubicBezTo>
                      <a:pt x="406" y="72"/>
                      <a:pt x="406" y="72"/>
                      <a:pt x="406" y="72"/>
                    </a:cubicBezTo>
                    <a:cubicBezTo>
                      <a:pt x="405" y="72"/>
                      <a:pt x="405" y="72"/>
                      <a:pt x="404" y="72"/>
                    </a:cubicBezTo>
                    <a:cubicBezTo>
                      <a:pt x="403" y="72"/>
                      <a:pt x="403" y="72"/>
                      <a:pt x="402" y="72"/>
                    </a:cubicBezTo>
                    <a:close/>
                    <a:moveTo>
                      <a:pt x="615" y="64"/>
                    </a:moveTo>
                    <a:cubicBezTo>
                      <a:pt x="604" y="59"/>
                      <a:pt x="604" y="59"/>
                      <a:pt x="604" y="59"/>
                    </a:cubicBezTo>
                    <a:cubicBezTo>
                      <a:pt x="603" y="59"/>
                      <a:pt x="602" y="57"/>
                      <a:pt x="603" y="56"/>
                    </a:cubicBezTo>
                    <a:cubicBezTo>
                      <a:pt x="603" y="55"/>
                      <a:pt x="605" y="54"/>
                      <a:pt x="606" y="55"/>
                    </a:cubicBezTo>
                    <a:cubicBezTo>
                      <a:pt x="617" y="59"/>
                      <a:pt x="617" y="59"/>
                      <a:pt x="617" y="59"/>
                    </a:cubicBezTo>
                    <a:cubicBezTo>
                      <a:pt x="618" y="60"/>
                      <a:pt x="618" y="60"/>
                      <a:pt x="618" y="61"/>
                    </a:cubicBezTo>
                    <a:cubicBezTo>
                      <a:pt x="618" y="62"/>
                      <a:pt x="618" y="62"/>
                      <a:pt x="618" y="62"/>
                    </a:cubicBezTo>
                    <a:cubicBezTo>
                      <a:pt x="618" y="63"/>
                      <a:pt x="617" y="64"/>
                      <a:pt x="616" y="64"/>
                    </a:cubicBezTo>
                    <a:lnTo>
                      <a:pt x="615" y="64"/>
                    </a:lnTo>
                    <a:close/>
                    <a:moveTo>
                      <a:pt x="587" y="52"/>
                    </a:moveTo>
                    <a:cubicBezTo>
                      <a:pt x="576" y="48"/>
                      <a:pt x="576" y="48"/>
                      <a:pt x="576" y="48"/>
                    </a:cubicBezTo>
                    <a:cubicBezTo>
                      <a:pt x="575" y="48"/>
                      <a:pt x="574" y="46"/>
                      <a:pt x="575" y="45"/>
                    </a:cubicBezTo>
                    <a:cubicBezTo>
                      <a:pt x="575" y="44"/>
                      <a:pt x="577" y="43"/>
                      <a:pt x="578" y="44"/>
                    </a:cubicBezTo>
                    <a:cubicBezTo>
                      <a:pt x="589" y="48"/>
                      <a:pt x="589" y="48"/>
                      <a:pt x="589" y="48"/>
                    </a:cubicBezTo>
                    <a:cubicBezTo>
                      <a:pt x="590" y="48"/>
                      <a:pt x="591" y="49"/>
                      <a:pt x="591" y="50"/>
                    </a:cubicBezTo>
                    <a:cubicBezTo>
                      <a:pt x="590" y="51"/>
                      <a:pt x="590" y="51"/>
                      <a:pt x="590" y="51"/>
                    </a:cubicBezTo>
                    <a:cubicBezTo>
                      <a:pt x="590" y="52"/>
                      <a:pt x="589" y="53"/>
                      <a:pt x="588" y="53"/>
                    </a:cubicBezTo>
                    <a:lnTo>
                      <a:pt x="587" y="52"/>
                    </a:lnTo>
                    <a:close/>
                    <a:moveTo>
                      <a:pt x="423" y="50"/>
                    </a:moveTo>
                    <a:cubicBezTo>
                      <a:pt x="422" y="49"/>
                      <a:pt x="422" y="48"/>
                      <a:pt x="423" y="47"/>
                    </a:cubicBezTo>
                    <a:cubicBezTo>
                      <a:pt x="431" y="38"/>
                      <a:pt x="431" y="38"/>
                      <a:pt x="431" y="38"/>
                    </a:cubicBezTo>
                    <a:cubicBezTo>
                      <a:pt x="432" y="37"/>
                      <a:pt x="434" y="37"/>
                      <a:pt x="435" y="38"/>
                    </a:cubicBezTo>
                    <a:cubicBezTo>
                      <a:pt x="435" y="39"/>
                      <a:pt x="436" y="39"/>
                      <a:pt x="436" y="40"/>
                    </a:cubicBezTo>
                    <a:cubicBezTo>
                      <a:pt x="436" y="40"/>
                      <a:pt x="435" y="41"/>
                      <a:pt x="435" y="41"/>
                    </a:cubicBezTo>
                    <a:cubicBezTo>
                      <a:pt x="427" y="50"/>
                      <a:pt x="427" y="50"/>
                      <a:pt x="427" y="50"/>
                    </a:cubicBezTo>
                    <a:cubicBezTo>
                      <a:pt x="426" y="51"/>
                      <a:pt x="425" y="51"/>
                      <a:pt x="425" y="51"/>
                    </a:cubicBezTo>
                    <a:cubicBezTo>
                      <a:pt x="424" y="51"/>
                      <a:pt x="424" y="51"/>
                      <a:pt x="423" y="50"/>
                    </a:cubicBezTo>
                    <a:close/>
                    <a:moveTo>
                      <a:pt x="559" y="41"/>
                    </a:moveTo>
                    <a:cubicBezTo>
                      <a:pt x="548" y="37"/>
                      <a:pt x="548" y="37"/>
                      <a:pt x="548" y="37"/>
                    </a:cubicBezTo>
                    <a:cubicBezTo>
                      <a:pt x="547" y="36"/>
                      <a:pt x="547" y="35"/>
                      <a:pt x="547" y="34"/>
                    </a:cubicBezTo>
                    <a:cubicBezTo>
                      <a:pt x="548" y="33"/>
                      <a:pt x="549" y="32"/>
                      <a:pt x="550" y="32"/>
                    </a:cubicBezTo>
                    <a:cubicBezTo>
                      <a:pt x="561" y="37"/>
                      <a:pt x="561" y="37"/>
                      <a:pt x="561" y="37"/>
                    </a:cubicBezTo>
                    <a:cubicBezTo>
                      <a:pt x="562" y="37"/>
                      <a:pt x="563" y="38"/>
                      <a:pt x="563" y="39"/>
                    </a:cubicBezTo>
                    <a:cubicBezTo>
                      <a:pt x="563" y="40"/>
                      <a:pt x="563" y="40"/>
                      <a:pt x="563" y="40"/>
                    </a:cubicBezTo>
                    <a:cubicBezTo>
                      <a:pt x="562" y="41"/>
                      <a:pt x="561" y="41"/>
                      <a:pt x="560" y="41"/>
                    </a:cubicBezTo>
                    <a:lnTo>
                      <a:pt x="559" y="41"/>
                    </a:lnTo>
                    <a:close/>
                    <a:moveTo>
                      <a:pt x="532" y="30"/>
                    </a:moveTo>
                    <a:cubicBezTo>
                      <a:pt x="520" y="26"/>
                      <a:pt x="520" y="26"/>
                      <a:pt x="520" y="26"/>
                    </a:cubicBezTo>
                    <a:cubicBezTo>
                      <a:pt x="519" y="25"/>
                      <a:pt x="519" y="24"/>
                      <a:pt x="519" y="23"/>
                    </a:cubicBezTo>
                    <a:cubicBezTo>
                      <a:pt x="520" y="21"/>
                      <a:pt x="521" y="21"/>
                      <a:pt x="522" y="21"/>
                    </a:cubicBezTo>
                    <a:cubicBezTo>
                      <a:pt x="533" y="26"/>
                      <a:pt x="533" y="26"/>
                      <a:pt x="533" y="26"/>
                    </a:cubicBezTo>
                    <a:cubicBezTo>
                      <a:pt x="534" y="26"/>
                      <a:pt x="535" y="27"/>
                      <a:pt x="535" y="28"/>
                    </a:cubicBezTo>
                    <a:cubicBezTo>
                      <a:pt x="535" y="29"/>
                      <a:pt x="535" y="29"/>
                      <a:pt x="535" y="29"/>
                    </a:cubicBezTo>
                    <a:cubicBezTo>
                      <a:pt x="534" y="30"/>
                      <a:pt x="533" y="30"/>
                      <a:pt x="533" y="30"/>
                    </a:cubicBezTo>
                    <a:lnTo>
                      <a:pt x="532" y="30"/>
                    </a:lnTo>
                    <a:close/>
                    <a:moveTo>
                      <a:pt x="444" y="29"/>
                    </a:moveTo>
                    <a:cubicBezTo>
                      <a:pt x="443" y="28"/>
                      <a:pt x="443" y="26"/>
                      <a:pt x="444" y="25"/>
                    </a:cubicBezTo>
                    <a:cubicBezTo>
                      <a:pt x="452" y="17"/>
                      <a:pt x="452" y="17"/>
                      <a:pt x="452" y="17"/>
                    </a:cubicBezTo>
                    <a:cubicBezTo>
                      <a:pt x="453" y="16"/>
                      <a:pt x="455" y="16"/>
                      <a:pt x="456" y="17"/>
                    </a:cubicBezTo>
                    <a:cubicBezTo>
                      <a:pt x="456" y="17"/>
                      <a:pt x="456" y="18"/>
                      <a:pt x="456" y="18"/>
                    </a:cubicBezTo>
                    <a:cubicBezTo>
                      <a:pt x="456" y="19"/>
                      <a:pt x="456" y="19"/>
                      <a:pt x="456" y="20"/>
                    </a:cubicBezTo>
                    <a:cubicBezTo>
                      <a:pt x="447" y="29"/>
                      <a:pt x="447" y="29"/>
                      <a:pt x="447" y="29"/>
                    </a:cubicBezTo>
                    <a:cubicBezTo>
                      <a:pt x="447" y="29"/>
                      <a:pt x="446" y="29"/>
                      <a:pt x="446" y="29"/>
                    </a:cubicBezTo>
                    <a:cubicBezTo>
                      <a:pt x="445" y="29"/>
                      <a:pt x="444" y="29"/>
                      <a:pt x="444" y="29"/>
                    </a:cubicBezTo>
                    <a:close/>
                    <a:moveTo>
                      <a:pt x="504" y="19"/>
                    </a:moveTo>
                    <a:cubicBezTo>
                      <a:pt x="493" y="15"/>
                      <a:pt x="493" y="15"/>
                      <a:pt x="493" y="15"/>
                    </a:cubicBezTo>
                    <a:cubicBezTo>
                      <a:pt x="491" y="14"/>
                      <a:pt x="491" y="13"/>
                      <a:pt x="491" y="11"/>
                    </a:cubicBezTo>
                    <a:cubicBezTo>
                      <a:pt x="492" y="10"/>
                      <a:pt x="493" y="10"/>
                      <a:pt x="494" y="10"/>
                    </a:cubicBezTo>
                    <a:cubicBezTo>
                      <a:pt x="506" y="15"/>
                      <a:pt x="506" y="15"/>
                      <a:pt x="506" y="15"/>
                    </a:cubicBezTo>
                    <a:cubicBezTo>
                      <a:pt x="506" y="15"/>
                      <a:pt x="507" y="16"/>
                      <a:pt x="507" y="17"/>
                    </a:cubicBezTo>
                    <a:cubicBezTo>
                      <a:pt x="507" y="18"/>
                      <a:pt x="507" y="18"/>
                      <a:pt x="507" y="18"/>
                    </a:cubicBezTo>
                    <a:cubicBezTo>
                      <a:pt x="507" y="19"/>
                      <a:pt x="506" y="19"/>
                      <a:pt x="505" y="19"/>
                    </a:cubicBezTo>
                    <a:lnTo>
                      <a:pt x="504" y="19"/>
                    </a:lnTo>
                    <a:close/>
                    <a:moveTo>
                      <a:pt x="476" y="8"/>
                    </a:moveTo>
                    <a:cubicBezTo>
                      <a:pt x="470" y="5"/>
                      <a:pt x="470" y="5"/>
                      <a:pt x="470" y="5"/>
                    </a:cubicBezTo>
                    <a:cubicBezTo>
                      <a:pt x="468" y="7"/>
                      <a:pt x="468" y="7"/>
                      <a:pt x="468" y="7"/>
                    </a:cubicBezTo>
                    <a:cubicBezTo>
                      <a:pt x="467" y="8"/>
                      <a:pt x="466" y="8"/>
                      <a:pt x="465" y="7"/>
                    </a:cubicBezTo>
                    <a:cubicBezTo>
                      <a:pt x="464" y="6"/>
                      <a:pt x="464" y="5"/>
                      <a:pt x="465" y="4"/>
                    </a:cubicBezTo>
                    <a:cubicBezTo>
                      <a:pt x="467" y="1"/>
                      <a:pt x="467" y="1"/>
                      <a:pt x="467" y="1"/>
                    </a:cubicBezTo>
                    <a:cubicBezTo>
                      <a:pt x="468" y="0"/>
                      <a:pt x="469" y="0"/>
                      <a:pt x="470" y="0"/>
                    </a:cubicBezTo>
                    <a:cubicBezTo>
                      <a:pt x="478" y="3"/>
                      <a:pt x="478" y="3"/>
                      <a:pt x="478" y="3"/>
                    </a:cubicBezTo>
                    <a:cubicBezTo>
                      <a:pt x="478" y="3"/>
                      <a:pt x="478" y="3"/>
                      <a:pt x="478" y="3"/>
                    </a:cubicBezTo>
                    <a:cubicBezTo>
                      <a:pt x="479" y="4"/>
                      <a:pt x="480" y="5"/>
                      <a:pt x="479" y="7"/>
                    </a:cubicBezTo>
                    <a:cubicBezTo>
                      <a:pt x="479" y="7"/>
                      <a:pt x="478" y="8"/>
                      <a:pt x="477" y="8"/>
                    </a:cubicBezTo>
                    <a:lnTo>
                      <a:pt x="476" y="8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id="{864DDEC9-7A70-C9E6-1634-211040AFB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1114"/>
                <a:ext cx="300" cy="268"/>
              </a:xfrm>
              <a:custGeom>
                <a:avLst/>
                <a:gdLst>
                  <a:gd name="T0" fmla="*/ 23 w 127"/>
                  <a:gd name="T1" fmla="*/ 74 h 113"/>
                  <a:gd name="T2" fmla="*/ 93 w 127"/>
                  <a:gd name="T3" fmla="*/ 3 h 113"/>
                  <a:gd name="T4" fmla="*/ 42 w 127"/>
                  <a:gd name="T5" fmla="*/ 93 h 113"/>
                  <a:gd name="T6" fmla="*/ 23 w 127"/>
                  <a:gd name="T7" fmla="*/ 7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13">
                    <a:moveTo>
                      <a:pt x="23" y="74"/>
                    </a:moveTo>
                    <a:cubicBezTo>
                      <a:pt x="23" y="74"/>
                      <a:pt x="59" y="0"/>
                      <a:pt x="93" y="3"/>
                    </a:cubicBezTo>
                    <a:cubicBezTo>
                      <a:pt x="127" y="5"/>
                      <a:pt x="87" y="71"/>
                      <a:pt x="42" y="93"/>
                    </a:cubicBezTo>
                    <a:cubicBezTo>
                      <a:pt x="0" y="113"/>
                      <a:pt x="23" y="74"/>
                      <a:pt x="23" y="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3" name="Freeform 21">
                <a:extLst>
                  <a:ext uri="{FF2B5EF4-FFF2-40B4-BE49-F238E27FC236}">
                    <a16:creationId xmlns:a16="http://schemas.microsoft.com/office/drawing/2014/main" id="{3BCE441B-F8D1-AADF-C8CA-45125D725E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7" y="1117"/>
                <a:ext cx="218" cy="234"/>
              </a:xfrm>
              <a:custGeom>
                <a:avLst/>
                <a:gdLst>
                  <a:gd name="T0" fmla="*/ 2 w 92"/>
                  <a:gd name="T1" fmla="*/ 97 h 99"/>
                  <a:gd name="T2" fmla="*/ 0 w 92"/>
                  <a:gd name="T3" fmla="*/ 91 h 99"/>
                  <a:gd name="T4" fmla="*/ 7 w 92"/>
                  <a:gd name="T5" fmla="*/ 73 h 99"/>
                  <a:gd name="T6" fmla="*/ 28 w 92"/>
                  <a:gd name="T7" fmla="*/ 37 h 99"/>
                  <a:gd name="T8" fmla="*/ 76 w 92"/>
                  <a:gd name="T9" fmla="*/ 0 h 99"/>
                  <a:gd name="T10" fmla="*/ 78 w 92"/>
                  <a:gd name="T11" fmla="*/ 0 h 99"/>
                  <a:gd name="T12" fmla="*/ 92 w 92"/>
                  <a:gd name="T13" fmla="*/ 15 h 99"/>
                  <a:gd name="T14" fmla="*/ 28 w 92"/>
                  <a:gd name="T15" fmla="*/ 93 h 99"/>
                  <a:gd name="T16" fmla="*/ 8 w 92"/>
                  <a:gd name="T17" fmla="*/ 99 h 99"/>
                  <a:gd name="T18" fmla="*/ 8 w 92"/>
                  <a:gd name="T19" fmla="*/ 99 h 99"/>
                  <a:gd name="T20" fmla="*/ 2 w 92"/>
                  <a:gd name="T21" fmla="*/ 97 h 99"/>
                  <a:gd name="T22" fmla="*/ 9 w 92"/>
                  <a:gd name="T23" fmla="*/ 74 h 99"/>
                  <a:gd name="T24" fmla="*/ 3 w 92"/>
                  <a:gd name="T25" fmla="*/ 91 h 99"/>
                  <a:gd name="T26" fmla="*/ 8 w 92"/>
                  <a:gd name="T27" fmla="*/ 96 h 99"/>
                  <a:gd name="T28" fmla="*/ 26 w 92"/>
                  <a:gd name="T29" fmla="*/ 90 h 99"/>
                  <a:gd name="T30" fmla="*/ 89 w 92"/>
                  <a:gd name="T31" fmla="*/ 15 h 99"/>
                  <a:gd name="T32" fmla="*/ 78 w 92"/>
                  <a:gd name="T33" fmla="*/ 3 h 99"/>
                  <a:gd name="T34" fmla="*/ 76 w 92"/>
                  <a:gd name="T35" fmla="*/ 3 h 99"/>
                  <a:gd name="T36" fmla="*/ 31 w 92"/>
                  <a:gd name="T37" fmla="*/ 38 h 99"/>
                  <a:gd name="T38" fmla="*/ 9 w 92"/>
                  <a:gd name="T39" fmla="*/ 74 h 99"/>
                  <a:gd name="T40" fmla="*/ 8 w 92"/>
                  <a:gd name="T41" fmla="*/ 73 h 99"/>
                  <a:gd name="T42" fmla="*/ 9 w 92"/>
                  <a:gd name="T43" fmla="*/ 7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2" h="99">
                    <a:moveTo>
                      <a:pt x="2" y="97"/>
                    </a:moveTo>
                    <a:cubicBezTo>
                      <a:pt x="1" y="95"/>
                      <a:pt x="0" y="93"/>
                      <a:pt x="0" y="91"/>
                    </a:cubicBezTo>
                    <a:cubicBezTo>
                      <a:pt x="0" y="84"/>
                      <a:pt x="6" y="74"/>
                      <a:pt x="7" y="73"/>
                    </a:cubicBezTo>
                    <a:cubicBezTo>
                      <a:pt x="7" y="73"/>
                      <a:pt x="15" y="55"/>
                      <a:pt x="28" y="37"/>
                    </a:cubicBezTo>
                    <a:cubicBezTo>
                      <a:pt x="41" y="19"/>
                      <a:pt x="58" y="0"/>
                      <a:pt x="76" y="0"/>
                    </a:cubicBezTo>
                    <a:cubicBezTo>
                      <a:pt x="77" y="0"/>
                      <a:pt x="78" y="0"/>
                      <a:pt x="78" y="0"/>
                    </a:cubicBezTo>
                    <a:cubicBezTo>
                      <a:pt x="88" y="1"/>
                      <a:pt x="92" y="7"/>
                      <a:pt x="92" y="15"/>
                    </a:cubicBezTo>
                    <a:cubicBezTo>
                      <a:pt x="92" y="37"/>
                      <a:pt x="61" y="77"/>
                      <a:pt x="28" y="93"/>
                    </a:cubicBezTo>
                    <a:cubicBezTo>
                      <a:pt x="19" y="97"/>
                      <a:pt x="13" y="99"/>
                      <a:pt x="8" y="9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99"/>
                      <a:pt x="3" y="98"/>
                      <a:pt x="2" y="97"/>
                    </a:cubicBezTo>
                    <a:close/>
                    <a:moveTo>
                      <a:pt x="9" y="74"/>
                    </a:moveTo>
                    <a:cubicBezTo>
                      <a:pt x="9" y="74"/>
                      <a:pt x="3" y="85"/>
                      <a:pt x="3" y="91"/>
                    </a:cubicBezTo>
                    <a:cubicBezTo>
                      <a:pt x="3" y="94"/>
                      <a:pt x="4" y="96"/>
                      <a:pt x="8" y="96"/>
                    </a:cubicBezTo>
                    <a:cubicBezTo>
                      <a:pt x="12" y="96"/>
                      <a:pt x="18" y="94"/>
                      <a:pt x="26" y="90"/>
                    </a:cubicBezTo>
                    <a:cubicBezTo>
                      <a:pt x="59" y="75"/>
                      <a:pt x="89" y="34"/>
                      <a:pt x="89" y="15"/>
                    </a:cubicBezTo>
                    <a:cubicBezTo>
                      <a:pt x="89" y="8"/>
                      <a:pt x="86" y="4"/>
                      <a:pt x="78" y="3"/>
                    </a:cubicBezTo>
                    <a:cubicBezTo>
                      <a:pt x="77" y="3"/>
                      <a:pt x="77" y="3"/>
                      <a:pt x="76" y="3"/>
                    </a:cubicBezTo>
                    <a:cubicBezTo>
                      <a:pt x="61" y="3"/>
                      <a:pt x="44" y="20"/>
                      <a:pt x="31" y="38"/>
                    </a:cubicBezTo>
                    <a:cubicBezTo>
                      <a:pt x="18" y="56"/>
                      <a:pt x="9" y="74"/>
                      <a:pt x="9" y="74"/>
                    </a:cubicBezTo>
                    <a:cubicBezTo>
                      <a:pt x="8" y="73"/>
                      <a:pt x="8" y="73"/>
                      <a:pt x="8" y="73"/>
                    </a:cubicBezTo>
                    <a:lnTo>
                      <a:pt x="9" y="74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4" name="Freeform 22">
                <a:extLst>
                  <a:ext uri="{FF2B5EF4-FFF2-40B4-BE49-F238E27FC236}">
                    <a16:creationId xmlns:a16="http://schemas.microsoft.com/office/drawing/2014/main" id="{113C0A84-5814-C0E2-1A77-78550924B7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3" y="1145"/>
                <a:ext cx="164" cy="182"/>
              </a:xfrm>
              <a:custGeom>
                <a:avLst/>
                <a:gdLst>
                  <a:gd name="T0" fmla="*/ 1 w 69"/>
                  <a:gd name="T1" fmla="*/ 76 h 77"/>
                  <a:gd name="T2" fmla="*/ 0 w 69"/>
                  <a:gd name="T3" fmla="*/ 73 h 77"/>
                  <a:gd name="T4" fmla="*/ 6 w 69"/>
                  <a:gd name="T5" fmla="*/ 58 h 77"/>
                  <a:gd name="T6" fmla="*/ 24 w 69"/>
                  <a:gd name="T7" fmla="*/ 29 h 77"/>
                  <a:gd name="T8" fmla="*/ 57 w 69"/>
                  <a:gd name="T9" fmla="*/ 0 h 77"/>
                  <a:gd name="T10" fmla="*/ 59 w 69"/>
                  <a:gd name="T11" fmla="*/ 0 h 77"/>
                  <a:gd name="T12" fmla="*/ 69 w 69"/>
                  <a:gd name="T13" fmla="*/ 11 h 77"/>
                  <a:gd name="T14" fmla="*/ 19 w 69"/>
                  <a:gd name="T15" fmla="*/ 71 h 77"/>
                  <a:gd name="T16" fmla="*/ 4 w 69"/>
                  <a:gd name="T17" fmla="*/ 77 h 77"/>
                  <a:gd name="T18" fmla="*/ 4 w 69"/>
                  <a:gd name="T19" fmla="*/ 77 h 77"/>
                  <a:gd name="T20" fmla="*/ 1 w 69"/>
                  <a:gd name="T21" fmla="*/ 76 h 77"/>
                  <a:gd name="T22" fmla="*/ 9 w 69"/>
                  <a:gd name="T23" fmla="*/ 60 h 77"/>
                  <a:gd name="T24" fmla="*/ 3 w 69"/>
                  <a:gd name="T25" fmla="*/ 73 h 77"/>
                  <a:gd name="T26" fmla="*/ 4 w 69"/>
                  <a:gd name="T27" fmla="*/ 74 h 77"/>
                  <a:gd name="T28" fmla="*/ 17 w 69"/>
                  <a:gd name="T29" fmla="*/ 69 h 77"/>
                  <a:gd name="T30" fmla="*/ 66 w 69"/>
                  <a:gd name="T31" fmla="*/ 11 h 77"/>
                  <a:gd name="T32" fmla="*/ 59 w 69"/>
                  <a:gd name="T33" fmla="*/ 3 h 77"/>
                  <a:gd name="T34" fmla="*/ 57 w 69"/>
                  <a:gd name="T35" fmla="*/ 3 h 77"/>
                  <a:gd name="T36" fmla="*/ 27 w 69"/>
                  <a:gd name="T37" fmla="*/ 31 h 77"/>
                  <a:gd name="T38" fmla="*/ 9 w 69"/>
                  <a:gd name="T39" fmla="*/ 60 h 77"/>
                  <a:gd name="T40" fmla="*/ 8 w 69"/>
                  <a:gd name="T41" fmla="*/ 59 h 77"/>
                  <a:gd name="T42" fmla="*/ 9 w 69"/>
                  <a:gd name="T43" fmla="*/ 6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77">
                    <a:moveTo>
                      <a:pt x="1" y="76"/>
                    </a:moveTo>
                    <a:cubicBezTo>
                      <a:pt x="0" y="75"/>
                      <a:pt x="0" y="74"/>
                      <a:pt x="0" y="73"/>
                    </a:cubicBezTo>
                    <a:cubicBezTo>
                      <a:pt x="0" y="67"/>
                      <a:pt x="6" y="60"/>
                      <a:pt x="6" y="58"/>
                    </a:cubicBezTo>
                    <a:cubicBezTo>
                      <a:pt x="7" y="58"/>
                      <a:pt x="14" y="44"/>
                      <a:pt x="24" y="29"/>
                    </a:cubicBezTo>
                    <a:cubicBezTo>
                      <a:pt x="34" y="15"/>
                      <a:pt x="46" y="0"/>
                      <a:pt x="57" y="0"/>
                    </a:cubicBezTo>
                    <a:cubicBezTo>
                      <a:pt x="58" y="0"/>
                      <a:pt x="59" y="0"/>
                      <a:pt x="59" y="0"/>
                    </a:cubicBezTo>
                    <a:cubicBezTo>
                      <a:pt x="66" y="1"/>
                      <a:pt x="69" y="5"/>
                      <a:pt x="69" y="11"/>
                    </a:cubicBezTo>
                    <a:cubicBezTo>
                      <a:pt x="69" y="27"/>
                      <a:pt x="44" y="57"/>
                      <a:pt x="19" y="71"/>
                    </a:cubicBezTo>
                    <a:cubicBezTo>
                      <a:pt x="12" y="75"/>
                      <a:pt x="7" y="77"/>
                      <a:pt x="4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3" y="77"/>
                      <a:pt x="2" y="77"/>
                      <a:pt x="1" y="76"/>
                    </a:cubicBezTo>
                    <a:close/>
                    <a:moveTo>
                      <a:pt x="9" y="60"/>
                    </a:moveTo>
                    <a:cubicBezTo>
                      <a:pt x="9" y="60"/>
                      <a:pt x="3" y="69"/>
                      <a:pt x="3" y="73"/>
                    </a:cubicBezTo>
                    <a:cubicBezTo>
                      <a:pt x="3" y="74"/>
                      <a:pt x="3" y="74"/>
                      <a:pt x="4" y="74"/>
                    </a:cubicBezTo>
                    <a:cubicBezTo>
                      <a:pt x="6" y="74"/>
                      <a:pt x="10" y="73"/>
                      <a:pt x="17" y="69"/>
                    </a:cubicBezTo>
                    <a:cubicBezTo>
                      <a:pt x="41" y="55"/>
                      <a:pt x="66" y="25"/>
                      <a:pt x="66" y="11"/>
                    </a:cubicBezTo>
                    <a:cubicBezTo>
                      <a:pt x="66" y="6"/>
                      <a:pt x="64" y="4"/>
                      <a:pt x="59" y="3"/>
                    </a:cubicBezTo>
                    <a:cubicBezTo>
                      <a:pt x="58" y="3"/>
                      <a:pt x="58" y="3"/>
                      <a:pt x="57" y="3"/>
                    </a:cubicBezTo>
                    <a:cubicBezTo>
                      <a:pt x="49" y="2"/>
                      <a:pt x="36" y="16"/>
                      <a:pt x="27" y="31"/>
                    </a:cubicBezTo>
                    <a:cubicBezTo>
                      <a:pt x="17" y="45"/>
                      <a:pt x="9" y="60"/>
                      <a:pt x="9" y="60"/>
                    </a:cubicBezTo>
                    <a:cubicBezTo>
                      <a:pt x="8" y="59"/>
                      <a:pt x="8" y="59"/>
                      <a:pt x="8" y="59"/>
                    </a:cubicBez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5" name="Freeform 23">
                <a:extLst>
                  <a:ext uri="{FF2B5EF4-FFF2-40B4-BE49-F238E27FC236}">
                    <a16:creationId xmlns:a16="http://schemas.microsoft.com/office/drawing/2014/main" id="{F9967E3A-4C58-DEEC-C2AA-92845139B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1226"/>
                <a:ext cx="343" cy="170"/>
              </a:xfrm>
              <a:custGeom>
                <a:avLst/>
                <a:gdLst>
                  <a:gd name="T0" fmla="*/ 34 w 145"/>
                  <a:gd name="T1" fmla="*/ 48 h 72"/>
                  <a:gd name="T2" fmla="*/ 118 w 145"/>
                  <a:gd name="T3" fmla="*/ 14 h 72"/>
                  <a:gd name="T4" fmla="*/ 43 w 145"/>
                  <a:gd name="T5" fmla="*/ 71 h 72"/>
                  <a:gd name="T6" fmla="*/ 34 w 145"/>
                  <a:gd name="T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72">
                    <a:moveTo>
                      <a:pt x="34" y="48"/>
                    </a:moveTo>
                    <a:cubicBezTo>
                      <a:pt x="34" y="48"/>
                      <a:pt x="91" y="0"/>
                      <a:pt x="118" y="14"/>
                    </a:cubicBezTo>
                    <a:cubicBezTo>
                      <a:pt x="145" y="29"/>
                      <a:pt x="88" y="69"/>
                      <a:pt x="43" y="71"/>
                    </a:cubicBezTo>
                    <a:cubicBezTo>
                      <a:pt x="0" y="72"/>
                      <a:pt x="34" y="48"/>
                      <a:pt x="34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6" name="Freeform 24">
                <a:extLst>
                  <a:ext uri="{FF2B5EF4-FFF2-40B4-BE49-F238E27FC236}">
                    <a16:creationId xmlns:a16="http://schemas.microsoft.com/office/drawing/2014/main" id="{208BA675-E697-6F95-8CA5-62389934E8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6" y="1249"/>
                <a:ext cx="253" cy="147"/>
              </a:xfrm>
              <a:custGeom>
                <a:avLst/>
                <a:gdLst>
                  <a:gd name="T0" fmla="*/ 4 w 107"/>
                  <a:gd name="T1" fmla="*/ 60 h 62"/>
                  <a:gd name="T2" fmla="*/ 0 w 107"/>
                  <a:gd name="T3" fmla="*/ 54 h 62"/>
                  <a:gd name="T4" fmla="*/ 13 w 107"/>
                  <a:gd name="T5" fmla="*/ 37 h 62"/>
                  <a:gd name="T6" fmla="*/ 13 w 107"/>
                  <a:gd name="T7" fmla="*/ 37 h 62"/>
                  <a:gd name="T8" fmla="*/ 86 w 107"/>
                  <a:gd name="T9" fmla="*/ 0 h 62"/>
                  <a:gd name="T10" fmla="*/ 99 w 107"/>
                  <a:gd name="T11" fmla="*/ 3 h 62"/>
                  <a:gd name="T12" fmla="*/ 107 w 107"/>
                  <a:gd name="T13" fmla="*/ 14 h 62"/>
                  <a:gd name="T14" fmla="*/ 79 w 107"/>
                  <a:gd name="T15" fmla="*/ 45 h 62"/>
                  <a:gd name="T16" fmla="*/ 23 w 107"/>
                  <a:gd name="T17" fmla="*/ 62 h 62"/>
                  <a:gd name="T18" fmla="*/ 19 w 107"/>
                  <a:gd name="T19" fmla="*/ 62 h 62"/>
                  <a:gd name="T20" fmla="*/ 4 w 107"/>
                  <a:gd name="T21" fmla="*/ 60 h 62"/>
                  <a:gd name="T22" fmla="*/ 15 w 107"/>
                  <a:gd name="T23" fmla="*/ 40 h 62"/>
                  <a:gd name="T24" fmla="*/ 9 w 107"/>
                  <a:gd name="T25" fmla="*/ 45 h 62"/>
                  <a:gd name="T26" fmla="*/ 3 w 107"/>
                  <a:gd name="T27" fmla="*/ 54 h 62"/>
                  <a:gd name="T28" fmla="*/ 6 w 107"/>
                  <a:gd name="T29" fmla="*/ 57 h 62"/>
                  <a:gd name="T30" fmla="*/ 19 w 107"/>
                  <a:gd name="T31" fmla="*/ 59 h 62"/>
                  <a:gd name="T32" fmla="*/ 23 w 107"/>
                  <a:gd name="T33" fmla="*/ 59 h 62"/>
                  <a:gd name="T34" fmla="*/ 77 w 107"/>
                  <a:gd name="T35" fmla="*/ 42 h 62"/>
                  <a:gd name="T36" fmla="*/ 104 w 107"/>
                  <a:gd name="T37" fmla="*/ 14 h 62"/>
                  <a:gd name="T38" fmla="*/ 97 w 107"/>
                  <a:gd name="T39" fmla="*/ 5 h 62"/>
                  <a:gd name="T40" fmla="*/ 86 w 107"/>
                  <a:gd name="T41" fmla="*/ 3 h 62"/>
                  <a:gd name="T42" fmla="*/ 40 w 107"/>
                  <a:gd name="T43" fmla="*/ 21 h 62"/>
                  <a:gd name="T44" fmla="*/ 15 w 107"/>
                  <a:gd name="T45" fmla="*/ 40 h 62"/>
                  <a:gd name="T46" fmla="*/ 14 w 107"/>
                  <a:gd name="T47" fmla="*/ 38 h 62"/>
                  <a:gd name="T48" fmla="*/ 15 w 107"/>
                  <a:gd name="T49" fmla="*/ 4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7" h="62">
                    <a:moveTo>
                      <a:pt x="4" y="60"/>
                    </a:moveTo>
                    <a:cubicBezTo>
                      <a:pt x="1" y="59"/>
                      <a:pt x="0" y="56"/>
                      <a:pt x="0" y="54"/>
                    </a:cubicBezTo>
                    <a:cubicBezTo>
                      <a:pt x="0" y="46"/>
                      <a:pt x="12" y="38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7"/>
                      <a:pt x="56" y="0"/>
                      <a:pt x="86" y="0"/>
                    </a:cubicBezTo>
                    <a:cubicBezTo>
                      <a:pt x="91" y="0"/>
                      <a:pt x="95" y="1"/>
                      <a:pt x="99" y="3"/>
                    </a:cubicBezTo>
                    <a:cubicBezTo>
                      <a:pt x="104" y="6"/>
                      <a:pt x="107" y="10"/>
                      <a:pt x="107" y="14"/>
                    </a:cubicBezTo>
                    <a:cubicBezTo>
                      <a:pt x="106" y="24"/>
                      <a:pt x="95" y="35"/>
                      <a:pt x="79" y="45"/>
                    </a:cubicBezTo>
                    <a:cubicBezTo>
                      <a:pt x="62" y="54"/>
                      <a:pt x="42" y="61"/>
                      <a:pt x="23" y="62"/>
                    </a:cubicBezTo>
                    <a:cubicBezTo>
                      <a:pt x="21" y="62"/>
                      <a:pt x="20" y="62"/>
                      <a:pt x="19" y="62"/>
                    </a:cubicBezTo>
                    <a:cubicBezTo>
                      <a:pt x="12" y="62"/>
                      <a:pt x="8" y="61"/>
                      <a:pt x="4" y="60"/>
                    </a:cubicBezTo>
                    <a:close/>
                    <a:moveTo>
                      <a:pt x="15" y="40"/>
                    </a:moveTo>
                    <a:cubicBezTo>
                      <a:pt x="15" y="40"/>
                      <a:pt x="12" y="42"/>
                      <a:pt x="9" y="45"/>
                    </a:cubicBezTo>
                    <a:cubicBezTo>
                      <a:pt x="6" y="48"/>
                      <a:pt x="3" y="52"/>
                      <a:pt x="3" y="54"/>
                    </a:cubicBezTo>
                    <a:cubicBezTo>
                      <a:pt x="3" y="55"/>
                      <a:pt x="3" y="56"/>
                      <a:pt x="6" y="57"/>
                    </a:cubicBezTo>
                    <a:cubicBezTo>
                      <a:pt x="8" y="58"/>
                      <a:pt x="12" y="59"/>
                      <a:pt x="19" y="59"/>
                    </a:cubicBezTo>
                    <a:cubicBezTo>
                      <a:pt x="20" y="59"/>
                      <a:pt x="21" y="59"/>
                      <a:pt x="23" y="59"/>
                    </a:cubicBezTo>
                    <a:cubicBezTo>
                      <a:pt x="41" y="58"/>
                      <a:pt x="61" y="51"/>
                      <a:pt x="77" y="42"/>
                    </a:cubicBezTo>
                    <a:cubicBezTo>
                      <a:pt x="93" y="33"/>
                      <a:pt x="104" y="22"/>
                      <a:pt x="104" y="14"/>
                    </a:cubicBezTo>
                    <a:cubicBezTo>
                      <a:pt x="103" y="11"/>
                      <a:pt x="102" y="8"/>
                      <a:pt x="97" y="5"/>
                    </a:cubicBezTo>
                    <a:cubicBezTo>
                      <a:pt x="94" y="4"/>
                      <a:pt x="90" y="3"/>
                      <a:pt x="86" y="3"/>
                    </a:cubicBezTo>
                    <a:cubicBezTo>
                      <a:pt x="72" y="3"/>
                      <a:pt x="54" y="12"/>
                      <a:pt x="40" y="21"/>
                    </a:cubicBezTo>
                    <a:cubicBezTo>
                      <a:pt x="25" y="30"/>
                      <a:pt x="15" y="40"/>
                      <a:pt x="15" y="40"/>
                    </a:cubicBezTo>
                    <a:cubicBezTo>
                      <a:pt x="14" y="38"/>
                      <a:pt x="14" y="38"/>
                      <a:pt x="14" y="38"/>
                    </a:cubicBezTo>
                    <a:lnTo>
                      <a:pt x="15" y="40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id="{F3DDE8F4-9805-996E-2DC9-DB30253E04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2" y="1266"/>
                <a:ext cx="194" cy="113"/>
              </a:xfrm>
              <a:custGeom>
                <a:avLst/>
                <a:gdLst>
                  <a:gd name="T0" fmla="*/ 3 w 82"/>
                  <a:gd name="T1" fmla="*/ 47 h 48"/>
                  <a:gd name="T2" fmla="*/ 0 w 82"/>
                  <a:gd name="T3" fmla="*/ 44 h 48"/>
                  <a:gd name="T4" fmla="*/ 6 w 82"/>
                  <a:gd name="T5" fmla="*/ 36 h 48"/>
                  <a:gd name="T6" fmla="*/ 11 w 82"/>
                  <a:gd name="T7" fmla="*/ 32 h 48"/>
                  <a:gd name="T8" fmla="*/ 69 w 82"/>
                  <a:gd name="T9" fmla="*/ 0 h 48"/>
                  <a:gd name="T10" fmla="*/ 76 w 82"/>
                  <a:gd name="T11" fmla="*/ 2 h 48"/>
                  <a:gd name="T12" fmla="*/ 82 w 82"/>
                  <a:gd name="T13" fmla="*/ 11 h 48"/>
                  <a:gd name="T14" fmla="*/ 60 w 82"/>
                  <a:gd name="T15" fmla="*/ 34 h 48"/>
                  <a:gd name="T16" fmla="*/ 17 w 82"/>
                  <a:gd name="T17" fmla="*/ 48 h 48"/>
                  <a:gd name="T18" fmla="*/ 9 w 82"/>
                  <a:gd name="T19" fmla="*/ 48 h 48"/>
                  <a:gd name="T20" fmla="*/ 3 w 82"/>
                  <a:gd name="T21" fmla="*/ 47 h 48"/>
                  <a:gd name="T22" fmla="*/ 13 w 82"/>
                  <a:gd name="T23" fmla="*/ 35 h 48"/>
                  <a:gd name="T24" fmla="*/ 8 w 82"/>
                  <a:gd name="T25" fmla="*/ 38 h 48"/>
                  <a:gd name="T26" fmla="*/ 3 w 82"/>
                  <a:gd name="T27" fmla="*/ 44 h 48"/>
                  <a:gd name="T28" fmla="*/ 4 w 82"/>
                  <a:gd name="T29" fmla="*/ 44 h 48"/>
                  <a:gd name="T30" fmla="*/ 9 w 82"/>
                  <a:gd name="T31" fmla="*/ 45 h 48"/>
                  <a:gd name="T32" fmla="*/ 16 w 82"/>
                  <a:gd name="T33" fmla="*/ 45 h 48"/>
                  <a:gd name="T34" fmla="*/ 58 w 82"/>
                  <a:gd name="T35" fmla="*/ 31 h 48"/>
                  <a:gd name="T36" fmla="*/ 79 w 82"/>
                  <a:gd name="T37" fmla="*/ 11 h 48"/>
                  <a:gd name="T38" fmla="*/ 74 w 82"/>
                  <a:gd name="T39" fmla="*/ 5 h 48"/>
                  <a:gd name="T40" fmla="*/ 69 w 82"/>
                  <a:gd name="T41" fmla="*/ 3 h 48"/>
                  <a:gd name="T42" fmla="*/ 34 w 82"/>
                  <a:gd name="T43" fmla="*/ 19 h 48"/>
                  <a:gd name="T44" fmla="*/ 13 w 82"/>
                  <a:gd name="T45" fmla="*/ 35 h 48"/>
                  <a:gd name="T46" fmla="*/ 12 w 82"/>
                  <a:gd name="T47" fmla="*/ 33 h 48"/>
                  <a:gd name="T48" fmla="*/ 13 w 82"/>
                  <a:gd name="T49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2" h="48">
                    <a:moveTo>
                      <a:pt x="3" y="47"/>
                    </a:moveTo>
                    <a:cubicBezTo>
                      <a:pt x="1" y="47"/>
                      <a:pt x="0" y="45"/>
                      <a:pt x="0" y="44"/>
                    </a:cubicBezTo>
                    <a:cubicBezTo>
                      <a:pt x="0" y="41"/>
                      <a:pt x="3" y="38"/>
                      <a:pt x="6" y="36"/>
                    </a:cubicBezTo>
                    <a:cubicBezTo>
                      <a:pt x="8" y="34"/>
                      <a:pt x="11" y="32"/>
                      <a:pt x="11" y="32"/>
                    </a:cubicBezTo>
                    <a:cubicBezTo>
                      <a:pt x="14" y="30"/>
                      <a:pt x="50" y="1"/>
                      <a:pt x="69" y="0"/>
                    </a:cubicBezTo>
                    <a:cubicBezTo>
                      <a:pt x="72" y="0"/>
                      <a:pt x="74" y="1"/>
                      <a:pt x="76" y="2"/>
                    </a:cubicBezTo>
                    <a:cubicBezTo>
                      <a:pt x="80" y="4"/>
                      <a:pt x="82" y="7"/>
                      <a:pt x="82" y="11"/>
                    </a:cubicBezTo>
                    <a:cubicBezTo>
                      <a:pt x="81" y="19"/>
                      <a:pt x="72" y="27"/>
                      <a:pt x="60" y="34"/>
                    </a:cubicBezTo>
                    <a:cubicBezTo>
                      <a:pt x="47" y="40"/>
                      <a:pt x="31" y="46"/>
                      <a:pt x="17" y="48"/>
                    </a:cubicBezTo>
                    <a:cubicBezTo>
                      <a:pt x="14" y="48"/>
                      <a:pt x="11" y="48"/>
                      <a:pt x="9" y="48"/>
                    </a:cubicBezTo>
                    <a:cubicBezTo>
                      <a:pt x="6" y="48"/>
                      <a:pt x="4" y="48"/>
                      <a:pt x="3" y="47"/>
                    </a:cubicBezTo>
                    <a:close/>
                    <a:moveTo>
                      <a:pt x="13" y="35"/>
                    </a:moveTo>
                    <a:cubicBezTo>
                      <a:pt x="13" y="35"/>
                      <a:pt x="10" y="36"/>
                      <a:pt x="8" y="38"/>
                    </a:cubicBezTo>
                    <a:cubicBezTo>
                      <a:pt x="5" y="40"/>
                      <a:pt x="3" y="43"/>
                      <a:pt x="3" y="44"/>
                    </a:cubicBezTo>
                    <a:cubicBezTo>
                      <a:pt x="3" y="44"/>
                      <a:pt x="3" y="44"/>
                      <a:pt x="4" y="44"/>
                    </a:cubicBezTo>
                    <a:cubicBezTo>
                      <a:pt x="5" y="45"/>
                      <a:pt x="6" y="45"/>
                      <a:pt x="9" y="45"/>
                    </a:cubicBezTo>
                    <a:cubicBezTo>
                      <a:pt x="11" y="45"/>
                      <a:pt x="13" y="45"/>
                      <a:pt x="16" y="45"/>
                    </a:cubicBezTo>
                    <a:cubicBezTo>
                      <a:pt x="30" y="43"/>
                      <a:pt x="46" y="38"/>
                      <a:pt x="58" y="31"/>
                    </a:cubicBezTo>
                    <a:cubicBezTo>
                      <a:pt x="70" y="24"/>
                      <a:pt x="79" y="16"/>
                      <a:pt x="79" y="11"/>
                    </a:cubicBezTo>
                    <a:cubicBezTo>
                      <a:pt x="79" y="9"/>
                      <a:pt x="78" y="7"/>
                      <a:pt x="74" y="5"/>
                    </a:cubicBezTo>
                    <a:cubicBezTo>
                      <a:pt x="73" y="4"/>
                      <a:pt x="71" y="3"/>
                      <a:pt x="69" y="3"/>
                    </a:cubicBezTo>
                    <a:cubicBezTo>
                      <a:pt x="61" y="3"/>
                      <a:pt x="46" y="11"/>
                      <a:pt x="34" y="19"/>
                    </a:cubicBezTo>
                    <a:cubicBezTo>
                      <a:pt x="22" y="27"/>
                      <a:pt x="13" y="35"/>
                      <a:pt x="13" y="35"/>
                    </a:cubicBezTo>
                    <a:cubicBezTo>
                      <a:pt x="12" y="33"/>
                      <a:pt x="12" y="33"/>
                      <a:pt x="12" y="33"/>
                    </a:cubicBezTo>
                    <a:lnTo>
                      <a:pt x="13" y="35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E5129AC8-4952-5795-CF25-21FA88DCE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1226"/>
                <a:ext cx="391" cy="177"/>
              </a:xfrm>
              <a:custGeom>
                <a:avLst/>
                <a:gdLst>
                  <a:gd name="T0" fmla="*/ 124 w 165"/>
                  <a:gd name="T1" fmla="*/ 44 h 75"/>
                  <a:gd name="T2" fmla="*/ 27 w 165"/>
                  <a:gd name="T3" fmla="*/ 20 h 75"/>
                  <a:gd name="T4" fmla="*/ 118 w 165"/>
                  <a:gd name="T5" fmla="*/ 69 h 75"/>
                  <a:gd name="T6" fmla="*/ 124 w 165"/>
                  <a:gd name="T7" fmla="*/ 4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5" h="75">
                    <a:moveTo>
                      <a:pt x="124" y="44"/>
                    </a:moveTo>
                    <a:cubicBezTo>
                      <a:pt x="124" y="44"/>
                      <a:pt x="54" y="0"/>
                      <a:pt x="27" y="20"/>
                    </a:cubicBezTo>
                    <a:cubicBezTo>
                      <a:pt x="0" y="41"/>
                      <a:pt x="69" y="75"/>
                      <a:pt x="118" y="69"/>
                    </a:cubicBezTo>
                    <a:cubicBezTo>
                      <a:pt x="165" y="64"/>
                      <a:pt x="124" y="44"/>
                      <a:pt x="124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59" name="Freeform 27">
                <a:extLst>
                  <a:ext uri="{FF2B5EF4-FFF2-40B4-BE49-F238E27FC236}">
                    <a16:creationId xmlns:a16="http://schemas.microsoft.com/office/drawing/2014/main" id="{F8E6C32D-11DE-9E7C-7689-F0478232B0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2" y="1259"/>
                <a:ext cx="291" cy="135"/>
              </a:xfrm>
              <a:custGeom>
                <a:avLst/>
                <a:gdLst>
                  <a:gd name="T0" fmla="*/ 29 w 123"/>
                  <a:gd name="T1" fmla="*/ 44 h 57"/>
                  <a:gd name="T2" fmla="*/ 0 w 123"/>
                  <a:gd name="T3" fmla="*/ 17 h 57"/>
                  <a:gd name="T4" fmla="*/ 7 w 123"/>
                  <a:gd name="T5" fmla="*/ 5 h 57"/>
                  <a:gd name="T6" fmla="*/ 27 w 123"/>
                  <a:gd name="T7" fmla="*/ 0 h 57"/>
                  <a:gd name="T8" fmla="*/ 106 w 123"/>
                  <a:gd name="T9" fmla="*/ 28 h 57"/>
                  <a:gd name="T10" fmla="*/ 114 w 123"/>
                  <a:gd name="T11" fmla="*/ 34 h 57"/>
                  <a:gd name="T12" fmla="*/ 123 w 123"/>
                  <a:gd name="T13" fmla="*/ 45 h 57"/>
                  <a:gd name="T14" fmla="*/ 99 w 123"/>
                  <a:gd name="T15" fmla="*/ 57 h 57"/>
                  <a:gd name="T16" fmla="*/ 88 w 123"/>
                  <a:gd name="T17" fmla="*/ 57 h 57"/>
                  <a:gd name="T18" fmla="*/ 29 w 123"/>
                  <a:gd name="T19" fmla="*/ 44 h 57"/>
                  <a:gd name="T20" fmla="*/ 27 w 123"/>
                  <a:gd name="T21" fmla="*/ 3 h 57"/>
                  <a:gd name="T22" fmla="*/ 9 w 123"/>
                  <a:gd name="T23" fmla="*/ 8 h 57"/>
                  <a:gd name="T24" fmla="*/ 3 w 123"/>
                  <a:gd name="T25" fmla="*/ 17 h 57"/>
                  <a:gd name="T26" fmla="*/ 31 w 123"/>
                  <a:gd name="T27" fmla="*/ 42 h 57"/>
                  <a:gd name="T28" fmla="*/ 88 w 123"/>
                  <a:gd name="T29" fmla="*/ 54 h 57"/>
                  <a:gd name="T30" fmla="*/ 99 w 123"/>
                  <a:gd name="T31" fmla="*/ 54 h 57"/>
                  <a:gd name="T32" fmla="*/ 120 w 123"/>
                  <a:gd name="T33" fmla="*/ 45 h 57"/>
                  <a:gd name="T34" fmla="*/ 113 w 123"/>
                  <a:gd name="T35" fmla="*/ 36 h 57"/>
                  <a:gd name="T36" fmla="*/ 105 w 123"/>
                  <a:gd name="T37" fmla="*/ 31 h 57"/>
                  <a:gd name="T38" fmla="*/ 105 w 123"/>
                  <a:gd name="T39" fmla="*/ 30 h 57"/>
                  <a:gd name="T40" fmla="*/ 105 w 123"/>
                  <a:gd name="T41" fmla="*/ 31 h 57"/>
                  <a:gd name="T42" fmla="*/ 78 w 123"/>
                  <a:gd name="T43" fmla="*/ 17 h 57"/>
                  <a:gd name="T44" fmla="*/ 27 w 123"/>
                  <a:gd name="T45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3" h="57">
                    <a:moveTo>
                      <a:pt x="29" y="44"/>
                    </a:moveTo>
                    <a:cubicBezTo>
                      <a:pt x="13" y="37"/>
                      <a:pt x="1" y="27"/>
                      <a:pt x="0" y="17"/>
                    </a:cubicBezTo>
                    <a:cubicBezTo>
                      <a:pt x="0" y="13"/>
                      <a:pt x="3" y="9"/>
                      <a:pt x="7" y="5"/>
                    </a:cubicBezTo>
                    <a:cubicBezTo>
                      <a:pt x="13" y="1"/>
                      <a:pt x="20" y="0"/>
                      <a:pt x="27" y="0"/>
                    </a:cubicBezTo>
                    <a:cubicBezTo>
                      <a:pt x="59" y="0"/>
                      <a:pt x="104" y="27"/>
                      <a:pt x="106" y="28"/>
                    </a:cubicBezTo>
                    <a:cubicBezTo>
                      <a:pt x="107" y="29"/>
                      <a:pt x="111" y="31"/>
                      <a:pt x="114" y="34"/>
                    </a:cubicBezTo>
                    <a:cubicBezTo>
                      <a:pt x="119" y="37"/>
                      <a:pt x="123" y="40"/>
                      <a:pt x="123" y="45"/>
                    </a:cubicBezTo>
                    <a:cubicBezTo>
                      <a:pt x="123" y="51"/>
                      <a:pt x="116" y="55"/>
                      <a:pt x="99" y="57"/>
                    </a:cubicBezTo>
                    <a:cubicBezTo>
                      <a:pt x="96" y="57"/>
                      <a:pt x="92" y="57"/>
                      <a:pt x="88" y="57"/>
                    </a:cubicBezTo>
                    <a:cubicBezTo>
                      <a:pt x="68" y="57"/>
                      <a:pt x="46" y="52"/>
                      <a:pt x="29" y="44"/>
                    </a:cubicBezTo>
                    <a:close/>
                    <a:moveTo>
                      <a:pt x="27" y="3"/>
                    </a:moveTo>
                    <a:cubicBezTo>
                      <a:pt x="20" y="3"/>
                      <a:pt x="14" y="4"/>
                      <a:pt x="9" y="8"/>
                    </a:cubicBezTo>
                    <a:cubicBezTo>
                      <a:pt x="5" y="11"/>
                      <a:pt x="3" y="14"/>
                      <a:pt x="3" y="17"/>
                    </a:cubicBezTo>
                    <a:cubicBezTo>
                      <a:pt x="3" y="24"/>
                      <a:pt x="14" y="34"/>
                      <a:pt x="31" y="42"/>
                    </a:cubicBezTo>
                    <a:cubicBezTo>
                      <a:pt x="47" y="49"/>
                      <a:pt x="68" y="54"/>
                      <a:pt x="88" y="54"/>
                    </a:cubicBezTo>
                    <a:cubicBezTo>
                      <a:pt x="92" y="54"/>
                      <a:pt x="95" y="54"/>
                      <a:pt x="99" y="54"/>
                    </a:cubicBezTo>
                    <a:cubicBezTo>
                      <a:pt x="116" y="52"/>
                      <a:pt x="120" y="48"/>
                      <a:pt x="120" y="45"/>
                    </a:cubicBezTo>
                    <a:cubicBezTo>
                      <a:pt x="120" y="43"/>
                      <a:pt x="117" y="39"/>
                      <a:pt x="113" y="36"/>
                    </a:cubicBezTo>
                    <a:cubicBezTo>
                      <a:pt x="109" y="33"/>
                      <a:pt x="105" y="31"/>
                      <a:pt x="105" y="31"/>
                    </a:cubicBezTo>
                    <a:cubicBezTo>
                      <a:pt x="105" y="30"/>
                      <a:pt x="105" y="30"/>
                      <a:pt x="105" y="30"/>
                    </a:cubicBezTo>
                    <a:cubicBezTo>
                      <a:pt x="105" y="31"/>
                      <a:pt x="105" y="31"/>
                      <a:pt x="105" y="31"/>
                    </a:cubicBezTo>
                    <a:cubicBezTo>
                      <a:pt x="105" y="31"/>
                      <a:pt x="93" y="24"/>
                      <a:pt x="78" y="17"/>
                    </a:cubicBezTo>
                    <a:cubicBezTo>
                      <a:pt x="62" y="10"/>
                      <a:pt x="43" y="3"/>
                      <a:pt x="27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0" name="Freeform 28">
                <a:extLst>
                  <a:ext uri="{FF2B5EF4-FFF2-40B4-BE49-F238E27FC236}">
                    <a16:creationId xmlns:a16="http://schemas.microsoft.com/office/drawing/2014/main" id="{6EB86105-B5DE-251D-275A-CF2EC7971B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8" y="1275"/>
                <a:ext cx="225" cy="102"/>
              </a:xfrm>
              <a:custGeom>
                <a:avLst/>
                <a:gdLst>
                  <a:gd name="T0" fmla="*/ 25 w 95"/>
                  <a:gd name="T1" fmla="*/ 34 h 43"/>
                  <a:gd name="T2" fmla="*/ 0 w 95"/>
                  <a:gd name="T3" fmla="*/ 12 h 43"/>
                  <a:gd name="T4" fmla="*/ 5 w 95"/>
                  <a:gd name="T5" fmla="*/ 4 h 43"/>
                  <a:gd name="T6" fmla="*/ 16 w 95"/>
                  <a:gd name="T7" fmla="*/ 0 h 43"/>
                  <a:gd name="T8" fmla="*/ 81 w 95"/>
                  <a:gd name="T9" fmla="*/ 25 h 43"/>
                  <a:gd name="T10" fmla="*/ 88 w 95"/>
                  <a:gd name="T11" fmla="*/ 29 h 43"/>
                  <a:gd name="T12" fmla="*/ 95 w 95"/>
                  <a:gd name="T13" fmla="*/ 36 h 43"/>
                  <a:gd name="T14" fmla="*/ 77 w 95"/>
                  <a:gd name="T15" fmla="*/ 43 h 43"/>
                  <a:gd name="T16" fmla="*/ 73 w 95"/>
                  <a:gd name="T17" fmla="*/ 43 h 43"/>
                  <a:gd name="T18" fmla="*/ 25 w 95"/>
                  <a:gd name="T19" fmla="*/ 34 h 43"/>
                  <a:gd name="T20" fmla="*/ 16 w 95"/>
                  <a:gd name="T21" fmla="*/ 3 h 43"/>
                  <a:gd name="T22" fmla="*/ 7 w 95"/>
                  <a:gd name="T23" fmla="*/ 6 h 43"/>
                  <a:gd name="T24" fmla="*/ 3 w 95"/>
                  <a:gd name="T25" fmla="*/ 12 h 43"/>
                  <a:gd name="T26" fmla="*/ 26 w 95"/>
                  <a:gd name="T27" fmla="*/ 31 h 43"/>
                  <a:gd name="T28" fmla="*/ 73 w 95"/>
                  <a:gd name="T29" fmla="*/ 40 h 43"/>
                  <a:gd name="T30" fmla="*/ 77 w 95"/>
                  <a:gd name="T31" fmla="*/ 40 h 43"/>
                  <a:gd name="T32" fmla="*/ 89 w 95"/>
                  <a:gd name="T33" fmla="*/ 38 h 43"/>
                  <a:gd name="T34" fmla="*/ 92 w 95"/>
                  <a:gd name="T35" fmla="*/ 36 h 43"/>
                  <a:gd name="T36" fmla="*/ 86 w 95"/>
                  <a:gd name="T37" fmla="*/ 31 h 43"/>
                  <a:gd name="T38" fmla="*/ 80 w 95"/>
                  <a:gd name="T39" fmla="*/ 28 h 43"/>
                  <a:gd name="T40" fmla="*/ 80 w 95"/>
                  <a:gd name="T41" fmla="*/ 27 h 43"/>
                  <a:gd name="T42" fmla="*/ 80 w 95"/>
                  <a:gd name="T43" fmla="*/ 28 h 43"/>
                  <a:gd name="T44" fmla="*/ 56 w 95"/>
                  <a:gd name="T45" fmla="*/ 16 h 43"/>
                  <a:gd name="T46" fmla="*/ 16 w 95"/>
                  <a:gd name="T47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5" h="43">
                    <a:moveTo>
                      <a:pt x="25" y="34"/>
                    </a:moveTo>
                    <a:cubicBezTo>
                      <a:pt x="11" y="28"/>
                      <a:pt x="1" y="21"/>
                      <a:pt x="0" y="12"/>
                    </a:cubicBezTo>
                    <a:cubicBezTo>
                      <a:pt x="0" y="9"/>
                      <a:pt x="2" y="6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38" y="1"/>
                      <a:pt x="78" y="24"/>
                      <a:pt x="81" y="25"/>
                    </a:cubicBezTo>
                    <a:cubicBezTo>
                      <a:pt x="81" y="26"/>
                      <a:pt x="84" y="27"/>
                      <a:pt x="88" y="29"/>
                    </a:cubicBezTo>
                    <a:cubicBezTo>
                      <a:pt x="91" y="31"/>
                      <a:pt x="94" y="33"/>
                      <a:pt x="95" y="36"/>
                    </a:cubicBezTo>
                    <a:cubicBezTo>
                      <a:pt x="94" y="41"/>
                      <a:pt x="89" y="42"/>
                      <a:pt x="77" y="43"/>
                    </a:cubicBezTo>
                    <a:cubicBezTo>
                      <a:pt x="76" y="43"/>
                      <a:pt x="75" y="43"/>
                      <a:pt x="73" y="43"/>
                    </a:cubicBezTo>
                    <a:cubicBezTo>
                      <a:pt x="57" y="43"/>
                      <a:pt x="39" y="39"/>
                      <a:pt x="25" y="34"/>
                    </a:cubicBezTo>
                    <a:close/>
                    <a:moveTo>
                      <a:pt x="16" y="3"/>
                    </a:moveTo>
                    <a:cubicBezTo>
                      <a:pt x="12" y="3"/>
                      <a:pt x="9" y="4"/>
                      <a:pt x="7" y="6"/>
                    </a:cubicBezTo>
                    <a:cubicBezTo>
                      <a:pt x="4" y="8"/>
                      <a:pt x="3" y="10"/>
                      <a:pt x="3" y="12"/>
                    </a:cubicBezTo>
                    <a:cubicBezTo>
                      <a:pt x="3" y="18"/>
                      <a:pt x="13" y="26"/>
                      <a:pt x="26" y="31"/>
                    </a:cubicBezTo>
                    <a:cubicBezTo>
                      <a:pt x="40" y="36"/>
                      <a:pt x="58" y="40"/>
                      <a:pt x="73" y="40"/>
                    </a:cubicBezTo>
                    <a:cubicBezTo>
                      <a:pt x="75" y="40"/>
                      <a:pt x="76" y="40"/>
                      <a:pt x="77" y="40"/>
                    </a:cubicBezTo>
                    <a:cubicBezTo>
                      <a:pt x="83" y="40"/>
                      <a:pt x="87" y="39"/>
                      <a:pt x="89" y="38"/>
                    </a:cubicBezTo>
                    <a:cubicBezTo>
                      <a:pt x="92" y="37"/>
                      <a:pt x="92" y="37"/>
                      <a:pt x="92" y="36"/>
                    </a:cubicBezTo>
                    <a:cubicBezTo>
                      <a:pt x="92" y="36"/>
                      <a:pt x="89" y="33"/>
                      <a:pt x="86" y="31"/>
                    </a:cubicBezTo>
                    <a:cubicBezTo>
                      <a:pt x="83" y="29"/>
                      <a:pt x="80" y="28"/>
                      <a:pt x="80" y="28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79" y="28"/>
                      <a:pt x="69" y="22"/>
                      <a:pt x="56" y="16"/>
                    </a:cubicBezTo>
                    <a:cubicBezTo>
                      <a:pt x="42" y="10"/>
                      <a:pt x="27" y="3"/>
                      <a:pt x="16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5C0716B4-0762-A6E3-9583-BDAE8EC2E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1" y="1384"/>
                <a:ext cx="332" cy="135"/>
              </a:xfrm>
              <a:custGeom>
                <a:avLst/>
                <a:gdLst>
                  <a:gd name="T0" fmla="*/ 99 w 140"/>
                  <a:gd name="T1" fmla="*/ 3 h 57"/>
                  <a:gd name="T2" fmla="*/ 12 w 140"/>
                  <a:gd name="T3" fmla="*/ 29 h 57"/>
                  <a:gd name="T4" fmla="*/ 106 w 140"/>
                  <a:gd name="T5" fmla="*/ 26 h 57"/>
                  <a:gd name="T6" fmla="*/ 99 w 140"/>
                  <a:gd name="T7" fmla="*/ 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57">
                    <a:moveTo>
                      <a:pt x="99" y="3"/>
                    </a:moveTo>
                    <a:cubicBezTo>
                      <a:pt x="99" y="3"/>
                      <a:pt x="24" y="0"/>
                      <a:pt x="12" y="29"/>
                    </a:cubicBezTo>
                    <a:cubicBezTo>
                      <a:pt x="0" y="57"/>
                      <a:pt x="69" y="53"/>
                      <a:pt x="106" y="26"/>
                    </a:cubicBezTo>
                    <a:cubicBezTo>
                      <a:pt x="140" y="1"/>
                      <a:pt x="99" y="3"/>
                      <a:pt x="9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DA229118-D6F3-54A3-369E-BF3B057BE7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3" y="1389"/>
                <a:ext cx="265" cy="113"/>
              </a:xfrm>
              <a:custGeom>
                <a:avLst/>
                <a:gdLst>
                  <a:gd name="T0" fmla="*/ 0 w 112"/>
                  <a:gd name="T1" fmla="*/ 33 h 48"/>
                  <a:gd name="T2" fmla="*/ 2 w 112"/>
                  <a:gd name="T3" fmla="*/ 26 h 48"/>
                  <a:gd name="T4" fmla="*/ 84 w 112"/>
                  <a:gd name="T5" fmla="*/ 0 h 48"/>
                  <a:gd name="T6" fmla="*/ 90 w 112"/>
                  <a:gd name="T7" fmla="*/ 0 h 48"/>
                  <a:gd name="T8" fmla="*/ 92 w 112"/>
                  <a:gd name="T9" fmla="*/ 0 h 48"/>
                  <a:gd name="T10" fmla="*/ 104 w 112"/>
                  <a:gd name="T11" fmla="*/ 1 h 48"/>
                  <a:gd name="T12" fmla="*/ 112 w 112"/>
                  <a:gd name="T13" fmla="*/ 8 h 48"/>
                  <a:gd name="T14" fmla="*/ 98 w 112"/>
                  <a:gd name="T15" fmla="*/ 25 h 48"/>
                  <a:gd name="T16" fmla="*/ 28 w 112"/>
                  <a:gd name="T17" fmla="*/ 48 h 48"/>
                  <a:gd name="T18" fmla="*/ 0 w 112"/>
                  <a:gd name="T19" fmla="*/ 33 h 48"/>
                  <a:gd name="T20" fmla="*/ 4 w 112"/>
                  <a:gd name="T21" fmla="*/ 27 h 48"/>
                  <a:gd name="T22" fmla="*/ 3 w 112"/>
                  <a:gd name="T23" fmla="*/ 33 h 48"/>
                  <a:gd name="T24" fmla="*/ 10 w 112"/>
                  <a:gd name="T25" fmla="*/ 41 h 48"/>
                  <a:gd name="T26" fmla="*/ 28 w 112"/>
                  <a:gd name="T27" fmla="*/ 45 h 48"/>
                  <a:gd name="T28" fmla="*/ 96 w 112"/>
                  <a:gd name="T29" fmla="*/ 23 h 48"/>
                  <a:gd name="T30" fmla="*/ 109 w 112"/>
                  <a:gd name="T31" fmla="*/ 8 h 48"/>
                  <a:gd name="T32" fmla="*/ 103 w 112"/>
                  <a:gd name="T33" fmla="*/ 4 h 48"/>
                  <a:gd name="T34" fmla="*/ 92 w 112"/>
                  <a:gd name="T35" fmla="*/ 3 h 48"/>
                  <a:gd name="T36" fmla="*/ 90 w 112"/>
                  <a:gd name="T37" fmla="*/ 3 h 48"/>
                  <a:gd name="T38" fmla="*/ 90 w 112"/>
                  <a:gd name="T39" fmla="*/ 1 h 48"/>
                  <a:gd name="T40" fmla="*/ 90 w 112"/>
                  <a:gd name="T41" fmla="*/ 3 h 48"/>
                  <a:gd name="T42" fmla="*/ 84 w 112"/>
                  <a:gd name="T43" fmla="*/ 3 h 48"/>
                  <a:gd name="T44" fmla="*/ 82 w 112"/>
                  <a:gd name="T45" fmla="*/ 3 h 48"/>
                  <a:gd name="T46" fmla="*/ 4 w 112"/>
                  <a:gd name="T47" fmla="*/ 2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2" h="48">
                    <a:moveTo>
                      <a:pt x="0" y="33"/>
                    </a:moveTo>
                    <a:cubicBezTo>
                      <a:pt x="0" y="31"/>
                      <a:pt x="0" y="28"/>
                      <a:pt x="2" y="26"/>
                    </a:cubicBezTo>
                    <a:cubicBezTo>
                      <a:pt x="13" y="1"/>
                      <a:pt x="66" y="0"/>
                      <a:pt x="84" y="0"/>
                    </a:cubicBezTo>
                    <a:cubicBezTo>
                      <a:pt x="88" y="0"/>
                      <a:pt x="90" y="0"/>
                      <a:pt x="90" y="0"/>
                    </a:cubicBezTo>
                    <a:cubicBezTo>
                      <a:pt x="90" y="0"/>
                      <a:pt x="91" y="0"/>
                      <a:pt x="92" y="0"/>
                    </a:cubicBezTo>
                    <a:cubicBezTo>
                      <a:pt x="95" y="0"/>
                      <a:pt x="100" y="0"/>
                      <a:pt x="104" y="1"/>
                    </a:cubicBezTo>
                    <a:cubicBezTo>
                      <a:pt x="108" y="2"/>
                      <a:pt x="112" y="4"/>
                      <a:pt x="112" y="8"/>
                    </a:cubicBezTo>
                    <a:cubicBezTo>
                      <a:pt x="112" y="13"/>
                      <a:pt x="108" y="18"/>
                      <a:pt x="98" y="25"/>
                    </a:cubicBezTo>
                    <a:cubicBezTo>
                      <a:pt x="78" y="40"/>
                      <a:pt x="49" y="48"/>
                      <a:pt x="28" y="48"/>
                    </a:cubicBezTo>
                    <a:cubicBezTo>
                      <a:pt x="13" y="48"/>
                      <a:pt x="0" y="43"/>
                      <a:pt x="0" y="33"/>
                    </a:cubicBezTo>
                    <a:close/>
                    <a:moveTo>
                      <a:pt x="4" y="27"/>
                    </a:moveTo>
                    <a:cubicBezTo>
                      <a:pt x="3" y="29"/>
                      <a:pt x="3" y="31"/>
                      <a:pt x="3" y="33"/>
                    </a:cubicBezTo>
                    <a:cubicBezTo>
                      <a:pt x="3" y="37"/>
                      <a:pt x="5" y="39"/>
                      <a:pt x="10" y="41"/>
                    </a:cubicBezTo>
                    <a:cubicBezTo>
                      <a:pt x="14" y="43"/>
                      <a:pt x="20" y="45"/>
                      <a:pt x="28" y="45"/>
                    </a:cubicBezTo>
                    <a:cubicBezTo>
                      <a:pt x="48" y="45"/>
                      <a:pt x="77" y="37"/>
                      <a:pt x="96" y="23"/>
                    </a:cubicBezTo>
                    <a:cubicBezTo>
                      <a:pt x="106" y="16"/>
                      <a:pt x="109" y="11"/>
                      <a:pt x="109" y="8"/>
                    </a:cubicBezTo>
                    <a:cubicBezTo>
                      <a:pt x="109" y="6"/>
                      <a:pt x="107" y="5"/>
                      <a:pt x="103" y="4"/>
                    </a:cubicBezTo>
                    <a:cubicBezTo>
                      <a:pt x="99" y="3"/>
                      <a:pt x="95" y="3"/>
                      <a:pt x="92" y="3"/>
                    </a:cubicBezTo>
                    <a:cubicBezTo>
                      <a:pt x="91" y="3"/>
                      <a:pt x="90" y="3"/>
                      <a:pt x="90" y="3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90" y="3"/>
                      <a:pt x="88" y="3"/>
                      <a:pt x="84" y="3"/>
                    </a:cubicBezTo>
                    <a:cubicBezTo>
                      <a:pt x="84" y="3"/>
                      <a:pt x="83" y="3"/>
                      <a:pt x="82" y="3"/>
                    </a:cubicBezTo>
                    <a:cubicBezTo>
                      <a:pt x="63" y="3"/>
                      <a:pt x="13" y="6"/>
                      <a:pt x="4" y="2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793B1FA3-6865-DC05-8E09-C168CB5F27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13" y="1405"/>
                <a:ext cx="206" cy="78"/>
              </a:xfrm>
              <a:custGeom>
                <a:avLst/>
                <a:gdLst>
                  <a:gd name="T0" fmla="*/ 0 w 87"/>
                  <a:gd name="T1" fmla="*/ 22 h 33"/>
                  <a:gd name="T2" fmla="*/ 1 w 87"/>
                  <a:gd name="T3" fmla="*/ 17 h 33"/>
                  <a:gd name="T4" fmla="*/ 35 w 87"/>
                  <a:gd name="T5" fmla="*/ 3 h 33"/>
                  <a:gd name="T6" fmla="*/ 70 w 87"/>
                  <a:gd name="T7" fmla="*/ 0 h 33"/>
                  <a:gd name="T8" fmla="*/ 71 w 87"/>
                  <a:gd name="T9" fmla="*/ 0 h 33"/>
                  <a:gd name="T10" fmla="*/ 77 w 87"/>
                  <a:gd name="T11" fmla="*/ 0 h 33"/>
                  <a:gd name="T12" fmla="*/ 83 w 87"/>
                  <a:gd name="T13" fmla="*/ 1 h 33"/>
                  <a:gd name="T14" fmla="*/ 87 w 87"/>
                  <a:gd name="T15" fmla="*/ 5 h 33"/>
                  <a:gd name="T16" fmla="*/ 76 w 87"/>
                  <a:gd name="T17" fmla="*/ 16 h 33"/>
                  <a:gd name="T18" fmla="*/ 20 w 87"/>
                  <a:gd name="T19" fmla="*/ 33 h 33"/>
                  <a:gd name="T20" fmla="*/ 0 w 87"/>
                  <a:gd name="T21" fmla="*/ 22 h 33"/>
                  <a:gd name="T22" fmla="*/ 74 w 87"/>
                  <a:gd name="T23" fmla="*/ 13 h 33"/>
                  <a:gd name="T24" fmla="*/ 84 w 87"/>
                  <a:gd name="T25" fmla="*/ 5 h 33"/>
                  <a:gd name="T26" fmla="*/ 83 w 87"/>
                  <a:gd name="T27" fmla="*/ 4 h 33"/>
                  <a:gd name="T28" fmla="*/ 77 w 87"/>
                  <a:gd name="T29" fmla="*/ 3 h 33"/>
                  <a:gd name="T30" fmla="*/ 71 w 87"/>
                  <a:gd name="T31" fmla="*/ 3 h 33"/>
                  <a:gd name="T32" fmla="*/ 71 w 87"/>
                  <a:gd name="T33" fmla="*/ 2 h 33"/>
                  <a:gd name="T34" fmla="*/ 71 w 87"/>
                  <a:gd name="T35" fmla="*/ 3 h 33"/>
                  <a:gd name="T36" fmla="*/ 70 w 87"/>
                  <a:gd name="T37" fmla="*/ 3 h 33"/>
                  <a:gd name="T38" fmla="*/ 35 w 87"/>
                  <a:gd name="T39" fmla="*/ 6 h 33"/>
                  <a:gd name="T40" fmla="*/ 4 w 87"/>
                  <a:gd name="T41" fmla="*/ 18 h 33"/>
                  <a:gd name="T42" fmla="*/ 3 w 87"/>
                  <a:gd name="T43" fmla="*/ 22 h 33"/>
                  <a:gd name="T44" fmla="*/ 7 w 87"/>
                  <a:gd name="T45" fmla="*/ 28 h 33"/>
                  <a:gd name="T46" fmla="*/ 20 w 87"/>
                  <a:gd name="T47" fmla="*/ 30 h 33"/>
                  <a:gd name="T48" fmla="*/ 74 w 87"/>
                  <a:gd name="T4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7" h="33">
                    <a:moveTo>
                      <a:pt x="0" y="22"/>
                    </a:moveTo>
                    <a:cubicBezTo>
                      <a:pt x="0" y="21"/>
                      <a:pt x="1" y="19"/>
                      <a:pt x="1" y="17"/>
                    </a:cubicBezTo>
                    <a:cubicBezTo>
                      <a:pt x="5" y="8"/>
                      <a:pt x="20" y="5"/>
                      <a:pt x="35" y="3"/>
                    </a:cubicBezTo>
                    <a:cubicBezTo>
                      <a:pt x="50" y="1"/>
                      <a:pt x="65" y="0"/>
                      <a:pt x="70" y="0"/>
                    </a:cubicBezTo>
                    <a:cubicBezTo>
                      <a:pt x="70" y="0"/>
                      <a:pt x="71" y="0"/>
                      <a:pt x="71" y="0"/>
                    </a:cubicBezTo>
                    <a:cubicBezTo>
                      <a:pt x="71" y="0"/>
                      <a:pt x="74" y="0"/>
                      <a:pt x="77" y="0"/>
                    </a:cubicBezTo>
                    <a:cubicBezTo>
                      <a:pt x="79" y="0"/>
                      <a:pt x="81" y="0"/>
                      <a:pt x="83" y="1"/>
                    </a:cubicBezTo>
                    <a:cubicBezTo>
                      <a:pt x="85" y="1"/>
                      <a:pt x="87" y="2"/>
                      <a:pt x="87" y="5"/>
                    </a:cubicBezTo>
                    <a:cubicBezTo>
                      <a:pt x="87" y="8"/>
                      <a:pt x="84" y="11"/>
                      <a:pt x="76" y="16"/>
                    </a:cubicBezTo>
                    <a:cubicBezTo>
                      <a:pt x="59" y="26"/>
                      <a:pt x="36" y="33"/>
                      <a:pt x="20" y="33"/>
                    </a:cubicBezTo>
                    <a:cubicBezTo>
                      <a:pt x="9" y="33"/>
                      <a:pt x="0" y="30"/>
                      <a:pt x="0" y="22"/>
                    </a:cubicBezTo>
                    <a:close/>
                    <a:moveTo>
                      <a:pt x="74" y="13"/>
                    </a:moveTo>
                    <a:cubicBezTo>
                      <a:pt x="82" y="9"/>
                      <a:pt x="85" y="5"/>
                      <a:pt x="84" y="5"/>
                    </a:cubicBezTo>
                    <a:cubicBezTo>
                      <a:pt x="84" y="5"/>
                      <a:pt x="84" y="4"/>
                      <a:pt x="83" y="4"/>
                    </a:cubicBezTo>
                    <a:cubicBezTo>
                      <a:pt x="81" y="3"/>
                      <a:pt x="79" y="3"/>
                      <a:pt x="77" y="3"/>
                    </a:cubicBezTo>
                    <a:cubicBezTo>
                      <a:pt x="74" y="3"/>
                      <a:pt x="71" y="3"/>
                      <a:pt x="71" y="3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71" y="3"/>
                      <a:pt x="71" y="3"/>
                      <a:pt x="70" y="3"/>
                    </a:cubicBezTo>
                    <a:cubicBezTo>
                      <a:pt x="65" y="3"/>
                      <a:pt x="50" y="4"/>
                      <a:pt x="35" y="6"/>
                    </a:cubicBezTo>
                    <a:cubicBezTo>
                      <a:pt x="20" y="8"/>
                      <a:pt x="6" y="12"/>
                      <a:pt x="4" y="18"/>
                    </a:cubicBezTo>
                    <a:cubicBezTo>
                      <a:pt x="4" y="20"/>
                      <a:pt x="3" y="21"/>
                      <a:pt x="3" y="22"/>
                    </a:cubicBezTo>
                    <a:cubicBezTo>
                      <a:pt x="3" y="25"/>
                      <a:pt x="5" y="27"/>
                      <a:pt x="7" y="28"/>
                    </a:cubicBezTo>
                    <a:cubicBezTo>
                      <a:pt x="10" y="29"/>
                      <a:pt x="14" y="30"/>
                      <a:pt x="20" y="30"/>
                    </a:cubicBezTo>
                    <a:cubicBezTo>
                      <a:pt x="35" y="30"/>
                      <a:pt x="58" y="23"/>
                      <a:pt x="74" y="1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4" name="Freeform 32">
                <a:extLst>
                  <a:ext uri="{FF2B5EF4-FFF2-40B4-BE49-F238E27FC236}">
                    <a16:creationId xmlns:a16="http://schemas.microsoft.com/office/drawing/2014/main" id="{C839FC0A-51C6-3FF6-7969-D7BC4FE16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278"/>
                <a:ext cx="220" cy="272"/>
              </a:xfrm>
              <a:custGeom>
                <a:avLst/>
                <a:gdLst>
                  <a:gd name="T0" fmla="*/ 27 w 93"/>
                  <a:gd name="T1" fmla="*/ 10 h 115"/>
                  <a:gd name="T2" fmla="*/ 0 w 93"/>
                  <a:gd name="T3" fmla="*/ 16 h 115"/>
                  <a:gd name="T4" fmla="*/ 5 w 93"/>
                  <a:gd name="T5" fmla="*/ 92 h 115"/>
                  <a:gd name="T6" fmla="*/ 6 w 93"/>
                  <a:gd name="T7" fmla="*/ 115 h 115"/>
                  <a:gd name="T8" fmla="*/ 93 w 93"/>
                  <a:gd name="T9" fmla="*/ 74 h 115"/>
                  <a:gd name="T10" fmla="*/ 27 w 93"/>
                  <a:gd name="T11" fmla="*/ 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115">
                    <a:moveTo>
                      <a:pt x="27" y="10"/>
                    </a:moveTo>
                    <a:cubicBezTo>
                      <a:pt x="23" y="0"/>
                      <a:pt x="0" y="16"/>
                      <a:pt x="0" y="16"/>
                    </a:cubicBezTo>
                    <a:cubicBezTo>
                      <a:pt x="0" y="16"/>
                      <a:pt x="5" y="48"/>
                      <a:pt x="5" y="92"/>
                    </a:cubicBezTo>
                    <a:cubicBezTo>
                      <a:pt x="4" y="97"/>
                      <a:pt x="5" y="106"/>
                      <a:pt x="6" y="115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66" y="52"/>
                      <a:pt x="31" y="18"/>
                      <a:pt x="27" y="10"/>
                    </a:cubicBezTo>
                    <a:close/>
                  </a:path>
                </a:pathLst>
              </a:custGeom>
              <a:solidFill>
                <a:srgbClr val="CCB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5" name="Freeform 33">
                <a:extLst>
                  <a:ext uri="{FF2B5EF4-FFF2-40B4-BE49-F238E27FC236}">
                    <a16:creationId xmlns:a16="http://schemas.microsoft.com/office/drawing/2014/main" id="{AD1F6587-D86F-F1F5-4FE8-AB5165BFE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289"/>
                <a:ext cx="227" cy="263"/>
              </a:xfrm>
              <a:custGeom>
                <a:avLst/>
                <a:gdLst>
                  <a:gd name="T0" fmla="*/ 6 w 96"/>
                  <a:gd name="T1" fmla="*/ 111 h 111"/>
                  <a:gd name="T2" fmla="*/ 5 w 96"/>
                  <a:gd name="T3" fmla="*/ 110 h 111"/>
                  <a:gd name="T4" fmla="*/ 4 w 96"/>
                  <a:gd name="T5" fmla="*/ 88 h 111"/>
                  <a:gd name="T6" fmla="*/ 4 w 96"/>
                  <a:gd name="T7" fmla="*/ 87 h 111"/>
                  <a:gd name="T8" fmla="*/ 4 w 96"/>
                  <a:gd name="T9" fmla="*/ 80 h 111"/>
                  <a:gd name="T10" fmla="*/ 0 w 96"/>
                  <a:gd name="T11" fmla="*/ 11 h 111"/>
                  <a:gd name="T12" fmla="*/ 0 w 96"/>
                  <a:gd name="T13" fmla="*/ 10 h 111"/>
                  <a:gd name="T14" fmla="*/ 23 w 96"/>
                  <a:gd name="T15" fmla="*/ 0 h 111"/>
                  <a:gd name="T16" fmla="*/ 30 w 96"/>
                  <a:gd name="T17" fmla="*/ 4 h 111"/>
                  <a:gd name="T18" fmla="*/ 28 w 96"/>
                  <a:gd name="T19" fmla="*/ 5 h 111"/>
                  <a:gd name="T20" fmla="*/ 27 w 96"/>
                  <a:gd name="T21" fmla="*/ 5 h 111"/>
                  <a:gd name="T22" fmla="*/ 23 w 96"/>
                  <a:gd name="T23" fmla="*/ 3 h 111"/>
                  <a:gd name="T24" fmla="*/ 10 w 96"/>
                  <a:gd name="T25" fmla="*/ 8 h 111"/>
                  <a:gd name="T26" fmla="*/ 3 w 96"/>
                  <a:gd name="T27" fmla="*/ 12 h 111"/>
                  <a:gd name="T28" fmla="*/ 7 w 96"/>
                  <a:gd name="T29" fmla="*/ 80 h 111"/>
                  <a:gd name="T30" fmla="*/ 7 w 96"/>
                  <a:gd name="T31" fmla="*/ 87 h 111"/>
                  <a:gd name="T32" fmla="*/ 7 w 96"/>
                  <a:gd name="T33" fmla="*/ 88 h 111"/>
                  <a:gd name="T34" fmla="*/ 8 w 96"/>
                  <a:gd name="T35" fmla="*/ 107 h 111"/>
                  <a:gd name="T36" fmla="*/ 92 w 96"/>
                  <a:gd name="T37" fmla="*/ 68 h 111"/>
                  <a:gd name="T38" fmla="*/ 27 w 96"/>
                  <a:gd name="T39" fmla="*/ 5 h 111"/>
                  <a:gd name="T40" fmla="*/ 28 w 96"/>
                  <a:gd name="T41" fmla="*/ 5 h 111"/>
                  <a:gd name="T42" fmla="*/ 30 w 96"/>
                  <a:gd name="T43" fmla="*/ 4 h 111"/>
                  <a:gd name="T44" fmla="*/ 95 w 96"/>
                  <a:gd name="T45" fmla="*/ 67 h 111"/>
                  <a:gd name="T46" fmla="*/ 96 w 96"/>
                  <a:gd name="T47" fmla="*/ 69 h 111"/>
                  <a:gd name="T48" fmla="*/ 95 w 96"/>
                  <a:gd name="T49" fmla="*/ 70 h 111"/>
                  <a:gd name="T50" fmla="*/ 8 w 96"/>
                  <a:gd name="T51" fmla="*/ 111 h 111"/>
                  <a:gd name="T52" fmla="*/ 7 w 96"/>
                  <a:gd name="T53" fmla="*/ 111 h 111"/>
                  <a:gd name="T54" fmla="*/ 6 w 96"/>
                  <a:gd name="T5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6" h="111">
                    <a:moveTo>
                      <a:pt x="6" y="111"/>
                    </a:moveTo>
                    <a:cubicBezTo>
                      <a:pt x="6" y="111"/>
                      <a:pt x="5" y="110"/>
                      <a:pt x="5" y="110"/>
                    </a:cubicBezTo>
                    <a:cubicBezTo>
                      <a:pt x="4" y="101"/>
                      <a:pt x="4" y="94"/>
                      <a:pt x="4" y="88"/>
                    </a:cubicBezTo>
                    <a:cubicBezTo>
                      <a:pt x="4" y="88"/>
                      <a:pt x="4" y="87"/>
                      <a:pt x="4" y="87"/>
                    </a:cubicBezTo>
                    <a:cubicBezTo>
                      <a:pt x="4" y="84"/>
                      <a:pt x="4" y="82"/>
                      <a:pt x="4" y="80"/>
                    </a:cubicBezTo>
                    <a:cubicBezTo>
                      <a:pt x="4" y="40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1" y="10"/>
                      <a:pt x="14" y="0"/>
                      <a:pt x="23" y="0"/>
                    </a:cubicBezTo>
                    <a:cubicBezTo>
                      <a:pt x="26" y="0"/>
                      <a:pt x="28" y="1"/>
                      <a:pt x="30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4"/>
                      <a:pt x="25" y="3"/>
                      <a:pt x="23" y="3"/>
                    </a:cubicBezTo>
                    <a:cubicBezTo>
                      <a:pt x="19" y="3"/>
                      <a:pt x="14" y="5"/>
                      <a:pt x="10" y="8"/>
                    </a:cubicBezTo>
                    <a:cubicBezTo>
                      <a:pt x="7" y="9"/>
                      <a:pt x="4" y="11"/>
                      <a:pt x="3" y="12"/>
                    </a:cubicBezTo>
                    <a:cubicBezTo>
                      <a:pt x="4" y="17"/>
                      <a:pt x="7" y="44"/>
                      <a:pt x="7" y="80"/>
                    </a:cubicBezTo>
                    <a:cubicBezTo>
                      <a:pt x="7" y="82"/>
                      <a:pt x="7" y="84"/>
                      <a:pt x="7" y="87"/>
                    </a:cubicBezTo>
                    <a:cubicBezTo>
                      <a:pt x="7" y="87"/>
                      <a:pt x="7" y="88"/>
                      <a:pt x="7" y="88"/>
                    </a:cubicBezTo>
                    <a:cubicBezTo>
                      <a:pt x="7" y="93"/>
                      <a:pt x="7" y="100"/>
                      <a:pt x="8" y="107"/>
                    </a:cubicBezTo>
                    <a:cubicBezTo>
                      <a:pt x="92" y="68"/>
                      <a:pt x="92" y="68"/>
                      <a:pt x="92" y="68"/>
                    </a:cubicBezTo>
                    <a:cubicBezTo>
                      <a:pt x="64" y="46"/>
                      <a:pt x="31" y="14"/>
                      <a:pt x="27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3" y="11"/>
                      <a:pt x="68" y="46"/>
                      <a:pt x="95" y="67"/>
                    </a:cubicBezTo>
                    <a:cubicBezTo>
                      <a:pt x="96" y="68"/>
                      <a:pt x="96" y="68"/>
                      <a:pt x="96" y="69"/>
                    </a:cubicBezTo>
                    <a:cubicBezTo>
                      <a:pt x="96" y="69"/>
                      <a:pt x="96" y="70"/>
                      <a:pt x="95" y="70"/>
                    </a:cubicBezTo>
                    <a:cubicBezTo>
                      <a:pt x="8" y="111"/>
                      <a:pt x="8" y="111"/>
                      <a:pt x="8" y="111"/>
                    </a:cubicBezTo>
                    <a:cubicBezTo>
                      <a:pt x="7" y="111"/>
                      <a:pt x="7" y="111"/>
                      <a:pt x="7" y="111"/>
                    </a:cubicBezTo>
                    <a:lnTo>
                      <a:pt x="6" y="111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6" name="Freeform 34">
                <a:extLst>
                  <a:ext uri="{FF2B5EF4-FFF2-40B4-BE49-F238E27FC236}">
                    <a16:creationId xmlns:a16="http://schemas.microsoft.com/office/drawing/2014/main" id="{432EBFF3-79F9-6A30-FA85-C60E21EFB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1493"/>
                <a:ext cx="38" cy="40"/>
              </a:xfrm>
              <a:custGeom>
                <a:avLst/>
                <a:gdLst>
                  <a:gd name="T0" fmla="*/ 7 w 16"/>
                  <a:gd name="T1" fmla="*/ 16 h 17"/>
                  <a:gd name="T2" fmla="*/ 15 w 16"/>
                  <a:gd name="T3" fmla="*/ 10 h 17"/>
                  <a:gd name="T4" fmla="*/ 9 w 16"/>
                  <a:gd name="T5" fmla="*/ 1 h 17"/>
                  <a:gd name="T6" fmla="*/ 1 w 16"/>
                  <a:gd name="T7" fmla="*/ 7 h 17"/>
                  <a:gd name="T8" fmla="*/ 7 w 16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7" y="16"/>
                    </a:moveTo>
                    <a:cubicBezTo>
                      <a:pt x="11" y="17"/>
                      <a:pt x="15" y="14"/>
                      <a:pt x="15" y="10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5" y="0"/>
                      <a:pt x="1" y="3"/>
                      <a:pt x="1" y="7"/>
                    </a:cubicBezTo>
                    <a:cubicBezTo>
                      <a:pt x="0" y="11"/>
                      <a:pt x="3" y="15"/>
                      <a:pt x="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7" name="Freeform 35">
                <a:extLst>
                  <a:ext uri="{FF2B5EF4-FFF2-40B4-BE49-F238E27FC236}">
                    <a16:creationId xmlns:a16="http://schemas.microsoft.com/office/drawing/2014/main" id="{360E6472-3589-0A35-3C54-6564CC0F3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417"/>
                <a:ext cx="37" cy="40"/>
              </a:xfrm>
              <a:custGeom>
                <a:avLst/>
                <a:gdLst>
                  <a:gd name="T0" fmla="*/ 7 w 16"/>
                  <a:gd name="T1" fmla="*/ 16 h 17"/>
                  <a:gd name="T2" fmla="*/ 16 w 16"/>
                  <a:gd name="T3" fmla="*/ 10 h 17"/>
                  <a:gd name="T4" fmla="*/ 9 w 16"/>
                  <a:gd name="T5" fmla="*/ 1 h 17"/>
                  <a:gd name="T6" fmla="*/ 1 w 16"/>
                  <a:gd name="T7" fmla="*/ 7 h 17"/>
                  <a:gd name="T8" fmla="*/ 7 w 16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7" y="16"/>
                    </a:moveTo>
                    <a:cubicBezTo>
                      <a:pt x="11" y="17"/>
                      <a:pt x="15" y="14"/>
                      <a:pt x="16" y="10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5" y="0"/>
                      <a:pt x="1" y="3"/>
                      <a:pt x="1" y="7"/>
                    </a:cubicBezTo>
                    <a:cubicBezTo>
                      <a:pt x="0" y="11"/>
                      <a:pt x="3" y="15"/>
                      <a:pt x="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8" name="Freeform 36">
                <a:extLst>
                  <a:ext uri="{FF2B5EF4-FFF2-40B4-BE49-F238E27FC236}">
                    <a16:creationId xmlns:a16="http://schemas.microsoft.com/office/drawing/2014/main" id="{2AB48795-6F85-C7F5-260D-A22F356B7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" y="1375"/>
                <a:ext cx="37" cy="40"/>
              </a:xfrm>
              <a:custGeom>
                <a:avLst/>
                <a:gdLst>
                  <a:gd name="T0" fmla="*/ 7 w 16"/>
                  <a:gd name="T1" fmla="*/ 16 h 17"/>
                  <a:gd name="T2" fmla="*/ 15 w 16"/>
                  <a:gd name="T3" fmla="*/ 10 h 17"/>
                  <a:gd name="T4" fmla="*/ 9 w 16"/>
                  <a:gd name="T5" fmla="*/ 1 h 17"/>
                  <a:gd name="T6" fmla="*/ 1 w 16"/>
                  <a:gd name="T7" fmla="*/ 7 h 17"/>
                  <a:gd name="T8" fmla="*/ 7 w 16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7" y="16"/>
                    </a:moveTo>
                    <a:cubicBezTo>
                      <a:pt x="11" y="17"/>
                      <a:pt x="15" y="14"/>
                      <a:pt x="15" y="10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5" y="0"/>
                      <a:pt x="1" y="3"/>
                      <a:pt x="1" y="7"/>
                    </a:cubicBezTo>
                    <a:cubicBezTo>
                      <a:pt x="0" y="11"/>
                      <a:pt x="3" y="15"/>
                      <a:pt x="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69" name="Freeform 37">
                <a:extLst>
                  <a:ext uri="{FF2B5EF4-FFF2-40B4-BE49-F238E27FC236}">
                    <a16:creationId xmlns:a16="http://schemas.microsoft.com/office/drawing/2014/main" id="{94183E9F-6F23-6F29-2E86-D15D921C7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1446"/>
                <a:ext cx="38" cy="37"/>
              </a:xfrm>
              <a:custGeom>
                <a:avLst/>
                <a:gdLst>
                  <a:gd name="T0" fmla="*/ 7 w 16"/>
                  <a:gd name="T1" fmla="*/ 15 h 16"/>
                  <a:gd name="T2" fmla="*/ 16 w 16"/>
                  <a:gd name="T3" fmla="*/ 9 h 16"/>
                  <a:gd name="T4" fmla="*/ 9 w 16"/>
                  <a:gd name="T5" fmla="*/ 0 h 16"/>
                  <a:gd name="T6" fmla="*/ 1 w 16"/>
                  <a:gd name="T7" fmla="*/ 7 h 16"/>
                  <a:gd name="T8" fmla="*/ 7 w 16"/>
                  <a:gd name="T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7" y="15"/>
                    </a:moveTo>
                    <a:cubicBezTo>
                      <a:pt x="11" y="16"/>
                      <a:pt x="15" y="13"/>
                      <a:pt x="16" y="9"/>
                    </a:cubicBezTo>
                    <a:cubicBezTo>
                      <a:pt x="16" y="5"/>
                      <a:pt x="14" y="1"/>
                      <a:pt x="9" y="0"/>
                    </a:cubicBezTo>
                    <a:cubicBezTo>
                      <a:pt x="5" y="0"/>
                      <a:pt x="1" y="3"/>
                      <a:pt x="1" y="7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0" name="Freeform 38">
                <a:extLst>
                  <a:ext uri="{FF2B5EF4-FFF2-40B4-BE49-F238E27FC236}">
                    <a16:creationId xmlns:a16="http://schemas.microsoft.com/office/drawing/2014/main" id="{C2D030C5-0BD5-7263-FAF4-35F91E11B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1427"/>
                <a:ext cx="38" cy="38"/>
              </a:xfrm>
              <a:custGeom>
                <a:avLst/>
                <a:gdLst>
                  <a:gd name="T0" fmla="*/ 7 w 16"/>
                  <a:gd name="T1" fmla="*/ 15 h 16"/>
                  <a:gd name="T2" fmla="*/ 16 w 16"/>
                  <a:gd name="T3" fmla="*/ 9 h 16"/>
                  <a:gd name="T4" fmla="*/ 9 w 16"/>
                  <a:gd name="T5" fmla="*/ 0 h 16"/>
                  <a:gd name="T6" fmla="*/ 1 w 16"/>
                  <a:gd name="T7" fmla="*/ 7 h 16"/>
                  <a:gd name="T8" fmla="*/ 7 w 16"/>
                  <a:gd name="T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7" y="15"/>
                    </a:moveTo>
                    <a:cubicBezTo>
                      <a:pt x="11" y="16"/>
                      <a:pt x="15" y="13"/>
                      <a:pt x="16" y="9"/>
                    </a:cubicBezTo>
                    <a:cubicBezTo>
                      <a:pt x="16" y="5"/>
                      <a:pt x="14" y="1"/>
                      <a:pt x="9" y="0"/>
                    </a:cubicBezTo>
                    <a:cubicBezTo>
                      <a:pt x="5" y="0"/>
                      <a:pt x="1" y="2"/>
                      <a:pt x="1" y="7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1" name="Freeform 39">
                <a:extLst>
                  <a:ext uri="{FF2B5EF4-FFF2-40B4-BE49-F238E27FC236}">
                    <a16:creationId xmlns:a16="http://schemas.microsoft.com/office/drawing/2014/main" id="{61392A07-4E95-8838-4015-77CFF7DAF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1342"/>
                <a:ext cx="38" cy="40"/>
              </a:xfrm>
              <a:custGeom>
                <a:avLst/>
                <a:gdLst>
                  <a:gd name="T0" fmla="*/ 7 w 16"/>
                  <a:gd name="T1" fmla="*/ 16 h 17"/>
                  <a:gd name="T2" fmla="*/ 15 w 16"/>
                  <a:gd name="T3" fmla="*/ 10 h 17"/>
                  <a:gd name="T4" fmla="*/ 9 w 16"/>
                  <a:gd name="T5" fmla="*/ 1 h 17"/>
                  <a:gd name="T6" fmla="*/ 0 w 16"/>
                  <a:gd name="T7" fmla="*/ 7 h 17"/>
                  <a:gd name="T8" fmla="*/ 7 w 16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7" y="16"/>
                    </a:moveTo>
                    <a:cubicBezTo>
                      <a:pt x="11" y="17"/>
                      <a:pt x="15" y="14"/>
                      <a:pt x="15" y="10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5" y="0"/>
                      <a:pt x="1" y="3"/>
                      <a:pt x="0" y="7"/>
                    </a:cubicBezTo>
                    <a:cubicBezTo>
                      <a:pt x="0" y="11"/>
                      <a:pt x="3" y="15"/>
                      <a:pt x="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2" name="Freeform 40">
                <a:extLst>
                  <a:ext uri="{FF2B5EF4-FFF2-40B4-BE49-F238E27FC236}">
                    <a16:creationId xmlns:a16="http://schemas.microsoft.com/office/drawing/2014/main" id="{3C7F0572-F861-D072-4780-D20AE30D3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994"/>
                <a:ext cx="180" cy="307"/>
              </a:xfrm>
              <a:custGeom>
                <a:avLst/>
                <a:gdLst>
                  <a:gd name="T0" fmla="*/ 0 w 76"/>
                  <a:gd name="T1" fmla="*/ 125 h 130"/>
                  <a:gd name="T2" fmla="*/ 51 w 76"/>
                  <a:gd name="T3" fmla="*/ 26 h 130"/>
                  <a:gd name="T4" fmla="*/ 40 w 76"/>
                  <a:gd name="T5" fmla="*/ 15 h 130"/>
                  <a:gd name="T6" fmla="*/ 49 w 76"/>
                  <a:gd name="T7" fmla="*/ 15 h 130"/>
                  <a:gd name="T8" fmla="*/ 50 w 76"/>
                  <a:gd name="T9" fmla="*/ 1 h 130"/>
                  <a:gd name="T10" fmla="*/ 57 w 76"/>
                  <a:gd name="T11" fmla="*/ 13 h 130"/>
                  <a:gd name="T12" fmla="*/ 63 w 76"/>
                  <a:gd name="T13" fmla="*/ 1 h 130"/>
                  <a:gd name="T14" fmla="*/ 63 w 76"/>
                  <a:gd name="T15" fmla="*/ 15 h 130"/>
                  <a:gd name="T16" fmla="*/ 73 w 76"/>
                  <a:gd name="T17" fmla="*/ 10 h 130"/>
                  <a:gd name="T18" fmla="*/ 67 w 76"/>
                  <a:gd name="T19" fmla="*/ 19 h 130"/>
                  <a:gd name="T20" fmla="*/ 76 w 76"/>
                  <a:gd name="T21" fmla="*/ 22 h 130"/>
                  <a:gd name="T22" fmla="*/ 64 w 76"/>
                  <a:gd name="T23" fmla="*/ 27 h 130"/>
                  <a:gd name="T24" fmla="*/ 4 w 76"/>
                  <a:gd name="T25" fmla="*/ 130 h 130"/>
                  <a:gd name="T26" fmla="*/ 0 w 76"/>
                  <a:gd name="T27" fmla="*/ 12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30">
                    <a:moveTo>
                      <a:pt x="0" y="125"/>
                    </a:moveTo>
                    <a:cubicBezTo>
                      <a:pt x="0" y="125"/>
                      <a:pt x="56" y="90"/>
                      <a:pt x="51" y="26"/>
                    </a:cubicBezTo>
                    <a:cubicBezTo>
                      <a:pt x="51" y="26"/>
                      <a:pt x="38" y="23"/>
                      <a:pt x="40" y="15"/>
                    </a:cubicBezTo>
                    <a:cubicBezTo>
                      <a:pt x="42" y="10"/>
                      <a:pt x="49" y="15"/>
                      <a:pt x="49" y="15"/>
                    </a:cubicBezTo>
                    <a:cubicBezTo>
                      <a:pt x="49" y="15"/>
                      <a:pt x="45" y="3"/>
                      <a:pt x="50" y="1"/>
                    </a:cubicBezTo>
                    <a:cubicBezTo>
                      <a:pt x="56" y="0"/>
                      <a:pt x="57" y="13"/>
                      <a:pt x="57" y="13"/>
                    </a:cubicBezTo>
                    <a:cubicBezTo>
                      <a:pt x="57" y="13"/>
                      <a:pt x="58" y="0"/>
                      <a:pt x="63" y="1"/>
                    </a:cubicBezTo>
                    <a:cubicBezTo>
                      <a:pt x="69" y="1"/>
                      <a:pt x="63" y="15"/>
                      <a:pt x="63" y="15"/>
                    </a:cubicBezTo>
                    <a:cubicBezTo>
                      <a:pt x="63" y="15"/>
                      <a:pt x="71" y="4"/>
                      <a:pt x="73" y="10"/>
                    </a:cubicBezTo>
                    <a:cubicBezTo>
                      <a:pt x="75" y="16"/>
                      <a:pt x="67" y="19"/>
                      <a:pt x="67" y="19"/>
                    </a:cubicBezTo>
                    <a:cubicBezTo>
                      <a:pt x="67" y="19"/>
                      <a:pt x="76" y="17"/>
                      <a:pt x="76" y="22"/>
                    </a:cubicBezTo>
                    <a:cubicBezTo>
                      <a:pt x="75" y="27"/>
                      <a:pt x="64" y="27"/>
                      <a:pt x="64" y="27"/>
                    </a:cubicBezTo>
                    <a:cubicBezTo>
                      <a:pt x="64" y="27"/>
                      <a:pt x="67" y="90"/>
                      <a:pt x="4" y="130"/>
                    </a:cubicBez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3" name="Freeform 41">
                <a:extLst>
                  <a:ext uri="{FF2B5EF4-FFF2-40B4-BE49-F238E27FC236}">
                    <a16:creationId xmlns:a16="http://schemas.microsoft.com/office/drawing/2014/main" id="{2F8049FC-F4A5-BAC7-9587-403E5A47E2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2" y="991"/>
                <a:ext cx="187" cy="313"/>
              </a:xfrm>
              <a:custGeom>
                <a:avLst/>
                <a:gdLst>
                  <a:gd name="T0" fmla="*/ 1 w 79"/>
                  <a:gd name="T1" fmla="*/ 127 h 132"/>
                  <a:gd name="T2" fmla="*/ 3 w 79"/>
                  <a:gd name="T3" fmla="*/ 127 h 132"/>
                  <a:gd name="T4" fmla="*/ 1 w 79"/>
                  <a:gd name="T5" fmla="*/ 127 h 132"/>
                  <a:gd name="T6" fmla="*/ 1 w 79"/>
                  <a:gd name="T7" fmla="*/ 124 h 132"/>
                  <a:gd name="T8" fmla="*/ 52 w 79"/>
                  <a:gd name="T9" fmla="*/ 34 h 132"/>
                  <a:gd name="T10" fmla="*/ 40 w 79"/>
                  <a:gd name="T11" fmla="*/ 18 h 132"/>
                  <a:gd name="T12" fmla="*/ 45 w 79"/>
                  <a:gd name="T13" fmla="*/ 13 h 132"/>
                  <a:gd name="T14" fmla="*/ 48 w 79"/>
                  <a:gd name="T15" fmla="*/ 7 h 132"/>
                  <a:gd name="T16" fmla="*/ 53 w 79"/>
                  <a:gd name="T17" fmla="*/ 0 h 132"/>
                  <a:gd name="T18" fmla="*/ 65 w 79"/>
                  <a:gd name="T19" fmla="*/ 0 h 132"/>
                  <a:gd name="T20" fmla="*/ 69 w 79"/>
                  <a:gd name="T21" fmla="*/ 6 h 132"/>
                  <a:gd name="T22" fmla="*/ 73 w 79"/>
                  <a:gd name="T23" fmla="*/ 8 h 132"/>
                  <a:gd name="T24" fmla="*/ 77 w 79"/>
                  <a:gd name="T25" fmla="*/ 13 h 132"/>
                  <a:gd name="T26" fmla="*/ 77 w 79"/>
                  <a:gd name="T27" fmla="*/ 19 h 132"/>
                  <a:gd name="T28" fmla="*/ 79 w 79"/>
                  <a:gd name="T29" fmla="*/ 23 h 132"/>
                  <a:gd name="T30" fmla="*/ 72 w 79"/>
                  <a:gd name="T31" fmla="*/ 29 h 132"/>
                  <a:gd name="T32" fmla="*/ 68 w 79"/>
                  <a:gd name="T33" fmla="*/ 30 h 132"/>
                  <a:gd name="T34" fmla="*/ 6 w 79"/>
                  <a:gd name="T35" fmla="*/ 132 h 132"/>
                  <a:gd name="T36" fmla="*/ 6 w 79"/>
                  <a:gd name="T37" fmla="*/ 129 h 132"/>
                  <a:gd name="T38" fmla="*/ 65 w 79"/>
                  <a:gd name="T39" fmla="*/ 28 h 132"/>
                  <a:gd name="T40" fmla="*/ 71 w 79"/>
                  <a:gd name="T41" fmla="*/ 26 h 132"/>
                  <a:gd name="T42" fmla="*/ 76 w 79"/>
                  <a:gd name="T43" fmla="*/ 23 h 132"/>
                  <a:gd name="T44" fmla="*/ 70 w 79"/>
                  <a:gd name="T45" fmla="*/ 22 h 132"/>
                  <a:gd name="T46" fmla="*/ 69 w 79"/>
                  <a:gd name="T47" fmla="*/ 19 h 132"/>
                  <a:gd name="T48" fmla="*/ 74 w 79"/>
                  <a:gd name="T49" fmla="*/ 11 h 132"/>
                  <a:gd name="T50" fmla="*/ 73 w 79"/>
                  <a:gd name="T51" fmla="*/ 11 h 132"/>
                  <a:gd name="T52" fmla="*/ 67 w 79"/>
                  <a:gd name="T53" fmla="*/ 17 h 132"/>
                  <a:gd name="T54" fmla="*/ 64 w 79"/>
                  <a:gd name="T55" fmla="*/ 15 h 132"/>
                  <a:gd name="T56" fmla="*/ 65 w 79"/>
                  <a:gd name="T57" fmla="*/ 3 h 132"/>
                  <a:gd name="T58" fmla="*/ 62 w 79"/>
                  <a:gd name="T59" fmla="*/ 8 h 132"/>
                  <a:gd name="T60" fmla="*/ 59 w 79"/>
                  <a:gd name="T61" fmla="*/ 16 h 132"/>
                  <a:gd name="T62" fmla="*/ 57 w 79"/>
                  <a:gd name="T63" fmla="*/ 9 h 132"/>
                  <a:gd name="T64" fmla="*/ 53 w 79"/>
                  <a:gd name="T65" fmla="*/ 4 h 132"/>
                  <a:gd name="T66" fmla="*/ 53 w 79"/>
                  <a:gd name="T67" fmla="*/ 16 h 132"/>
                  <a:gd name="T68" fmla="*/ 51 w 79"/>
                  <a:gd name="T69" fmla="*/ 18 h 132"/>
                  <a:gd name="T70" fmla="*/ 45 w 79"/>
                  <a:gd name="T71" fmla="*/ 16 h 132"/>
                  <a:gd name="T72" fmla="*/ 43 w 79"/>
                  <a:gd name="T73" fmla="*/ 18 h 132"/>
                  <a:gd name="T74" fmla="*/ 54 w 79"/>
                  <a:gd name="T75" fmla="*/ 26 h 132"/>
                  <a:gd name="T76" fmla="*/ 55 w 79"/>
                  <a:gd name="T77" fmla="*/ 34 h 132"/>
                  <a:gd name="T78" fmla="*/ 6 w 79"/>
                  <a:gd name="T79" fmla="*/ 12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" h="132">
                    <a:moveTo>
                      <a:pt x="5" y="132"/>
                    </a:moveTo>
                    <a:cubicBezTo>
                      <a:pt x="1" y="127"/>
                      <a:pt x="1" y="127"/>
                      <a:pt x="1" y="127"/>
                    </a:cubicBezTo>
                    <a:cubicBezTo>
                      <a:pt x="2" y="126"/>
                      <a:pt x="2" y="126"/>
                      <a:pt x="2" y="126"/>
                    </a:cubicBezTo>
                    <a:cubicBezTo>
                      <a:pt x="3" y="127"/>
                      <a:pt x="3" y="127"/>
                      <a:pt x="3" y="127"/>
                    </a:cubicBezTo>
                    <a:cubicBezTo>
                      <a:pt x="2" y="126"/>
                      <a:pt x="2" y="126"/>
                      <a:pt x="2" y="126"/>
                    </a:cubicBezTo>
                    <a:cubicBezTo>
                      <a:pt x="1" y="127"/>
                      <a:pt x="1" y="127"/>
                      <a:pt x="1" y="127"/>
                    </a:cubicBezTo>
                    <a:cubicBezTo>
                      <a:pt x="0" y="126"/>
                      <a:pt x="0" y="126"/>
                      <a:pt x="0" y="125"/>
                    </a:cubicBezTo>
                    <a:cubicBezTo>
                      <a:pt x="0" y="125"/>
                      <a:pt x="1" y="125"/>
                      <a:pt x="1" y="124"/>
                    </a:cubicBezTo>
                    <a:cubicBezTo>
                      <a:pt x="1" y="124"/>
                      <a:pt x="14" y="117"/>
                      <a:pt x="27" y="101"/>
                    </a:cubicBezTo>
                    <a:cubicBezTo>
                      <a:pt x="39" y="86"/>
                      <a:pt x="52" y="64"/>
                      <a:pt x="52" y="34"/>
                    </a:cubicBezTo>
                    <a:cubicBezTo>
                      <a:pt x="52" y="32"/>
                      <a:pt x="52" y="30"/>
                      <a:pt x="52" y="28"/>
                    </a:cubicBezTo>
                    <a:cubicBezTo>
                      <a:pt x="49" y="27"/>
                      <a:pt x="41" y="25"/>
                      <a:pt x="40" y="18"/>
                    </a:cubicBezTo>
                    <a:cubicBezTo>
                      <a:pt x="40" y="17"/>
                      <a:pt x="40" y="17"/>
                      <a:pt x="41" y="16"/>
                    </a:cubicBezTo>
                    <a:cubicBezTo>
                      <a:pt x="41" y="14"/>
                      <a:pt x="43" y="13"/>
                      <a:pt x="45" y="13"/>
                    </a:cubicBezTo>
                    <a:cubicBezTo>
                      <a:pt x="47" y="13"/>
                      <a:pt x="48" y="13"/>
                      <a:pt x="49" y="13"/>
                    </a:cubicBezTo>
                    <a:cubicBezTo>
                      <a:pt x="48" y="12"/>
                      <a:pt x="48" y="9"/>
                      <a:pt x="48" y="7"/>
                    </a:cubicBezTo>
                    <a:cubicBezTo>
                      <a:pt x="48" y="5"/>
                      <a:pt x="49" y="2"/>
                      <a:pt x="52" y="1"/>
                    </a:cubicBezTo>
                    <a:cubicBezTo>
                      <a:pt x="52" y="1"/>
                      <a:pt x="53" y="0"/>
                      <a:pt x="53" y="0"/>
                    </a:cubicBezTo>
                    <a:cubicBezTo>
                      <a:pt x="56" y="1"/>
                      <a:pt x="58" y="4"/>
                      <a:pt x="59" y="7"/>
                    </a:cubicBezTo>
                    <a:cubicBezTo>
                      <a:pt x="60" y="4"/>
                      <a:pt x="61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0"/>
                      <a:pt x="69" y="3"/>
                      <a:pt x="69" y="6"/>
                    </a:cubicBezTo>
                    <a:cubicBezTo>
                      <a:pt x="69" y="7"/>
                      <a:pt x="69" y="9"/>
                      <a:pt x="69" y="10"/>
                    </a:cubicBezTo>
                    <a:cubicBezTo>
                      <a:pt x="70" y="9"/>
                      <a:pt x="72" y="8"/>
                      <a:pt x="73" y="8"/>
                    </a:cubicBezTo>
                    <a:cubicBezTo>
                      <a:pt x="75" y="8"/>
                      <a:pt x="76" y="9"/>
                      <a:pt x="77" y="10"/>
                    </a:cubicBezTo>
                    <a:cubicBezTo>
                      <a:pt x="77" y="11"/>
                      <a:pt x="77" y="12"/>
                      <a:pt x="77" y="13"/>
                    </a:cubicBezTo>
                    <a:cubicBezTo>
                      <a:pt x="77" y="15"/>
                      <a:pt x="76" y="17"/>
                      <a:pt x="75" y="18"/>
                    </a:cubicBezTo>
                    <a:cubicBezTo>
                      <a:pt x="76" y="18"/>
                      <a:pt x="76" y="18"/>
                      <a:pt x="77" y="19"/>
                    </a:cubicBezTo>
                    <a:cubicBezTo>
                      <a:pt x="78" y="20"/>
                      <a:pt x="79" y="21"/>
                      <a:pt x="79" y="23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9" y="27"/>
                      <a:pt x="75" y="28"/>
                      <a:pt x="72" y="29"/>
                    </a:cubicBezTo>
                    <a:cubicBezTo>
                      <a:pt x="70" y="29"/>
                      <a:pt x="69" y="30"/>
                      <a:pt x="68" y="30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68" y="40"/>
                      <a:pt x="65" y="96"/>
                      <a:pt x="7" y="132"/>
                    </a:cubicBezTo>
                    <a:cubicBezTo>
                      <a:pt x="6" y="132"/>
                      <a:pt x="6" y="132"/>
                      <a:pt x="6" y="132"/>
                    </a:cubicBezTo>
                    <a:cubicBezTo>
                      <a:pt x="6" y="132"/>
                      <a:pt x="5" y="132"/>
                      <a:pt x="5" y="132"/>
                    </a:cubicBezTo>
                    <a:close/>
                    <a:moveTo>
                      <a:pt x="6" y="129"/>
                    </a:moveTo>
                    <a:cubicBezTo>
                      <a:pt x="62" y="93"/>
                      <a:pt x="65" y="39"/>
                      <a:pt x="65" y="30"/>
                    </a:cubicBezTo>
                    <a:cubicBezTo>
                      <a:pt x="65" y="29"/>
                      <a:pt x="65" y="28"/>
                      <a:pt x="65" y="28"/>
                    </a:cubicBezTo>
                    <a:cubicBezTo>
                      <a:pt x="65" y="28"/>
                      <a:pt x="65" y="27"/>
                      <a:pt x="66" y="27"/>
                    </a:cubicBezTo>
                    <a:cubicBezTo>
                      <a:pt x="66" y="27"/>
                      <a:pt x="69" y="27"/>
                      <a:pt x="71" y="26"/>
                    </a:cubicBezTo>
                    <a:cubicBezTo>
                      <a:pt x="74" y="25"/>
                      <a:pt x="76" y="24"/>
                      <a:pt x="76" y="23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6" y="21"/>
                      <a:pt x="75" y="21"/>
                      <a:pt x="73" y="21"/>
                    </a:cubicBezTo>
                    <a:cubicBezTo>
                      <a:pt x="72" y="21"/>
                      <a:pt x="70" y="22"/>
                      <a:pt x="70" y="22"/>
                    </a:cubicBezTo>
                    <a:cubicBezTo>
                      <a:pt x="69" y="22"/>
                      <a:pt x="68" y="21"/>
                      <a:pt x="68" y="21"/>
                    </a:cubicBezTo>
                    <a:cubicBezTo>
                      <a:pt x="68" y="20"/>
                      <a:pt x="68" y="19"/>
                      <a:pt x="69" y="19"/>
                    </a:cubicBezTo>
                    <a:cubicBezTo>
                      <a:pt x="69" y="19"/>
                      <a:pt x="74" y="16"/>
                      <a:pt x="74" y="13"/>
                    </a:cubicBezTo>
                    <a:cubicBezTo>
                      <a:pt x="74" y="12"/>
                      <a:pt x="74" y="12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11"/>
                      <a:pt x="71" y="12"/>
                      <a:pt x="69" y="14"/>
                    </a:cubicBezTo>
                    <a:cubicBezTo>
                      <a:pt x="68" y="15"/>
                      <a:pt x="67" y="17"/>
                      <a:pt x="67" y="17"/>
                    </a:cubicBezTo>
                    <a:cubicBezTo>
                      <a:pt x="66" y="17"/>
                      <a:pt x="65" y="18"/>
                      <a:pt x="65" y="17"/>
                    </a:cubicBezTo>
                    <a:cubicBezTo>
                      <a:pt x="64" y="17"/>
                      <a:pt x="64" y="16"/>
                      <a:pt x="64" y="15"/>
                    </a:cubicBezTo>
                    <a:cubicBezTo>
                      <a:pt x="64" y="15"/>
                      <a:pt x="66" y="9"/>
                      <a:pt x="66" y="6"/>
                    </a:cubicBezTo>
                    <a:cubicBezTo>
                      <a:pt x="66" y="3"/>
                      <a:pt x="6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3"/>
                      <a:pt x="62" y="5"/>
                      <a:pt x="62" y="8"/>
                    </a:cubicBezTo>
                    <a:cubicBezTo>
                      <a:pt x="61" y="11"/>
                      <a:pt x="61" y="14"/>
                      <a:pt x="61" y="14"/>
                    </a:cubicBezTo>
                    <a:cubicBezTo>
                      <a:pt x="61" y="15"/>
                      <a:pt x="60" y="16"/>
                      <a:pt x="59" y="16"/>
                    </a:cubicBezTo>
                    <a:cubicBezTo>
                      <a:pt x="59" y="16"/>
                      <a:pt x="58" y="15"/>
                      <a:pt x="58" y="14"/>
                    </a:cubicBezTo>
                    <a:cubicBezTo>
                      <a:pt x="58" y="14"/>
                      <a:pt x="57" y="11"/>
                      <a:pt x="57" y="9"/>
                    </a:cubicBezTo>
                    <a:cubicBezTo>
                      <a:pt x="56" y="6"/>
                      <a:pt x="54" y="3"/>
                      <a:pt x="53" y="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2" y="4"/>
                      <a:pt x="51" y="5"/>
                      <a:pt x="51" y="7"/>
                    </a:cubicBezTo>
                    <a:cubicBezTo>
                      <a:pt x="51" y="11"/>
                      <a:pt x="53" y="16"/>
                      <a:pt x="53" y="16"/>
                    </a:cubicBezTo>
                    <a:cubicBezTo>
                      <a:pt x="53" y="16"/>
                      <a:pt x="53" y="17"/>
                      <a:pt x="52" y="17"/>
                    </a:cubicBezTo>
                    <a:cubicBezTo>
                      <a:pt x="52" y="18"/>
                      <a:pt x="51" y="18"/>
                      <a:pt x="51" y="18"/>
                    </a:cubicBezTo>
                    <a:cubicBezTo>
                      <a:pt x="51" y="18"/>
                      <a:pt x="50" y="17"/>
                      <a:pt x="49" y="17"/>
                    </a:cubicBezTo>
                    <a:cubicBezTo>
                      <a:pt x="48" y="16"/>
                      <a:pt x="46" y="16"/>
                      <a:pt x="45" y="16"/>
                    </a:cubicBezTo>
                    <a:cubicBezTo>
                      <a:pt x="44" y="16"/>
                      <a:pt x="44" y="16"/>
                      <a:pt x="44" y="17"/>
                    </a:cubicBezTo>
                    <a:cubicBezTo>
                      <a:pt x="43" y="17"/>
                      <a:pt x="43" y="18"/>
                      <a:pt x="43" y="18"/>
                    </a:cubicBezTo>
                    <a:cubicBezTo>
                      <a:pt x="43" y="20"/>
                      <a:pt x="46" y="22"/>
                      <a:pt x="48" y="24"/>
                    </a:cubicBezTo>
                    <a:cubicBezTo>
                      <a:pt x="51" y="25"/>
                      <a:pt x="54" y="26"/>
                      <a:pt x="54" y="26"/>
                    </a:cubicBezTo>
                    <a:cubicBezTo>
                      <a:pt x="54" y="26"/>
                      <a:pt x="55" y="27"/>
                      <a:pt x="55" y="27"/>
                    </a:cubicBezTo>
                    <a:cubicBezTo>
                      <a:pt x="55" y="30"/>
                      <a:pt x="55" y="32"/>
                      <a:pt x="55" y="34"/>
                    </a:cubicBezTo>
                    <a:cubicBezTo>
                      <a:pt x="55" y="89"/>
                      <a:pt x="12" y="120"/>
                      <a:pt x="4" y="126"/>
                    </a:cubicBezTo>
                    <a:lnTo>
                      <a:pt x="6" y="129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4" name="Freeform 42">
                <a:extLst>
                  <a:ext uri="{FF2B5EF4-FFF2-40B4-BE49-F238E27FC236}">
                    <a16:creationId xmlns:a16="http://schemas.microsoft.com/office/drawing/2014/main" id="{F9E2750D-D7E2-C909-7651-2E264FB87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6" y="1271"/>
                <a:ext cx="127" cy="78"/>
              </a:xfrm>
              <a:custGeom>
                <a:avLst/>
                <a:gdLst>
                  <a:gd name="T0" fmla="*/ 6 w 54"/>
                  <a:gd name="T1" fmla="*/ 7 h 33"/>
                  <a:gd name="T2" fmla="*/ 0 w 54"/>
                  <a:gd name="T3" fmla="*/ 29 h 33"/>
                  <a:gd name="T4" fmla="*/ 54 w 54"/>
                  <a:gd name="T5" fmla="*/ 17 h 33"/>
                  <a:gd name="T6" fmla="*/ 38 w 54"/>
                  <a:gd name="T7" fmla="*/ 0 h 33"/>
                  <a:gd name="T8" fmla="*/ 6 w 54"/>
                  <a:gd name="T9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33">
                    <a:moveTo>
                      <a:pt x="6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30" y="33"/>
                      <a:pt x="54" y="17"/>
                    </a:cubicBezTo>
                    <a:cubicBezTo>
                      <a:pt x="38" y="0"/>
                      <a:pt x="38" y="0"/>
                      <a:pt x="38" y="0"/>
                    </a:cubicBez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5" name="Freeform 43">
                <a:extLst>
                  <a:ext uri="{FF2B5EF4-FFF2-40B4-BE49-F238E27FC236}">
                    <a16:creationId xmlns:a16="http://schemas.microsoft.com/office/drawing/2014/main" id="{5168BCA1-B75B-5463-CD21-ED9063DB63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3" y="1266"/>
                <a:ext cx="135" cy="78"/>
              </a:xfrm>
              <a:custGeom>
                <a:avLst/>
                <a:gdLst>
                  <a:gd name="T0" fmla="*/ 1 w 57"/>
                  <a:gd name="T1" fmla="*/ 32 h 33"/>
                  <a:gd name="T2" fmla="*/ 0 w 57"/>
                  <a:gd name="T3" fmla="*/ 32 h 33"/>
                  <a:gd name="T4" fmla="*/ 0 w 57"/>
                  <a:gd name="T5" fmla="*/ 30 h 33"/>
                  <a:gd name="T6" fmla="*/ 6 w 57"/>
                  <a:gd name="T7" fmla="*/ 9 h 33"/>
                  <a:gd name="T8" fmla="*/ 7 w 57"/>
                  <a:gd name="T9" fmla="*/ 8 h 33"/>
                  <a:gd name="T10" fmla="*/ 39 w 57"/>
                  <a:gd name="T11" fmla="*/ 1 h 33"/>
                  <a:gd name="T12" fmla="*/ 40 w 57"/>
                  <a:gd name="T13" fmla="*/ 1 h 33"/>
                  <a:gd name="T14" fmla="*/ 56 w 57"/>
                  <a:gd name="T15" fmla="*/ 18 h 33"/>
                  <a:gd name="T16" fmla="*/ 57 w 57"/>
                  <a:gd name="T17" fmla="*/ 19 h 33"/>
                  <a:gd name="T18" fmla="*/ 56 w 57"/>
                  <a:gd name="T19" fmla="*/ 20 h 33"/>
                  <a:gd name="T20" fmla="*/ 10 w 57"/>
                  <a:gd name="T21" fmla="*/ 33 h 33"/>
                  <a:gd name="T22" fmla="*/ 1 w 57"/>
                  <a:gd name="T23" fmla="*/ 32 h 33"/>
                  <a:gd name="T24" fmla="*/ 10 w 57"/>
                  <a:gd name="T25" fmla="*/ 30 h 33"/>
                  <a:gd name="T26" fmla="*/ 53 w 57"/>
                  <a:gd name="T27" fmla="*/ 18 h 33"/>
                  <a:gd name="T28" fmla="*/ 39 w 57"/>
                  <a:gd name="T29" fmla="*/ 4 h 33"/>
                  <a:gd name="T30" fmla="*/ 8 w 57"/>
                  <a:gd name="T31" fmla="*/ 10 h 33"/>
                  <a:gd name="T32" fmla="*/ 3 w 57"/>
                  <a:gd name="T33" fmla="*/ 30 h 33"/>
                  <a:gd name="T34" fmla="*/ 10 w 57"/>
                  <a:gd name="T35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33">
                    <a:moveTo>
                      <a:pt x="1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7" y="8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0"/>
                      <a:pt x="40" y="1"/>
                      <a:pt x="40" y="1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7" y="18"/>
                      <a:pt x="57" y="18"/>
                      <a:pt x="57" y="19"/>
                    </a:cubicBezTo>
                    <a:cubicBezTo>
                      <a:pt x="57" y="19"/>
                      <a:pt x="57" y="20"/>
                      <a:pt x="56" y="20"/>
                    </a:cubicBezTo>
                    <a:cubicBezTo>
                      <a:pt x="40" y="31"/>
                      <a:pt x="21" y="33"/>
                      <a:pt x="10" y="33"/>
                    </a:cubicBezTo>
                    <a:cubicBezTo>
                      <a:pt x="4" y="33"/>
                      <a:pt x="1" y="32"/>
                      <a:pt x="1" y="32"/>
                    </a:cubicBezTo>
                    <a:close/>
                    <a:moveTo>
                      <a:pt x="10" y="30"/>
                    </a:moveTo>
                    <a:cubicBezTo>
                      <a:pt x="20" y="30"/>
                      <a:pt x="38" y="28"/>
                      <a:pt x="53" y="18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5" y="30"/>
                      <a:pt x="7" y="30"/>
                      <a:pt x="10" y="3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6" name="Freeform 44">
                <a:extLst>
                  <a:ext uri="{FF2B5EF4-FFF2-40B4-BE49-F238E27FC236}">
                    <a16:creationId xmlns:a16="http://schemas.microsoft.com/office/drawing/2014/main" id="{54A87D97-658D-0CCB-7527-9DD3095ED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1010"/>
                <a:ext cx="424" cy="324"/>
              </a:xfrm>
              <a:custGeom>
                <a:avLst/>
                <a:gdLst>
                  <a:gd name="T0" fmla="*/ 10 w 179"/>
                  <a:gd name="T1" fmla="*/ 68 h 137"/>
                  <a:gd name="T2" fmla="*/ 4 w 179"/>
                  <a:gd name="T3" fmla="*/ 85 h 137"/>
                  <a:gd name="T4" fmla="*/ 19 w 179"/>
                  <a:gd name="T5" fmla="*/ 90 h 137"/>
                  <a:gd name="T6" fmla="*/ 121 w 179"/>
                  <a:gd name="T7" fmla="*/ 116 h 137"/>
                  <a:gd name="T8" fmla="*/ 166 w 179"/>
                  <a:gd name="T9" fmla="*/ 44 h 137"/>
                  <a:gd name="T10" fmla="*/ 170 w 179"/>
                  <a:gd name="T11" fmla="*/ 43 h 137"/>
                  <a:gd name="T12" fmla="*/ 176 w 179"/>
                  <a:gd name="T13" fmla="*/ 29 h 137"/>
                  <a:gd name="T14" fmla="*/ 164 w 179"/>
                  <a:gd name="T15" fmla="*/ 22 h 137"/>
                  <a:gd name="T16" fmla="*/ 99 w 179"/>
                  <a:gd name="T17" fmla="*/ 1 h 137"/>
                  <a:gd name="T18" fmla="*/ 11 w 179"/>
                  <a:gd name="T19" fmla="*/ 24 h 137"/>
                  <a:gd name="T20" fmla="*/ 10 w 179"/>
                  <a:gd name="T21" fmla="*/ 6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9" h="137">
                    <a:moveTo>
                      <a:pt x="10" y="68"/>
                    </a:moveTo>
                    <a:cubicBezTo>
                      <a:pt x="3" y="71"/>
                      <a:pt x="0" y="79"/>
                      <a:pt x="4" y="85"/>
                    </a:cubicBezTo>
                    <a:cubicBezTo>
                      <a:pt x="7" y="90"/>
                      <a:pt x="13" y="90"/>
                      <a:pt x="19" y="90"/>
                    </a:cubicBezTo>
                    <a:cubicBezTo>
                      <a:pt x="40" y="130"/>
                      <a:pt x="80" y="137"/>
                      <a:pt x="121" y="116"/>
                    </a:cubicBezTo>
                    <a:cubicBezTo>
                      <a:pt x="154" y="101"/>
                      <a:pt x="167" y="75"/>
                      <a:pt x="166" y="44"/>
                    </a:cubicBezTo>
                    <a:cubicBezTo>
                      <a:pt x="167" y="44"/>
                      <a:pt x="168" y="44"/>
                      <a:pt x="170" y="43"/>
                    </a:cubicBezTo>
                    <a:cubicBezTo>
                      <a:pt x="176" y="41"/>
                      <a:pt x="179" y="35"/>
                      <a:pt x="176" y="29"/>
                    </a:cubicBezTo>
                    <a:cubicBezTo>
                      <a:pt x="174" y="24"/>
                      <a:pt x="169" y="21"/>
                      <a:pt x="164" y="22"/>
                    </a:cubicBezTo>
                    <a:cubicBezTo>
                      <a:pt x="164" y="22"/>
                      <a:pt x="102" y="1"/>
                      <a:pt x="99" y="1"/>
                    </a:cubicBezTo>
                    <a:cubicBezTo>
                      <a:pt x="97" y="0"/>
                      <a:pt x="12" y="24"/>
                      <a:pt x="11" y="24"/>
                    </a:cubicBezTo>
                    <a:cubicBezTo>
                      <a:pt x="10" y="25"/>
                      <a:pt x="10" y="68"/>
                      <a:pt x="10" y="68"/>
                    </a:cubicBezTo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7" name="Freeform 45">
                <a:extLst>
                  <a:ext uri="{FF2B5EF4-FFF2-40B4-BE49-F238E27FC236}">
                    <a16:creationId xmlns:a16="http://schemas.microsoft.com/office/drawing/2014/main" id="{DC7E1680-D517-591E-54A8-147D63EF62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97" y="1008"/>
                <a:ext cx="421" cy="308"/>
              </a:xfrm>
              <a:custGeom>
                <a:avLst/>
                <a:gdLst>
                  <a:gd name="T0" fmla="*/ 17 w 178"/>
                  <a:gd name="T1" fmla="*/ 93 h 130"/>
                  <a:gd name="T2" fmla="*/ 2 w 178"/>
                  <a:gd name="T3" fmla="*/ 87 h 130"/>
                  <a:gd name="T4" fmla="*/ 0 w 178"/>
                  <a:gd name="T5" fmla="*/ 80 h 130"/>
                  <a:gd name="T6" fmla="*/ 7 w 178"/>
                  <a:gd name="T7" fmla="*/ 68 h 130"/>
                  <a:gd name="T8" fmla="*/ 8 w 178"/>
                  <a:gd name="T9" fmla="*/ 26 h 130"/>
                  <a:gd name="T10" fmla="*/ 9 w 178"/>
                  <a:gd name="T11" fmla="*/ 24 h 130"/>
                  <a:gd name="T12" fmla="*/ 13 w 178"/>
                  <a:gd name="T13" fmla="*/ 23 h 130"/>
                  <a:gd name="T14" fmla="*/ 23 w 178"/>
                  <a:gd name="T15" fmla="*/ 20 h 130"/>
                  <a:gd name="T16" fmla="*/ 53 w 178"/>
                  <a:gd name="T17" fmla="*/ 12 h 130"/>
                  <a:gd name="T18" fmla="*/ 98 w 178"/>
                  <a:gd name="T19" fmla="*/ 0 h 130"/>
                  <a:gd name="T20" fmla="*/ 99 w 178"/>
                  <a:gd name="T21" fmla="*/ 0 h 130"/>
                  <a:gd name="T22" fmla="*/ 163 w 178"/>
                  <a:gd name="T23" fmla="*/ 21 h 130"/>
                  <a:gd name="T24" fmla="*/ 165 w 178"/>
                  <a:gd name="T25" fmla="*/ 21 h 130"/>
                  <a:gd name="T26" fmla="*/ 177 w 178"/>
                  <a:gd name="T27" fmla="*/ 29 h 130"/>
                  <a:gd name="T28" fmla="*/ 178 w 178"/>
                  <a:gd name="T29" fmla="*/ 34 h 130"/>
                  <a:gd name="T30" fmla="*/ 169 w 178"/>
                  <a:gd name="T31" fmla="*/ 46 h 130"/>
                  <a:gd name="T32" fmla="*/ 166 w 178"/>
                  <a:gd name="T33" fmla="*/ 47 h 130"/>
                  <a:gd name="T34" fmla="*/ 166 w 178"/>
                  <a:gd name="T35" fmla="*/ 49 h 130"/>
                  <a:gd name="T36" fmla="*/ 121 w 178"/>
                  <a:gd name="T37" fmla="*/ 119 h 130"/>
                  <a:gd name="T38" fmla="*/ 77 w 178"/>
                  <a:gd name="T39" fmla="*/ 130 h 130"/>
                  <a:gd name="T40" fmla="*/ 76 w 178"/>
                  <a:gd name="T41" fmla="*/ 130 h 130"/>
                  <a:gd name="T42" fmla="*/ 17 w 178"/>
                  <a:gd name="T43" fmla="*/ 93 h 130"/>
                  <a:gd name="T44" fmla="*/ 9 w 178"/>
                  <a:gd name="T45" fmla="*/ 71 h 130"/>
                  <a:gd name="T46" fmla="*/ 3 w 178"/>
                  <a:gd name="T47" fmla="*/ 80 h 130"/>
                  <a:gd name="T48" fmla="*/ 4 w 178"/>
                  <a:gd name="T49" fmla="*/ 85 h 130"/>
                  <a:gd name="T50" fmla="*/ 18 w 178"/>
                  <a:gd name="T51" fmla="*/ 90 h 130"/>
                  <a:gd name="T52" fmla="*/ 19 w 178"/>
                  <a:gd name="T53" fmla="*/ 91 h 130"/>
                  <a:gd name="T54" fmla="*/ 77 w 178"/>
                  <a:gd name="T55" fmla="*/ 127 h 130"/>
                  <a:gd name="T56" fmla="*/ 119 w 178"/>
                  <a:gd name="T57" fmla="*/ 116 h 130"/>
                  <a:gd name="T58" fmla="*/ 163 w 178"/>
                  <a:gd name="T59" fmla="*/ 49 h 130"/>
                  <a:gd name="T60" fmla="*/ 163 w 178"/>
                  <a:gd name="T61" fmla="*/ 45 h 130"/>
                  <a:gd name="T62" fmla="*/ 164 w 178"/>
                  <a:gd name="T63" fmla="*/ 44 h 130"/>
                  <a:gd name="T64" fmla="*/ 165 w 178"/>
                  <a:gd name="T65" fmla="*/ 44 h 130"/>
                  <a:gd name="T66" fmla="*/ 165 w 178"/>
                  <a:gd name="T67" fmla="*/ 44 h 130"/>
                  <a:gd name="T68" fmla="*/ 168 w 178"/>
                  <a:gd name="T69" fmla="*/ 43 h 130"/>
                  <a:gd name="T70" fmla="*/ 175 w 178"/>
                  <a:gd name="T71" fmla="*/ 34 h 130"/>
                  <a:gd name="T72" fmla="*/ 174 w 178"/>
                  <a:gd name="T73" fmla="*/ 30 h 130"/>
                  <a:gd name="T74" fmla="*/ 165 w 178"/>
                  <a:gd name="T75" fmla="*/ 24 h 130"/>
                  <a:gd name="T76" fmla="*/ 163 w 178"/>
                  <a:gd name="T77" fmla="*/ 24 h 130"/>
                  <a:gd name="T78" fmla="*/ 162 w 178"/>
                  <a:gd name="T79" fmla="*/ 24 h 130"/>
                  <a:gd name="T80" fmla="*/ 131 w 178"/>
                  <a:gd name="T81" fmla="*/ 14 h 130"/>
                  <a:gd name="T82" fmla="*/ 98 w 178"/>
                  <a:gd name="T83" fmla="*/ 3 h 130"/>
                  <a:gd name="T84" fmla="*/ 11 w 178"/>
                  <a:gd name="T85" fmla="*/ 27 h 130"/>
                  <a:gd name="T86" fmla="*/ 11 w 178"/>
                  <a:gd name="T87" fmla="*/ 28 h 130"/>
                  <a:gd name="T88" fmla="*/ 11 w 178"/>
                  <a:gd name="T89" fmla="*/ 32 h 130"/>
                  <a:gd name="T90" fmla="*/ 10 w 178"/>
                  <a:gd name="T91" fmla="*/ 47 h 130"/>
                  <a:gd name="T92" fmla="*/ 10 w 178"/>
                  <a:gd name="T93" fmla="*/ 69 h 130"/>
                  <a:gd name="T94" fmla="*/ 10 w 178"/>
                  <a:gd name="T95" fmla="*/ 70 h 130"/>
                  <a:gd name="T96" fmla="*/ 9 w 178"/>
                  <a:gd name="T97" fmla="*/ 70 h 130"/>
                  <a:gd name="T98" fmla="*/ 9 w 178"/>
                  <a:gd name="T99" fmla="*/ 70 h 130"/>
                  <a:gd name="T100" fmla="*/ 9 w 178"/>
                  <a:gd name="T101" fmla="*/ 71 h 130"/>
                  <a:gd name="T102" fmla="*/ 9 w 178"/>
                  <a:gd name="T103" fmla="*/ 7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8" h="130">
                    <a:moveTo>
                      <a:pt x="17" y="93"/>
                    </a:moveTo>
                    <a:cubicBezTo>
                      <a:pt x="12" y="92"/>
                      <a:pt x="5" y="92"/>
                      <a:pt x="2" y="87"/>
                    </a:cubicBezTo>
                    <a:cubicBezTo>
                      <a:pt x="0" y="85"/>
                      <a:pt x="0" y="83"/>
                      <a:pt x="0" y="80"/>
                    </a:cubicBezTo>
                    <a:cubicBezTo>
                      <a:pt x="0" y="75"/>
                      <a:pt x="3" y="70"/>
                      <a:pt x="7" y="68"/>
                    </a:cubicBezTo>
                    <a:cubicBezTo>
                      <a:pt x="7" y="62"/>
                      <a:pt x="7" y="31"/>
                      <a:pt x="8" y="26"/>
                    </a:cubicBezTo>
                    <a:cubicBezTo>
                      <a:pt x="8" y="25"/>
                      <a:pt x="8" y="25"/>
                      <a:pt x="9" y="24"/>
                    </a:cubicBezTo>
                    <a:cubicBezTo>
                      <a:pt x="10" y="24"/>
                      <a:pt x="11" y="24"/>
                      <a:pt x="13" y="23"/>
                    </a:cubicBezTo>
                    <a:cubicBezTo>
                      <a:pt x="16" y="22"/>
                      <a:pt x="19" y="21"/>
                      <a:pt x="23" y="20"/>
                    </a:cubicBezTo>
                    <a:cubicBezTo>
                      <a:pt x="31" y="18"/>
                      <a:pt x="42" y="15"/>
                      <a:pt x="53" y="12"/>
                    </a:cubicBezTo>
                    <a:cubicBezTo>
                      <a:pt x="75" y="6"/>
                      <a:pt x="96" y="0"/>
                      <a:pt x="98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2" y="1"/>
                      <a:pt x="158" y="19"/>
                      <a:pt x="163" y="21"/>
                    </a:cubicBezTo>
                    <a:cubicBezTo>
                      <a:pt x="163" y="21"/>
                      <a:pt x="164" y="21"/>
                      <a:pt x="165" y="21"/>
                    </a:cubicBezTo>
                    <a:cubicBezTo>
                      <a:pt x="170" y="21"/>
                      <a:pt x="175" y="24"/>
                      <a:pt x="177" y="29"/>
                    </a:cubicBezTo>
                    <a:cubicBezTo>
                      <a:pt x="177" y="31"/>
                      <a:pt x="178" y="32"/>
                      <a:pt x="178" y="34"/>
                    </a:cubicBezTo>
                    <a:cubicBezTo>
                      <a:pt x="178" y="39"/>
                      <a:pt x="174" y="44"/>
                      <a:pt x="169" y="46"/>
                    </a:cubicBezTo>
                    <a:cubicBezTo>
                      <a:pt x="168" y="46"/>
                      <a:pt x="167" y="47"/>
                      <a:pt x="166" y="47"/>
                    </a:cubicBezTo>
                    <a:cubicBezTo>
                      <a:pt x="166" y="47"/>
                      <a:pt x="166" y="48"/>
                      <a:pt x="166" y="49"/>
                    </a:cubicBezTo>
                    <a:cubicBezTo>
                      <a:pt x="166" y="78"/>
                      <a:pt x="153" y="104"/>
                      <a:pt x="121" y="119"/>
                    </a:cubicBezTo>
                    <a:cubicBezTo>
                      <a:pt x="106" y="126"/>
                      <a:pt x="91" y="130"/>
                      <a:pt x="77" y="130"/>
                    </a:cubicBezTo>
                    <a:cubicBezTo>
                      <a:pt x="76" y="130"/>
                      <a:pt x="76" y="130"/>
                      <a:pt x="76" y="130"/>
                    </a:cubicBezTo>
                    <a:cubicBezTo>
                      <a:pt x="52" y="130"/>
                      <a:pt x="30" y="118"/>
                      <a:pt x="17" y="93"/>
                    </a:cubicBezTo>
                    <a:close/>
                    <a:moveTo>
                      <a:pt x="9" y="71"/>
                    </a:moveTo>
                    <a:cubicBezTo>
                      <a:pt x="5" y="72"/>
                      <a:pt x="3" y="76"/>
                      <a:pt x="3" y="80"/>
                    </a:cubicBezTo>
                    <a:cubicBezTo>
                      <a:pt x="3" y="82"/>
                      <a:pt x="3" y="84"/>
                      <a:pt x="4" y="85"/>
                    </a:cubicBezTo>
                    <a:cubicBezTo>
                      <a:pt x="7" y="89"/>
                      <a:pt x="12" y="90"/>
                      <a:pt x="18" y="90"/>
                    </a:cubicBezTo>
                    <a:cubicBezTo>
                      <a:pt x="18" y="90"/>
                      <a:pt x="19" y="90"/>
                      <a:pt x="19" y="91"/>
                    </a:cubicBezTo>
                    <a:cubicBezTo>
                      <a:pt x="32" y="116"/>
                      <a:pt x="53" y="127"/>
                      <a:pt x="77" y="127"/>
                    </a:cubicBezTo>
                    <a:cubicBezTo>
                      <a:pt x="90" y="127"/>
                      <a:pt x="105" y="123"/>
                      <a:pt x="119" y="116"/>
                    </a:cubicBezTo>
                    <a:cubicBezTo>
                      <a:pt x="150" y="101"/>
                      <a:pt x="163" y="77"/>
                      <a:pt x="163" y="49"/>
                    </a:cubicBezTo>
                    <a:cubicBezTo>
                      <a:pt x="163" y="47"/>
                      <a:pt x="163" y="46"/>
                      <a:pt x="163" y="45"/>
                    </a:cubicBezTo>
                    <a:cubicBezTo>
                      <a:pt x="163" y="45"/>
                      <a:pt x="163" y="44"/>
                      <a:pt x="164" y="44"/>
                    </a:cubicBezTo>
                    <a:cubicBezTo>
                      <a:pt x="164" y="44"/>
                      <a:pt x="164" y="44"/>
                      <a:pt x="165" y="44"/>
                    </a:cubicBezTo>
                    <a:cubicBezTo>
                      <a:pt x="165" y="44"/>
                      <a:pt x="165" y="44"/>
                      <a:pt x="165" y="44"/>
                    </a:cubicBezTo>
                    <a:cubicBezTo>
                      <a:pt x="166" y="44"/>
                      <a:pt x="167" y="43"/>
                      <a:pt x="168" y="43"/>
                    </a:cubicBezTo>
                    <a:cubicBezTo>
                      <a:pt x="172" y="42"/>
                      <a:pt x="175" y="38"/>
                      <a:pt x="175" y="34"/>
                    </a:cubicBezTo>
                    <a:cubicBezTo>
                      <a:pt x="175" y="33"/>
                      <a:pt x="174" y="31"/>
                      <a:pt x="174" y="30"/>
                    </a:cubicBezTo>
                    <a:cubicBezTo>
                      <a:pt x="172" y="26"/>
                      <a:pt x="169" y="24"/>
                      <a:pt x="165" y="24"/>
                    </a:cubicBezTo>
                    <a:cubicBezTo>
                      <a:pt x="164" y="24"/>
                      <a:pt x="164" y="24"/>
                      <a:pt x="163" y="24"/>
                    </a:cubicBezTo>
                    <a:cubicBezTo>
                      <a:pt x="162" y="24"/>
                      <a:pt x="162" y="24"/>
                      <a:pt x="162" y="24"/>
                    </a:cubicBezTo>
                    <a:cubicBezTo>
                      <a:pt x="162" y="24"/>
                      <a:pt x="147" y="19"/>
                      <a:pt x="131" y="14"/>
                    </a:cubicBezTo>
                    <a:cubicBezTo>
                      <a:pt x="116" y="9"/>
                      <a:pt x="100" y="3"/>
                      <a:pt x="98" y="3"/>
                    </a:cubicBezTo>
                    <a:cubicBezTo>
                      <a:pt x="95" y="3"/>
                      <a:pt x="19" y="24"/>
                      <a:pt x="11" y="27"/>
                    </a:cubicBezTo>
                    <a:cubicBezTo>
                      <a:pt x="11" y="27"/>
                      <a:pt x="11" y="27"/>
                      <a:pt x="11" y="28"/>
                    </a:cubicBezTo>
                    <a:cubicBezTo>
                      <a:pt x="11" y="29"/>
                      <a:pt x="11" y="30"/>
                      <a:pt x="11" y="32"/>
                    </a:cubicBezTo>
                    <a:cubicBezTo>
                      <a:pt x="11" y="36"/>
                      <a:pt x="10" y="42"/>
                      <a:pt x="10" y="47"/>
                    </a:cubicBezTo>
                    <a:cubicBezTo>
                      <a:pt x="10" y="57"/>
                      <a:pt x="10" y="68"/>
                      <a:pt x="10" y="6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9" y="71"/>
                      <a:pt x="9" y="71"/>
                      <a:pt x="9" y="7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8" name="Freeform 46">
                <a:extLst>
                  <a:ext uri="{FF2B5EF4-FFF2-40B4-BE49-F238E27FC236}">
                    <a16:creationId xmlns:a16="http://schemas.microsoft.com/office/drawing/2014/main" id="{48EAB3E0-956E-9CE8-3BC5-474CA847F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" y="866"/>
                <a:ext cx="482" cy="310"/>
              </a:xfrm>
              <a:custGeom>
                <a:avLst/>
                <a:gdLst>
                  <a:gd name="T0" fmla="*/ 199 w 204"/>
                  <a:gd name="T1" fmla="*/ 83 h 131"/>
                  <a:gd name="T2" fmla="*/ 201 w 204"/>
                  <a:gd name="T3" fmla="*/ 65 h 131"/>
                  <a:gd name="T4" fmla="*/ 150 w 204"/>
                  <a:gd name="T5" fmla="*/ 14 h 131"/>
                  <a:gd name="T6" fmla="*/ 54 w 204"/>
                  <a:gd name="T7" fmla="*/ 42 h 131"/>
                  <a:gd name="T8" fmla="*/ 47 w 204"/>
                  <a:gd name="T9" fmla="*/ 131 h 131"/>
                  <a:gd name="T10" fmla="*/ 64 w 204"/>
                  <a:gd name="T11" fmla="*/ 113 h 131"/>
                  <a:gd name="T12" fmla="*/ 97 w 204"/>
                  <a:gd name="T13" fmla="*/ 100 h 131"/>
                  <a:gd name="T14" fmla="*/ 132 w 204"/>
                  <a:gd name="T15" fmla="*/ 86 h 131"/>
                  <a:gd name="T16" fmla="*/ 167 w 204"/>
                  <a:gd name="T17" fmla="*/ 74 h 131"/>
                  <a:gd name="T18" fmla="*/ 199 w 204"/>
                  <a:gd name="T19" fmla="*/ 8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4" h="131">
                    <a:moveTo>
                      <a:pt x="199" y="83"/>
                    </a:moveTo>
                    <a:cubicBezTo>
                      <a:pt x="204" y="80"/>
                      <a:pt x="203" y="71"/>
                      <a:pt x="201" y="65"/>
                    </a:cubicBezTo>
                    <a:cubicBezTo>
                      <a:pt x="194" y="43"/>
                      <a:pt x="173" y="18"/>
                      <a:pt x="150" y="14"/>
                    </a:cubicBezTo>
                    <a:cubicBezTo>
                      <a:pt x="120" y="0"/>
                      <a:pt x="73" y="17"/>
                      <a:pt x="54" y="42"/>
                    </a:cubicBezTo>
                    <a:cubicBezTo>
                      <a:pt x="54" y="42"/>
                      <a:pt x="0" y="96"/>
                      <a:pt x="47" y="131"/>
                    </a:cubicBezTo>
                    <a:cubicBezTo>
                      <a:pt x="47" y="131"/>
                      <a:pt x="58" y="131"/>
                      <a:pt x="64" y="113"/>
                    </a:cubicBezTo>
                    <a:cubicBezTo>
                      <a:pt x="64" y="113"/>
                      <a:pt x="89" y="125"/>
                      <a:pt x="97" y="100"/>
                    </a:cubicBezTo>
                    <a:cubicBezTo>
                      <a:pt x="97" y="100"/>
                      <a:pt x="120" y="113"/>
                      <a:pt x="132" y="86"/>
                    </a:cubicBezTo>
                    <a:cubicBezTo>
                      <a:pt x="132" y="86"/>
                      <a:pt x="153" y="99"/>
                      <a:pt x="167" y="74"/>
                    </a:cubicBezTo>
                    <a:cubicBezTo>
                      <a:pt x="167" y="74"/>
                      <a:pt x="179" y="96"/>
                      <a:pt x="199" y="83"/>
                    </a:cubicBezTo>
                    <a:close/>
                  </a:path>
                </a:pathLst>
              </a:custGeom>
              <a:solidFill>
                <a:srgbClr val="CF9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79" name="Freeform 47">
                <a:extLst>
                  <a:ext uri="{FF2B5EF4-FFF2-40B4-BE49-F238E27FC236}">
                    <a16:creationId xmlns:a16="http://schemas.microsoft.com/office/drawing/2014/main" id="{0B416EAF-19EA-F5A9-A58B-0CB20E3F78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6" y="885"/>
                <a:ext cx="421" cy="293"/>
              </a:xfrm>
              <a:custGeom>
                <a:avLst/>
                <a:gdLst>
                  <a:gd name="T0" fmla="*/ 21 w 178"/>
                  <a:gd name="T1" fmla="*/ 124 h 124"/>
                  <a:gd name="T2" fmla="*/ 20 w 178"/>
                  <a:gd name="T3" fmla="*/ 124 h 124"/>
                  <a:gd name="T4" fmla="*/ 0 w 178"/>
                  <a:gd name="T5" fmla="*/ 88 h 124"/>
                  <a:gd name="T6" fmla="*/ 27 w 178"/>
                  <a:gd name="T7" fmla="*/ 34 h 124"/>
                  <a:gd name="T8" fmla="*/ 99 w 178"/>
                  <a:gd name="T9" fmla="*/ 0 h 124"/>
                  <a:gd name="T10" fmla="*/ 124 w 178"/>
                  <a:gd name="T11" fmla="*/ 5 h 124"/>
                  <a:gd name="T12" fmla="*/ 177 w 178"/>
                  <a:gd name="T13" fmla="*/ 57 h 124"/>
                  <a:gd name="T14" fmla="*/ 178 w 178"/>
                  <a:gd name="T15" fmla="*/ 67 h 124"/>
                  <a:gd name="T16" fmla="*/ 174 w 178"/>
                  <a:gd name="T17" fmla="*/ 77 h 124"/>
                  <a:gd name="T18" fmla="*/ 173 w 178"/>
                  <a:gd name="T19" fmla="*/ 75 h 124"/>
                  <a:gd name="T20" fmla="*/ 174 w 178"/>
                  <a:gd name="T21" fmla="*/ 77 h 124"/>
                  <a:gd name="T22" fmla="*/ 161 w 178"/>
                  <a:gd name="T23" fmla="*/ 81 h 124"/>
                  <a:gd name="T24" fmla="*/ 141 w 178"/>
                  <a:gd name="T25" fmla="*/ 69 h 124"/>
                  <a:gd name="T26" fmla="*/ 118 w 178"/>
                  <a:gd name="T27" fmla="*/ 83 h 124"/>
                  <a:gd name="T28" fmla="*/ 106 w 178"/>
                  <a:gd name="T29" fmla="*/ 80 h 124"/>
                  <a:gd name="T30" fmla="*/ 84 w 178"/>
                  <a:gd name="T31" fmla="*/ 96 h 124"/>
                  <a:gd name="T32" fmla="*/ 72 w 178"/>
                  <a:gd name="T33" fmla="*/ 94 h 124"/>
                  <a:gd name="T34" fmla="*/ 51 w 178"/>
                  <a:gd name="T35" fmla="*/ 109 h 124"/>
                  <a:gd name="T36" fmla="*/ 39 w 178"/>
                  <a:gd name="T37" fmla="*/ 107 h 124"/>
                  <a:gd name="T38" fmla="*/ 21 w 178"/>
                  <a:gd name="T39" fmla="*/ 124 h 124"/>
                  <a:gd name="T40" fmla="*/ 29 w 178"/>
                  <a:gd name="T41" fmla="*/ 35 h 124"/>
                  <a:gd name="T42" fmla="*/ 16 w 178"/>
                  <a:gd name="T43" fmla="*/ 52 h 124"/>
                  <a:gd name="T44" fmla="*/ 3 w 178"/>
                  <a:gd name="T45" fmla="*/ 88 h 124"/>
                  <a:gd name="T46" fmla="*/ 21 w 178"/>
                  <a:gd name="T47" fmla="*/ 121 h 124"/>
                  <a:gd name="T48" fmla="*/ 37 w 178"/>
                  <a:gd name="T49" fmla="*/ 104 h 124"/>
                  <a:gd name="T50" fmla="*/ 37 w 178"/>
                  <a:gd name="T51" fmla="*/ 104 h 124"/>
                  <a:gd name="T52" fmla="*/ 39 w 178"/>
                  <a:gd name="T53" fmla="*/ 104 h 124"/>
                  <a:gd name="T54" fmla="*/ 42 w 178"/>
                  <a:gd name="T55" fmla="*/ 105 h 124"/>
                  <a:gd name="T56" fmla="*/ 51 w 178"/>
                  <a:gd name="T57" fmla="*/ 106 h 124"/>
                  <a:gd name="T58" fmla="*/ 70 w 178"/>
                  <a:gd name="T59" fmla="*/ 91 h 124"/>
                  <a:gd name="T60" fmla="*/ 70 w 178"/>
                  <a:gd name="T61" fmla="*/ 90 h 124"/>
                  <a:gd name="T62" fmla="*/ 72 w 178"/>
                  <a:gd name="T63" fmla="*/ 90 h 124"/>
                  <a:gd name="T64" fmla="*/ 75 w 178"/>
                  <a:gd name="T65" fmla="*/ 92 h 124"/>
                  <a:gd name="T66" fmla="*/ 84 w 178"/>
                  <a:gd name="T67" fmla="*/ 93 h 124"/>
                  <a:gd name="T68" fmla="*/ 104 w 178"/>
                  <a:gd name="T69" fmla="*/ 78 h 124"/>
                  <a:gd name="T70" fmla="*/ 105 w 178"/>
                  <a:gd name="T71" fmla="*/ 77 h 124"/>
                  <a:gd name="T72" fmla="*/ 106 w 178"/>
                  <a:gd name="T73" fmla="*/ 77 h 124"/>
                  <a:gd name="T74" fmla="*/ 110 w 178"/>
                  <a:gd name="T75" fmla="*/ 78 h 124"/>
                  <a:gd name="T76" fmla="*/ 118 w 178"/>
                  <a:gd name="T77" fmla="*/ 80 h 124"/>
                  <a:gd name="T78" fmla="*/ 139 w 178"/>
                  <a:gd name="T79" fmla="*/ 65 h 124"/>
                  <a:gd name="T80" fmla="*/ 141 w 178"/>
                  <a:gd name="T81" fmla="*/ 64 h 124"/>
                  <a:gd name="T82" fmla="*/ 142 w 178"/>
                  <a:gd name="T83" fmla="*/ 65 h 124"/>
                  <a:gd name="T84" fmla="*/ 147 w 178"/>
                  <a:gd name="T85" fmla="*/ 71 h 124"/>
                  <a:gd name="T86" fmla="*/ 161 w 178"/>
                  <a:gd name="T87" fmla="*/ 78 h 124"/>
                  <a:gd name="T88" fmla="*/ 172 w 178"/>
                  <a:gd name="T89" fmla="*/ 74 h 124"/>
                  <a:gd name="T90" fmla="*/ 172 w 178"/>
                  <a:gd name="T91" fmla="*/ 74 h 124"/>
                  <a:gd name="T92" fmla="*/ 175 w 178"/>
                  <a:gd name="T93" fmla="*/ 67 h 124"/>
                  <a:gd name="T94" fmla="*/ 174 w 178"/>
                  <a:gd name="T95" fmla="*/ 58 h 124"/>
                  <a:gd name="T96" fmla="*/ 123 w 178"/>
                  <a:gd name="T97" fmla="*/ 7 h 124"/>
                  <a:gd name="T98" fmla="*/ 123 w 178"/>
                  <a:gd name="T99" fmla="*/ 7 h 124"/>
                  <a:gd name="T100" fmla="*/ 99 w 178"/>
                  <a:gd name="T101" fmla="*/ 3 h 124"/>
                  <a:gd name="T102" fmla="*/ 99 w 178"/>
                  <a:gd name="T103" fmla="*/ 3 h 124"/>
                  <a:gd name="T104" fmla="*/ 29 w 178"/>
                  <a:gd name="T105" fmla="*/ 35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8" h="124">
                    <a:moveTo>
                      <a:pt x="21" y="124"/>
                    </a:moveTo>
                    <a:cubicBezTo>
                      <a:pt x="20" y="124"/>
                      <a:pt x="20" y="124"/>
                      <a:pt x="20" y="124"/>
                    </a:cubicBezTo>
                    <a:cubicBezTo>
                      <a:pt x="6" y="113"/>
                      <a:pt x="0" y="101"/>
                      <a:pt x="0" y="88"/>
                    </a:cubicBezTo>
                    <a:cubicBezTo>
                      <a:pt x="0" y="60"/>
                      <a:pt x="27" y="33"/>
                      <a:pt x="27" y="34"/>
                    </a:cubicBezTo>
                    <a:cubicBezTo>
                      <a:pt x="41" y="14"/>
                      <a:pt x="72" y="0"/>
                      <a:pt x="99" y="0"/>
                    </a:cubicBezTo>
                    <a:cubicBezTo>
                      <a:pt x="108" y="0"/>
                      <a:pt x="117" y="1"/>
                      <a:pt x="124" y="5"/>
                    </a:cubicBezTo>
                    <a:cubicBezTo>
                      <a:pt x="148" y="9"/>
                      <a:pt x="170" y="35"/>
                      <a:pt x="177" y="57"/>
                    </a:cubicBezTo>
                    <a:cubicBezTo>
                      <a:pt x="178" y="60"/>
                      <a:pt x="178" y="63"/>
                      <a:pt x="178" y="67"/>
                    </a:cubicBezTo>
                    <a:cubicBezTo>
                      <a:pt x="178" y="70"/>
                      <a:pt x="177" y="74"/>
                      <a:pt x="174" y="77"/>
                    </a:cubicBezTo>
                    <a:cubicBezTo>
                      <a:pt x="173" y="75"/>
                      <a:pt x="173" y="75"/>
                      <a:pt x="173" y="75"/>
                    </a:cubicBezTo>
                    <a:cubicBezTo>
                      <a:pt x="174" y="77"/>
                      <a:pt x="174" y="77"/>
                      <a:pt x="174" y="77"/>
                    </a:cubicBezTo>
                    <a:cubicBezTo>
                      <a:pt x="169" y="79"/>
                      <a:pt x="165" y="81"/>
                      <a:pt x="161" y="81"/>
                    </a:cubicBezTo>
                    <a:cubicBezTo>
                      <a:pt x="150" y="81"/>
                      <a:pt x="143" y="73"/>
                      <a:pt x="141" y="69"/>
                    </a:cubicBezTo>
                    <a:cubicBezTo>
                      <a:pt x="134" y="80"/>
                      <a:pt x="125" y="83"/>
                      <a:pt x="118" y="83"/>
                    </a:cubicBezTo>
                    <a:cubicBezTo>
                      <a:pt x="113" y="83"/>
                      <a:pt x="109" y="81"/>
                      <a:pt x="106" y="80"/>
                    </a:cubicBezTo>
                    <a:cubicBezTo>
                      <a:pt x="100" y="93"/>
                      <a:pt x="91" y="97"/>
                      <a:pt x="84" y="96"/>
                    </a:cubicBezTo>
                    <a:cubicBezTo>
                      <a:pt x="78" y="96"/>
                      <a:pt x="74" y="95"/>
                      <a:pt x="72" y="94"/>
                    </a:cubicBezTo>
                    <a:cubicBezTo>
                      <a:pt x="67" y="106"/>
                      <a:pt x="58" y="109"/>
                      <a:pt x="51" y="109"/>
                    </a:cubicBezTo>
                    <a:cubicBezTo>
                      <a:pt x="46" y="109"/>
                      <a:pt x="41" y="108"/>
                      <a:pt x="39" y="107"/>
                    </a:cubicBezTo>
                    <a:cubicBezTo>
                      <a:pt x="33" y="123"/>
                      <a:pt x="22" y="124"/>
                      <a:pt x="21" y="124"/>
                    </a:cubicBezTo>
                    <a:close/>
                    <a:moveTo>
                      <a:pt x="29" y="35"/>
                    </a:moveTo>
                    <a:cubicBezTo>
                      <a:pt x="29" y="36"/>
                      <a:pt x="23" y="42"/>
                      <a:pt x="16" y="52"/>
                    </a:cubicBezTo>
                    <a:cubicBezTo>
                      <a:pt x="10" y="62"/>
                      <a:pt x="3" y="75"/>
                      <a:pt x="3" y="88"/>
                    </a:cubicBezTo>
                    <a:cubicBezTo>
                      <a:pt x="3" y="100"/>
                      <a:pt x="8" y="111"/>
                      <a:pt x="21" y="121"/>
                    </a:cubicBezTo>
                    <a:cubicBezTo>
                      <a:pt x="23" y="121"/>
                      <a:pt x="31" y="120"/>
                      <a:pt x="37" y="104"/>
                    </a:cubicBezTo>
                    <a:cubicBezTo>
                      <a:pt x="37" y="104"/>
                      <a:pt x="37" y="104"/>
                      <a:pt x="37" y="104"/>
                    </a:cubicBezTo>
                    <a:cubicBezTo>
                      <a:pt x="38" y="103"/>
                      <a:pt x="38" y="103"/>
                      <a:pt x="39" y="104"/>
                    </a:cubicBezTo>
                    <a:cubicBezTo>
                      <a:pt x="39" y="104"/>
                      <a:pt x="40" y="104"/>
                      <a:pt x="42" y="105"/>
                    </a:cubicBezTo>
                    <a:cubicBezTo>
                      <a:pt x="45" y="106"/>
                      <a:pt x="48" y="106"/>
                      <a:pt x="51" y="106"/>
                    </a:cubicBezTo>
                    <a:cubicBezTo>
                      <a:pt x="58" y="106"/>
                      <a:pt x="65" y="104"/>
                      <a:pt x="70" y="91"/>
                    </a:cubicBezTo>
                    <a:cubicBezTo>
                      <a:pt x="70" y="91"/>
                      <a:pt x="70" y="91"/>
                      <a:pt x="70" y="90"/>
                    </a:cubicBezTo>
                    <a:cubicBezTo>
                      <a:pt x="71" y="90"/>
                      <a:pt x="71" y="90"/>
                      <a:pt x="72" y="90"/>
                    </a:cubicBezTo>
                    <a:cubicBezTo>
                      <a:pt x="72" y="90"/>
                      <a:pt x="73" y="91"/>
                      <a:pt x="75" y="92"/>
                    </a:cubicBezTo>
                    <a:cubicBezTo>
                      <a:pt x="77" y="93"/>
                      <a:pt x="80" y="93"/>
                      <a:pt x="84" y="93"/>
                    </a:cubicBezTo>
                    <a:cubicBezTo>
                      <a:pt x="91" y="93"/>
                      <a:pt x="99" y="91"/>
                      <a:pt x="104" y="78"/>
                    </a:cubicBezTo>
                    <a:cubicBezTo>
                      <a:pt x="105" y="77"/>
                      <a:pt x="105" y="77"/>
                      <a:pt x="105" y="77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06" y="77"/>
                      <a:pt x="108" y="78"/>
                      <a:pt x="110" y="78"/>
                    </a:cubicBezTo>
                    <a:cubicBezTo>
                      <a:pt x="112" y="79"/>
                      <a:pt x="115" y="80"/>
                      <a:pt x="118" y="80"/>
                    </a:cubicBezTo>
                    <a:cubicBezTo>
                      <a:pt x="125" y="80"/>
                      <a:pt x="133" y="77"/>
                      <a:pt x="139" y="65"/>
                    </a:cubicBezTo>
                    <a:cubicBezTo>
                      <a:pt x="140" y="65"/>
                      <a:pt x="140" y="64"/>
                      <a:pt x="141" y="64"/>
                    </a:cubicBezTo>
                    <a:cubicBezTo>
                      <a:pt x="141" y="64"/>
                      <a:pt x="142" y="65"/>
                      <a:pt x="142" y="65"/>
                    </a:cubicBezTo>
                    <a:cubicBezTo>
                      <a:pt x="142" y="65"/>
                      <a:pt x="144" y="68"/>
                      <a:pt x="147" y="71"/>
                    </a:cubicBezTo>
                    <a:cubicBezTo>
                      <a:pt x="150" y="75"/>
                      <a:pt x="155" y="78"/>
                      <a:pt x="161" y="78"/>
                    </a:cubicBezTo>
                    <a:cubicBezTo>
                      <a:pt x="164" y="78"/>
                      <a:pt x="168" y="77"/>
                      <a:pt x="172" y="74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4" y="73"/>
                      <a:pt x="175" y="70"/>
                      <a:pt x="175" y="67"/>
                    </a:cubicBezTo>
                    <a:cubicBezTo>
                      <a:pt x="175" y="64"/>
                      <a:pt x="175" y="60"/>
                      <a:pt x="174" y="58"/>
                    </a:cubicBezTo>
                    <a:cubicBezTo>
                      <a:pt x="167" y="36"/>
                      <a:pt x="146" y="11"/>
                      <a:pt x="123" y="7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16" y="4"/>
                      <a:pt x="108" y="3"/>
                      <a:pt x="99" y="3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73" y="3"/>
                      <a:pt x="43" y="17"/>
                      <a:pt x="29" y="3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0" name="Freeform 48">
                <a:extLst>
                  <a:ext uri="{FF2B5EF4-FFF2-40B4-BE49-F238E27FC236}">
                    <a16:creationId xmlns:a16="http://schemas.microsoft.com/office/drawing/2014/main" id="{6C320E7C-A84F-1E8C-23A3-3A29DC64B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1221"/>
                <a:ext cx="62" cy="61"/>
              </a:xfrm>
              <a:custGeom>
                <a:avLst/>
                <a:gdLst>
                  <a:gd name="T0" fmla="*/ 24 w 26"/>
                  <a:gd name="T1" fmla="*/ 9 h 26"/>
                  <a:gd name="T2" fmla="*/ 17 w 26"/>
                  <a:gd name="T3" fmla="*/ 24 h 26"/>
                  <a:gd name="T4" fmla="*/ 2 w 26"/>
                  <a:gd name="T5" fmla="*/ 17 h 26"/>
                  <a:gd name="T6" fmla="*/ 10 w 26"/>
                  <a:gd name="T7" fmla="*/ 2 h 26"/>
                  <a:gd name="T8" fmla="*/ 24 w 26"/>
                  <a:gd name="T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4" y="9"/>
                    </a:moveTo>
                    <a:cubicBezTo>
                      <a:pt x="26" y="16"/>
                      <a:pt x="23" y="22"/>
                      <a:pt x="17" y="24"/>
                    </a:cubicBezTo>
                    <a:cubicBezTo>
                      <a:pt x="11" y="26"/>
                      <a:pt x="4" y="23"/>
                      <a:pt x="2" y="17"/>
                    </a:cubicBezTo>
                    <a:cubicBezTo>
                      <a:pt x="0" y="10"/>
                      <a:pt x="4" y="4"/>
                      <a:pt x="10" y="2"/>
                    </a:cubicBezTo>
                    <a:cubicBezTo>
                      <a:pt x="16" y="0"/>
                      <a:pt x="22" y="3"/>
                      <a:pt x="24" y="9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Freeform 49">
                <a:extLst>
                  <a:ext uri="{FF2B5EF4-FFF2-40B4-BE49-F238E27FC236}">
                    <a16:creationId xmlns:a16="http://schemas.microsoft.com/office/drawing/2014/main" id="{37C75746-F15D-176C-A393-BE7B7D56A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1136"/>
                <a:ext cx="62" cy="61"/>
              </a:xfrm>
              <a:custGeom>
                <a:avLst/>
                <a:gdLst>
                  <a:gd name="T0" fmla="*/ 24 w 26"/>
                  <a:gd name="T1" fmla="*/ 10 h 26"/>
                  <a:gd name="T2" fmla="*/ 17 w 26"/>
                  <a:gd name="T3" fmla="*/ 24 h 26"/>
                  <a:gd name="T4" fmla="*/ 2 w 26"/>
                  <a:gd name="T5" fmla="*/ 17 h 26"/>
                  <a:gd name="T6" fmla="*/ 10 w 26"/>
                  <a:gd name="T7" fmla="*/ 2 h 26"/>
                  <a:gd name="T8" fmla="*/ 24 w 26"/>
                  <a:gd name="T9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4" y="10"/>
                    </a:moveTo>
                    <a:cubicBezTo>
                      <a:pt x="26" y="16"/>
                      <a:pt x="23" y="22"/>
                      <a:pt x="17" y="24"/>
                    </a:cubicBezTo>
                    <a:cubicBezTo>
                      <a:pt x="11" y="26"/>
                      <a:pt x="4" y="23"/>
                      <a:pt x="2" y="17"/>
                    </a:cubicBezTo>
                    <a:cubicBezTo>
                      <a:pt x="0" y="11"/>
                      <a:pt x="4" y="4"/>
                      <a:pt x="10" y="2"/>
                    </a:cubicBezTo>
                    <a:cubicBezTo>
                      <a:pt x="16" y="0"/>
                      <a:pt x="22" y="4"/>
                      <a:pt x="24" y="10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2" name="Freeform 50">
                <a:extLst>
                  <a:ext uri="{FF2B5EF4-FFF2-40B4-BE49-F238E27FC236}">
                    <a16:creationId xmlns:a16="http://schemas.microsoft.com/office/drawing/2014/main" id="{8A8AD362-1842-B6DE-EE91-965F9AC3E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0" y="1181"/>
                <a:ext cx="36" cy="40"/>
              </a:xfrm>
              <a:custGeom>
                <a:avLst/>
                <a:gdLst>
                  <a:gd name="T0" fmla="*/ 13 w 15"/>
                  <a:gd name="T1" fmla="*/ 6 h 17"/>
                  <a:gd name="T2" fmla="*/ 10 w 15"/>
                  <a:gd name="T3" fmla="*/ 16 h 17"/>
                  <a:gd name="T4" fmla="*/ 1 w 15"/>
                  <a:gd name="T5" fmla="*/ 11 h 17"/>
                  <a:gd name="T6" fmla="*/ 5 w 15"/>
                  <a:gd name="T7" fmla="*/ 1 h 17"/>
                  <a:gd name="T8" fmla="*/ 13 w 15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3" y="6"/>
                    </a:moveTo>
                    <a:cubicBezTo>
                      <a:pt x="15" y="10"/>
                      <a:pt x="13" y="14"/>
                      <a:pt x="10" y="16"/>
                    </a:cubicBezTo>
                    <a:cubicBezTo>
                      <a:pt x="7" y="17"/>
                      <a:pt x="3" y="15"/>
                      <a:pt x="1" y="11"/>
                    </a:cubicBezTo>
                    <a:cubicBezTo>
                      <a:pt x="0" y="7"/>
                      <a:pt x="1" y="2"/>
                      <a:pt x="5" y="1"/>
                    </a:cubicBezTo>
                    <a:cubicBezTo>
                      <a:pt x="8" y="0"/>
                      <a:pt x="12" y="2"/>
                      <a:pt x="13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3" name="Freeform 51">
                <a:extLst>
                  <a:ext uri="{FF2B5EF4-FFF2-40B4-BE49-F238E27FC236}">
                    <a16:creationId xmlns:a16="http://schemas.microsoft.com/office/drawing/2014/main" id="{4265D9FD-106F-41C0-CD29-BD51582D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119"/>
                <a:ext cx="36" cy="38"/>
              </a:xfrm>
              <a:custGeom>
                <a:avLst/>
                <a:gdLst>
                  <a:gd name="T0" fmla="*/ 13 w 15"/>
                  <a:gd name="T1" fmla="*/ 6 h 16"/>
                  <a:gd name="T2" fmla="*/ 10 w 15"/>
                  <a:gd name="T3" fmla="*/ 15 h 16"/>
                  <a:gd name="T4" fmla="*/ 1 w 15"/>
                  <a:gd name="T5" fmla="*/ 10 h 16"/>
                  <a:gd name="T6" fmla="*/ 5 w 15"/>
                  <a:gd name="T7" fmla="*/ 1 h 16"/>
                  <a:gd name="T8" fmla="*/ 13 w 15"/>
                  <a:gd name="T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3" y="6"/>
                    </a:moveTo>
                    <a:cubicBezTo>
                      <a:pt x="15" y="10"/>
                      <a:pt x="13" y="14"/>
                      <a:pt x="10" y="15"/>
                    </a:cubicBezTo>
                    <a:cubicBezTo>
                      <a:pt x="7" y="16"/>
                      <a:pt x="3" y="14"/>
                      <a:pt x="1" y="10"/>
                    </a:cubicBezTo>
                    <a:cubicBezTo>
                      <a:pt x="0" y="6"/>
                      <a:pt x="1" y="2"/>
                      <a:pt x="5" y="1"/>
                    </a:cubicBezTo>
                    <a:cubicBezTo>
                      <a:pt x="8" y="0"/>
                      <a:pt x="12" y="2"/>
                      <a:pt x="13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4" name="Freeform 52">
                <a:extLst>
                  <a:ext uri="{FF2B5EF4-FFF2-40B4-BE49-F238E27FC236}">
                    <a16:creationId xmlns:a16="http://schemas.microsoft.com/office/drawing/2014/main" id="{5091CBFB-012D-900E-8027-AAF0DB763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1166"/>
                <a:ext cx="31" cy="24"/>
              </a:xfrm>
              <a:custGeom>
                <a:avLst/>
                <a:gdLst>
                  <a:gd name="T0" fmla="*/ 0 w 13"/>
                  <a:gd name="T1" fmla="*/ 9 h 10"/>
                  <a:gd name="T2" fmla="*/ 0 w 13"/>
                  <a:gd name="T3" fmla="*/ 8 h 10"/>
                  <a:gd name="T4" fmla="*/ 4 w 13"/>
                  <a:gd name="T5" fmla="*/ 0 h 10"/>
                  <a:gd name="T6" fmla="*/ 5 w 13"/>
                  <a:gd name="T7" fmla="*/ 0 h 10"/>
                  <a:gd name="T8" fmla="*/ 12 w 13"/>
                  <a:gd name="T9" fmla="*/ 4 h 10"/>
                  <a:gd name="T10" fmla="*/ 12 w 13"/>
                  <a:gd name="T11" fmla="*/ 6 h 10"/>
                  <a:gd name="T12" fmla="*/ 11 w 13"/>
                  <a:gd name="T13" fmla="*/ 5 h 10"/>
                  <a:gd name="T14" fmla="*/ 5 w 13"/>
                  <a:gd name="T15" fmla="*/ 2 h 10"/>
                  <a:gd name="T16" fmla="*/ 5 w 13"/>
                  <a:gd name="T17" fmla="*/ 2 h 10"/>
                  <a:gd name="T18" fmla="*/ 2 w 13"/>
                  <a:gd name="T19" fmla="*/ 8 h 10"/>
                  <a:gd name="T20" fmla="*/ 2 w 13"/>
                  <a:gd name="T21" fmla="*/ 9 h 10"/>
                  <a:gd name="T22" fmla="*/ 2 w 13"/>
                  <a:gd name="T23" fmla="*/ 9 h 10"/>
                  <a:gd name="T24" fmla="*/ 2 w 13"/>
                  <a:gd name="T25" fmla="*/ 10 h 10"/>
                  <a:gd name="T26" fmla="*/ 1 w 13"/>
                  <a:gd name="T27" fmla="*/ 10 h 10"/>
                  <a:gd name="T28" fmla="*/ 0 w 13"/>
                  <a:gd name="T2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10">
                    <a:moveTo>
                      <a:pt x="0" y="9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1" y="1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7" y="0"/>
                      <a:pt x="10" y="1"/>
                      <a:pt x="12" y="4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6"/>
                      <a:pt x="11" y="6"/>
                      <a:pt x="11" y="5"/>
                    </a:cubicBezTo>
                    <a:cubicBezTo>
                      <a:pt x="9" y="3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5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5" name="Freeform 53">
                <a:extLst>
                  <a:ext uri="{FF2B5EF4-FFF2-40B4-BE49-F238E27FC236}">
                    <a16:creationId xmlns:a16="http://schemas.microsoft.com/office/drawing/2014/main" id="{C7D00780-FCFF-950E-B676-CDB4E48D8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" y="1197"/>
                <a:ext cx="92" cy="50"/>
              </a:xfrm>
              <a:custGeom>
                <a:avLst/>
                <a:gdLst>
                  <a:gd name="T0" fmla="*/ 15 w 39"/>
                  <a:gd name="T1" fmla="*/ 21 h 21"/>
                  <a:gd name="T2" fmla="*/ 1 w 39"/>
                  <a:gd name="T3" fmla="*/ 17 h 21"/>
                  <a:gd name="T4" fmla="*/ 0 w 39"/>
                  <a:gd name="T5" fmla="*/ 15 h 21"/>
                  <a:gd name="T6" fmla="*/ 2 w 39"/>
                  <a:gd name="T7" fmla="*/ 14 h 21"/>
                  <a:gd name="T8" fmla="*/ 6 w 39"/>
                  <a:gd name="T9" fmla="*/ 16 h 21"/>
                  <a:gd name="T10" fmla="*/ 15 w 39"/>
                  <a:gd name="T11" fmla="*/ 18 h 21"/>
                  <a:gd name="T12" fmla="*/ 36 w 39"/>
                  <a:gd name="T13" fmla="*/ 1 h 21"/>
                  <a:gd name="T14" fmla="*/ 38 w 39"/>
                  <a:gd name="T15" fmla="*/ 1 h 21"/>
                  <a:gd name="T16" fmla="*/ 39 w 39"/>
                  <a:gd name="T17" fmla="*/ 3 h 21"/>
                  <a:gd name="T18" fmla="*/ 15 w 39"/>
                  <a:gd name="T1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21">
                    <a:moveTo>
                      <a:pt x="15" y="21"/>
                    </a:moveTo>
                    <a:cubicBezTo>
                      <a:pt x="7" y="21"/>
                      <a:pt x="1" y="17"/>
                      <a:pt x="1" y="17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4" y="15"/>
                      <a:pt x="6" y="16"/>
                    </a:cubicBezTo>
                    <a:cubicBezTo>
                      <a:pt x="9" y="17"/>
                      <a:pt x="12" y="18"/>
                      <a:pt x="15" y="18"/>
                    </a:cubicBezTo>
                    <a:cubicBezTo>
                      <a:pt x="22" y="18"/>
                      <a:pt x="30" y="15"/>
                      <a:pt x="36" y="1"/>
                    </a:cubicBezTo>
                    <a:cubicBezTo>
                      <a:pt x="37" y="1"/>
                      <a:pt x="38" y="0"/>
                      <a:pt x="38" y="1"/>
                    </a:cubicBezTo>
                    <a:cubicBezTo>
                      <a:pt x="39" y="1"/>
                      <a:pt x="39" y="2"/>
                      <a:pt x="39" y="3"/>
                    </a:cubicBezTo>
                    <a:cubicBezTo>
                      <a:pt x="33" y="17"/>
                      <a:pt x="23" y="21"/>
                      <a:pt x="15" y="2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Freeform 54">
                <a:extLst>
                  <a:ext uri="{FF2B5EF4-FFF2-40B4-BE49-F238E27FC236}">
                    <a16:creationId xmlns:a16="http://schemas.microsoft.com/office/drawing/2014/main" id="{BB040ABD-1014-835E-EFBD-4FB6E60F2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4" y="1195"/>
                <a:ext cx="19" cy="12"/>
              </a:xfrm>
              <a:custGeom>
                <a:avLst/>
                <a:gdLst>
                  <a:gd name="T0" fmla="*/ 6 w 8"/>
                  <a:gd name="T1" fmla="*/ 5 h 5"/>
                  <a:gd name="T2" fmla="*/ 1 w 8"/>
                  <a:gd name="T3" fmla="*/ 3 h 5"/>
                  <a:gd name="T4" fmla="*/ 1 w 8"/>
                  <a:gd name="T5" fmla="*/ 1 h 5"/>
                  <a:gd name="T6" fmla="*/ 3 w 8"/>
                  <a:gd name="T7" fmla="*/ 1 h 5"/>
                  <a:gd name="T8" fmla="*/ 7 w 8"/>
                  <a:gd name="T9" fmla="*/ 2 h 5"/>
                  <a:gd name="T10" fmla="*/ 8 w 8"/>
                  <a:gd name="T11" fmla="*/ 4 h 5"/>
                  <a:gd name="T12" fmla="*/ 7 w 8"/>
                  <a:gd name="T13" fmla="*/ 5 h 5"/>
                  <a:gd name="T14" fmla="*/ 6 w 8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7" name="Freeform 55">
                <a:extLst>
                  <a:ext uri="{FF2B5EF4-FFF2-40B4-BE49-F238E27FC236}">
                    <a16:creationId xmlns:a16="http://schemas.microsoft.com/office/drawing/2014/main" id="{B60E5604-884D-C620-B9FB-5264C96FB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1226"/>
                <a:ext cx="14" cy="16"/>
              </a:xfrm>
              <a:custGeom>
                <a:avLst/>
                <a:gdLst>
                  <a:gd name="T0" fmla="*/ 2 w 6"/>
                  <a:gd name="T1" fmla="*/ 7 h 7"/>
                  <a:gd name="T2" fmla="*/ 1 w 6"/>
                  <a:gd name="T3" fmla="*/ 5 h 7"/>
                  <a:gd name="T4" fmla="*/ 3 w 6"/>
                  <a:gd name="T5" fmla="*/ 1 h 7"/>
                  <a:gd name="T6" fmla="*/ 5 w 6"/>
                  <a:gd name="T7" fmla="*/ 0 h 7"/>
                  <a:gd name="T8" fmla="*/ 6 w 6"/>
                  <a:gd name="T9" fmla="*/ 2 h 7"/>
                  <a:gd name="T10" fmla="*/ 4 w 6"/>
                  <a:gd name="T11" fmla="*/ 7 h 7"/>
                  <a:gd name="T12" fmla="*/ 2 w 6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2" y="7"/>
                    </a:moveTo>
                    <a:cubicBezTo>
                      <a:pt x="1" y="7"/>
                      <a:pt x="0" y="6"/>
                      <a:pt x="1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2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8" name="Freeform 56">
                <a:extLst>
                  <a:ext uri="{FF2B5EF4-FFF2-40B4-BE49-F238E27FC236}">
                    <a16:creationId xmlns:a16="http://schemas.microsoft.com/office/drawing/2014/main" id="{FB1F8C5C-8CED-6B79-80BE-5DFE001B9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838"/>
                <a:ext cx="336" cy="182"/>
              </a:xfrm>
              <a:custGeom>
                <a:avLst/>
                <a:gdLst>
                  <a:gd name="T0" fmla="*/ 0 w 142"/>
                  <a:gd name="T1" fmla="*/ 46 h 77"/>
                  <a:gd name="T2" fmla="*/ 96 w 142"/>
                  <a:gd name="T3" fmla="*/ 2 h 77"/>
                  <a:gd name="T4" fmla="*/ 142 w 142"/>
                  <a:gd name="T5" fmla="*/ 77 h 77"/>
                  <a:gd name="T6" fmla="*/ 0 w 142"/>
                  <a:gd name="T7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2" h="77">
                    <a:moveTo>
                      <a:pt x="0" y="46"/>
                    </a:moveTo>
                    <a:cubicBezTo>
                      <a:pt x="0" y="46"/>
                      <a:pt x="55" y="3"/>
                      <a:pt x="96" y="2"/>
                    </a:cubicBezTo>
                    <a:cubicBezTo>
                      <a:pt x="138" y="0"/>
                      <a:pt x="142" y="77"/>
                      <a:pt x="142" y="77"/>
                    </a:cubicBezTo>
                    <a:cubicBezTo>
                      <a:pt x="142" y="77"/>
                      <a:pt x="31" y="74"/>
                      <a:pt x="0" y="46"/>
                    </a:cubicBezTo>
                    <a:close/>
                  </a:path>
                </a:pathLst>
              </a:custGeom>
              <a:solidFill>
                <a:srgbClr val="CCB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9" name="Freeform 57">
                <a:extLst>
                  <a:ext uri="{FF2B5EF4-FFF2-40B4-BE49-F238E27FC236}">
                    <a16:creationId xmlns:a16="http://schemas.microsoft.com/office/drawing/2014/main" id="{5462488D-3DEA-54CD-D531-8CF53C292A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2" y="838"/>
                <a:ext cx="343" cy="187"/>
              </a:xfrm>
              <a:custGeom>
                <a:avLst/>
                <a:gdLst>
                  <a:gd name="T0" fmla="*/ 143 w 145"/>
                  <a:gd name="T1" fmla="*/ 79 h 79"/>
                  <a:gd name="T2" fmla="*/ 0 w 145"/>
                  <a:gd name="T3" fmla="*/ 47 h 79"/>
                  <a:gd name="T4" fmla="*/ 1 w 145"/>
                  <a:gd name="T5" fmla="*/ 46 h 79"/>
                  <a:gd name="T6" fmla="*/ 2 w 145"/>
                  <a:gd name="T7" fmla="*/ 47 h 79"/>
                  <a:gd name="T8" fmla="*/ 1 w 145"/>
                  <a:gd name="T9" fmla="*/ 46 h 79"/>
                  <a:gd name="T10" fmla="*/ 0 w 145"/>
                  <a:gd name="T11" fmla="*/ 47 h 79"/>
                  <a:gd name="T12" fmla="*/ 0 w 145"/>
                  <a:gd name="T13" fmla="*/ 46 h 79"/>
                  <a:gd name="T14" fmla="*/ 1 w 145"/>
                  <a:gd name="T15" fmla="*/ 45 h 79"/>
                  <a:gd name="T16" fmla="*/ 97 w 145"/>
                  <a:gd name="T17" fmla="*/ 0 h 79"/>
                  <a:gd name="T18" fmla="*/ 98 w 145"/>
                  <a:gd name="T19" fmla="*/ 0 h 79"/>
                  <a:gd name="T20" fmla="*/ 137 w 145"/>
                  <a:gd name="T21" fmla="*/ 39 h 79"/>
                  <a:gd name="T22" fmla="*/ 145 w 145"/>
                  <a:gd name="T23" fmla="*/ 77 h 79"/>
                  <a:gd name="T24" fmla="*/ 144 w 145"/>
                  <a:gd name="T25" fmla="*/ 78 h 79"/>
                  <a:gd name="T26" fmla="*/ 143 w 145"/>
                  <a:gd name="T27" fmla="*/ 79 h 79"/>
                  <a:gd name="T28" fmla="*/ 84 w 145"/>
                  <a:gd name="T29" fmla="*/ 71 h 79"/>
                  <a:gd name="T30" fmla="*/ 142 w 145"/>
                  <a:gd name="T31" fmla="*/ 76 h 79"/>
                  <a:gd name="T32" fmla="*/ 135 w 145"/>
                  <a:gd name="T33" fmla="*/ 40 h 79"/>
                  <a:gd name="T34" fmla="*/ 98 w 145"/>
                  <a:gd name="T35" fmla="*/ 3 h 79"/>
                  <a:gd name="T36" fmla="*/ 97 w 145"/>
                  <a:gd name="T37" fmla="*/ 3 h 79"/>
                  <a:gd name="T38" fmla="*/ 35 w 145"/>
                  <a:gd name="T39" fmla="*/ 26 h 79"/>
                  <a:gd name="T40" fmla="*/ 4 w 145"/>
                  <a:gd name="T41" fmla="*/ 46 h 79"/>
                  <a:gd name="T42" fmla="*/ 84 w 145"/>
                  <a:gd name="T43" fmla="*/ 7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79">
                    <a:moveTo>
                      <a:pt x="143" y="79"/>
                    </a:moveTo>
                    <a:cubicBezTo>
                      <a:pt x="143" y="79"/>
                      <a:pt x="32" y="76"/>
                      <a:pt x="0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0" y="46"/>
                      <a:pt x="0" y="46"/>
                    </a:cubicBezTo>
                    <a:cubicBezTo>
                      <a:pt x="0" y="46"/>
                      <a:pt x="0" y="45"/>
                      <a:pt x="1" y="45"/>
                    </a:cubicBezTo>
                    <a:cubicBezTo>
                      <a:pt x="1" y="45"/>
                      <a:pt x="55" y="1"/>
                      <a:pt x="97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20" y="0"/>
                      <a:pt x="131" y="20"/>
                      <a:pt x="137" y="39"/>
                    </a:cubicBezTo>
                    <a:cubicBezTo>
                      <a:pt x="144" y="58"/>
                      <a:pt x="145" y="77"/>
                      <a:pt x="145" y="77"/>
                    </a:cubicBezTo>
                    <a:cubicBezTo>
                      <a:pt x="145" y="78"/>
                      <a:pt x="145" y="78"/>
                      <a:pt x="144" y="78"/>
                    </a:cubicBezTo>
                    <a:cubicBezTo>
                      <a:pt x="144" y="79"/>
                      <a:pt x="144" y="79"/>
                      <a:pt x="143" y="79"/>
                    </a:cubicBezTo>
                    <a:close/>
                    <a:moveTo>
                      <a:pt x="84" y="71"/>
                    </a:moveTo>
                    <a:cubicBezTo>
                      <a:pt x="111" y="74"/>
                      <a:pt x="135" y="75"/>
                      <a:pt x="142" y="76"/>
                    </a:cubicBezTo>
                    <a:cubicBezTo>
                      <a:pt x="141" y="71"/>
                      <a:pt x="140" y="55"/>
                      <a:pt x="135" y="40"/>
                    </a:cubicBezTo>
                    <a:cubicBezTo>
                      <a:pt x="128" y="21"/>
                      <a:pt x="117" y="3"/>
                      <a:pt x="98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77" y="4"/>
                      <a:pt x="53" y="15"/>
                      <a:pt x="35" y="26"/>
                    </a:cubicBezTo>
                    <a:cubicBezTo>
                      <a:pt x="19" y="34"/>
                      <a:pt x="8" y="43"/>
                      <a:pt x="4" y="46"/>
                    </a:cubicBezTo>
                    <a:cubicBezTo>
                      <a:pt x="19" y="59"/>
                      <a:pt x="53" y="66"/>
                      <a:pt x="84" y="7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0" name="Freeform 58">
                <a:extLst>
                  <a:ext uri="{FF2B5EF4-FFF2-40B4-BE49-F238E27FC236}">
                    <a16:creationId xmlns:a16="http://schemas.microsoft.com/office/drawing/2014/main" id="{C49DF0B3-B626-A273-353D-A5C06BCF8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937"/>
                <a:ext cx="409" cy="140"/>
              </a:xfrm>
              <a:custGeom>
                <a:avLst/>
                <a:gdLst>
                  <a:gd name="T0" fmla="*/ 22 w 173"/>
                  <a:gd name="T1" fmla="*/ 3 h 59"/>
                  <a:gd name="T2" fmla="*/ 6 w 173"/>
                  <a:gd name="T3" fmla="*/ 7 h 59"/>
                  <a:gd name="T4" fmla="*/ 18 w 173"/>
                  <a:gd name="T5" fmla="*/ 26 h 59"/>
                  <a:gd name="T6" fmla="*/ 162 w 173"/>
                  <a:gd name="T7" fmla="*/ 47 h 59"/>
                  <a:gd name="T8" fmla="*/ 155 w 173"/>
                  <a:gd name="T9" fmla="*/ 27 h 59"/>
                  <a:gd name="T10" fmla="*/ 22 w 173"/>
                  <a:gd name="T11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3" h="59">
                    <a:moveTo>
                      <a:pt x="22" y="3"/>
                    </a:moveTo>
                    <a:cubicBezTo>
                      <a:pt x="22" y="3"/>
                      <a:pt x="12" y="0"/>
                      <a:pt x="6" y="7"/>
                    </a:cubicBezTo>
                    <a:cubicBezTo>
                      <a:pt x="0" y="14"/>
                      <a:pt x="3" y="21"/>
                      <a:pt x="18" y="26"/>
                    </a:cubicBezTo>
                    <a:cubicBezTo>
                      <a:pt x="33" y="31"/>
                      <a:pt x="152" y="59"/>
                      <a:pt x="162" y="47"/>
                    </a:cubicBezTo>
                    <a:cubicBezTo>
                      <a:pt x="173" y="35"/>
                      <a:pt x="160" y="28"/>
                      <a:pt x="155" y="27"/>
                    </a:cubicBezTo>
                    <a:cubicBezTo>
                      <a:pt x="150" y="26"/>
                      <a:pt x="22" y="3"/>
                      <a:pt x="2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1" name="Freeform 59">
                <a:extLst>
                  <a:ext uri="{FF2B5EF4-FFF2-40B4-BE49-F238E27FC236}">
                    <a16:creationId xmlns:a16="http://schemas.microsoft.com/office/drawing/2014/main" id="{2C0BD1C5-0A99-1B5C-D11B-0C07EF4A69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9" y="939"/>
                <a:ext cx="392" cy="119"/>
              </a:xfrm>
              <a:custGeom>
                <a:avLst/>
                <a:gdLst>
                  <a:gd name="T0" fmla="*/ 15 w 166"/>
                  <a:gd name="T1" fmla="*/ 26 h 50"/>
                  <a:gd name="T2" fmla="*/ 0 w 166"/>
                  <a:gd name="T3" fmla="*/ 12 h 50"/>
                  <a:gd name="T4" fmla="*/ 3 w 166"/>
                  <a:gd name="T5" fmla="*/ 5 h 50"/>
                  <a:gd name="T6" fmla="*/ 15 w 166"/>
                  <a:gd name="T7" fmla="*/ 0 h 50"/>
                  <a:gd name="T8" fmla="*/ 20 w 166"/>
                  <a:gd name="T9" fmla="*/ 1 h 50"/>
                  <a:gd name="T10" fmla="*/ 153 w 166"/>
                  <a:gd name="T11" fmla="*/ 25 h 50"/>
                  <a:gd name="T12" fmla="*/ 166 w 166"/>
                  <a:gd name="T13" fmla="*/ 37 h 50"/>
                  <a:gd name="T14" fmla="*/ 162 w 166"/>
                  <a:gd name="T15" fmla="*/ 47 h 50"/>
                  <a:gd name="T16" fmla="*/ 146 w 166"/>
                  <a:gd name="T17" fmla="*/ 50 h 50"/>
                  <a:gd name="T18" fmla="*/ 15 w 166"/>
                  <a:gd name="T19" fmla="*/ 26 h 50"/>
                  <a:gd name="T20" fmla="*/ 159 w 166"/>
                  <a:gd name="T21" fmla="*/ 45 h 50"/>
                  <a:gd name="T22" fmla="*/ 163 w 166"/>
                  <a:gd name="T23" fmla="*/ 37 h 50"/>
                  <a:gd name="T24" fmla="*/ 153 w 166"/>
                  <a:gd name="T25" fmla="*/ 28 h 50"/>
                  <a:gd name="T26" fmla="*/ 20 w 166"/>
                  <a:gd name="T27" fmla="*/ 4 h 50"/>
                  <a:gd name="T28" fmla="*/ 20 w 166"/>
                  <a:gd name="T29" fmla="*/ 2 h 50"/>
                  <a:gd name="T30" fmla="*/ 19 w 166"/>
                  <a:gd name="T31" fmla="*/ 4 h 50"/>
                  <a:gd name="T32" fmla="*/ 15 w 166"/>
                  <a:gd name="T33" fmla="*/ 3 h 50"/>
                  <a:gd name="T34" fmla="*/ 5 w 166"/>
                  <a:gd name="T35" fmla="*/ 7 h 50"/>
                  <a:gd name="T36" fmla="*/ 3 w 166"/>
                  <a:gd name="T37" fmla="*/ 12 h 50"/>
                  <a:gd name="T38" fmla="*/ 16 w 166"/>
                  <a:gd name="T39" fmla="*/ 24 h 50"/>
                  <a:gd name="T40" fmla="*/ 146 w 166"/>
                  <a:gd name="T41" fmla="*/ 47 h 50"/>
                  <a:gd name="T42" fmla="*/ 159 w 166"/>
                  <a:gd name="T43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50">
                    <a:moveTo>
                      <a:pt x="15" y="26"/>
                    </a:moveTo>
                    <a:cubicBezTo>
                      <a:pt x="5" y="23"/>
                      <a:pt x="0" y="18"/>
                      <a:pt x="0" y="12"/>
                    </a:cubicBezTo>
                    <a:cubicBezTo>
                      <a:pt x="0" y="10"/>
                      <a:pt x="1" y="7"/>
                      <a:pt x="3" y="5"/>
                    </a:cubicBezTo>
                    <a:cubicBezTo>
                      <a:pt x="6" y="1"/>
                      <a:pt x="11" y="0"/>
                      <a:pt x="15" y="0"/>
                    </a:cubicBezTo>
                    <a:cubicBezTo>
                      <a:pt x="18" y="0"/>
                      <a:pt x="20" y="1"/>
                      <a:pt x="20" y="1"/>
                    </a:cubicBezTo>
                    <a:cubicBezTo>
                      <a:pt x="24" y="1"/>
                      <a:pt x="148" y="24"/>
                      <a:pt x="153" y="25"/>
                    </a:cubicBezTo>
                    <a:cubicBezTo>
                      <a:pt x="157" y="26"/>
                      <a:pt x="166" y="29"/>
                      <a:pt x="166" y="37"/>
                    </a:cubicBezTo>
                    <a:cubicBezTo>
                      <a:pt x="166" y="40"/>
                      <a:pt x="165" y="43"/>
                      <a:pt x="162" y="47"/>
                    </a:cubicBezTo>
                    <a:cubicBezTo>
                      <a:pt x="159" y="50"/>
                      <a:pt x="153" y="50"/>
                      <a:pt x="146" y="50"/>
                    </a:cubicBezTo>
                    <a:cubicBezTo>
                      <a:pt x="111" y="50"/>
                      <a:pt x="28" y="31"/>
                      <a:pt x="15" y="26"/>
                    </a:cubicBezTo>
                    <a:close/>
                    <a:moveTo>
                      <a:pt x="159" y="45"/>
                    </a:moveTo>
                    <a:cubicBezTo>
                      <a:pt x="162" y="42"/>
                      <a:pt x="163" y="39"/>
                      <a:pt x="163" y="37"/>
                    </a:cubicBezTo>
                    <a:cubicBezTo>
                      <a:pt x="163" y="32"/>
                      <a:pt x="156" y="28"/>
                      <a:pt x="153" y="28"/>
                    </a:cubicBezTo>
                    <a:cubicBezTo>
                      <a:pt x="148" y="27"/>
                      <a:pt x="20" y="4"/>
                      <a:pt x="20" y="4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7" y="3"/>
                      <a:pt x="15" y="3"/>
                    </a:cubicBezTo>
                    <a:cubicBezTo>
                      <a:pt x="12" y="3"/>
                      <a:pt x="8" y="4"/>
                      <a:pt x="5" y="7"/>
                    </a:cubicBezTo>
                    <a:cubicBezTo>
                      <a:pt x="3" y="9"/>
                      <a:pt x="3" y="11"/>
                      <a:pt x="3" y="12"/>
                    </a:cubicBezTo>
                    <a:cubicBezTo>
                      <a:pt x="2" y="16"/>
                      <a:pt x="6" y="20"/>
                      <a:pt x="16" y="24"/>
                    </a:cubicBezTo>
                    <a:cubicBezTo>
                      <a:pt x="29" y="28"/>
                      <a:pt x="111" y="47"/>
                      <a:pt x="146" y="47"/>
                    </a:cubicBezTo>
                    <a:cubicBezTo>
                      <a:pt x="153" y="48"/>
                      <a:pt x="158" y="46"/>
                      <a:pt x="159" y="4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Freeform 60">
                <a:extLst>
                  <a:ext uri="{FF2B5EF4-FFF2-40B4-BE49-F238E27FC236}">
                    <a16:creationId xmlns:a16="http://schemas.microsoft.com/office/drawing/2014/main" id="{1535E028-9324-61EB-A35C-A4D857395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790"/>
                <a:ext cx="85" cy="85"/>
              </a:xfrm>
              <a:custGeom>
                <a:avLst/>
                <a:gdLst>
                  <a:gd name="T0" fmla="*/ 33 w 36"/>
                  <a:gd name="T1" fmla="*/ 12 h 36"/>
                  <a:gd name="T2" fmla="*/ 24 w 36"/>
                  <a:gd name="T3" fmla="*/ 33 h 36"/>
                  <a:gd name="T4" fmla="*/ 3 w 36"/>
                  <a:gd name="T5" fmla="*/ 24 h 36"/>
                  <a:gd name="T6" fmla="*/ 13 w 36"/>
                  <a:gd name="T7" fmla="*/ 3 h 36"/>
                  <a:gd name="T8" fmla="*/ 33 w 36"/>
                  <a:gd name="T9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3" y="12"/>
                    </a:moveTo>
                    <a:cubicBezTo>
                      <a:pt x="36" y="21"/>
                      <a:pt x="32" y="30"/>
                      <a:pt x="24" y="33"/>
                    </a:cubicBezTo>
                    <a:cubicBezTo>
                      <a:pt x="16" y="36"/>
                      <a:pt x="7" y="32"/>
                      <a:pt x="3" y="24"/>
                    </a:cubicBezTo>
                    <a:cubicBezTo>
                      <a:pt x="0" y="15"/>
                      <a:pt x="4" y="6"/>
                      <a:pt x="13" y="3"/>
                    </a:cubicBezTo>
                    <a:cubicBezTo>
                      <a:pt x="21" y="0"/>
                      <a:pt x="30" y="4"/>
                      <a:pt x="33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Freeform 61">
                <a:extLst>
                  <a:ext uri="{FF2B5EF4-FFF2-40B4-BE49-F238E27FC236}">
                    <a16:creationId xmlns:a16="http://schemas.microsoft.com/office/drawing/2014/main" id="{26F2F311-484B-9359-4D32-D427E4E032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1" y="793"/>
                <a:ext cx="83" cy="82"/>
              </a:xfrm>
              <a:custGeom>
                <a:avLst/>
                <a:gdLst>
                  <a:gd name="T0" fmla="*/ 1 w 35"/>
                  <a:gd name="T1" fmla="*/ 23 h 35"/>
                  <a:gd name="T2" fmla="*/ 0 w 35"/>
                  <a:gd name="T3" fmla="*/ 17 h 35"/>
                  <a:gd name="T4" fmla="*/ 11 w 35"/>
                  <a:gd name="T5" fmla="*/ 1 h 35"/>
                  <a:gd name="T6" fmla="*/ 17 w 35"/>
                  <a:gd name="T7" fmla="*/ 0 h 35"/>
                  <a:gd name="T8" fmla="*/ 34 w 35"/>
                  <a:gd name="T9" fmla="*/ 11 h 35"/>
                  <a:gd name="T10" fmla="*/ 32 w 35"/>
                  <a:gd name="T11" fmla="*/ 11 h 35"/>
                  <a:gd name="T12" fmla="*/ 34 w 35"/>
                  <a:gd name="T13" fmla="*/ 11 h 35"/>
                  <a:gd name="T14" fmla="*/ 35 w 35"/>
                  <a:gd name="T15" fmla="*/ 17 h 35"/>
                  <a:gd name="T16" fmla="*/ 24 w 35"/>
                  <a:gd name="T17" fmla="*/ 33 h 35"/>
                  <a:gd name="T18" fmla="*/ 17 w 35"/>
                  <a:gd name="T19" fmla="*/ 35 h 35"/>
                  <a:gd name="T20" fmla="*/ 1 w 35"/>
                  <a:gd name="T21" fmla="*/ 23 h 35"/>
                  <a:gd name="T22" fmla="*/ 12 w 35"/>
                  <a:gd name="T23" fmla="*/ 3 h 35"/>
                  <a:gd name="T24" fmla="*/ 3 w 35"/>
                  <a:gd name="T25" fmla="*/ 17 h 35"/>
                  <a:gd name="T26" fmla="*/ 4 w 35"/>
                  <a:gd name="T27" fmla="*/ 22 h 35"/>
                  <a:gd name="T28" fmla="*/ 17 w 35"/>
                  <a:gd name="T29" fmla="*/ 32 h 35"/>
                  <a:gd name="T30" fmla="*/ 22 w 35"/>
                  <a:gd name="T31" fmla="*/ 31 h 35"/>
                  <a:gd name="T32" fmla="*/ 32 w 35"/>
                  <a:gd name="T33" fmla="*/ 17 h 35"/>
                  <a:gd name="T34" fmla="*/ 31 w 35"/>
                  <a:gd name="T35" fmla="*/ 12 h 35"/>
                  <a:gd name="T36" fmla="*/ 17 w 35"/>
                  <a:gd name="T37" fmla="*/ 3 h 35"/>
                  <a:gd name="T38" fmla="*/ 12 w 35"/>
                  <a:gd name="T39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" h="35">
                    <a:moveTo>
                      <a:pt x="1" y="23"/>
                    </a:moveTo>
                    <a:cubicBezTo>
                      <a:pt x="0" y="21"/>
                      <a:pt x="0" y="19"/>
                      <a:pt x="0" y="17"/>
                    </a:cubicBezTo>
                    <a:cubicBezTo>
                      <a:pt x="0" y="10"/>
                      <a:pt x="4" y="3"/>
                      <a:pt x="11" y="1"/>
                    </a:cubicBezTo>
                    <a:cubicBezTo>
                      <a:pt x="13" y="0"/>
                      <a:pt x="15" y="0"/>
                      <a:pt x="17" y="0"/>
                    </a:cubicBezTo>
                    <a:cubicBezTo>
                      <a:pt x="24" y="0"/>
                      <a:pt x="31" y="4"/>
                      <a:pt x="34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5"/>
                      <a:pt x="35" y="17"/>
                    </a:cubicBezTo>
                    <a:cubicBezTo>
                      <a:pt x="35" y="24"/>
                      <a:pt x="31" y="31"/>
                      <a:pt x="24" y="33"/>
                    </a:cubicBezTo>
                    <a:cubicBezTo>
                      <a:pt x="22" y="34"/>
                      <a:pt x="19" y="35"/>
                      <a:pt x="17" y="35"/>
                    </a:cubicBezTo>
                    <a:cubicBezTo>
                      <a:pt x="10" y="35"/>
                      <a:pt x="4" y="30"/>
                      <a:pt x="1" y="23"/>
                    </a:cubicBezTo>
                    <a:close/>
                    <a:moveTo>
                      <a:pt x="12" y="3"/>
                    </a:moveTo>
                    <a:cubicBezTo>
                      <a:pt x="6" y="6"/>
                      <a:pt x="3" y="11"/>
                      <a:pt x="3" y="17"/>
                    </a:cubicBezTo>
                    <a:cubicBezTo>
                      <a:pt x="3" y="19"/>
                      <a:pt x="3" y="20"/>
                      <a:pt x="4" y="22"/>
                    </a:cubicBezTo>
                    <a:cubicBezTo>
                      <a:pt x="6" y="28"/>
                      <a:pt x="12" y="32"/>
                      <a:pt x="17" y="32"/>
                    </a:cubicBezTo>
                    <a:cubicBezTo>
                      <a:pt x="19" y="32"/>
                      <a:pt x="21" y="31"/>
                      <a:pt x="22" y="31"/>
                    </a:cubicBezTo>
                    <a:cubicBezTo>
                      <a:pt x="28" y="28"/>
                      <a:pt x="32" y="23"/>
                      <a:pt x="32" y="17"/>
                    </a:cubicBezTo>
                    <a:cubicBezTo>
                      <a:pt x="32" y="15"/>
                      <a:pt x="32" y="14"/>
                      <a:pt x="31" y="12"/>
                    </a:cubicBezTo>
                    <a:cubicBezTo>
                      <a:pt x="29" y="6"/>
                      <a:pt x="23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Freeform 62">
                <a:extLst>
                  <a:ext uri="{FF2B5EF4-FFF2-40B4-BE49-F238E27FC236}">
                    <a16:creationId xmlns:a16="http://schemas.microsoft.com/office/drawing/2014/main" id="{8E1EC538-46CA-33DB-9226-A3017543C3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9" y="861"/>
                <a:ext cx="230" cy="119"/>
              </a:xfrm>
              <a:custGeom>
                <a:avLst/>
                <a:gdLst>
                  <a:gd name="T0" fmla="*/ 48 w 97"/>
                  <a:gd name="T1" fmla="*/ 30 h 50"/>
                  <a:gd name="T2" fmla="*/ 54 w 97"/>
                  <a:gd name="T3" fmla="*/ 39 h 50"/>
                  <a:gd name="T4" fmla="*/ 45 w 97"/>
                  <a:gd name="T5" fmla="*/ 45 h 50"/>
                  <a:gd name="T6" fmla="*/ 39 w 97"/>
                  <a:gd name="T7" fmla="*/ 36 h 50"/>
                  <a:gd name="T8" fmla="*/ 48 w 97"/>
                  <a:gd name="T9" fmla="*/ 30 h 50"/>
                  <a:gd name="T10" fmla="*/ 90 w 97"/>
                  <a:gd name="T11" fmla="*/ 35 h 50"/>
                  <a:gd name="T12" fmla="*/ 96 w 97"/>
                  <a:gd name="T13" fmla="*/ 43 h 50"/>
                  <a:gd name="T14" fmla="*/ 88 w 97"/>
                  <a:gd name="T15" fmla="*/ 50 h 50"/>
                  <a:gd name="T16" fmla="*/ 81 w 97"/>
                  <a:gd name="T17" fmla="*/ 41 h 50"/>
                  <a:gd name="T18" fmla="*/ 90 w 97"/>
                  <a:gd name="T19" fmla="*/ 35 h 50"/>
                  <a:gd name="T20" fmla="*/ 9 w 97"/>
                  <a:gd name="T21" fmla="*/ 20 h 50"/>
                  <a:gd name="T22" fmla="*/ 15 w 97"/>
                  <a:gd name="T23" fmla="*/ 28 h 50"/>
                  <a:gd name="T24" fmla="*/ 7 w 97"/>
                  <a:gd name="T25" fmla="*/ 35 h 50"/>
                  <a:gd name="T26" fmla="*/ 0 w 97"/>
                  <a:gd name="T27" fmla="*/ 26 h 50"/>
                  <a:gd name="T28" fmla="*/ 9 w 97"/>
                  <a:gd name="T29" fmla="*/ 20 h 50"/>
                  <a:gd name="T30" fmla="*/ 39 w 97"/>
                  <a:gd name="T31" fmla="*/ 1 h 50"/>
                  <a:gd name="T32" fmla="*/ 45 w 97"/>
                  <a:gd name="T33" fmla="*/ 9 h 50"/>
                  <a:gd name="T34" fmla="*/ 36 w 97"/>
                  <a:gd name="T35" fmla="*/ 16 h 50"/>
                  <a:gd name="T36" fmla="*/ 30 w 97"/>
                  <a:gd name="T37" fmla="*/ 7 h 50"/>
                  <a:gd name="T38" fmla="*/ 39 w 97"/>
                  <a:gd name="T39" fmla="*/ 1 h 50"/>
                  <a:gd name="T40" fmla="*/ 71 w 97"/>
                  <a:gd name="T41" fmla="*/ 8 h 50"/>
                  <a:gd name="T42" fmla="*/ 77 w 97"/>
                  <a:gd name="T43" fmla="*/ 17 h 50"/>
                  <a:gd name="T44" fmla="*/ 69 w 97"/>
                  <a:gd name="T45" fmla="*/ 23 h 50"/>
                  <a:gd name="T46" fmla="*/ 62 w 97"/>
                  <a:gd name="T47" fmla="*/ 14 h 50"/>
                  <a:gd name="T48" fmla="*/ 71 w 97"/>
                  <a:gd name="T49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7" h="50">
                    <a:moveTo>
                      <a:pt x="48" y="30"/>
                    </a:moveTo>
                    <a:cubicBezTo>
                      <a:pt x="52" y="31"/>
                      <a:pt x="55" y="34"/>
                      <a:pt x="54" y="39"/>
                    </a:cubicBezTo>
                    <a:cubicBezTo>
                      <a:pt x="53" y="43"/>
                      <a:pt x="49" y="45"/>
                      <a:pt x="45" y="45"/>
                    </a:cubicBezTo>
                    <a:cubicBezTo>
                      <a:pt x="41" y="44"/>
                      <a:pt x="38" y="40"/>
                      <a:pt x="39" y="36"/>
                    </a:cubicBezTo>
                    <a:cubicBezTo>
                      <a:pt x="40" y="32"/>
                      <a:pt x="44" y="29"/>
                      <a:pt x="48" y="30"/>
                    </a:cubicBezTo>
                    <a:moveTo>
                      <a:pt x="90" y="35"/>
                    </a:moveTo>
                    <a:cubicBezTo>
                      <a:pt x="94" y="35"/>
                      <a:pt x="97" y="39"/>
                      <a:pt x="96" y="43"/>
                    </a:cubicBezTo>
                    <a:cubicBezTo>
                      <a:pt x="96" y="48"/>
                      <a:pt x="92" y="50"/>
                      <a:pt x="88" y="50"/>
                    </a:cubicBezTo>
                    <a:cubicBezTo>
                      <a:pt x="84" y="49"/>
                      <a:pt x="81" y="45"/>
                      <a:pt x="81" y="41"/>
                    </a:cubicBezTo>
                    <a:cubicBezTo>
                      <a:pt x="82" y="37"/>
                      <a:pt x="86" y="34"/>
                      <a:pt x="90" y="35"/>
                    </a:cubicBezTo>
                    <a:moveTo>
                      <a:pt x="9" y="20"/>
                    </a:moveTo>
                    <a:cubicBezTo>
                      <a:pt x="13" y="20"/>
                      <a:pt x="16" y="24"/>
                      <a:pt x="15" y="28"/>
                    </a:cubicBezTo>
                    <a:cubicBezTo>
                      <a:pt x="15" y="33"/>
                      <a:pt x="11" y="35"/>
                      <a:pt x="7" y="35"/>
                    </a:cubicBezTo>
                    <a:cubicBezTo>
                      <a:pt x="2" y="34"/>
                      <a:pt x="0" y="30"/>
                      <a:pt x="0" y="26"/>
                    </a:cubicBezTo>
                    <a:cubicBezTo>
                      <a:pt x="1" y="22"/>
                      <a:pt x="5" y="19"/>
                      <a:pt x="9" y="20"/>
                    </a:cubicBezTo>
                    <a:moveTo>
                      <a:pt x="39" y="1"/>
                    </a:moveTo>
                    <a:cubicBezTo>
                      <a:pt x="43" y="1"/>
                      <a:pt x="46" y="5"/>
                      <a:pt x="45" y="9"/>
                    </a:cubicBezTo>
                    <a:cubicBezTo>
                      <a:pt x="44" y="13"/>
                      <a:pt x="41" y="16"/>
                      <a:pt x="36" y="16"/>
                    </a:cubicBezTo>
                    <a:cubicBezTo>
                      <a:pt x="32" y="15"/>
                      <a:pt x="29" y="11"/>
                      <a:pt x="30" y="7"/>
                    </a:cubicBezTo>
                    <a:cubicBezTo>
                      <a:pt x="31" y="3"/>
                      <a:pt x="35" y="0"/>
                      <a:pt x="39" y="1"/>
                    </a:cubicBezTo>
                    <a:moveTo>
                      <a:pt x="71" y="8"/>
                    </a:moveTo>
                    <a:cubicBezTo>
                      <a:pt x="75" y="9"/>
                      <a:pt x="78" y="13"/>
                      <a:pt x="77" y="17"/>
                    </a:cubicBezTo>
                    <a:cubicBezTo>
                      <a:pt x="77" y="21"/>
                      <a:pt x="73" y="24"/>
                      <a:pt x="69" y="23"/>
                    </a:cubicBezTo>
                    <a:cubicBezTo>
                      <a:pt x="64" y="22"/>
                      <a:pt x="62" y="18"/>
                      <a:pt x="62" y="14"/>
                    </a:cubicBezTo>
                    <a:cubicBezTo>
                      <a:pt x="63" y="10"/>
                      <a:pt x="67" y="7"/>
                      <a:pt x="71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Freeform 63">
                <a:extLst>
                  <a:ext uri="{FF2B5EF4-FFF2-40B4-BE49-F238E27FC236}">
                    <a16:creationId xmlns:a16="http://schemas.microsoft.com/office/drawing/2014/main" id="{CC6CE0F4-F1FE-605D-4F5E-4EC21B782A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1013"/>
                <a:ext cx="29" cy="142"/>
              </a:xfrm>
              <a:custGeom>
                <a:avLst/>
                <a:gdLst>
                  <a:gd name="T0" fmla="*/ 9 w 12"/>
                  <a:gd name="T1" fmla="*/ 59 h 60"/>
                  <a:gd name="T2" fmla="*/ 5 w 12"/>
                  <a:gd name="T3" fmla="*/ 52 h 60"/>
                  <a:gd name="T4" fmla="*/ 6 w 12"/>
                  <a:gd name="T5" fmla="*/ 50 h 60"/>
                  <a:gd name="T6" fmla="*/ 8 w 12"/>
                  <a:gd name="T7" fmla="*/ 51 h 60"/>
                  <a:gd name="T8" fmla="*/ 11 w 12"/>
                  <a:gd name="T9" fmla="*/ 58 h 60"/>
                  <a:gd name="T10" fmla="*/ 11 w 12"/>
                  <a:gd name="T11" fmla="*/ 60 h 60"/>
                  <a:gd name="T12" fmla="*/ 10 w 12"/>
                  <a:gd name="T13" fmla="*/ 60 h 60"/>
                  <a:gd name="T14" fmla="*/ 9 w 12"/>
                  <a:gd name="T15" fmla="*/ 59 h 60"/>
                  <a:gd name="T16" fmla="*/ 2 w 12"/>
                  <a:gd name="T17" fmla="*/ 42 h 60"/>
                  <a:gd name="T18" fmla="*/ 1 w 12"/>
                  <a:gd name="T19" fmla="*/ 34 h 60"/>
                  <a:gd name="T20" fmla="*/ 2 w 12"/>
                  <a:gd name="T21" fmla="*/ 32 h 60"/>
                  <a:gd name="T22" fmla="*/ 4 w 12"/>
                  <a:gd name="T23" fmla="*/ 34 h 60"/>
                  <a:gd name="T24" fmla="*/ 5 w 12"/>
                  <a:gd name="T25" fmla="*/ 41 h 60"/>
                  <a:gd name="T26" fmla="*/ 4 w 12"/>
                  <a:gd name="T27" fmla="*/ 43 h 60"/>
                  <a:gd name="T28" fmla="*/ 4 w 12"/>
                  <a:gd name="T29" fmla="*/ 43 h 60"/>
                  <a:gd name="T30" fmla="*/ 2 w 12"/>
                  <a:gd name="T31" fmla="*/ 42 h 60"/>
                  <a:gd name="T32" fmla="*/ 2 w 12"/>
                  <a:gd name="T33" fmla="*/ 25 h 60"/>
                  <a:gd name="T34" fmla="*/ 0 w 12"/>
                  <a:gd name="T35" fmla="*/ 24 h 60"/>
                  <a:gd name="T36" fmla="*/ 1 w 12"/>
                  <a:gd name="T37" fmla="*/ 16 h 60"/>
                  <a:gd name="T38" fmla="*/ 3 w 12"/>
                  <a:gd name="T39" fmla="*/ 14 h 60"/>
                  <a:gd name="T40" fmla="*/ 4 w 12"/>
                  <a:gd name="T41" fmla="*/ 16 h 60"/>
                  <a:gd name="T42" fmla="*/ 3 w 12"/>
                  <a:gd name="T43" fmla="*/ 24 h 60"/>
                  <a:gd name="T44" fmla="*/ 2 w 12"/>
                  <a:gd name="T45" fmla="*/ 25 h 60"/>
                  <a:gd name="T46" fmla="*/ 4 w 12"/>
                  <a:gd name="T47" fmla="*/ 8 h 60"/>
                  <a:gd name="T48" fmla="*/ 3 w 12"/>
                  <a:gd name="T49" fmla="*/ 6 h 60"/>
                  <a:gd name="T50" fmla="*/ 5 w 12"/>
                  <a:gd name="T51" fmla="*/ 1 h 60"/>
                  <a:gd name="T52" fmla="*/ 7 w 12"/>
                  <a:gd name="T53" fmla="*/ 0 h 60"/>
                  <a:gd name="T54" fmla="*/ 7 w 12"/>
                  <a:gd name="T55" fmla="*/ 2 h 60"/>
                  <a:gd name="T56" fmla="*/ 6 w 12"/>
                  <a:gd name="T57" fmla="*/ 7 h 60"/>
                  <a:gd name="T58" fmla="*/ 5 w 12"/>
                  <a:gd name="T59" fmla="*/ 8 h 60"/>
                  <a:gd name="T60" fmla="*/ 4 w 12"/>
                  <a:gd name="T61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" h="60">
                    <a:moveTo>
                      <a:pt x="9" y="59"/>
                    </a:moveTo>
                    <a:cubicBezTo>
                      <a:pt x="9" y="59"/>
                      <a:pt x="7" y="57"/>
                      <a:pt x="5" y="52"/>
                    </a:cubicBezTo>
                    <a:cubicBezTo>
                      <a:pt x="5" y="51"/>
                      <a:pt x="5" y="50"/>
                      <a:pt x="6" y="50"/>
                    </a:cubicBezTo>
                    <a:cubicBezTo>
                      <a:pt x="7" y="50"/>
                      <a:pt x="8" y="50"/>
                      <a:pt x="8" y="51"/>
                    </a:cubicBezTo>
                    <a:cubicBezTo>
                      <a:pt x="10" y="55"/>
                      <a:pt x="11" y="58"/>
                      <a:pt x="11" y="58"/>
                    </a:cubicBezTo>
                    <a:cubicBezTo>
                      <a:pt x="12" y="59"/>
                      <a:pt x="12" y="59"/>
                      <a:pt x="11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60"/>
                      <a:pt x="9" y="60"/>
                      <a:pt x="9" y="59"/>
                    </a:cubicBezTo>
                    <a:close/>
                    <a:moveTo>
                      <a:pt x="2" y="42"/>
                    </a:moveTo>
                    <a:cubicBezTo>
                      <a:pt x="2" y="40"/>
                      <a:pt x="1" y="37"/>
                      <a:pt x="1" y="34"/>
                    </a:cubicBezTo>
                    <a:cubicBezTo>
                      <a:pt x="1" y="33"/>
                      <a:pt x="1" y="33"/>
                      <a:pt x="2" y="32"/>
                    </a:cubicBezTo>
                    <a:cubicBezTo>
                      <a:pt x="3" y="32"/>
                      <a:pt x="4" y="33"/>
                      <a:pt x="4" y="34"/>
                    </a:cubicBezTo>
                    <a:cubicBezTo>
                      <a:pt x="4" y="36"/>
                      <a:pt x="5" y="39"/>
                      <a:pt x="5" y="41"/>
                    </a:cubicBezTo>
                    <a:cubicBezTo>
                      <a:pt x="5" y="42"/>
                      <a:pt x="5" y="43"/>
                      <a:pt x="4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3" y="43"/>
                      <a:pt x="2" y="43"/>
                      <a:pt x="2" y="42"/>
                    </a:cubicBezTo>
                    <a:close/>
                    <a:moveTo>
                      <a:pt x="2" y="25"/>
                    </a:moveTo>
                    <a:cubicBezTo>
                      <a:pt x="1" y="25"/>
                      <a:pt x="0" y="25"/>
                      <a:pt x="0" y="24"/>
                    </a:cubicBezTo>
                    <a:cubicBezTo>
                      <a:pt x="0" y="21"/>
                      <a:pt x="0" y="19"/>
                      <a:pt x="1" y="16"/>
                    </a:cubicBezTo>
                    <a:cubicBezTo>
                      <a:pt x="1" y="15"/>
                      <a:pt x="2" y="14"/>
                      <a:pt x="3" y="14"/>
                    </a:cubicBezTo>
                    <a:cubicBezTo>
                      <a:pt x="3" y="15"/>
                      <a:pt x="4" y="15"/>
                      <a:pt x="4" y="16"/>
                    </a:cubicBezTo>
                    <a:cubicBezTo>
                      <a:pt x="3" y="19"/>
                      <a:pt x="3" y="21"/>
                      <a:pt x="3" y="24"/>
                    </a:cubicBezTo>
                    <a:cubicBezTo>
                      <a:pt x="3" y="25"/>
                      <a:pt x="3" y="25"/>
                      <a:pt x="2" y="25"/>
                    </a:cubicBezTo>
                    <a:close/>
                    <a:moveTo>
                      <a:pt x="4" y="8"/>
                    </a:moveTo>
                    <a:cubicBezTo>
                      <a:pt x="3" y="7"/>
                      <a:pt x="3" y="7"/>
                      <a:pt x="3" y="6"/>
                    </a:cubicBezTo>
                    <a:cubicBezTo>
                      <a:pt x="4" y="4"/>
                      <a:pt x="4" y="3"/>
                      <a:pt x="5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7" y="1"/>
                      <a:pt x="8" y="2"/>
                      <a:pt x="7" y="2"/>
                    </a:cubicBez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5" y="8"/>
                      <a:pt x="5" y="8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Freeform 64">
                <a:extLst>
                  <a:ext uri="{FF2B5EF4-FFF2-40B4-BE49-F238E27FC236}">
                    <a16:creationId xmlns:a16="http://schemas.microsoft.com/office/drawing/2014/main" id="{871EC1BE-25AA-9BD8-63E2-7FF8095CF8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6" y="1015"/>
                <a:ext cx="43" cy="90"/>
              </a:xfrm>
              <a:custGeom>
                <a:avLst/>
                <a:gdLst>
                  <a:gd name="T0" fmla="*/ 15 w 18"/>
                  <a:gd name="T1" fmla="*/ 38 h 38"/>
                  <a:gd name="T2" fmla="*/ 11 w 18"/>
                  <a:gd name="T3" fmla="*/ 31 h 38"/>
                  <a:gd name="T4" fmla="*/ 11 w 18"/>
                  <a:gd name="T5" fmla="*/ 29 h 38"/>
                  <a:gd name="T6" fmla="*/ 13 w 18"/>
                  <a:gd name="T7" fmla="*/ 29 h 38"/>
                  <a:gd name="T8" fmla="*/ 17 w 18"/>
                  <a:gd name="T9" fmla="*/ 36 h 38"/>
                  <a:gd name="T10" fmla="*/ 17 w 18"/>
                  <a:gd name="T11" fmla="*/ 36 h 38"/>
                  <a:gd name="T12" fmla="*/ 17 w 18"/>
                  <a:gd name="T13" fmla="*/ 38 h 38"/>
                  <a:gd name="T14" fmla="*/ 16 w 18"/>
                  <a:gd name="T15" fmla="*/ 38 h 38"/>
                  <a:gd name="T16" fmla="*/ 15 w 18"/>
                  <a:gd name="T17" fmla="*/ 38 h 38"/>
                  <a:gd name="T18" fmla="*/ 6 w 18"/>
                  <a:gd name="T19" fmla="*/ 21 h 38"/>
                  <a:gd name="T20" fmla="*/ 3 w 18"/>
                  <a:gd name="T21" fmla="*/ 14 h 38"/>
                  <a:gd name="T22" fmla="*/ 4 w 18"/>
                  <a:gd name="T23" fmla="*/ 12 h 38"/>
                  <a:gd name="T24" fmla="*/ 6 w 18"/>
                  <a:gd name="T25" fmla="*/ 13 h 38"/>
                  <a:gd name="T26" fmla="*/ 9 w 18"/>
                  <a:gd name="T27" fmla="*/ 20 h 38"/>
                  <a:gd name="T28" fmla="*/ 8 w 18"/>
                  <a:gd name="T29" fmla="*/ 22 h 38"/>
                  <a:gd name="T30" fmla="*/ 7 w 18"/>
                  <a:gd name="T31" fmla="*/ 22 h 38"/>
                  <a:gd name="T32" fmla="*/ 6 w 18"/>
                  <a:gd name="T33" fmla="*/ 21 h 38"/>
                  <a:gd name="T34" fmla="*/ 1 w 18"/>
                  <a:gd name="T35" fmla="*/ 4 h 38"/>
                  <a:gd name="T36" fmla="*/ 0 w 18"/>
                  <a:gd name="T37" fmla="*/ 2 h 38"/>
                  <a:gd name="T38" fmla="*/ 2 w 18"/>
                  <a:gd name="T39" fmla="*/ 0 h 38"/>
                  <a:gd name="T40" fmla="*/ 3 w 18"/>
                  <a:gd name="T41" fmla="*/ 1 h 38"/>
                  <a:gd name="T42" fmla="*/ 4 w 18"/>
                  <a:gd name="T43" fmla="*/ 3 h 38"/>
                  <a:gd name="T44" fmla="*/ 3 w 18"/>
                  <a:gd name="T45" fmla="*/ 5 h 38"/>
                  <a:gd name="T46" fmla="*/ 2 w 18"/>
                  <a:gd name="T47" fmla="*/ 5 h 38"/>
                  <a:gd name="T48" fmla="*/ 1 w 18"/>
                  <a:gd name="T49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38">
                    <a:moveTo>
                      <a:pt x="15" y="38"/>
                    </a:moveTo>
                    <a:cubicBezTo>
                      <a:pt x="15" y="38"/>
                      <a:pt x="13" y="35"/>
                      <a:pt x="11" y="31"/>
                    </a:cubicBezTo>
                    <a:cubicBezTo>
                      <a:pt x="10" y="30"/>
                      <a:pt x="10" y="29"/>
                      <a:pt x="11" y="29"/>
                    </a:cubicBezTo>
                    <a:cubicBezTo>
                      <a:pt x="12" y="28"/>
                      <a:pt x="13" y="28"/>
                      <a:pt x="13" y="29"/>
                    </a:cubicBezTo>
                    <a:cubicBezTo>
                      <a:pt x="15" y="33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8" y="37"/>
                      <a:pt x="18" y="37"/>
                      <a:pt x="17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8"/>
                      <a:pt x="15" y="38"/>
                      <a:pt x="15" y="38"/>
                    </a:cubicBezTo>
                    <a:close/>
                    <a:moveTo>
                      <a:pt x="6" y="21"/>
                    </a:moveTo>
                    <a:cubicBezTo>
                      <a:pt x="5" y="19"/>
                      <a:pt x="4" y="17"/>
                      <a:pt x="3" y="14"/>
                    </a:cubicBezTo>
                    <a:cubicBezTo>
                      <a:pt x="3" y="13"/>
                      <a:pt x="3" y="12"/>
                      <a:pt x="4" y="12"/>
                    </a:cubicBezTo>
                    <a:cubicBezTo>
                      <a:pt x="5" y="12"/>
                      <a:pt x="6" y="12"/>
                      <a:pt x="6" y="13"/>
                    </a:cubicBezTo>
                    <a:cubicBezTo>
                      <a:pt x="7" y="16"/>
                      <a:pt x="8" y="18"/>
                      <a:pt x="9" y="20"/>
                    </a:cubicBezTo>
                    <a:cubicBezTo>
                      <a:pt x="9" y="21"/>
                      <a:pt x="9" y="22"/>
                      <a:pt x="8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6" y="22"/>
                      <a:pt x="6" y="21"/>
                    </a:cubicBezTo>
                    <a:close/>
                    <a:moveTo>
                      <a:pt x="1" y="4"/>
                    </a:moveTo>
                    <a:cubicBezTo>
                      <a:pt x="1" y="3"/>
                      <a:pt x="1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Freeform 65">
                <a:extLst>
                  <a:ext uri="{FF2B5EF4-FFF2-40B4-BE49-F238E27FC236}">
                    <a16:creationId xmlns:a16="http://schemas.microsoft.com/office/drawing/2014/main" id="{5B7CFDBF-E693-DA76-947D-A110F037F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1043"/>
                <a:ext cx="16" cy="26"/>
              </a:xfrm>
              <a:custGeom>
                <a:avLst/>
                <a:gdLst>
                  <a:gd name="T0" fmla="*/ 4 w 7"/>
                  <a:gd name="T1" fmla="*/ 10 h 11"/>
                  <a:gd name="T2" fmla="*/ 1 w 7"/>
                  <a:gd name="T3" fmla="*/ 3 h 11"/>
                  <a:gd name="T4" fmla="*/ 1 w 7"/>
                  <a:gd name="T5" fmla="*/ 1 h 11"/>
                  <a:gd name="T6" fmla="*/ 3 w 7"/>
                  <a:gd name="T7" fmla="*/ 2 h 11"/>
                  <a:gd name="T8" fmla="*/ 6 w 7"/>
                  <a:gd name="T9" fmla="*/ 9 h 11"/>
                  <a:gd name="T10" fmla="*/ 6 w 7"/>
                  <a:gd name="T11" fmla="*/ 11 h 11"/>
                  <a:gd name="T12" fmla="*/ 5 w 7"/>
                  <a:gd name="T13" fmla="*/ 11 h 11"/>
                  <a:gd name="T14" fmla="*/ 4 w 7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1">
                    <a:moveTo>
                      <a:pt x="4" y="1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10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4" y="11"/>
                      <a:pt x="4" y="1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Freeform 66">
                <a:extLst>
                  <a:ext uri="{FF2B5EF4-FFF2-40B4-BE49-F238E27FC236}">
                    <a16:creationId xmlns:a16="http://schemas.microsoft.com/office/drawing/2014/main" id="{7B3F8BFB-E3F8-B3DB-242C-6E3161372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7" y="1117"/>
                <a:ext cx="203" cy="253"/>
              </a:xfrm>
              <a:custGeom>
                <a:avLst/>
                <a:gdLst>
                  <a:gd name="T0" fmla="*/ 86 w 86"/>
                  <a:gd name="T1" fmla="*/ 86 h 107"/>
                  <a:gd name="T2" fmla="*/ 37 w 86"/>
                  <a:gd name="T3" fmla="*/ 26 h 107"/>
                  <a:gd name="T4" fmla="*/ 48 w 86"/>
                  <a:gd name="T5" fmla="*/ 16 h 107"/>
                  <a:gd name="T6" fmla="*/ 39 w 86"/>
                  <a:gd name="T7" fmla="*/ 16 h 107"/>
                  <a:gd name="T8" fmla="*/ 38 w 86"/>
                  <a:gd name="T9" fmla="*/ 1 h 107"/>
                  <a:gd name="T10" fmla="*/ 31 w 86"/>
                  <a:gd name="T11" fmla="*/ 13 h 107"/>
                  <a:gd name="T12" fmla="*/ 25 w 86"/>
                  <a:gd name="T13" fmla="*/ 1 h 107"/>
                  <a:gd name="T14" fmla="*/ 25 w 86"/>
                  <a:gd name="T15" fmla="*/ 15 h 107"/>
                  <a:gd name="T16" fmla="*/ 15 w 86"/>
                  <a:gd name="T17" fmla="*/ 10 h 107"/>
                  <a:gd name="T18" fmla="*/ 21 w 86"/>
                  <a:gd name="T19" fmla="*/ 19 h 107"/>
                  <a:gd name="T20" fmla="*/ 13 w 86"/>
                  <a:gd name="T21" fmla="*/ 22 h 107"/>
                  <a:gd name="T22" fmla="*/ 24 w 86"/>
                  <a:gd name="T23" fmla="*/ 28 h 107"/>
                  <a:gd name="T24" fmla="*/ 85 w 86"/>
                  <a:gd name="T25" fmla="*/ 93 h 107"/>
                  <a:gd name="T26" fmla="*/ 86 w 86"/>
                  <a:gd name="T27" fmla="*/ 8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107">
                    <a:moveTo>
                      <a:pt x="86" y="86"/>
                    </a:moveTo>
                    <a:cubicBezTo>
                      <a:pt x="86" y="86"/>
                      <a:pt x="11" y="100"/>
                      <a:pt x="37" y="26"/>
                    </a:cubicBezTo>
                    <a:cubicBezTo>
                      <a:pt x="37" y="26"/>
                      <a:pt x="50" y="23"/>
                      <a:pt x="48" y="16"/>
                    </a:cubicBezTo>
                    <a:cubicBezTo>
                      <a:pt x="47" y="11"/>
                      <a:pt x="39" y="16"/>
                      <a:pt x="39" y="16"/>
                    </a:cubicBezTo>
                    <a:cubicBezTo>
                      <a:pt x="39" y="16"/>
                      <a:pt x="44" y="3"/>
                      <a:pt x="38" y="1"/>
                    </a:cubicBezTo>
                    <a:cubicBezTo>
                      <a:pt x="33" y="0"/>
                      <a:pt x="31" y="13"/>
                      <a:pt x="31" y="13"/>
                    </a:cubicBezTo>
                    <a:cubicBezTo>
                      <a:pt x="31" y="13"/>
                      <a:pt x="31" y="0"/>
                      <a:pt x="25" y="1"/>
                    </a:cubicBezTo>
                    <a:cubicBezTo>
                      <a:pt x="20" y="1"/>
                      <a:pt x="25" y="15"/>
                      <a:pt x="25" y="15"/>
                    </a:cubicBezTo>
                    <a:cubicBezTo>
                      <a:pt x="25" y="15"/>
                      <a:pt x="17" y="4"/>
                      <a:pt x="15" y="10"/>
                    </a:cubicBezTo>
                    <a:cubicBezTo>
                      <a:pt x="13" y="16"/>
                      <a:pt x="21" y="19"/>
                      <a:pt x="21" y="19"/>
                    </a:cubicBezTo>
                    <a:cubicBezTo>
                      <a:pt x="21" y="19"/>
                      <a:pt x="13" y="17"/>
                      <a:pt x="13" y="22"/>
                    </a:cubicBezTo>
                    <a:cubicBezTo>
                      <a:pt x="13" y="27"/>
                      <a:pt x="24" y="28"/>
                      <a:pt x="24" y="28"/>
                    </a:cubicBezTo>
                    <a:cubicBezTo>
                      <a:pt x="24" y="28"/>
                      <a:pt x="0" y="107"/>
                      <a:pt x="85" y="93"/>
                    </a:cubicBezTo>
                    <a:lnTo>
                      <a:pt x="86" y="86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9" name="Freeform 67">
                <a:extLst>
                  <a:ext uri="{FF2B5EF4-FFF2-40B4-BE49-F238E27FC236}">
                    <a16:creationId xmlns:a16="http://schemas.microsoft.com/office/drawing/2014/main" id="{A86B4318-B1F8-9182-65E0-A14AB394E2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3" y="1114"/>
                <a:ext cx="182" cy="230"/>
              </a:xfrm>
              <a:custGeom>
                <a:avLst/>
                <a:gdLst>
                  <a:gd name="T0" fmla="*/ 8 w 77"/>
                  <a:gd name="T1" fmla="*/ 52 h 97"/>
                  <a:gd name="T2" fmla="*/ 7 w 77"/>
                  <a:gd name="T3" fmla="*/ 29 h 97"/>
                  <a:gd name="T4" fmla="*/ 0 w 77"/>
                  <a:gd name="T5" fmla="*/ 23 h 97"/>
                  <a:gd name="T6" fmla="*/ 5 w 77"/>
                  <a:gd name="T7" fmla="*/ 18 h 97"/>
                  <a:gd name="T8" fmla="*/ 3 w 77"/>
                  <a:gd name="T9" fmla="*/ 11 h 97"/>
                  <a:gd name="T10" fmla="*/ 11 w 77"/>
                  <a:gd name="T11" fmla="*/ 10 h 97"/>
                  <a:gd name="T12" fmla="*/ 14 w 77"/>
                  <a:gd name="T13" fmla="*/ 0 h 97"/>
                  <a:gd name="T14" fmla="*/ 21 w 77"/>
                  <a:gd name="T15" fmla="*/ 7 h 97"/>
                  <a:gd name="T16" fmla="*/ 28 w 77"/>
                  <a:gd name="T17" fmla="*/ 1 h 97"/>
                  <a:gd name="T18" fmla="*/ 31 w 77"/>
                  <a:gd name="T19" fmla="*/ 14 h 97"/>
                  <a:gd name="T20" fmla="*/ 39 w 77"/>
                  <a:gd name="T21" fmla="*/ 16 h 97"/>
                  <a:gd name="T22" fmla="*/ 27 w 77"/>
                  <a:gd name="T23" fmla="*/ 29 h 97"/>
                  <a:gd name="T24" fmla="*/ 61 w 77"/>
                  <a:gd name="T25" fmla="*/ 86 h 97"/>
                  <a:gd name="T26" fmla="*/ 77 w 77"/>
                  <a:gd name="T27" fmla="*/ 86 h 97"/>
                  <a:gd name="T28" fmla="*/ 75 w 77"/>
                  <a:gd name="T29" fmla="*/ 94 h 97"/>
                  <a:gd name="T30" fmla="*/ 55 w 77"/>
                  <a:gd name="T31" fmla="*/ 97 h 97"/>
                  <a:gd name="T32" fmla="*/ 17 w 77"/>
                  <a:gd name="T33" fmla="*/ 82 h 97"/>
                  <a:gd name="T34" fmla="*/ 8 w 77"/>
                  <a:gd name="T35" fmla="*/ 26 h 97"/>
                  <a:gd name="T36" fmla="*/ 15 w 77"/>
                  <a:gd name="T37" fmla="*/ 28 h 97"/>
                  <a:gd name="T38" fmla="*/ 11 w 77"/>
                  <a:gd name="T39" fmla="*/ 52 h 97"/>
                  <a:gd name="T40" fmla="*/ 72 w 77"/>
                  <a:gd name="T41" fmla="*/ 93 h 97"/>
                  <a:gd name="T42" fmla="*/ 61 w 77"/>
                  <a:gd name="T43" fmla="*/ 89 h 97"/>
                  <a:gd name="T44" fmla="*/ 19 w 77"/>
                  <a:gd name="T45" fmla="*/ 54 h 97"/>
                  <a:gd name="T46" fmla="*/ 26 w 77"/>
                  <a:gd name="T47" fmla="*/ 26 h 97"/>
                  <a:gd name="T48" fmla="*/ 36 w 77"/>
                  <a:gd name="T49" fmla="*/ 18 h 97"/>
                  <a:gd name="T50" fmla="*/ 34 w 77"/>
                  <a:gd name="T51" fmla="*/ 16 h 97"/>
                  <a:gd name="T52" fmla="*/ 27 w 77"/>
                  <a:gd name="T53" fmla="*/ 18 h 97"/>
                  <a:gd name="T54" fmla="*/ 28 w 77"/>
                  <a:gd name="T55" fmla="*/ 7 h 97"/>
                  <a:gd name="T56" fmla="*/ 26 w 77"/>
                  <a:gd name="T57" fmla="*/ 4 h 97"/>
                  <a:gd name="T58" fmla="*/ 22 w 77"/>
                  <a:gd name="T59" fmla="*/ 14 h 97"/>
                  <a:gd name="T60" fmla="*/ 19 w 77"/>
                  <a:gd name="T61" fmla="*/ 14 h 97"/>
                  <a:gd name="T62" fmla="*/ 14 w 77"/>
                  <a:gd name="T63" fmla="*/ 3 h 97"/>
                  <a:gd name="T64" fmla="*/ 13 w 77"/>
                  <a:gd name="T65" fmla="*/ 6 h 97"/>
                  <a:gd name="T66" fmla="*/ 15 w 77"/>
                  <a:gd name="T67" fmla="*/ 17 h 97"/>
                  <a:gd name="T68" fmla="*/ 10 w 77"/>
                  <a:gd name="T69" fmla="*/ 14 h 97"/>
                  <a:gd name="T70" fmla="*/ 6 w 77"/>
                  <a:gd name="T71" fmla="*/ 11 h 97"/>
                  <a:gd name="T72" fmla="*/ 5 w 77"/>
                  <a:gd name="T73" fmla="*/ 13 h 97"/>
                  <a:gd name="T74" fmla="*/ 11 w 77"/>
                  <a:gd name="T75" fmla="*/ 19 h 97"/>
                  <a:gd name="T76" fmla="*/ 10 w 77"/>
                  <a:gd name="T77" fmla="*/ 22 h 97"/>
                  <a:gd name="T78" fmla="*/ 6 w 77"/>
                  <a:gd name="T79" fmla="*/ 21 h 97"/>
                  <a:gd name="T80" fmla="*/ 3 w 77"/>
                  <a:gd name="T81" fmla="*/ 2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7" h="97">
                    <a:moveTo>
                      <a:pt x="17" y="82"/>
                    </a:moveTo>
                    <a:cubicBezTo>
                      <a:pt x="10" y="73"/>
                      <a:pt x="8" y="62"/>
                      <a:pt x="8" y="52"/>
                    </a:cubicBezTo>
                    <a:cubicBezTo>
                      <a:pt x="8" y="42"/>
                      <a:pt x="10" y="33"/>
                      <a:pt x="11" y="30"/>
                    </a:cubicBezTo>
                    <a:cubicBezTo>
                      <a:pt x="10" y="30"/>
                      <a:pt x="9" y="29"/>
                      <a:pt x="7" y="29"/>
                    </a:cubicBezTo>
                    <a:cubicBezTo>
                      <a:pt x="4" y="28"/>
                      <a:pt x="1" y="27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1"/>
                      <a:pt x="1" y="20"/>
                      <a:pt x="2" y="19"/>
                    </a:cubicBezTo>
                    <a:cubicBezTo>
                      <a:pt x="3" y="19"/>
                      <a:pt x="4" y="18"/>
                      <a:pt x="5" y="18"/>
                    </a:cubicBezTo>
                    <a:cubicBezTo>
                      <a:pt x="3" y="17"/>
                      <a:pt x="2" y="15"/>
                      <a:pt x="2" y="13"/>
                    </a:cubicBezTo>
                    <a:cubicBezTo>
                      <a:pt x="2" y="12"/>
                      <a:pt x="2" y="11"/>
                      <a:pt x="3" y="11"/>
                    </a:cubicBezTo>
                    <a:cubicBezTo>
                      <a:pt x="3" y="9"/>
                      <a:pt x="5" y="8"/>
                      <a:pt x="6" y="8"/>
                    </a:cubicBezTo>
                    <a:cubicBezTo>
                      <a:pt x="8" y="8"/>
                      <a:pt x="9" y="9"/>
                      <a:pt x="11" y="10"/>
                    </a:cubicBezTo>
                    <a:cubicBezTo>
                      <a:pt x="10" y="9"/>
                      <a:pt x="10" y="7"/>
                      <a:pt x="10" y="6"/>
                    </a:cubicBezTo>
                    <a:cubicBezTo>
                      <a:pt x="10" y="3"/>
                      <a:pt x="11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0"/>
                      <a:pt x="20" y="4"/>
                      <a:pt x="21" y="7"/>
                    </a:cubicBezTo>
                    <a:cubicBezTo>
                      <a:pt x="22" y="4"/>
                      <a:pt x="23" y="1"/>
                      <a:pt x="26" y="1"/>
                    </a:cubicBezTo>
                    <a:cubicBezTo>
                      <a:pt x="27" y="1"/>
                      <a:pt x="27" y="1"/>
                      <a:pt x="28" y="1"/>
                    </a:cubicBezTo>
                    <a:cubicBezTo>
                      <a:pt x="31" y="2"/>
                      <a:pt x="32" y="5"/>
                      <a:pt x="31" y="7"/>
                    </a:cubicBezTo>
                    <a:cubicBezTo>
                      <a:pt x="31" y="10"/>
                      <a:pt x="31" y="12"/>
                      <a:pt x="31" y="14"/>
                    </a:cubicBezTo>
                    <a:cubicBezTo>
                      <a:pt x="32" y="13"/>
                      <a:pt x="33" y="13"/>
                      <a:pt x="34" y="13"/>
                    </a:cubicBezTo>
                    <a:cubicBezTo>
                      <a:pt x="36" y="13"/>
                      <a:pt x="38" y="14"/>
                      <a:pt x="39" y="16"/>
                    </a:cubicBezTo>
                    <a:cubicBezTo>
                      <a:pt x="39" y="17"/>
                      <a:pt x="39" y="18"/>
                      <a:pt x="39" y="18"/>
                    </a:cubicBezTo>
                    <a:cubicBezTo>
                      <a:pt x="39" y="25"/>
                      <a:pt x="30" y="28"/>
                      <a:pt x="27" y="29"/>
                    </a:cubicBezTo>
                    <a:cubicBezTo>
                      <a:pt x="24" y="39"/>
                      <a:pt x="22" y="47"/>
                      <a:pt x="22" y="54"/>
                    </a:cubicBezTo>
                    <a:cubicBezTo>
                      <a:pt x="22" y="82"/>
                      <a:pt x="45" y="86"/>
                      <a:pt x="61" y="86"/>
                    </a:cubicBezTo>
                    <a:cubicBezTo>
                      <a:pt x="69" y="86"/>
                      <a:pt x="75" y="85"/>
                      <a:pt x="75" y="85"/>
                    </a:cubicBezTo>
                    <a:cubicBezTo>
                      <a:pt x="76" y="85"/>
                      <a:pt x="76" y="85"/>
                      <a:pt x="77" y="86"/>
                    </a:cubicBezTo>
                    <a:cubicBezTo>
                      <a:pt x="77" y="86"/>
                      <a:pt x="77" y="86"/>
                      <a:pt x="77" y="87"/>
                    </a:cubicBezTo>
                    <a:cubicBezTo>
                      <a:pt x="75" y="94"/>
                      <a:pt x="75" y="94"/>
                      <a:pt x="75" y="94"/>
                    </a:cubicBezTo>
                    <a:cubicBezTo>
                      <a:pt x="75" y="95"/>
                      <a:pt x="74" y="95"/>
                      <a:pt x="74" y="95"/>
                    </a:cubicBezTo>
                    <a:cubicBezTo>
                      <a:pt x="67" y="97"/>
                      <a:pt x="61" y="97"/>
                      <a:pt x="55" y="97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36" y="97"/>
                      <a:pt x="24" y="91"/>
                      <a:pt x="17" y="82"/>
                    </a:cubicBezTo>
                    <a:close/>
                    <a:moveTo>
                      <a:pt x="3" y="23"/>
                    </a:moveTo>
                    <a:cubicBezTo>
                      <a:pt x="3" y="24"/>
                      <a:pt x="5" y="25"/>
                      <a:pt x="8" y="26"/>
                    </a:cubicBezTo>
                    <a:cubicBezTo>
                      <a:pt x="11" y="27"/>
                      <a:pt x="13" y="27"/>
                      <a:pt x="13" y="27"/>
                    </a:cubicBezTo>
                    <a:cubicBezTo>
                      <a:pt x="14" y="27"/>
                      <a:pt x="14" y="27"/>
                      <a:pt x="15" y="28"/>
                    </a:cubicBezTo>
                    <a:cubicBezTo>
                      <a:pt x="15" y="28"/>
                      <a:pt x="15" y="29"/>
                      <a:pt x="15" y="29"/>
                    </a:cubicBezTo>
                    <a:cubicBezTo>
                      <a:pt x="15" y="29"/>
                      <a:pt x="11" y="40"/>
                      <a:pt x="11" y="52"/>
                    </a:cubicBezTo>
                    <a:cubicBezTo>
                      <a:pt x="12" y="71"/>
                      <a:pt x="18" y="94"/>
                      <a:pt x="55" y="94"/>
                    </a:cubicBezTo>
                    <a:cubicBezTo>
                      <a:pt x="60" y="94"/>
                      <a:pt x="66" y="94"/>
                      <a:pt x="72" y="93"/>
                    </a:cubicBezTo>
                    <a:cubicBezTo>
                      <a:pt x="73" y="88"/>
                      <a:pt x="73" y="88"/>
                      <a:pt x="73" y="88"/>
                    </a:cubicBezTo>
                    <a:cubicBezTo>
                      <a:pt x="71" y="89"/>
                      <a:pt x="67" y="89"/>
                      <a:pt x="61" y="89"/>
                    </a:cubicBezTo>
                    <a:cubicBezTo>
                      <a:pt x="53" y="89"/>
                      <a:pt x="43" y="88"/>
                      <a:pt x="34" y="83"/>
                    </a:cubicBezTo>
                    <a:cubicBezTo>
                      <a:pt x="26" y="78"/>
                      <a:pt x="19" y="69"/>
                      <a:pt x="19" y="54"/>
                    </a:cubicBezTo>
                    <a:cubicBezTo>
                      <a:pt x="19" y="47"/>
                      <a:pt x="21" y="38"/>
                      <a:pt x="25" y="27"/>
                    </a:cubicBezTo>
                    <a:cubicBezTo>
                      <a:pt x="25" y="26"/>
                      <a:pt x="25" y="26"/>
                      <a:pt x="26" y="26"/>
                    </a:cubicBezTo>
                    <a:cubicBezTo>
                      <a:pt x="26" y="26"/>
                      <a:pt x="28" y="25"/>
                      <a:pt x="31" y="24"/>
                    </a:cubicBezTo>
                    <a:cubicBezTo>
                      <a:pt x="34" y="22"/>
                      <a:pt x="36" y="20"/>
                      <a:pt x="36" y="18"/>
                    </a:cubicBezTo>
                    <a:cubicBezTo>
                      <a:pt x="36" y="18"/>
                      <a:pt x="36" y="18"/>
                      <a:pt x="36" y="17"/>
                    </a:cubicBezTo>
                    <a:cubicBezTo>
                      <a:pt x="36" y="16"/>
                      <a:pt x="35" y="16"/>
                      <a:pt x="34" y="16"/>
                    </a:cubicBezTo>
                    <a:cubicBezTo>
                      <a:pt x="32" y="16"/>
                      <a:pt x="29" y="18"/>
                      <a:pt x="29" y="18"/>
                    </a:cubicBezTo>
                    <a:cubicBezTo>
                      <a:pt x="28" y="18"/>
                      <a:pt x="28" y="18"/>
                      <a:pt x="27" y="18"/>
                    </a:cubicBezTo>
                    <a:cubicBezTo>
                      <a:pt x="27" y="17"/>
                      <a:pt x="26" y="17"/>
                      <a:pt x="27" y="16"/>
                    </a:cubicBezTo>
                    <a:cubicBezTo>
                      <a:pt x="27" y="16"/>
                      <a:pt x="28" y="11"/>
                      <a:pt x="28" y="7"/>
                    </a:cubicBezTo>
                    <a:cubicBezTo>
                      <a:pt x="28" y="5"/>
                      <a:pt x="28" y="4"/>
                      <a:pt x="2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4" y="6"/>
                      <a:pt x="23" y="9"/>
                    </a:cubicBezTo>
                    <a:cubicBezTo>
                      <a:pt x="22" y="12"/>
                      <a:pt x="22" y="14"/>
                      <a:pt x="22" y="14"/>
                    </a:cubicBezTo>
                    <a:cubicBezTo>
                      <a:pt x="22" y="15"/>
                      <a:pt x="21" y="16"/>
                      <a:pt x="20" y="16"/>
                    </a:cubicBezTo>
                    <a:cubicBezTo>
                      <a:pt x="19" y="16"/>
                      <a:pt x="19" y="15"/>
                      <a:pt x="19" y="14"/>
                    </a:cubicBezTo>
                    <a:cubicBezTo>
                      <a:pt x="19" y="14"/>
                      <a:pt x="19" y="11"/>
                      <a:pt x="18" y="8"/>
                    </a:cubicBezTo>
                    <a:cubicBezTo>
                      <a:pt x="17" y="5"/>
                      <a:pt x="16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4"/>
                      <a:pt x="13" y="6"/>
                    </a:cubicBezTo>
                    <a:cubicBezTo>
                      <a:pt x="13" y="10"/>
                      <a:pt x="15" y="16"/>
                      <a:pt x="15" y="16"/>
                    </a:cubicBezTo>
                    <a:cubicBezTo>
                      <a:pt x="16" y="16"/>
                      <a:pt x="15" y="17"/>
                      <a:pt x="15" y="17"/>
                    </a:cubicBezTo>
                    <a:cubicBezTo>
                      <a:pt x="14" y="18"/>
                      <a:pt x="13" y="18"/>
                      <a:pt x="13" y="17"/>
                    </a:cubicBezTo>
                    <a:cubicBezTo>
                      <a:pt x="13" y="17"/>
                      <a:pt x="12" y="15"/>
                      <a:pt x="10" y="14"/>
                    </a:cubicBezTo>
                    <a:cubicBezTo>
                      <a:pt x="9" y="12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5" y="12"/>
                      <a:pt x="5" y="12"/>
                      <a:pt x="5" y="13"/>
                    </a:cubicBezTo>
                    <a:cubicBezTo>
                      <a:pt x="5" y="14"/>
                      <a:pt x="6" y="16"/>
                      <a:pt x="8" y="17"/>
                    </a:cubicBezTo>
                    <a:cubicBezTo>
                      <a:pt x="9" y="18"/>
                      <a:pt x="11" y="19"/>
                      <a:pt x="11" y="19"/>
                    </a:cubicBezTo>
                    <a:cubicBezTo>
                      <a:pt x="11" y="19"/>
                      <a:pt x="12" y="20"/>
                      <a:pt x="11" y="21"/>
                    </a:cubicBezTo>
                    <a:cubicBezTo>
                      <a:pt x="11" y="21"/>
                      <a:pt x="10" y="22"/>
                      <a:pt x="10" y="22"/>
                    </a:cubicBezTo>
                    <a:cubicBezTo>
                      <a:pt x="10" y="22"/>
                      <a:pt x="9" y="22"/>
                      <a:pt x="8" y="21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4" y="21"/>
                      <a:pt x="3" y="21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0" name="Freeform 68">
                <a:extLst>
                  <a:ext uri="{FF2B5EF4-FFF2-40B4-BE49-F238E27FC236}">
                    <a16:creationId xmlns:a16="http://schemas.microsoft.com/office/drawing/2014/main" id="{F0A740B9-4359-E481-68DF-D30A6857C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684"/>
                <a:ext cx="370" cy="147"/>
              </a:xfrm>
              <a:custGeom>
                <a:avLst/>
                <a:gdLst>
                  <a:gd name="T0" fmla="*/ 111 w 156"/>
                  <a:gd name="T1" fmla="*/ 57 h 62"/>
                  <a:gd name="T2" fmla="*/ 14 w 156"/>
                  <a:gd name="T3" fmla="*/ 31 h 62"/>
                  <a:gd name="T4" fmla="*/ 117 w 156"/>
                  <a:gd name="T5" fmla="*/ 32 h 62"/>
                  <a:gd name="T6" fmla="*/ 111 w 156"/>
                  <a:gd name="T7" fmla="*/ 5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62">
                    <a:moveTo>
                      <a:pt x="111" y="57"/>
                    </a:moveTo>
                    <a:cubicBezTo>
                      <a:pt x="111" y="57"/>
                      <a:pt x="28" y="62"/>
                      <a:pt x="14" y="31"/>
                    </a:cubicBezTo>
                    <a:cubicBezTo>
                      <a:pt x="0" y="0"/>
                      <a:pt x="77" y="3"/>
                      <a:pt x="117" y="32"/>
                    </a:cubicBezTo>
                    <a:cubicBezTo>
                      <a:pt x="156" y="59"/>
                      <a:pt x="111" y="57"/>
                      <a:pt x="111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1" name="Freeform 69">
                <a:extLst>
                  <a:ext uri="{FF2B5EF4-FFF2-40B4-BE49-F238E27FC236}">
                    <a16:creationId xmlns:a16="http://schemas.microsoft.com/office/drawing/2014/main" id="{13B9F58F-545D-1062-5763-F4FEAFD0FD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42" y="703"/>
                <a:ext cx="292" cy="120"/>
              </a:xfrm>
              <a:custGeom>
                <a:avLst/>
                <a:gdLst>
                  <a:gd name="T0" fmla="*/ 2 w 123"/>
                  <a:gd name="T1" fmla="*/ 24 h 51"/>
                  <a:gd name="T2" fmla="*/ 0 w 123"/>
                  <a:gd name="T3" fmla="*/ 16 h 51"/>
                  <a:gd name="T4" fmla="*/ 32 w 123"/>
                  <a:gd name="T5" fmla="*/ 0 h 51"/>
                  <a:gd name="T6" fmla="*/ 107 w 123"/>
                  <a:gd name="T7" fmla="*/ 23 h 51"/>
                  <a:gd name="T8" fmla="*/ 123 w 123"/>
                  <a:gd name="T9" fmla="*/ 41 h 51"/>
                  <a:gd name="T10" fmla="*/ 113 w 123"/>
                  <a:gd name="T11" fmla="*/ 50 h 51"/>
                  <a:gd name="T12" fmla="*/ 101 w 123"/>
                  <a:gd name="T13" fmla="*/ 51 h 51"/>
                  <a:gd name="T14" fmla="*/ 100 w 123"/>
                  <a:gd name="T15" fmla="*/ 51 h 51"/>
                  <a:gd name="T16" fmla="*/ 88 w 123"/>
                  <a:gd name="T17" fmla="*/ 51 h 51"/>
                  <a:gd name="T18" fmla="*/ 2 w 123"/>
                  <a:gd name="T19" fmla="*/ 24 h 51"/>
                  <a:gd name="T20" fmla="*/ 100 w 123"/>
                  <a:gd name="T21" fmla="*/ 49 h 51"/>
                  <a:gd name="T22" fmla="*/ 100 w 123"/>
                  <a:gd name="T23" fmla="*/ 48 h 51"/>
                  <a:gd name="T24" fmla="*/ 101 w 123"/>
                  <a:gd name="T25" fmla="*/ 48 h 51"/>
                  <a:gd name="T26" fmla="*/ 113 w 123"/>
                  <a:gd name="T27" fmla="*/ 47 h 51"/>
                  <a:gd name="T28" fmla="*/ 120 w 123"/>
                  <a:gd name="T29" fmla="*/ 41 h 51"/>
                  <a:gd name="T30" fmla="*/ 105 w 123"/>
                  <a:gd name="T31" fmla="*/ 25 h 51"/>
                  <a:gd name="T32" fmla="*/ 32 w 123"/>
                  <a:gd name="T33" fmla="*/ 3 h 51"/>
                  <a:gd name="T34" fmla="*/ 10 w 123"/>
                  <a:gd name="T35" fmla="*/ 6 h 51"/>
                  <a:gd name="T36" fmla="*/ 3 w 123"/>
                  <a:gd name="T37" fmla="*/ 16 h 51"/>
                  <a:gd name="T38" fmla="*/ 4 w 123"/>
                  <a:gd name="T39" fmla="*/ 22 h 51"/>
                  <a:gd name="T40" fmla="*/ 88 w 123"/>
                  <a:gd name="T41" fmla="*/ 48 h 51"/>
                  <a:gd name="T42" fmla="*/ 99 w 123"/>
                  <a:gd name="T43" fmla="*/ 48 h 51"/>
                  <a:gd name="T44" fmla="*/ 100 w 123"/>
                  <a:gd name="T45" fmla="*/ 4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3" h="51">
                    <a:moveTo>
                      <a:pt x="2" y="24"/>
                    </a:moveTo>
                    <a:cubicBezTo>
                      <a:pt x="0" y="21"/>
                      <a:pt x="0" y="18"/>
                      <a:pt x="0" y="16"/>
                    </a:cubicBezTo>
                    <a:cubicBezTo>
                      <a:pt x="0" y="4"/>
                      <a:pt x="14" y="0"/>
                      <a:pt x="32" y="0"/>
                    </a:cubicBezTo>
                    <a:cubicBezTo>
                      <a:pt x="55" y="0"/>
                      <a:pt x="86" y="8"/>
                      <a:pt x="107" y="23"/>
                    </a:cubicBezTo>
                    <a:cubicBezTo>
                      <a:pt x="119" y="31"/>
                      <a:pt x="123" y="36"/>
                      <a:pt x="123" y="41"/>
                    </a:cubicBezTo>
                    <a:cubicBezTo>
                      <a:pt x="123" y="46"/>
                      <a:pt x="118" y="49"/>
                      <a:pt x="113" y="50"/>
                    </a:cubicBezTo>
                    <a:cubicBezTo>
                      <a:pt x="109" y="51"/>
                      <a:pt x="103" y="51"/>
                      <a:pt x="101" y="51"/>
                    </a:cubicBezTo>
                    <a:cubicBezTo>
                      <a:pt x="100" y="51"/>
                      <a:pt x="100" y="51"/>
                      <a:pt x="100" y="51"/>
                    </a:cubicBezTo>
                    <a:cubicBezTo>
                      <a:pt x="99" y="51"/>
                      <a:pt x="95" y="51"/>
                      <a:pt x="88" y="51"/>
                    </a:cubicBezTo>
                    <a:cubicBezTo>
                      <a:pt x="65" y="51"/>
                      <a:pt x="13" y="49"/>
                      <a:pt x="2" y="24"/>
                    </a:cubicBezTo>
                    <a:close/>
                    <a:moveTo>
                      <a:pt x="100" y="49"/>
                    </a:moveTo>
                    <a:cubicBezTo>
                      <a:pt x="100" y="48"/>
                      <a:pt x="100" y="48"/>
                      <a:pt x="100" y="48"/>
                    </a:cubicBezTo>
                    <a:cubicBezTo>
                      <a:pt x="100" y="48"/>
                      <a:pt x="100" y="48"/>
                      <a:pt x="101" y="48"/>
                    </a:cubicBezTo>
                    <a:cubicBezTo>
                      <a:pt x="103" y="48"/>
                      <a:pt x="108" y="48"/>
                      <a:pt x="113" y="47"/>
                    </a:cubicBezTo>
                    <a:cubicBezTo>
                      <a:pt x="117" y="46"/>
                      <a:pt x="120" y="44"/>
                      <a:pt x="120" y="41"/>
                    </a:cubicBezTo>
                    <a:cubicBezTo>
                      <a:pt x="120" y="39"/>
                      <a:pt x="117" y="33"/>
                      <a:pt x="105" y="25"/>
                    </a:cubicBezTo>
                    <a:cubicBezTo>
                      <a:pt x="85" y="11"/>
                      <a:pt x="54" y="3"/>
                      <a:pt x="32" y="3"/>
                    </a:cubicBezTo>
                    <a:cubicBezTo>
                      <a:pt x="23" y="3"/>
                      <a:pt x="16" y="4"/>
                      <a:pt x="10" y="6"/>
                    </a:cubicBezTo>
                    <a:cubicBezTo>
                      <a:pt x="5" y="9"/>
                      <a:pt x="3" y="12"/>
                      <a:pt x="3" y="16"/>
                    </a:cubicBezTo>
                    <a:cubicBezTo>
                      <a:pt x="3" y="18"/>
                      <a:pt x="3" y="20"/>
                      <a:pt x="4" y="22"/>
                    </a:cubicBezTo>
                    <a:cubicBezTo>
                      <a:pt x="14" y="45"/>
                      <a:pt x="65" y="48"/>
                      <a:pt x="88" y="48"/>
                    </a:cubicBezTo>
                    <a:cubicBezTo>
                      <a:pt x="95" y="48"/>
                      <a:pt x="99" y="48"/>
                      <a:pt x="99" y="48"/>
                    </a:cubicBezTo>
                    <a:lnTo>
                      <a:pt x="100" y="49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2" name="Freeform 70">
                <a:extLst>
                  <a:ext uri="{FF2B5EF4-FFF2-40B4-BE49-F238E27FC236}">
                    <a16:creationId xmlns:a16="http://schemas.microsoft.com/office/drawing/2014/main" id="{DA741C6D-BECC-4EC6-B808-2BFC15B41D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76" y="722"/>
                <a:ext cx="227" cy="83"/>
              </a:xfrm>
              <a:custGeom>
                <a:avLst/>
                <a:gdLst>
                  <a:gd name="T0" fmla="*/ 78 w 96"/>
                  <a:gd name="T1" fmla="*/ 35 h 35"/>
                  <a:gd name="T2" fmla="*/ 73 w 96"/>
                  <a:gd name="T3" fmla="*/ 35 h 35"/>
                  <a:gd name="T4" fmla="*/ 34 w 96"/>
                  <a:gd name="T5" fmla="*/ 32 h 35"/>
                  <a:gd name="T6" fmla="*/ 2 w 96"/>
                  <a:gd name="T7" fmla="*/ 17 h 35"/>
                  <a:gd name="T8" fmla="*/ 0 w 96"/>
                  <a:gd name="T9" fmla="*/ 12 h 35"/>
                  <a:gd name="T10" fmla="*/ 22 w 96"/>
                  <a:gd name="T11" fmla="*/ 0 h 35"/>
                  <a:gd name="T12" fmla="*/ 84 w 96"/>
                  <a:gd name="T13" fmla="*/ 18 h 35"/>
                  <a:gd name="T14" fmla="*/ 96 w 96"/>
                  <a:gd name="T15" fmla="*/ 30 h 35"/>
                  <a:gd name="T16" fmla="*/ 92 w 96"/>
                  <a:gd name="T17" fmla="*/ 34 h 35"/>
                  <a:gd name="T18" fmla="*/ 84 w 96"/>
                  <a:gd name="T19" fmla="*/ 35 h 35"/>
                  <a:gd name="T20" fmla="*/ 78 w 96"/>
                  <a:gd name="T21" fmla="*/ 35 h 35"/>
                  <a:gd name="T22" fmla="*/ 78 w 96"/>
                  <a:gd name="T23" fmla="*/ 33 h 35"/>
                  <a:gd name="T24" fmla="*/ 79 w 96"/>
                  <a:gd name="T25" fmla="*/ 32 h 35"/>
                  <a:gd name="T26" fmla="*/ 84 w 96"/>
                  <a:gd name="T27" fmla="*/ 32 h 35"/>
                  <a:gd name="T28" fmla="*/ 91 w 96"/>
                  <a:gd name="T29" fmla="*/ 31 h 35"/>
                  <a:gd name="T30" fmla="*/ 93 w 96"/>
                  <a:gd name="T31" fmla="*/ 30 h 35"/>
                  <a:gd name="T32" fmla="*/ 82 w 96"/>
                  <a:gd name="T33" fmla="*/ 20 h 35"/>
                  <a:gd name="T34" fmla="*/ 22 w 96"/>
                  <a:gd name="T35" fmla="*/ 3 h 35"/>
                  <a:gd name="T36" fmla="*/ 8 w 96"/>
                  <a:gd name="T37" fmla="*/ 5 h 35"/>
                  <a:gd name="T38" fmla="*/ 3 w 96"/>
                  <a:gd name="T39" fmla="*/ 12 h 35"/>
                  <a:gd name="T40" fmla="*/ 4 w 96"/>
                  <a:gd name="T41" fmla="*/ 16 h 35"/>
                  <a:gd name="T42" fmla="*/ 34 w 96"/>
                  <a:gd name="T43" fmla="*/ 29 h 35"/>
                  <a:gd name="T44" fmla="*/ 73 w 96"/>
                  <a:gd name="T45" fmla="*/ 32 h 35"/>
                  <a:gd name="T46" fmla="*/ 78 w 96"/>
                  <a:gd name="T47" fmla="*/ 32 h 35"/>
                  <a:gd name="T48" fmla="*/ 78 w 96"/>
                  <a:gd name="T4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35">
                    <a:moveTo>
                      <a:pt x="78" y="35"/>
                    </a:moveTo>
                    <a:cubicBezTo>
                      <a:pt x="78" y="35"/>
                      <a:pt x="76" y="35"/>
                      <a:pt x="73" y="35"/>
                    </a:cubicBezTo>
                    <a:cubicBezTo>
                      <a:pt x="65" y="35"/>
                      <a:pt x="49" y="34"/>
                      <a:pt x="34" y="32"/>
                    </a:cubicBezTo>
                    <a:cubicBezTo>
                      <a:pt x="19" y="30"/>
                      <a:pt x="5" y="26"/>
                      <a:pt x="2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1" y="3"/>
                      <a:pt x="10" y="0"/>
                      <a:pt x="22" y="0"/>
                    </a:cubicBezTo>
                    <a:cubicBezTo>
                      <a:pt x="40" y="0"/>
                      <a:pt x="66" y="7"/>
                      <a:pt x="84" y="18"/>
                    </a:cubicBezTo>
                    <a:cubicBezTo>
                      <a:pt x="93" y="23"/>
                      <a:pt x="96" y="26"/>
                      <a:pt x="96" y="30"/>
                    </a:cubicBezTo>
                    <a:cubicBezTo>
                      <a:pt x="96" y="32"/>
                      <a:pt x="94" y="34"/>
                      <a:pt x="92" y="34"/>
                    </a:cubicBezTo>
                    <a:cubicBezTo>
                      <a:pt x="89" y="35"/>
                      <a:pt x="87" y="35"/>
                      <a:pt x="84" y="35"/>
                    </a:cubicBezTo>
                    <a:cubicBezTo>
                      <a:pt x="81" y="35"/>
                      <a:pt x="79" y="35"/>
                      <a:pt x="78" y="35"/>
                    </a:cubicBezTo>
                    <a:close/>
                    <a:moveTo>
                      <a:pt x="78" y="33"/>
                    </a:move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2"/>
                      <a:pt x="81" y="32"/>
                      <a:pt x="84" y="32"/>
                    </a:cubicBezTo>
                    <a:cubicBezTo>
                      <a:pt x="87" y="32"/>
                      <a:pt x="89" y="32"/>
                      <a:pt x="91" y="31"/>
                    </a:cubicBezTo>
                    <a:cubicBezTo>
                      <a:pt x="93" y="31"/>
                      <a:pt x="93" y="30"/>
                      <a:pt x="93" y="30"/>
                    </a:cubicBezTo>
                    <a:cubicBezTo>
                      <a:pt x="94" y="29"/>
                      <a:pt x="91" y="25"/>
                      <a:pt x="82" y="20"/>
                    </a:cubicBezTo>
                    <a:cubicBezTo>
                      <a:pt x="65" y="10"/>
                      <a:pt x="40" y="3"/>
                      <a:pt x="22" y="3"/>
                    </a:cubicBezTo>
                    <a:cubicBezTo>
                      <a:pt x="17" y="3"/>
                      <a:pt x="12" y="4"/>
                      <a:pt x="8" y="5"/>
                    </a:cubicBezTo>
                    <a:cubicBezTo>
                      <a:pt x="5" y="7"/>
                      <a:pt x="4" y="9"/>
                      <a:pt x="3" y="12"/>
                    </a:cubicBezTo>
                    <a:cubicBezTo>
                      <a:pt x="3" y="13"/>
                      <a:pt x="4" y="15"/>
                      <a:pt x="4" y="16"/>
                    </a:cubicBezTo>
                    <a:cubicBezTo>
                      <a:pt x="6" y="22"/>
                      <a:pt x="19" y="27"/>
                      <a:pt x="34" y="29"/>
                    </a:cubicBezTo>
                    <a:cubicBezTo>
                      <a:pt x="49" y="31"/>
                      <a:pt x="65" y="32"/>
                      <a:pt x="73" y="32"/>
                    </a:cubicBezTo>
                    <a:cubicBezTo>
                      <a:pt x="76" y="32"/>
                      <a:pt x="78" y="32"/>
                      <a:pt x="78" y="32"/>
                    </a:cubicBezTo>
                    <a:lnTo>
                      <a:pt x="78" y="33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3" name="Freeform 71">
                <a:extLst>
                  <a:ext uri="{FF2B5EF4-FFF2-40B4-BE49-F238E27FC236}">
                    <a16:creationId xmlns:a16="http://schemas.microsoft.com/office/drawing/2014/main" id="{5E050389-0F33-9F2A-C5B5-8990371E4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542"/>
                <a:ext cx="241" cy="274"/>
              </a:xfrm>
              <a:custGeom>
                <a:avLst/>
                <a:gdLst>
                  <a:gd name="T0" fmla="*/ 67 w 102"/>
                  <a:gd name="T1" fmla="*/ 95 h 116"/>
                  <a:gd name="T2" fmla="*/ 3 w 102"/>
                  <a:gd name="T3" fmla="*/ 31 h 116"/>
                  <a:gd name="T4" fmla="*/ 84 w 102"/>
                  <a:gd name="T5" fmla="*/ 78 h 116"/>
                  <a:gd name="T6" fmla="*/ 67 w 102"/>
                  <a:gd name="T7" fmla="*/ 9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116">
                    <a:moveTo>
                      <a:pt x="67" y="95"/>
                    </a:moveTo>
                    <a:cubicBezTo>
                      <a:pt x="67" y="95"/>
                      <a:pt x="0" y="61"/>
                      <a:pt x="3" y="31"/>
                    </a:cubicBezTo>
                    <a:cubicBezTo>
                      <a:pt x="5" y="0"/>
                      <a:pt x="65" y="37"/>
                      <a:pt x="84" y="78"/>
                    </a:cubicBezTo>
                    <a:cubicBezTo>
                      <a:pt x="102" y="116"/>
                      <a:pt x="67" y="95"/>
                      <a:pt x="67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4" name="Freeform 72">
                <a:extLst>
                  <a:ext uri="{FF2B5EF4-FFF2-40B4-BE49-F238E27FC236}">
                    <a16:creationId xmlns:a16="http://schemas.microsoft.com/office/drawing/2014/main" id="{D2ACA3B0-65D0-DC46-66F3-1A3BC3995C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56" y="585"/>
                <a:ext cx="211" cy="198"/>
              </a:xfrm>
              <a:custGeom>
                <a:avLst/>
                <a:gdLst>
                  <a:gd name="T0" fmla="*/ 65 w 89"/>
                  <a:gd name="T1" fmla="*/ 78 h 84"/>
                  <a:gd name="T2" fmla="*/ 65 w 89"/>
                  <a:gd name="T3" fmla="*/ 78 h 84"/>
                  <a:gd name="T4" fmla="*/ 33 w 89"/>
                  <a:gd name="T5" fmla="*/ 58 h 84"/>
                  <a:gd name="T6" fmla="*/ 0 w 89"/>
                  <a:gd name="T7" fmla="*/ 14 h 84"/>
                  <a:gd name="T8" fmla="*/ 0 w 89"/>
                  <a:gd name="T9" fmla="*/ 12 h 84"/>
                  <a:gd name="T10" fmla="*/ 13 w 89"/>
                  <a:gd name="T11" fmla="*/ 0 h 84"/>
                  <a:gd name="T12" fmla="*/ 84 w 89"/>
                  <a:gd name="T13" fmla="*/ 59 h 84"/>
                  <a:gd name="T14" fmla="*/ 89 w 89"/>
                  <a:gd name="T15" fmla="*/ 77 h 84"/>
                  <a:gd name="T16" fmla="*/ 87 w 89"/>
                  <a:gd name="T17" fmla="*/ 83 h 84"/>
                  <a:gd name="T18" fmla="*/ 82 w 89"/>
                  <a:gd name="T19" fmla="*/ 84 h 84"/>
                  <a:gd name="T20" fmla="*/ 65 w 89"/>
                  <a:gd name="T21" fmla="*/ 78 h 84"/>
                  <a:gd name="T22" fmla="*/ 72 w 89"/>
                  <a:gd name="T23" fmla="*/ 78 h 84"/>
                  <a:gd name="T24" fmla="*/ 82 w 89"/>
                  <a:gd name="T25" fmla="*/ 81 h 84"/>
                  <a:gd name="T26" fmla="*/ 86 w 89"/>
                  <a:gd name="T27" fmla="*/ 77 h 84"/>
                  <a:gd name="T28" fmla="*/ 81 w 89"/>
                  <a:gd name="T29" fmla="*/ 60 h 84"/>
                  <a:gd name="T30" fmla="*/ 13 w 89"/>
                  <a:gd name="T31" fmla="*/ 3 h 84"/>
                  <a:gd name="T32" fmla="*/ 3 w 89"/>
                  <a:gd name="T33" fmla="*/ 13 h 84"/>
                  <a:gd name="T34" fmla="*/ 3 w 89"/>
                  <a:gd name="T35" fmla="*/ 14 h 84"/>
                  <a:gd name="T36" fmla="*/ 35 w 89"/>
                  <a:gd name="T37" fmla="*/ 56 h 84"/>
                  <a:gd name="T38" fmla="*/ 67 w 89"/>
                  <a:gd name="T39" fmla="*/ 75 h 84"/>
                  <a:gd name="T40" fmla="*/ 66 w 89"/>
                  <a:gd name="T41" fmla="*/ 77 h 84"/>
                  <a:gd name="T42" fmla="*/ 67 w 89"/>
                  <a:gd name="T43" fmla="*/ 76 h 84"/>
                  <a:gd name="T44" fmla="*/ 67 w 89"/>
                  <a:gd name="T45" fmla="*/ 76 h 84"/>
                  <a:gd name="T46" fmla="*/ 72 w 89"/>
                  <a:gd name="T47" fmla="*/ 7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9" h="84">
                    <a:moveTo>
                      <a:pt x="65" y="78"/>
                    </a:moveTo>
                    <a:cubicBezTo>
                      <a:pt x="65" y="78"/>
                      <a:pt x="65" y="78"/>
                      <a:pt x="65" y="78"/>
                    </a:cubicBezTo>
                    <a:cubicBezTo>
                      <a:pt x="65" y="78"/>
                      <a:pt x="49" y="70"/>
                      <a:pt x="33" y="58"/>
                    </a:cubicBezTo>
                    <a:cubicBezTo>
                      <a:pt x="17" y="46"/>
                      <a:pt x="0" y="31"/>
                      <a:pt x="0" y="14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1" y="4"/>
                      <a:pt x="6" y="0"/>
                      <a:pt x="13" y="0"/>
                    </a:cubicBezTo>
                    <a:cubicBezTo>
                      <a:pt x="33" y="0"/>
                      <a:pt x="69" y="28"/>
                      <a:pt x="84" y="59"/>
                    </a:cubicBezTo>
                    <a:cubicBezTo>
                      <a:pt x="88" y="67"/>
                      <a:pt x="89" y="73"/>
                      <a:pt x="89" y="77"/>
                    </a:cubicBezTo>
                    <a:cubicBezTo>
                      <a:pt x="89" y="79"/>
                      <a:pt x="89" y="81"/>
                      <a:pt x="87" y="83"/>
                    </a:cubicBezTo>
                    <a:cubicBezTo>
                      <a:pt x="86" y="84"/>
                      <a:pt x="84" y="84"/>
                      <a:pt x="82" y="84"/>
                    </a:cubicBezTo>
                    <a:cubicBezTo>
                      <a:pt x="75" y="84"/>
                      <a:pt x="66" y="79"/>
                      <a:pt x="65" y="78"/>
                    </a:cubicBezTo>
                    <a:close/>
                    <a:moveTo>
                      <a:pt x="72" y="78"/>
                    </a:moveTo>
                    <a:cubicBezTo>
                      <a:pt x="75" y="80"/>
                      <a:pt x="79" y="81"/>
                      <a:pt x="82" y="81"/>
                    </a:cubicBezTo>
                    <a:cubicBezTo>
                      <a:pt x="85" y="81"/>
                      <a:pt x="86" y="81"/>
                      <a:pt x="86" y="77"/>
                    </a:cubicBezTo>
                    <a:cubicBezTo>
                      <a:pt x="86" y="74"/>
                      <a:pt x="85" y="68"/>
                      <a:pt x="81" y="60"/>
                    </a:cubicBezTo>
                    <a:cubicBezTo>
                      <a:pt x="68" y="31"/>
                      <a:pt x="31" y="3"/>
                      <a:pt x="13" y="3"/>
                    </a:cubicBezTo>
                    <a:cubicBezTo>
                      <a:pt x="7" y="3"/>
                      <a:pt x="4" y="5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28"/>
                      <a:pt x="19" y="44"/>
                      <a:pt x="35" y="56"/>
                    </a:cubicBezTo>
                    <a:cubicBezTo>
                      <a:pt x="51" y="67"/>
                      <a:pt x="67" y="75"/>
                      <a:pt x="67" y="75"/>
                    </a:cubicBezTo>
                    <a:cubicBezTo>
                      <a:pt x="66" y="77"/>
                      <a:pt x="66" y="77"/>
                      <a:pt x="66" y="77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7" y="76"/>
                      <a:pt x="69" y="77"/>
                      <a:pt x="72" y="7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5" name="Freeform 73">
                <a:extLst>
                  <a:ext uri="{FF2B5EF4-FFF2-40B4-BE49-F238E27FC236}">
                    <a16:creationId xmlns:a16="http://schemas.microsoft.com/office/drawing/2014/main" id="{8AECB7DF-E3EC-EA7E-9637-E857EA6458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0" y="611"/>
                <a:ext cx="165" cy="149"/>
              </a:xfrm>
              <a:custGeom>
                <a:avLst/>
                <a:gdLst>
                  <a:gd name="T0" fmla="*/ 53 w 70"/>
                  <a:gd name="T1" fmla="*/ 57 h 63"/>
                  <a:gd name="T2" fmla="*/ 53 w 70"/>
                  <a:gd name="T3" fmla="*/ 57 h 63"/>
                  <a:gd name="T4" fmla="*/ 27 w 70"/>
                  <a:gd name="T5" fmla="*/ 41 h 63"/>
                  <a:gd name="T6" fmla="*/ 0 w 70"/>
                  <a:gd name="T7" fmla="*/ 11 h 63"/>
                  <a:gd name="T8" fmla="*/ 0 w 70"/>
                  <a:gd name="T9" fmla="*/ 9 h 63"/>
                  <a:gd name="T10" fmla="*/ 11 w 70"/>
                  <a:gd name="T11" fmla="*/ 0 h 63"/>
                  <a:gd name="T12" fmla="*/ 65 w 70"/>
                  <a:gd name="T13" fmla="*/ 46 h 63"/>
                  <a:gd name="T14" fmla="*/ 70 w 70"/>
                  <a:gd name="T15" fmla="*/ 59 h 63"/>
                  <a:gd name="T16" fmla="*/ 69 w 70"/>
                  <a:gd name="T17" fmla="*/ 62 h 63"/>
                  <a:gd name="T18" fmla="*/ 66 w 70"/>
                  <a:gd name="T19" fmla="*/ 63 h 63"/>
                  <a:gd name="T20" fmla="*/ 53 w 70"/>
                  <a:gd name="T21" fmla="*/ 57 h 63"/>
                  <a:gd name="T22" fmla="*/ 59 w 70"/>
                  <a:gd name="T23" fmla="*/ 58 h 63"/>
                  <a:gd name="T24" fmla="*/ 66 w 70"/>
                  <a:gd name="T25" fmla="*/ 60 h 63"/>
                  <a:gd name="T26" fmla="*/ 67 w 70"/>
                  <a:gd name="T27" fmla="*/ 59 h 63"/>
                  <a:gd name="T28" fmla="*/ 63 w 70"/>
                  <a:gd name="T29" fmla="*/ 48 h 63"/>
                  <a:gd name="T30" fmla="*/ 11 w 70"/>
                  <a:gd name="T31" fmla="*/ 3 h 63"/>
                  <a:gd name="T32" fmla="*/ 3 w 70"/>
                  <a:gd name="T33" fmla="*/ 9 h 63"/>
                  <a:gd name="T34" fmla="*/ 3 w 70"/>
                  <a:gd name="T35" fmla="*/ 11 h 63"/>
                  <a:gd name="T36" fmla="*/ 29 w 70"/>
                  <a:gd name="T37" fmla="*/ 39 h 63"/>
                  <a:gd name="T38" fmla="*/ 55 w 70"/>
                  <a:gd name="T39" fmla="*/ 55 h 63"/>
                  <a:gd name="T40" fmla="*/ 54 w 70"/>
                  <a:gd name="T41" fmla="*/ 56 h 63"/>
                  <a:gd name="T42" fmla="*/ 55 w 70"/>
                  <a:gd name="T43" fmla="*/ 55 h 63"/>
                  <a:gd name="T44" fmla="*/ 59 w 70"/>
                  <a:gd name="T45" fmla="*/ 5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0" h="63">
                    <a:moveTo>
                      <a:pt x="53" y="57"/>
                    </a:move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40" y="50"/>
                      <a:pt x="27" y="41"/>
                    </a:cubicBezTo>
                    <a:cubicBezTo>
                      <a:pt x="14" y="32"/>
                      <a:pt x="1" y="21"/>
                      <a:pt x="0" y="11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1" y="3"/>
                      <a:pt x="5" y="0"/>
                      <a:pt x="11" y="0"/>
                    </a:cubicBezTo>
                    <a:cubicBezTo>
                      <a:pt x="26" y="0"/>
                      <a:pt x="52" y="23"/>
                      <a:pt x="65" y="46"/>
                    </a:cubicBezTo>
                    <a:cubicBezTo>
                      <a:pt x="69" y="53"/>
                      <a:pt x="70" y="56"/>
                      <a:pt x="70" y="59"/>
                    </a:cubicBezTo>
                    <a:cubicBezTo>
                      <a:pt x="70" y="60"/>
                      <a:pt x="70" y="61"/>
                      <a:pt x="69" y="62"/>
                    </a:cubicBezTo>
                    <a:cubicBezTo>
                      <a:pt x="68" y="63"/>
                      <a:pt x="67" y="63"/>
                      <a:pt x="66" y="63"/>
                    </a:cubicBezTo>
                    <a:cubicBezTo>
                      <a:pt x="62" y="63"/>
                      <a:pt x="55" y="58"/>
                      <a:pt x="53" y="57"/>
                    </a:cubicBezTo>
                    <a:close/>
                    <a:moveTo>
                      <a:pt x="59" y="58"/>
                    </a:moveTo>
                    <a:cubicBezTo>
                      <a:pt x="62" y="59"/>
                      <a:pt x="65" y="60"/>
                      <a:pt x="66" y="60"/>
                    </a:cubicBezTo>
                    <a:cubicBezTo>
                      <a:pt x="67" y="60"/>
                      <a:pt x="67" y="60"/>
                      <a:pt x="67" y="59"/>
                    </a:cubicBezTo>
                    <a:cubicBezTo>
                      <a:pt x="67" y="58"/>
                      <a:pt x="66" y="54"/>
                      <a:pt x="63" y="48"/>
                    </a:cubicBezTo>
                    <a:cubicBezTo>
                      <a:pt x="50" y="25"/>
                      <a:pt x="23" y="2"/>
                      <a:pt x="11" y="3"/>
                    </a:cubicBezTo>
                    <a:cubicBezTo>
                      <a:pt x="7" y="3"/>
                      <a:pt x="4" y="4"/>
                      <a:pt x="3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8"/>
                      <a:pt x="16" y="30"/>
                      <a:pt x="29" y="39"/>
                    </a:cubicBezTo>
                    <a:cubicBezTo>
                      <a:pt x="42" y="48"/>
                      <a:pt x="55" y="55"/>
                      <a:pt x="55" y="55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5"/>
                      <a:pt x="57" y="56"/>
                      <a:pt x="59" y="5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6" name="Freeform 74">
                <a:extLst>
                  <a:ext uri="{FF2B5EF4-FFF2-40B4-BE49-F238E27FC236}">
                    <a16:creationId xmlns:a16="http://schemas.microsoft.com/office/drawing/2014/main" id="{E3784EF0-0C95-DD01-3E05-40786FF22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828"/>
                <a:ext cx="340" cy="239"/>
              </a:xfrm>
              <a:custGeom>
                <a:avLst/>
                <a:gdLst>
                  <a:gd name="T0" fmla="*/ 29 w 144"/>
                  <a:gd name="T1" fmla="*/ 34 h 101"/>
                  <a:gd name="T2" fmla="*/ 111 w 144"/>
                  <a:gd name="T3" fmla="*/ 92 h 101"/>
                  <a:gd name="T4" fmla="*/ 45 w 144"/>
                  <a:gd name="T5" fmla="*/ 13 h 101"/>
                  <a:gd name="T6" fmla="*/ 29 w 144"/>
                  <a:gd name="T7" fmla="*/ 3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101">
                    <a:moveTo>
                      <a:pt x="29" y="34"/>
                    </a:moveTo>
                    <a:cubicBezTo>
                      <a:pt x="29" y="34"/>
                      <a:pt x="78" y="101"/>
                      <a:pt x="111" y="92"/>
                    </a:cubicBezTo>
                    <a:cubicBezTo>
                      <a:pt x="144" y="83"/>
                      <a:pt x="93" y="26"/>
                      <a:pt x="45" y="13"/>
                    </a:cubicBezTo>
                    <a:cubicBezTo>
                      <a:pt x="0" y="0"/>
                      <a:pt x="29" y="34"/>
                      <a:pt x="2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7" name="Freeform 75">
                <a:extLst>
                  <a:ext uri="{FF2B5EF4-FFF2-40B4-BE49-F238E27FC236}">
                    <a16:creationId xmlns:a16="http://schemas.microsoft.com/office/drawing/2014/main" id="{E8A73FF0-657F-2B46-2AA8-033417CA7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42" y="849"/>
                <a:ext cx="249" cy="202"/>
              </a:xfrm>
              <a:custGeom>
                <a:avLst/>
                <a:gdLst>
                  <a:gd name="T0" fmla="*/ 10 w 105"/>
                  <a:gd name="T1" fmla="*/ 26 h 85"/>
                  <a:gd name="T2" fmla="*/ 10 w 105"/>
                  <a:gd name="T3" fmla="*/ 26 h 85"/>
                  <a:gd name="T4" fmla="*/ 10 w 105"/>
                  <a:gd name="T5" fmla="*/ 26 h 85"/>
                  <a:gd name="T6" fmla="*/ 10 w 105"/>
                  <a:gd name="T7" fmla="*/ 26 h 85"/>
                  <a:gd name="T8" fmla="*/ 10 w 105"/>
                  <a:gd name="T9" fmla="*/ 26 h 85"/>
                  <a:gd name="T10" fmla="*/ 0 w 105"/>
                  <a:gd name="T11" fmla="*/ 7 h 85"/>
                  <a:gd name="T12" fmla="*/ 3 w 105"/>
                  <a:gd name="T13" fmla="*/ 2 h 85"/>
                  <a:gd name="T14" fmla="*/ 11 w 105"/>
                  <a:gd name="T15" fmla="*/ 0 h 85"/>
                  <a:gd name="T16" fmla="*/ 27 w 105"/>
                  <a:gd name="T17" fmla="*/ 2 h 85"/>
                  <a:gd name="T18" fmla="*/ 105 w 105"/>
                  <a:gd name="T19" fmla="*/ 71 h 85"/>
                  <a:gd name="T20" fmla="*/ 94 w 105"/>
                  <a:gd name="T21" fmla="*/ 84 h 85"/>
                  <a:gd name="T22" fmla="*/ 87 w 105"/>
                  <a:gd name="T23" fmla="*/ 85 h 85"/>
                  <a:gd name="T24" fmla="*/ 10 w 105"/>
                  <a:gd name="T25" fmla="*/ 26 h 85"/>
                  <a:gd name="T26" fmla="*/ 38 w 105"/>
                  <a:gd name="T27" fmla="*/ 53 h 85"/>
                  <a:gd name="T28" fmla="*/ 87 w 105"/>
                  <a:gd name="T29" fmla="*/ 82 h 85"/>
                  <a:gd name="T30" fmla="*/ 93 w 105"/>
                  <a:gd name="T31" fmla="*/ 82 h 85"/>
                  <a:gd name="T32" fmla="*/ 102 w 105"/>
                  <a:gd name="T33" fmla="*/ 71 h 85"/>
                  <a:gd name="T34" fmla="*/ 26 w 105"/>
                  <a:gd name="T35" fmla="*/ 5 h 85"/>
                  <a:gd name="T36" fmla="*/ 11 w 105"/>
                  <a:gd name="T37" fmla="*/ 3 h 85"/>
                  <a:gd name="T38" fmla="*/ 3 w 105"/>
                  <a:gd name="T39" fmla="*/ 7 h 85"/>
                  <a:gd name="T40" fmla="*/ 8 w 105"/>
                  <a:gd name="T41" fmla="*/ 18 h 85"/>
                  <a:gd name="T42" fmla="*/ 13 w 105"/>
                  <a:gd name="T43" fmla="*/ 24 h 85"/>
                  <a:gd name="T44" fmla="*/ 11 w 105"/>
                  <a:gd name="T45" fmla="*/ 25 h 85"/>
                  <a:gd name="T46" fmla="*/ 13 w 105"/>
                  <a:gd name="T47" fmla="*/ 24 h 85"/>
                  <a:gd name="T48" fmla="*/ 38 w 105"/>
                  <a:gd name="T49" fmla="*/ 5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5" h="85">
                    <a:moveTo>
                      <a:pt x="10" y="26"/>
                    </a:move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5"/>
                      <a:pt x="0" y="15"/>
                      <a:pt x="0" y="7"/>
                    </a:cubicBezTo>
                    <a:cubicBezTo>
                      <a:pt x="0" y="5"/>
                      <a:pt x="1" y="3"/>
                      <a:pt x="3" y="2"/>
                    </a:cubicBezTo>
                    <a:cubicBezTo>
                      <a:pt x="5" y="0"/>
                      <a:pt x="7" y="0"/>
                      <a:pt x="11" y="0"/>
                    </a:cubicBezTo>
                    <a:cubicBezTo>
                      <a:pt x="15" y="0"/>
                      <a:pt x="20" y="0"/>
                      <a:pt x="27" y="2"/>
                    </a:cubicBezTo>
                    <a:cubicBezTo>
                      <a:pt x="65" y="13"/>
                      <a:pt x="105" y="50"/>
                      <a:pt x="105" y="71"/>
                    </a:cubicBezTo>
                    <a:cubicBezTo>
                      <a:pt x="105" y="77"/>
                      <a:pt x="101" y="83"/>
                      <a:pt x="94" y="84"/>
                    </a:cubicBezTo>
                    <a:cubicBezTo>
                      <a:pt x="91" y="85"/>
                      <a:pt x="89" y="85"/>
                      <a:pt x="87" y="85"/>
                    </a:cubicBezTo>
                    <a:cubicBezTo>
                      <a:pt x="54" y="85"/>
                      <a:pt x="12" y="29"/>
                      <a:pt x="10" y="26"/>
                    </a:cubicBezTo>
                    <a:close/>
                    <a:moveTo>
                      <a:pt x="38" y="53"/>
                    </a:moveTo>
                    <a:cubicBezTo>
                      <a:pt x="53" y="68"/>
                      <a:pt x="72" y="82"/>
                      <a:pt x="87" y="82"/>
                    </a:cubicBezTo>
                    <a:cubicBezTo>
                      <a:pt x="89" y="82"/>
                      <a:pt x="91" y="82"/>
                      <a:pt x="93" y="82"/>
                    </a:cubicBezTo>
                    <a:cubicBezTo>
                      <a:pt x="100" y="80"/>
                      <a:pt x="102" y="76"/>
                      <a:pt x="102" y="71"/>
                    </a:cubicBezTo>
                    <a:cubicBezTo>
                      <a:pt x="102" y="53"/>
                      <a:pt x="63" y="15"/>
                      <a:pt x="26" y="5"/>
                    </a:cubicBezTo>
                    <a:cubicBezTo>
                      <a:pt x="19" y="3"/>
                      <a:pt x="14" y="3"/>
                      <a:pt x="11" y="3"/>
                    </a:cubicBezTo>
                    <a:cubicBezTo>
                      <a:pt x="4" y="3"/>
                      <a:pt x="3" y="4"/>
                      <a:pt x="3" y="7"/>
                    </a:cubicBezTo>
                    <a:cubicBezTo>
                      <a:pt x="3" y="10"/>
                      <a:pt x="5" y="14"/>
                      <a:pt x="8" y="18"/>
                    </a:cubicBezTo>
                    <a:cubicBezTo>
                      <a:pt x="10" y="21"/>
                      <a:pt x="13" y="24"/>
                      <a:pt x="13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23" y="39"/>
                      <a:pt x="38" y="5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8" name="Freeform 76">
                <a:extLst>
                  <a:ext uri="{FF2B5EF4-FFF2-40B4-BE49-F238E27FC236}">
                    <a16:creationId xmlns:a16="http://schemas.microsoft.com/office/drawing/2014/main" id="{821DE8AF-4162-9137-711B-EC49B974A3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71" y="868"/>
                <a:ext cx="189" cy="159"/>
              </a:xfrm>
              <a:custGeom>
                <a:avLst/>
                <a:gdLst>
                  <a:gd name="T0" fmla="*/ 31 w 80"/>
                  <a:gd name="T1" fmla="*/ 43 h 67"/>
                  <a:gd name="T2" fmla="*/ 9 w 80"/>
                  <a:gd name="T3" fmla="*/ 18 h 67"/>
                  <a:gd name="T4" fmla="*/ 9 w 80"/>
                  <a:gd name="T5" fmla="*/ 18 h 67"/>
                  <a:gd name="T6" fmla="*/ 0 w 80"/>
                  <a:gd name="T7" fmla="*/ 4 h 67"/>
                  <a:gd name="T8" fmla="*/ 2 w 80"/>
                  <a:gd name="T9" fmla="*/ 1 h 67"/>
                  <a:gd name="T10" fmla="*/ 6 w 80"/>
                  <a:gd name="T11" fmla="*/ 0 h 67"/>
                  <a:gd name="T12" fmla="*/ 19 w 80"/>
                  <a:gd name="T13" fmla="*/ 3 h 67"/>
                  <a:gd name="T14" fmla="*/ 80 w 80"/>
                  <a:gd name="T15" fmla="*/ 56 h 67"/>
                  <a:gd name="T16" fmla="*/ 72 w 80"/>
                  <a:gd name="T17" fmla="*/ 67 h 67"/>
                  <a:gd name="T18" fmla="*/ 68 w 80"/>
                  <a:gd name="T19" fmla="*/ 67 h 67"/>
                  <a:gd name="T20" fmla="*/ 31 w 80"/>
                  <a:gd name="T21" fmla="*/ 43 h 67"/>
                  <a:gd name="T22" fmla="*/ 33 w 80"/>
                  <a:gd name="T23" fmla="*/ 40 h 67"/>
                  <a:gd name="T24" fmla="*/ 68 w 80"/>
                  <a:gd name="T25" fmla="*/ 64 h 67"/>
                  <a:gd name="T26" fmla="*/ 71 w 80"/>
                  <a:gd name="T27" fmla="*/ 64 h 67"/>
                  <a:gd name="T28" fmla="*/ 77 w 80"/>
                  <a:gd name="T29" fmla="*/ 56 h 67"/>
                  <a:gd name="T30" fmla="*/ 18 w 80"/>
                  <a:gd name="T31" fmla="*/ 6 h 67"/>
                  <a:gd name="T32" fmla="*/ 6 w 80"/>
                  <a:gd name="T33" fmla="*/ 3 h 67"/>
                  <a:gd name="T34" fmla="*/ 3 w 80"/>
                  <a:gd name="T35" fmla="*/ 4 h 67"/>
                  <a:gd name="T36" fmla="*/ 7 w 80"/>
                  <a:gd name="T37" fmla="*/ 12 h 67"/>
                  <a:gd name="T38" fmla="*/ 11 w 80"/>
                  <a:gd name="T39" fmla="*/ 16 h 67"/>
                  <a:gd name="T40" fmla="*/ 10 w 80"/>
                  <a:gd name="T41" fmla="*/ 17 h 67"/>
                  <a:gd name="T42" fmla="*/ 12 w 80"/>
                  <a:gd name="T43" fmla="*/ 16 h 67"/>
                  <a:gd name="T44" fmla="*/ 33 w 80"/>
                  <a:gd name="T45" fmla="*/ 4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0" h="67">
                    <a:moveTo>
                      <a:pt x="31" y="43"/>
                    </a:moveTo>
                    <a:cubicBezTo>
                      <a:pt x="19" y="30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7"/>
                      <a:pt x="1" y="10"/>
                      <a:pt x="0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13" y="1"/>
                      <a:pt x="19" y="3"/>
                    </a:cubicBezTo>
                    <a:cubicBezTo>
                      <a:pt x="47" y="14"/>
                      <a:pt x="79" y="40"/>
                      <a:pt x="80" y="56"/>
                    </a:cubicBezTo>
                    <a:cubicBezTo>
                      <a:pt x="80" y="61"/>
                      <a:pt x="77" y="65"/>
                      <a:pt x="72" y="67"/>
                    </a:cubicBezTo>
                    <a:cubicBezTo>
                      <a:pt x="70" y="67"/>
                      <a:pt x="69" y="67"/>
                      <a:pt x="68" y="67"/>
                    </a:cubicBezTo>
                    <a:cubicBezTo>
                      <a:pt x="57" y="67"/>
                      <a:pt x="43" y="55"/>
                      <a:pt x="31" y="43"/>
                    </a:cubicBezTo>
                    <a:close/>
                    <a:moveTo>
                      <a:pt x="33" y="40"/>
                    </a:moveTo>
                    <a:cubicBezTo>
                      <a:pt x="44" y="53"/>
                      <a:pt x="59" y="64"/>
                      <a:pt x="68" y="64"/>
                    </a:cubicBezTo>
                    <a:cubicBezTo>
                      <a:pt x="69" y="64"/>
                      <a:pt x="70" y="64"/>
                      <a:pt x="71" y="64"/>
                    </a:cubicBezTo>
                    <a:cubicBezTo>
                      <a:pt x="75" y="62"/>
                      <a:pt x="77" y="60"/>
                      <a:pt x="77" y="56"/>
                    </a:cubicBezTo>
                    <a:cubicBezTo>
                      <a:pt x="77" y="43"/>
                      <a:pt x="46" y="16"/>
                      <a:pt x="18" y="6"/>
                    </a:cubicBezTo>
                    <a:cubicBezTo>
                      <a:pt x="12" y="4"/>
                      <a:pt x="8" y="3"/>
                      <a:pt x="6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5" y="9"/>
                      <a:pt x="7" y="12"/>
                    </a:cubicBezTo>
                    <a:cubicBezTo>
                      <a:pt x="9" y="14"/>
                      <a:pt x="11" y="16"/>
                      <a:pt x="11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21" y="28"/>
                      <a:pt x="33" y="4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09" name="Freeform 77">
                <a:extLst>
                  <a:ext uri="{FF2B5EF4-FFF2-40B4-BE49-F238E27FC236}">
                    <a16:creationId xmlns:a16="http://schemas.microsoft.com/office/drawing/2014/main" id="{C299808E-AE92-BA70-CB20-67890B0F2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7" y="767"/>
                <a:ext cx="358" cy="156"/>
              </a:xfrm>
              <a:custGeom>
                <a:avLst/>
                <a:gdLst>
                  <a:gd name="T0" fmla="*/ 39 w 151"/>
                  <a:gd name="T1" fmla="*/ 35 h 66"/>
                  <a:gd name="T2" fmla="*/ 129 w 151"/>
                  <a:gd name="T3" fmla="*/ 44 h 66"/>
                  <a:gd name="T4" fmla="*/ 41 w 151"/>
                  <a:gd name="T5" fmla="*/ 11 h 66"/>
                  <a:gd name="T6" fmla="*/ 39 w 151"/>
                  <a:gd name="T7" fmla="*/ 3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1" h="66">
                    <a:moveTo>
                      <a:pt x="39" y="35"/>
                    </a:moveTo>
                    <a:cubicBezTo>
                      <a:pt x="39" y="35"/>
                      <a:pt x="107" y="66"/>
                      <a:pt x="129" y="44"/>
                    </a:cubicBezTo>
                    <a:cubicBezTo>
                      <a:pt x="151" y="22"/>
                      <a:pt x="85" y="0"/>
                      <a:pt x="41" y="11"/>
                    </a:cubicBezTo>
                    <a:cubicBezTo>
                      <a:pt x="0" y="22"/>
                      <a:pt x="39" y="35"/>
                      <a:pt x="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0" name="Freeform 78">
                <a:extLst>
                  <a:ext uri="{FF2B5EF4-FFF2-40B4-BE49-F238E27FC236}">
                    <a16:creationId xmlns:a16="http://schemas.microsoft.com/office/drawing/2014/main" id="{21094CF3-A6DE-8D2F-1EE1-C1948ED289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47" y="783"/>
                <a:ext cx="270" cy="109"/>
              </a:xfrm>
              <a:custGeom>
                <a:avLst/>
                <a:gdLst>
                  <a:gd name="T0" fmla="*/ 17 w 114"/>
                  <a:gd name="T1" fmla="*/ 29 h 46"/>
                  <a:gd name="T2" fmla="*/ 9 w 114"/>
                  <a:gd name="T3" fmla="*/ 26 h 46"/>
                  <a:gd name="T4" fmla="*/ 0 w 114"/>
                  <a:gd name="T5" fmla="*/ 15 h 46"/>
                  <a:gd name="T6" fmla="*/ 20 w 114"/>
                  <a:gd name="T7" fmla="*/ 3 h 46"/>
                  <a:gd name="T8" fmla="*/ 46 w 114"/>
                  <a:gd name="T9" fmla="*/ 0 h 46"/>
                  <a:gd name="T10" fmla="*/ 92 w 114"/>
                  <a:gd name="T11" fmla="*/ 8 h 46"/>
                  <a:gd name="T12" fmla="*/ 114 w 114"/>
                  <a:gd name="T13" fmla="*/ 28 h 46"/>
                  <a:gd name="T14" fmla="*/ 109 w 114"/>
                  <a:gd name="T15" fmla="*/ 38 h 46"/>
                  <a:gd name="T16" fmla="*/ 83 w 114"/>
                  <a:gd name="T17" fmla="*/ 46 h 46"/>
                  <a:gd name="T18" fmla="*/ 17 w 114"/>
                  <a:gd name="T19" fmla="*/ 29 h 46"/>
                  <a:gd name="T20" fmla="*/ 40 w 114"/>
                  <a:gd name="T21" fmla="*/ 35 h 46"/>
                  <a:gd name="T22" fmla="*/ 83 w 114"/>
                  <a:gd name="T23" fmla="*/ 43 h 46"/>
                  <a:gd name="T24" fmla="*/ 107 w 114"/>
                  <a:gd name="T25" fmla="*/ 36 h 46"/>
                  <a:gd name="T26" fmla="*/ 111 w 114"/>
                  <a:gd name="T27" fmla="*/ 28 h 46"/>
                  <a:gd name="T28" fmla="*/ 91 w 114"/>
                  <a:gd name="T29" fmla="*/ 11 h 46"/>
                  <a:gd name="T30" fmla="*/ 46 w 114"/>
                  <a:gd name="T31" fmla="*/ 3 h 46"/>
                  <a:gd name="T32" fmla="*/ 20 w 114"/>
                  <a:gd name="T33" fmla="*/ 6 h 46"/>
                  <a:gd name="T34" fmla="*/ 3 w 114"/>
                  <a:gd name="T35" fmla="*/ 15 h 46"/>
                  <a:gd name="T36" fmla="*/ 10 w 114"/>
                  <a:gd name="T37" fmla="*/ 23 h 46"/>
                  <a:gd name="T38" fmla="*/ 18 w 114"/>
                  <a:gd name="T39" fmla="*/ 26 h 46"/>
                  <a:gd name="T40" fmla="*/ 18 w 114"/>
                  <a:gd name="T41" fmla="*/ 28 h 46"/>
                  <a:gd name="T42" fmla="*/ 18 w 114"/>
                  <a:gd name="T43" fmla="*/ 27 h 46"/>
                  <a:gd name="T44" fmla="*/ 40 w 114"/>
                  <a:gd name="T45" fmla="*/ 3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4" h="46">
                    <a:moveTo>
                      <a:pt x="17" y="29"/>
                    </a:moveTo>
                    <a:cubicBezTo>
                      <a:pt x="16" y="29"/>
                      <a:pt x="13" y="28"/>
                      <a:pt x="9" y="26"/>
                    </a:cubicBezTo>
                    <a:cubicBezTo>
                      <a:pt x="4" y="23"/>
                      <a:pt x="0" y="20"/>
                      <a:pt x="0" y="15"/>
                    </a:cubicBezTo>
                    <a:cubicBezTo>
                      <a:pt x="0" y="10"/>
                      <a:pt x="5" y="6"/>
                      <a:pt x="20" y="3"/>
                    </a:cubicBezTo>
                    <a:cubicBezTo>
                      <a:pt x="28" y="1"/>
                      <a:pt x="37" y="0"/>
                      <a:pt x="46" y="0"/>
                    </a:cubicBezTo>
                    <a:cubicBezTo>
                      <a:pt x="63" y="0"/>
                      <a:pt x="79" y="3"/>
                      <a:pt x="92" y="8"/>
                    </a:cubicBezTo>
                    <a:cubicBezTo>
                      <a:pt x="105" y="13"/>
                      <a:pt x="114" y="20"/>
                      <a:pt x="114" y="28"/>
                    </a:cubicBezTo>
                    <a:cubicBezTo>
                      <a:pt x="114" y="31"/>
                      <a:pt x="112" y="35"/>
                      <a:pt x="109" y="38"/>
                    </a:cubicBezTo>
                    <a:cubicBezTo>
                      <a:pt x="103" y="44"/>
                      <a:pt x="94" y="46"/>
                      <a:pt x="83" y="46"/>
                    </a:cubicBezTo>
                    <a:cubicBezTo>
                      <a:pt x="55" y="46"/>
                      <a:pt x="19" y="30"/>
                      <a:pt x="17" y="29"/>
                    </a:cubicBezTo>
                    <a:close/>
                    <a:moveTo>
                      <a:pt x="40" y="35"/>
                    </a:moveTo>
                    <a:cubicBezTo>
                      <a:pt x="53" y="39"/>
                      <a:pt x="69" y="43"/>
                      <a:pt x="83" y="43"/>
                    </a:cubicBezTo>
                    <a:cubicBezTo>
                      <a:pt x="93" y="43"/>
                      <a:pt x="102" y="41"/>
                      <a:pt x="107" y="36"/>
                    </a:cubicBezTo>
                    <a:cubicBezTo>
                      <a:pt x="110" y="33"/>
                      <a:pt x="111" y="30"/>
                      <a:pt x="111" y="28"/>
                    </a:cubicBezTo>
                    <a:cubicBezTo>
                      <a:pt x="111" y="22"/>
                      <a:pt x="103" y="15"/>
                      <a:pt x="91" y="11"/>
                    </a:cubicBezTo>
                    <a:cubicBezTo>
                      <a:pt x="79" y="6"/>
                      <a:pt x="62" y="3"/>
                      <a:pt x="46" y="3"/>
                    </a:cubicBezTo>
                    <a:cubicBezTo>
                      <a:pt x="37" y="3"/>
                      <a:pt x="28" y="4"/>
                      <a:pt x="20" y="6"/>
                    </a:cubicBezTo>
                    <a:cubicBezTo>
                      <a:pt x="6" y="9"/>
                      <a:pt x="2" y="13"/>
                      <a:pt x="3" y="15"/>
                    </a:cubicBezTo>
                    <a:cubicBezTo>
                      <a:pt x="2" y="18"/>
                      <a:pt x="6" y="21"/>
                      <a:pt x="10" y="23"/>
                    </a:cubicBezTo>
                    <a:cubicBezTo>
                      <a:pt x="14" y="25"/>
                      <a:pt x="18" y="26"/>
                      <a:pt x="18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28" y="31"/>
                      <a:pt x="40" y="3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04092E1A-C7F5-9A34-DC66-DF197E18A5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75" y="800"/>
                <a:ext cx="209" cy="75"/>
              </a:xfrm>
              <a:custGeom>
                <a:avLst/>
                <a:gdLst>
                  <a:gd name="T0" fmla="*/ 14 w 88"/>
                  <a:gd name="T1" fmla="*/ 18 h 32"/>
                  <a:gd name="T2" fmla="*/ 7 w 88"/>
                  <a:gd name="T3" fmla="*/ 15 h 32"/>
                  <a:gd name="T4" fmla="*/ 0 w 88"/>
                  <a:gd name="T5" fmla="*/ 9 h 32"/>
                  <a:gd name="T6" fmla="*/ 15 w 88"/>
                  <a:gd name="T7" fmla="*/ 1 h 32"/>
                  <a:gd name="T8" fmla="*/ 34 w 88"/>
                  <a:gd name="T9" fmla="*/ 0 h 32"/>
                  <a:gd name="T10" fmla="*/ 70 w 88"/>
                  <a:gd name="T11" fmla="*/ 5 h 32"/>
                  <a:gd name="T12" fmla="*/ 88 w 88"/>
                  <a:gd name="T13" fmla="*/ 20 h 32"/>
                  <a:gd name="T14" fmla="*/ 85 w 88"/>
                  <a:gd name="T15" fmla="*/ 28 h 32"/>
                  <a:gd name="T16" fmla="*/ 71 w 88"/>
                  <a:gd name="T17" fmla="*/ 32 h 32"/>
                  <a:gd name="T18" fmla="*/ 14 w 88"/>
                  <a:gd name="T19" fmla="*/ 18 h 32"/>
                  <a:gd name="T20" fmla="*/ 83 w 88"/>
                  <a:gd name="T21" fmla="*/ 26 h 32"/>
                  <a:gd name="T22" fmla="*/ 85 w 88"/>
                  <a:gd name="T23" fmla="*/ 20 h 32"/>
                  <a:gd name="T24" fmla="*/ 69 w 88"/>
                  <a:gd name="T25" fmla="*/ 8 h 32"/>
                  <a:gd name="T26" fmla="*/ 34 w 88"/>
                  <a:gd name="T27" fmla="*/ 3 h 32"/>
                  <a:gd name="T28" fmla="*/ 15 w 88"/>
                  <a:gd name="T29" fmla="*/ 4 h 32"/>
                  <a:gd name="T30" fmla="*/ 5 w 88"/>
                  <a:gd name="T31" fmla="*/ 7 h 32"/>
                  <a:gd name="T32" fmla="*/ 3 w 88"/>
                  <a:gd name="T33" fmla="*/ 9 h 32"/>
                  <a:gd name="T34" fmla="*/ 4 w 88"/>
                  <a:gd name="T35" fmla="*/ 10 h 32"/>
                  <a:gd name="T36" fmla="*/ 8 w 88"/>
                  <a:gd name="T37" fmla="*/ 12 h 32"/>
                  <a:gd name="T38" fmla="*/ 15 w 88"/>
                  <a:gd name="T39" fmla="*/ 15 h 32"/>
                  <a:gd name="T40" fmla="*/ 14 w 88"/>
                  <a:gd name="T41" fmla="*/ 16 h 32"/>
                  <a:gd name="T42" fmla="*/ 15 w 88"/>
                  <a:gd name="T43" fmla="*/ 15 h 32"/>
                  <a:gd name="T44" fmla="*/ 35 w 88"/>
                  <a:gd name="T45" fmla="*/ 22 h 32"/>
                  <a:gd name="T46" fmla="*/ 71 w 88"/>
                  <a:gd name="T47" fmla="*/ 29 h 32"/>
                  <a:gd name="T48" fmla="*/ 83 w 88"/>
                  <a:gd name="T49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8" h="32">
                    <a:moveTo>
                      <a:pt x="14" y="18"/>
                    </a:moveTo>
                    <a:cubicBezTo>
                      <a:pt x="13" y="17"/>
                      <a:pt x="10" y="17"/>
                      <a:pt x="7" y="15"/>
                    </a:cubicBezTo>
                    <a:cubicBezTo>
                      <a:pt x="4" y="14"/>
                      <a:pt x="0" y="12"/>
                      <a:pt x="0" y="9"/>
                    </a:cubicBezTo>
                    <a:cubicBezTo>
                      <a:pt x="0" y="5"/>
                      <a:pt x="5" y="3"/>
                      <a:pt x="15" y="1"/>
                    </a:cubicBezTo>
                    <a:cubicBezTo>
                      <a:pt x="21" y="0"/>
                      <a:pt x="27" y="0"/>
                      <a:pt x="34" y="0"/>
                    </a:cubicBezTo>
                    <a:cubicBezTo>
                      <a:pt x="47" y="0"/>
                      <a:pt x="60" y="2"/>
                      <a:pt x="70" y="5"/>
                    </a:cubicBezTo>
                    <a:cubicBezTo>
                      <a:pt x="80" y="9"/>
                      <a:pt x="88" y="13"/>
                      <a:pt x="88" y="20"/>
                    </a:cubicBezTo>
                    <a:cubicBezTo>
                      <a:pt x="88" y="23"/>
                      <a:pt x="87" y="25"/>
                      <a:pt x="85" y="28"/>
                    </a:cubicBezTo>
                    <a:cubicBezTo>
                      <a:pt x="82" y="31"/>
                      <a:pt x="77" y="32"/>
                      <a:pt x="71" y="32"/>
                    </a:cubicBezTo>
                    <a:cubicBezTo>
                      <a:pt x="50" y="32"/>
                      <a:pt x="16" y="18"/>
                      <a:pt x="14" y="18"/>
                    </a:cubicBezTo>
                    <a:close/>
                    <a:moveTo>
                      <a:pt x="83" y="26"/>
                    </a:moveTo>
                    <a:cubicBezTo>
                      <a:pt x="84" y="24"/>
                      <a:pt x="85" y="22"/>
                      <a:pt x="85" y="20"/>
                    </a:cubicBezTo>
                    <a:cubicBezTo>
                      <a:pt x="85" y="16"/>
                      <a:pt x="79" y="11"/>
                      <a:pt x="69" y="8"/>
                    </a:cubicBezTo>
                    <a:cubicBezTo>
                      <a:pt x="60" y="5"/>
                      <a:pt x="46" y="3"/>
                      <a:pt x="34" y="3"/>
                    </a:cubicBezTo>
                    <a:cubicBezTo>
                      <a:pt x="27" y="3"/>
                      <a:pt x="21" y="3"/>
                      <a:pt x="15" y="4"/>
                    </a:cubicBezTo>
                    <a:cubicBezTo>
                      <a:pt x="10" y="5"/>
                      <a:pt x="7" y="6"/>
                      <a:pt x="5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9"/>
                      <a:pt x="3" y="10"/>
                      <a:pt x="4" y="10"/>
                    </a:cubicBezTo>
                    <a:cubicBezTo>
                      <a:pt x="5" y="11"/>
                      <a:pt x="7" y="12"/>
                      <a:pt x="8" y="12"/>
                    </a:cubicBezTo>
                    <a:cubicBezTo>
                      <a:pt x="12" y="14"/>
                      <a:pt x="15" y="15"/>
                      <a:pt x="15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24" y="18"/>
                      <a:pt x="35" y="22"/>
                    </a:cubicBezTo>
                    <a:cubicBezTo>
                      <a:pt x="46" y="26"/>
                      <a:pt x="60" y="29"/>
                      <a:pt x="71" y="29"/>
                    </a:cubicBezTo>
                    <a:cubicBezTo>
                      <a:pt x="76" y="29"/>
                      <a:pt x="81" y="28"/>
                      <a:pt x="83" y="2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2" name="Freeform 80">
                <a:extLst>
                  <a:ext uri="{FF2B5EF4-FFF2-40B4-BE49-F238E27FC236}">
                    <a16:creationId xmlns:a16="http://schemas.microsoft.com/office/drawing/2014/main" id="{21B2B62F-9F6D-8215-C038-BB38B07D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" y="431"/>
                <a:ext cx="388" cy="440"/>
              </a:xfrm>
              <a:custGeom>
                <a:avLst/>
                <a:gdLst>
                  <a:gd name="T0" fmla="*/ 25 w 164"/>
                  <a:gd name="T1" fmla="*/ 186 h 186"/>
                  <a:gd name="T2" fmla="*/ 81 w 164"/>
                  <a:gd name="T3" fmla="*/ 135 h 186"/>
                  <a:gd name="T4" fmla="*/ 104 w 164"/>
                  <a:gd name="T5" fmla="*/ 20 h 186"/>
                  <a:gd name="T6" fmla="*/ 79 w 164"/>
                  <a:gd name="T7" fmla="*/ 26 h 186"/>
                  <a:gd name="T8" fmla="*/ 46 w 164"/>
                  <a:gd name="T9" fmla="*/ 2 h 186"/>
                  <a:gd name="T10" fmla="*/ 8 w 164"/>
                  <a:gd name="T11" fmla="*/ 55 h 186"/>
                  <a:gd name="T12" fmla="*/ 5 w 164"/>
                  <a:gd name="T13" fmla="*/ 171 h 186"/>
                  <a:gd name="T14" fmla="*/ 25 w 164"/>
                  <a:gd name="T15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" h="186">
                    <a:moveTo>
                      <a:pt x="25" y="186"/>
                    </a:moveTo>
                    <a:cubicBezTo>
                      <a:pt x="25" y="186"/>
                      <a:pt x="47" y="162"/>
                      <a:pt x="81" y="135"/>
                    </a:cubicBezTo>
                    <a:cubicBezTo>
                      <a:pt x="102" y="117"/>
                      <a:pt x="164" y="52"/>
                      <a:pt x="104" y="20"/>
                    </a:cubicBezTo>
                    <a:cubicBezTo>
                      <a:pt x="104" y="20"/>
                      <a:pt x="85" y="7"/>
                      <a:pt x="79" y="26"/>
                    </a:cubicBezTo>
                    <a:cubicBezTo>
                      <a:pt x="73" y="45"/>
                      <a:pt x="79" y="5"/>
                      <a:pt x="46" y="2"/>
                    </a:cubicBezTo>
                    <a:cubicBezTo>
                      <a:pt x="14" y="0"/>
                      <a:pt x="4" y="24"/>
                      <a:pt x="8" y="55"/>
                    </a:cubicBezTo>
                    <a:cubicBezTo>
                      <a:pt x="12" y="87"/>
                      <a:pt x="10" y="161"/>
                      <a:pt x="5" y="171"/>
                    </a:cubicBezTo>
                    <a:cubicBezTo>
                      <a:pt x="0" y="181"/>
                      <a:pt x="25" y="186"/>
                      <a:pt x="25" y="186"/>
                    </a:cubicBezTo>
                    <a:close/>
                  </a:path>
                </a:pathLst>
              </a:custGeom>
              <a:solidFill>
                <a:srgbClr val="80B4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3" name="Freeform 81">
                <a:extLst>
                  <a:ext uri="{FF2B5EF4-FFF2-40B4-BE49-F238E27FC236}">
                    <a16:creationId xmlns:a16="http://schemas.microsoft.com/office/drawing/2014/main" id="{4819E767-AAAC-4A75-D6AD-4A8226A570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8" y="433"/>
                <a:ext cx="303" cy="442"/>
              </a:xfrm>
              <a:custGeom>
                <a:avLst/>
                <a:gdLst>
                  <a:gd name="T0" fmla="*/ 22 w 128"/>
                  <a:gd name="T1" fmla="*/ 187 h 187"/>
                  <a:gd name="T2" fmla="*/ 11 w 128"/>
                  <a:gd name="T3" fmla="*/ 183 h 187"/>
                  <a:gd name="T4" fmla="*/ 0 w 128"/>
                  <a:gd name="T5" fmla="*/ 172 h 187"/>
                  <a:gd name="T6" fmla="*/ 1 w 128"/>
                  <a:gd name="T7" fmla="*/ 169 h 187"/>
                  <a:gd name="T8" fmla="*/ 6 w 128"/>
                  <a:gd name="T9" fmla="*/ 100 h 187"/>
                  <a:gd name="T10" fmla="*/ 4 w 128"/>
                  <a:gd name="T11" fmla="*/ 54 h 187"/>
                  <a:gd name="T12" fmla="*/ 3 w 128"/>
                  <a:gd name="T13" fmla="*/ 42 h 187"/>
                  <a:gd name="T14" fmla="*/ 11 w 128"/>
                  <a:gd name="T15" fmla="*/ 12 h 187"/>
                  <a:gd name="T16" fmla="*/ 39 w 128"/>
                  <a:gd name="T17" fmla="*/ 0 h 187"/>
                  <a:gd name="T18" fmla="*/ 43 w 128"/>
                  <a:gd name="T19" fmla="*/ 0 h 187"/>
                  <a:gd name="T20" fmla="*/ 68 w 128"/>
                  <a:gd name="T21" fmla="*/ 14 h 187"/>
                  <a:gd name="T22" fmla="*/ 73 w 128"/>
                  <a:gd name="T23" fmla="*/ 27 h 187"/>
                  <a:gd name="T24" fmla="*/ 74 w 128"/>
                  <a:gd name="T25" fmla="*/ 24 h 187"/>
                  <a:gd name="T26" fmla="*/ 88 w 128"/>
                  <a:gd name="T27" fmla="*/ 13 h 187"/>
                  <a:gd name="T28" fmla="*/ 102 w 128"/>
                  <a:gd name="T29" fmla="*/ 17 h 187"/>
                  <a:gd name="T30" fmla="*/ 128 w 128"/>
                  <a:gd name="T31" fmla="*/ 56 h 187"/>
                  <a:gd name="T32" fmla="*/ 79 w 128"/>
                  <a:gd name="T33" fmla="*/ 135 h 187"/>
                  <a:gd name="T34" fmla="*/ 23 w 128"/>
                  <a:gd name="T35" fmla="*/ 186 h 187"/>
                  <a:gd name="T36" fmla="*/ 22 w 128"/>
                  <a:gd name="T37" fmla="*/ 187 h 187"/>
                  <a:gd name="T38" fmla="*/ 22 w 128"/>
                  <a:gd name="T39" fmla="*/ 185 h 187"/>
                  <a:gd name="T40" fmla="*/ 23 w 128"/>
                  <a:gd name="T41" fmla="*/ 184 h 187"/>
                  <a:gd name="T42" fmla="*/ 22 w 128"/>
                  <a:gd name="T43" fmla="*/ 185 h 187"/>
                  <a:gd name="T44" fmla="*/ 6 w 128"/>
                  <a:gd name="T45" fmla="*/ 42 h 187"/>
                  <a:gd name="T46" fmla="*/ 7 w 128"/>
                  <a:gd name="T47" fmla="*/ 54 h 187"/>
                  <a:gd name="T48" fmla="*/ 9 w 128"/>
                  <a:gd name="T49" fmla="*/ 100 h 187"/>
                  <a:gd name="T50" fmla="*/ 3 w 128"/>
                  <a:gd name="T51" fmla="*/ 170 h 187"/>
                  <a:gd name="T52" fmla="*/ 3 w 128"/>
                  <a:gd name="T53" fmla="*/ 172 h 187"/>
                  <a:gd name="T54" fmla="*/ 12 w 128"/>
                  <a:gd name="T55" fmla="*/ 180 h 187"/>
                  <a:gd name="T56" fmla="*/ 22 w 128"/>
                  <a:gd name="T57" fmla="*/ 184 h 187"/>
                  <a:gd name="T58" fmla="*/ 77 w 128"/>
                  <a:gd name="T59" fmla="*/ 132 h 187"/>
                  <a:gd name="T60" fmla="*/ 125 w 128"/>
                  <a:gd name="T61" fmla="*/ 56 h 187"/>
                  <a:gd name="T62" fmla="*/ 100 w 128"/>
                  <a:gd name="T63" fmla="*/ 20 h 187"/>
                  <a:gd name="T64" fmla="*/ 96 w 128"/>
                  <a:gd name="T65" fmla="*/ 18 h 187"/>
                  <a:gd name="T66" fmla="*/ 88 w 128"/>
                  <a:gd name="T67" fmla="*/ 16 h 187"/>
                  <a:gd name="T68" fmla="*/ 77 w 128"/>
                  <a:gd name="T69" fmla="*/ 25 h 187"/>
                  <a:gd name="T70" fmla="*/ 76 w 128"/>
                  <a:gd name="T71" fmla="*/ 29 h 187"/>
                  <a:gd name="T72" fmla="*/ 73 w 128"/>
                  <a:gd name="T73" fmla="*/ 31 h 187"/>
                  <a:gd name="T74" fmla="*/ 71 w 128"/>
                  <a:gd name="T75" fmla="*/ 29 h 187"/>
                  <a:gd name="T76" fmla="*/ 70 w 128"/>
                  <a:gd name="T77" fmla="*/ 26 h 187"/>
                  <a:gd name="T78" fmla="*/ 66 w 128"/>
                  <a:gd name="T79" fmla="*/ 17 h 187"/>
                  <a:gd name="T80" fmla="*/ 43 w 128"/>
                  <a:gd name="T81" fmla="*/ 3 h 187"/>
                  <a:gd name="T82" fmla="*/ 39 w 128"/>
                  <a:gd name="T83" fmla="*/ 3 h 187"/>
                  <a:gd name="T84" fmla="*/ 6 w 128"/>
                  <a:gd name="T85" fmla="*/ 4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87">
                    <a:moveTo>
                      <a:pt x="22" y="187"/>
                    </a:moveTo>
                    <a:cubicBezTo>
                      <a:pt x="22" y="187"/>
                      <a:pt x="17" y="186"/>
                      <a:pt x="11" y="183"/>
                    </a:cubicBezTo>
                    <a:cubicBezTo>
                      <a:pt x="6" y="181"/>
                      <a:pt x="0" y="178"/>
                      <a:pt x="0" y="172"/>
                    </a:cubicBezTo>
                    <a:cubicBezTo>
                      <a:pt x="0" y="171"/>
                      <a:pt x="0" y="170"/>
                      <a:pt x="1" y="169"/>
                    </a:cubicBezTo>
                    <a:cubicBezTo>
                      <a:pt x="3" y="164"/>
                      <a:pt x="6" y="130"/>
                      <a:pt x="6" y="100"/>
                    </a:cubicBezTo>
                    <a:cubicBezTo>
                      <a:pt x="6" y="82"/>
                      <a:pt x="5" y="66"/>
                      <a:pt x="4" y="54"/>
                    </a:cubicBezTo>
                    <a:cubicBezTo>
                      <a:pt x="3" y="50"/>
                      <a:pt x="3" y="46"/>
                      <a:pt x="3" y="42"/>
                    </a:cubicBezTo>
                    <a:cubicBezTo>
                      <a:pt x="3" y="30"/>
                      <a:pt x="5" y="19"/>
                      <a:pt x="11" y="12"/>
                    </a:cubicBezTo>
                    <a:cubicBezTo>
                      <a:pt x="17" y="4"/>
                      <a:pt x="26" y="0"/>
                      <a:pt x="39" y="0"/>
                    </a:cubicBezTo>
                    <a:cubicBezTo>
                      <a:pt x="40" y="0"/>
                      <a:pt x="42" y="0"/>
                      <a:pt x="43" y="0"/>
                    </a:cubicBezTo>
                    <a:cubicBezTo>
                      <a:pt x="56" y="1"/>
                      <a:pt x="63" y="7"/>
                      <a:pt x="68" y="14"/>
                    </a:cubicBezTo>
                    <a:cubicBezTo>
                      <a:pt x="71" y="19"/>
                      <a:pt x="72" y="25"/>
                      <a:pt x="73" y="27"/>
                    </a:cubicBezTo>
                    <a:cubicBezTo>
                      <a:pt x="74" y="27"/>
                      <a:pt x="74" y="26"/>
                      <a:pt x="74" y="24"/>
                    </a:cubicBezTo>
                    <a:cubicBezTo>
                      <a:pt x="77" y="16"/>
                      <a:pt x="83" y="13"/>
                      <a:pt x="88" y="13"/>
                    </a:cubicBezTo>
                    <a:cubicBezTo>
                      <a:pt x="95" y="13"/>
                      <a:pt x="102" y="17"/>
                      <a:pt x="102" y="17"/>
                    </a:cubicBezTo>
                    <a:cubicBezTo>
                      <a:pt x="121" y="28"/>
                      <a:pt x="128" y="41"/>
                      <a:pt x="128" y="56"/>
                    </a:cubicBezTo>
                    <a:cubicBezTo>
                      <a:pt x="128" y="88"/>
                      <a:pt x="94" y="122"/>
                      <a:pt x="79" y="135"/>
                    </a:cubicBezTo>
                    <a:cubicBezTo>
                      <a:pt x="45" y="162"/>
                      <a:pt x="23" y="186"/>
                      <a:pt x="23" y="186"/>
                    </a:cubicBezTo>
                    <a:cubicBezTo>
                      <a:pt x="23" y="187"/>
                      <a:pt x="23" y="187"/>
                      <a:pt x="22" y="187"/>
                    </a:cubicBezTo>
                    <a:close/>
                    <a:moveTo>
                      <a:pt x="22" y="185"/>
                    </a:moveTo>
                    <a:cubicBezTo>
                      <a:pt x="23" y="184"/>
                      <a:pt x="23" y="184"/>
                      <a:pt x="23" y="184"/>
                    </a:cubicBezTo>
                    <a:lnTo>
                      <a:pt x="22" y="185"/>
                    </a:lnTo>
                    <a:close/>
                    <a:moveTo>
                      <a:pt x="6" y="42"/>
                    </a:moveTo>
                    <a:cubicBezTo>
                      <a:pt x="6" y="46"/>
                      <a:pt x="6" y="50"/>
                      <a:pt x="7" y="54"/>
                    </a:cubicBezTo>
                    <a:cubicBezTo>
                      <a:pt x="8" y="65"/>
                      <a:pt x="9" y="82"/>
                      <a:pt x="9" y="100"/>
                    </a:cubicBezTo>
                    <a:cubicBezTo>
                      <a:pt x="9" y="131"/>
                      <a:pt x="7" y="163"/>
                      <a:pt x="3" y="170"/>
                    </a:cubicBezTo>
                    <a:cubicBezTo>
                      <a:pt x="3" y="171"/>
                      <a:pt x="3" y="172"/>
                      <a:pt x="3" y="172"/>
                    </a:cubicBezTo>
                    <a:cubicBezTo>
                      <a:pt x="3" y="175"/>
                      <a:pt x="7" y="178"/>
                      <a:pt x="12" y="180"/>
                    </a:cubicBezTo>
                    <a:cubicBezTo>
                      <a:pt x="16" y="182"/>
                      <a:pt x="20" y="183"/>
                      <a:pt x="22" y="184"/>
                    </a:cubicBezTo>
                    <a:cubicBezTo>
                      <a:pt x="26" y="180"/>
                      <a:pt x="46" y="157"/>
                      <a:pt x="77" y="132"/>
                    </a:cubicBezTo>
                    <a:cubicBezTo>
                      <a:pt x="92" y="120"/>
                      <a:pt x="125" y="86"/>
                      <a:pt x="125" y="56"/>
                    </a:cubicBezTo>
                    <a:cubicBezTo>
                      <a:pt x="125" y="43"/>
                      <a:pt x="119" y="30"/>
                      <a:pt x="100" y="20"/>
                    </a:cubicBezTo>
                    <a:cubicBezTo>
                      <a:pt x="100" y="20"/>
                      <a:pt x="99" y="19"/>
                      <a:pt x="96" y="18"/>
                    </a:cubicBezTo>
                    <a:cubicBezTo>
                      <a:pt x="94" y="17"/>
                      <a:pt x="91" y="16"/>
                      <a:pt x="88" y="16"/>
                    </a:cubicBezTo>
                    <a:cubicBezTo>
                      <a:pt x="84" y="16"/>
                      <a:pt x="80" y="18"/>
                      <a:pt x="77" y="25"/>
                    </a:cubicBezTo>
                    <a:cubicBezTo>
                      <a:pt x="77" y="27"/>
                      <a:pt x="76" y="28"/>
                      <a:pt x="76" y="29"/>
                    </a:cubicBezTo>
                    <a:cubicBezTo>
                      <a:pt x="75" y="30"/>
                      <a:pt x="75" y="31"/>
                      <a:pt x="73" y="31"/>
                    </a:cubicBezTo>
                    <a:cubicBezTo>
                      <a:pt x="72" y="31"/>
                      <a:pt x="71" y="30"/>
                      <a:pt x="71" y="29"/>
                    </a:cubicBezTo>
                    <a:cubicBezTo>
                      <a:pt x="71" y="28"/>
                      <a:pt x="70" y="27"/>
                      <a:pt x="70" y="26"/>
                    </a:cubicBezTo>
                    <a:cubicBezTo>
                      <a:pt x="69" y="24"/>
                      <a:pt x="68" y="20"/>
                      <a:pt x="66" y="17"/>
                    </a:cubicBezTo>
                    <a:cubicBezTo>
                      <a:pt x="62" y="10"/>
                      <a:pt x="56" y="4"/>
                      <a:pt x="43" y="3"/>
                    </a:cubicBezTo>
                    <a:cubicBezTo>
                      <a:pt x="42" y="3"/>
                      <a:pt x="40" y="3"/>
                      <a:pt x="39" y="3"/>
                    </a:cubicBezTo>
                    <a:cubicBezTo>
                      <a:pt x="15" y="3"/>
                      <a:pt x="6" y="18"/>
                      <a:pt x="6" y="4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4" name="Freeform 82">
                <a:extLst>
                  <a:ext uri="{FF2B5EF4-FFF2-40B4-BE49-F238E27FC236}">
                    <a16:creationId xmlns:a16="http://schemas.microsoft.com/office/drawing/2014/main" id="{20676746-A093-60DC-D90A-78EE80453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9" y="431"/>
                <a:ext cx="87" cy="42"/>
              </a:xfrm>
              <a:custGeom>
                <a:avLst/>
                <a:gdLst>
                  <a:gd name="T0" fmla="*/ 5 w 37"/>
                  <a:gd name="T1" fmla="*/ 16 h 18"/>
                  <a:gd name="T2" fmla="*/ 1 w 37"/>
                  <a:gd name="T3" fmla="*/ 8 h 18"/>
                  <a:gd name="T4" fmla="*/ 29 w 37"/>
                  <a:gd name="T5" fmla="*/ 2 h 18"/>
                  <a:gd name="T6" fmla="*/ 16 w 37"/>
                  <a:gd name="T7" fmla="*/ 15 h 18"/>
                  <a:gd name="T8" fmla="*/ 5 w 37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8">
                    <a:moveTo>
                      <a:pt x="5" y="16"/>
                    </a:moveTo>
                    <a:cubicBezTo>
                      <a:pt x="5" y="16"/>
                      <a:pt x="0" y="13"/>
                      <a:pt x="1" y="8"/>
                    </a:cubicBezTo>
                    <a:cubicBezTo>
                      <a:pt x="2" y="2"/>
                      <a:pt x="23" y="0"/>
                      <a:pt x="29" y="2"/>
                    </a:cubicBezTo>
                    <a:cubicBezTo>
                      <a:pt x="37" y="6"/>
                      <a:pt x="16" y="15"/>
                      <a:pt x="16" y="15"/>
                    </a:cubicBezTo>
                    <a:cubicBezTo>
                      <a:pt x="16" y="15"/>
                      <a:pt x="10" y="18"/>
                      <a:pt x="5" y="1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5" name="Freeform 83">
                <a:extLst>
                  <a:ext uri="{FF2B5EF4-FFF2-40B4-BE49-F238E27FC236}">
                    <a16:creationId xmlns:a16="http://schemas.microsoft.com/office/drawing/2014/main" id="{5AFFD135-20FC-1ABD-1244-D61756A01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" y="379"/>
                <a:ext cx="71" cy="68"/>
              </a:xfrm>
              <a:custGeom>
                <a:avLst/>
                <a:gdLst>
                  <a:gd name="T0" fmla="*/ 20 w 30"/>
                  <a:gd name="T1" fmla="*/ 28 h 29"/>
                  <a:gd name="T2" fmla="*/ 28 w 30"/>
                  <a:gd name="T3" fmla="*/ 23 h 29"/>
                  <a:gd name="T4" fmla="*/ 9 w 30"/>
                  <a:gd name="T5" fmla="*/ 3 h 29"/>
                  <a:gd name="T6" fmla="*/ 11 w 30"/>
                  <a:gd name="T7" fmla="*/ 21 h 29"/>
                  <a:gd name="T8" fmla="*/ 20 w 30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9">
                    <a:moveTo>
                      <a:pt x="20" y="28"/>
                    </a:moveTo>
                    <a:cubicBezTo>
                      <a:pt x="20" y="28"/>
                      <a:pt x="25" y="29"/>
                      <a:pt x="28" y="23"/>
                    </a:cubicBezTo>
                    <a:cubicBezTo>
                      <a:pt x="30" y="18"/>
                      <a:pt x="14" y="4"/>
                      <a:pt x="9" y="3"/>
                    </a:cubicBezTo>
                    <a:cubicBezTo>
                      <a:pt x="0" y="0"/>
                      <a:pt x="11" y="21"/>
                      <a:pt x="11" y="21"/>
                    </a:cubicBezTo>
                    <a:cubicBezTo>
                      <a:pt x="11" y="21"/>
                      <a:pt x="16" y="28"/>
                      <a:pt x="20" y="2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6" name="Freeform 84">
                <a:extLst>
                  <a:ext uri="{FF2B5EF4-FFF2-40B4-BE49-F238E27FC236}">
                    <a16:creationId xmlns:a16="http://schemas.microsoft.com/office/drawing/2014/main" id="{39B37BAC-22B9-DD88-715B-A3E24FA1A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" y="1015"/>
                <a:ext cx="222" cy="248"/>
              </a:xfrm>
              <a:custGeom>
                <a:avLst/>
                <a:gdLst>
                  <a:gd name="T0" fmla="*/ 94 w 94"/>
                  <a:gd name="T1" fmla="*/ 6 h 105"/>
                  <a:gd name="T2" fmla="*/ 26 w 94"/>
                  <a:gd name="T3" fmla="*/ 80 h 105"/>
                  <a:gd name="T4" fmla="*/ 33 w 94"/>
                  <a:gd name="T5" fmla="*/ 94 h 105"/>
                  <a:gd name="T6" fmla="*/ 24 w 94"/>
                  <a:gd name="T7" fmla="*/ 92 h 105"/>
                  <a:gd name="T8" fmla="*/ 19 w 94"/>
                  <a:gd name="T9" fmla="*/ 105 h 105"/>
                  <a:gd name="T10" fmla="*/ 16 w 94"/>
                  <a:gd name="T11" fmla="*/ 91 h 105"/>
                  <a:gd name="T12" fmla="*/ 7 w 94"/>
                  <a:gd name="T13" fmla="*/ 101 h 105"/>
                  <a:gd name="T14" fmla="*/ 11 w 94"/>
                  <a:gd name="T15" fmla="*/ 87 h 105"/>
                  <a:gd name="T16" fmla="*/ 0 w 94"/>
                  <a:gd name="T17" fmla="*/ 89 h 105"/>
                  <a:gd name="T18" fmla="*/ 8 w 94"/>
                  <a:gd name="T19" fmla="*/ 82 h 105"/>
                  <a:gd name="T20" fmla="*/ 2 w 94"/>
                  <a:gd name="T21" fmla="*/ 77 h 105"/>
                  <a:gd name="T22" fmla="*/ 14 w 94"/>
                  <a:gd name="T23" fmla="*/ 75 h 105"/>
                  <a:gd name="T24" fmla="*/ 92 w 94"/>
                  <a:gd name="T25" fmla="*/ 0 h 105"/>
                  <a:gd name="T26" fmla="*/ 94 w 94"/>
                  <a:gd name="T27" fmla="*/ 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05">
                    <a:moveTo>
                      <a:pt x="94" y="6"/>
                    </a:moveTo>
                    <a:cubicBezTo>
                      <a:pt x="94" y="6"/>
                      <a:pt x="40" y="23"/>
                      <a:pt x="26" y="80"/>
                    </a:cubicBezTo>
                    <a:cubicBezTo>
                      <a:pt x="26" y="80"/>
                      <a:pt x="38" y="88"/>
                      <a:pt x="33" y="94"/>
                    </a:cubicBezTo>
                    <a:cubicBezTo>
                      <a:pt x="30" y="99"/>
                      <a:pt x="24" y="92"/>
                      <a:pt x="24" y="92"/>
                    </a:cubicBezTo>
                    <a:cubicBezTo>
                      <a:pt x="24" y="92"/>
                      <a:pt x="25" y="105"/>
                      <a:pt x="19" y="105"/>
                    </a:cubicBezTo>
                    <a:cubicBezTo>
                      <a:pt x="14" y="104"/>
                      <a:pt x="16" y="91"/>
                      <a:pt x="16" y="91"/>
                    </a:cubicBezTo>
                    <a:cubicBezTo>
                      <a:pt x="16" y="91"/>
                      <a:pt x="12" y="103"/>
                      <a:pt x="7" y="101"/>
                    </a:cubicBezTo>
                    <a:cubicBezTo>
                      <a:pt x="2" y="99"/>
                      <a:pt x="11" y="87"/>
                      <a:pt x="11" y="87"/>
                    </a:cubicBezTo>
                    <a:cubicBezTo>
                      <a:pt x="11" y="87"/>
                      <a:pt x="0" y="95"/>
                      <a:pt x="0" y="89"/>
                    </a:cubicBezTo>
                    <a:cubicBezTo>
                      <a:pt x="0" y="83"/>
                      <a:pt x="8" y="82"/>
                      <a:pt x="8" y="82"/>
                    </a:cubicBezTo>
                    <a:cubicBezTo>
                      <a:pt x="8" y="82"/>
                      <a:pt x="0" y="82"/>
                      <a:pt x="2" y="77"/>
                    </a:cubicBezTo>
                    <a:cubicBezTo>
                      <a:pt x="3" y="72"/>
                      <a:pt x="14" y="75"/>
                      <a:pt x="14" y="75"/>
                    </a:cubicBezTo>
                    <a:cubicBezTo>
                      <a:pt x="14" y="75"/>
                      <a:pt x="31" y="15"/>
                      <a:pt x="92" y="0"/>
                    </a:cubicBezTo>
                    <a:lnTo>
                      <a:pt x="94" y="6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7" name="Freeform 85">
                <a:extLst>
                  <a:ext uri="{FF2B5EF4-FFF2-40B4-BE49-F238E27FC236}">
                    <a16:creationId xmlns:a16="http://schemas.microsoft.com/office/drawing/2014/main" id="{61E6A13D-93EA-5E6B-66CC-354E142F38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8" y="1013"/>
                <a:ext cx="229" cy="253"/>
              </a:xfrm>
              <a:custGeom>
                <a:avLst/>
                <a:gdLst>
                  <a:gd name="T0" fmla="*/ 16 w 97"/>
                  <a:gd name="T1" fmla="*/ 99 h 107"/>
                  <a:gd name="T2" fmla="*/ 8 w 97"/>
                  <a:gd name="T3" fmla="*/ 104 h 107"/>
                  <a:gd name="T4" fmla="*/ 8 w 97"/>
                  <a:gd name="T5" fmla="*/ 93 h 107"/>
                  <a:gd name="T6" fmla="*/ 1 w 97"/>
                  <a:gd name="T7" fmla="*/ 93 h 107"/>
                  <a:gd name="T8" fmla="*/ 0 w 97"/>
                  <a:gd name="T9" fmla="*/ 90 h 107"/>
                  <a:gd name="T10" fmla="*/ 2 w 97"/>
                  <a:gd name="T11" fmla="*/ 79 h 107"/>
                  <a:gd name="T12" fmla="*/ 9 w 97"/>
                  <a:gd name="T13" fmla="*/ 74 h 107"/>
                  <a:gd name="T14" fmla="*/ 93 w 97"/>
                  <a:gd name="T15" fmla="*/ 0 h 107"/>
                  <a:gd name="T16" fmla="*/ 97 w 97"/>
                  <a:gd name="T17" fmla="*/ 7 h 107"/>
                  <a:gd name="T18" fmla="*/ 97 w 97"/>
                  <a:gd name="T19" fmla="*/ 7 h 107"/>
                  <a:gd name="T20" fmla="*/ 96 w 97"/>
                  <a:gd name="T21" fmla="*/ 9 h 107"/>
                  <a:gd name="T22" fmla="*/ 30 w 97"/>
                  <a:gd name="T23" fmla="*/ 81 h 107"/>
                  <a:gd name="T24" fmla="*/ 37 w 97"/>
                  <a:gd name="T25" fmla="*/ 96 h 107"/>
                  <a:gd name="T26" fmla="*/ 28 w 97"/>
                  <a:gd name="T27" fmla="*/ 96 h 107"/>
                  <a:gd name="T28" fmla="*/ 21 w 97"/>
                  <a:gd name="T29" fmla="*/ 107 h 107"/>
                  <a:gd name="T30" fmla="*/ 17 w 97"/>
                  <a:gd name="T31" fmla="*/ 104 h 107"/>
                  <a:gd name="T32" fmla="*/ 25 w 97"/>
                  <a:gd name="T33" fmla="*/ 93 h 107"/>
                  <a:gd name="T34" fmla="*/ 26 w 97"/>
                  <a:gd name="T35" fmla="*/ 91 h 107"/>
                  <a:gd name="T36" fmla="*/ 29 w 97"/>
                  <a:gd name="T37" fmla="*/ 93 h 107"/>
                  <a:gd name="T38" fmla="*/ 34 w 97"/>
                  <a:gd name="T39" fmla="*/ 94 h 107"/>
                  <a:gd name="T40" fmla="*/ 31 w 97"/>
                  <a:gd name="T41" fmla="*/ 86 h 107"/>
                  <a:gd name="T42" fmla="*/ 26 w 97"/>
                  <a:gd name="T43" fmla="*/ 81 h 107"/>
                  <a:gd name="T44" fmla="*/ 93 w 97"/>
                  <a:gd name="T45" fmla="*/ 3 h 107"/>
                  <a:gd name="T46" fmla="*/ 18 w 97"/>
                  <a:gd name="T47" fmla="*/ 77 h 107"/>
                  <a:gd name="T48" fmla="*/ 9 w 97"/>
                  <a:gd name="T49" fmla="*/ 77 h 107"/>
                  <a:gd name="T50" fmla="*/ 5 w 97"/>
                  <a:gd name="T51" fmla="*/ 79 h 107"/>
                  <a:gd name="T52" fmla="*/ 10 w 97"/>
                  <a:gd name="T53" fmla="*/ 82 h 107"/>
                  <a:gd name="T54" fmla="*/ 11 w 97"/>
                  <a:gd name="T55" fmla="*/ 85 h 107"/>
                  <a:gd name="T56" fmla="*/ 3 w 97"/>
                  <a:gd name="T57" fmla="*/ 90 h 107"/>
                  <a:gd name="T58" fmla="*/ 3 w 97"/>
                  <a:gd name="T59" fmla="*/ 90 h 107"/>
                  <a:gd name="T60" fmla="*/ 4 w 97"/>
                  <a:gd name="T61" fmla="*/ 91 h 107"/>
                  <a:gd name="T62" fmla="*/ 9 w 97"/>
                  <a:gd name="T63" fmla="*/ 89 h 107"/>
                  <a:gd name="T64" fmla="*/ 14 w 97"/>
                  <a:gd name="T65" fmla="*/ 87 h 107"/>
                  <a:gd name="T66" fmla="*/ 11 w 97"/>
                  <a:gd name="T67" fmla="*/ 93 h 107"/>
                  <a:gd name="T68" fmla="*/ 9 w 97"/>
                  <a:gd name="T69" fmla="*/ 101 h 107"/>
                  <a:gd name="T70" fmla="*/ 14 w 97"/>
                  <a:gd name="T71" fmla="*/ 97 h 107"/>
                  <a:gd name="T72" fmla="*/ 19 w 97"/>
                  <a:gd name="T73" fmla="*/ 91 h 107"/>
                  <a:gd name="T74" fmla="*/ 19 w 97"/>
                  <a:gd name="T75" fmla="*/ 99 h 107"/>
                  <a:gd name="T76" fmla="*/ 21 w 97"/>
                  <a:gd name="T77" fmla="*/ 104 h 107"/>
                  <a:gd name="T78" fmla="*/ 24 w 97"/>
                  <a:gd name="T79" fmla="*/ 10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7" h="107">
                    <a:moveTo>
                      <a:pt x="17" y="104"/>
                    </a:moveTo>
                    <a:cubicBezTo>
                      <a:pt x="16" y="103"/>
                      <a:pt x="16" y="101"/>
                      <a:pt x="16" y="99"/>
                    </a:cubicBezTo>
                    <a:cubicBezTo>
                      <a:pt x="15" y="102"/>
                      <a:pt x="13" y="104"/>
                      <a:pt x="10" y="104"/>
                    </a:cubicBezTo>
                    <a:cubicBezTo>
                      <a:pt x="9" y="104"/>
                      <a:pt x="9" y="104"/>
                      <a:pt x="8" y="104"/>
                    </a:cubicBezTo>
                    <a:cubicBezTo>
                      <a:pt x="6" y="103"/>
                      <a:pt x="6" y="101"/>
                      <a:pt x="6" y="100"/>
                    </a:cubicBezTo>
                    <a:cubicBezTo>
                      <a:pt x="6" y="98"/>
                      <a:pt x="7" y="95"/>
                      <a:pt x="8" y="93"/>
                    </a:cubicBezTo>
                    <a:cubicBezTo>
                      <a:pt x="7" y="94"/>
                      <a:pt x="5" y="94"/>
                      <a:pt x="4" y="94"/>
                    </a:cubicBezTo>
                    <a:cubicBezTo>
                      <a:pt x="3" y="94"/>
                      <a:pt x="2" y="94"/>
                      <a:pt x="1" y="93"/>
                    </a:cubicBezTo>
                    <a:cubicBezTo>
                      <a:pt x="1" y="92"/>
                      <a:pt x="0" y="91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" y="87"/>
                      <a:pt x="3" y="85"/>
                      <a:pt x="5" y="83"/>
                    </a:cubicBezTo>
                    <a:cubicBezTo>
                      <a:pt x="3" y="83"/>
                      <a:pt x="2" y="81"/>
                      <a:pt x="2" y="79"/>
                    </a:cubicBezTo>
                    <a:cubicBezTo>
                      <a:pt x="2" y="79"/>
                      <a:pt x="2" y="78"/>
                      <a:pt x="2" y="78"/>
                    </a:cubicBezTo>
                    <a:cubicBezTo>
                      <a:pt x="3" y="75"/>
                      <a:pt x="7" y="74"/>
                      <a:pt x="9" y="74"/>
                    </a:cubicBezTo>
                    <a:cubicBezTo>
                      <a:pt x="12" y="74"/>
                      <a:pt x="14" y="74"/>
                      <a:pt x="15" y="75"/>
                    </a:cubicBezTo>
                    <a:cubicBezTo>
                      <a:pt x="18" y="65"/>
                      <a:pt x="37" y="13"/>
                      <a:pt x="93" y="0"/>
                    </a:cubicBezTo>
                    <a:cubicBezTo>
                      <a:pt x="94" y="0"/>
                      <a:pt x="95" y="0"/>
                      <a:pt x="95" y="1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7" y="7"/>
                      <a:pt x="97" y="8"/>
                      <a:pt x="97" y="8"/>
                    </a:cubicBezTo>
                    <a:cubicBezTo>
                      <a:pt x="97" y="8"/>
                      <a:pt x="97" y="9"/>
                      <a:pt x="96" y="9"/>
                    </a:cubicBezTo>
                    <a:cubicBezTo>
                      <a:pt x="96" y="9"/>
                      <a:pt x="83" y="13"/>
                      <a:pt x="68" y="24"/>
                    </a:cubicBezTo>
                    <a:cubicBezTo>
                      <a:pt x="53" y="35"/>
                      <a:pt x="37" y="53"/>
                      <a:pt x="30" y="81"/>
                    </a:cubicBezTo>
                    <a:cubicBezTo>
                      <a:pt x="32" y="82"/>
                      <a:pt x="37" y="87"/>
                      <a:pt x="38" y="92"/>
                    </a:cubicBezTo>
                    <a:cubicBezTo>
                      <a:pt x="38" y="94"/>
                      <a:pt x="37" y="95"/>
                      <a:pt x="37" y="96"/>
                    </a:cubicBezTo>
                    <a:cubicBezTo>
                      <a:pt x="36" y="97"/>
                      <a:pt x="34" y="98"/>
                      <a:pt x="33" y="98"/>
                    </a:cubicBezTo>
                    <a:cubicBezTo>
                      <a:pt x="31" y="98"/>
                      <a:pt x="29" y="97"/>
                      <a:pt x="28" y="96"/>
                    </a:cubicBezTo>
                    <a:cubicBezTo>
                      <a:pt x="28" y="97"/>
                      <a:pt x="28" y="99"/>
                      <a:pt x="27" y="101"/>
                    </a:cubicBezTo>
                    <a:cubicBezTo>
                      <a:pt x="26" y="104"/>
                      <a:pt x="25" y="107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19" y="107"/>
                      <a:pt x="18" y="106"/>
                      <a:pt x="17" y="104"/>
                    </a:cubicBezTo>
                    <a:close/>
                    <a:moveTo>
                      <a:pt x="24" y="100"/>
                    </a:moveTo>
                    <a:cubicBezTo>
                      <a:pt x="25" y="97"/>
                      <a:pt x="25" y="94"/>
                      <a:pt x="25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5" y="92"/>
                      <a:pt x="25" y="91"/>
                      <a:pt x="26" y="91"/>
                    </a:cubicBezTo>
                    <a:cubicBezTo>
                      <a:pt x="27" y="91"/>
                      <a:pt x="27" y="91"/>
                      <a:pt x="28" y="92"/>
                    </a:cubicBezTo>
                    <a:cubicBezTo>
                      <a:pt x="28" y="92"/>
                      <a:pt x="28" y="93"/>
                      <a:pt x="29" y="93"/>
                    </a:cubicBezTo>
                    <a:cubicBezTo>
                      <a:pt x="31" y="94"/>
                      <a:pt x="32" y="95"/>
                      <a:pt x="33" y="95"/>
                    </a:cubicBezTo>
                    <a:cubicBezTo>
                      <a:pt x="33" y="95"/>
                      <a:pt x="34" y="95"/>
                      <a:pt x="34" y="94"/>
                    </a:cubicBezTo>
                    <a:cubicBezTo>
                      <a:pt x="35" y="94"/>
                      <a:pt x="35" y="93"/>
                      <a:pt x="35" y="92"/>
                    </a:cubicBezTo>
                    <a:cubicBezTo>
                      <a:pt x="35" y="90"/>
                      <a:pt x="33" y="88"/>
                      <a:pt x="31" y="86"/>
                    </a:cubicBezTo>
                    <a:cubicBezTo>
                      <a:pt x="29" y="84"/>
                      <a:pt x="27" y="83"/>
                      <a:pt x="27" y="83"/>
                    </a:cubicBezTo>
                    <a:cubicBezTo>
                      <a:pt x="26" y="82"/>
                      <a:pt x="26" y="82"/>
                      <a:pt x="26" y="81"/>
                    </a:cubicBezTo>
                    <a:cubicBezTo>
                      <a:pt x="40" y="29"/>
                      <a:pt x="85" y="10"/>
                      <a:pt x="94" y="6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63" y="10"/>
                      <a:pt x="45" y="29"/>
                      <a:pt x="33" y="45"/>
                    </a:cubicBezTo>
                    <a:cubicBezTo>
                      <a:pt x="22" y="62"/>
                      <a:pt x="18" y="77"/>
                      <a:pt x="18" y="77"/>
                    </a:cubicBezTo>
                    <a:cubicBezTo>
                      <a:pt x="17" y="78"/>
                      <a:pt x="17" y="78"/>
                      <a:pt x="16" y="78"/>
                    </a:cubicBezTo>
                    <a:cubicBezTo>
                      <a:pt x="16" y="78"/>
                      <a:pt x="12" y="77"/>
                      <a:pt x="9" y="77"/>
                    </a:cubicBezTo>
                    <a:cubicBezTo>
                      <a:pt x="7" y="77"/>
                      <a:pt x="5" y="78"/>
                      <a:pt x="5" y="79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80"/>
                      <a:pt x="6" y="81"/>
                      <a:pt x="7" y="81"/>
                    </a:cubicBezTo>
                    <a:cubicBezTo>
                      <a:pt x="9" y="82"/>
                      <a:pt x="10" y="82"/>
                      <a:pt x="10" y="82"/>
                    </a:cubicBezTo>
                    <a:cubicBezTo>
                      <a:pt x="11" y="82"/>
                      <a:pt x="12" y="82"/>
                      <a:pt x="12" y="83"/>
                    </a:cubicBezTo>
                    <a:cubicBezTo>
                      <a:pt x="12" y="84"/>
                      <a:pt x="11" y="85"/>
                      <a:pt x="11" y="85"/>
                    </a:cubicBezTo>
                    <a:cubicBezTo>
                      <a:pt x="11" y="85"/>
                      <a:pt x="3" y="86"/>
                      <a:pt x="3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3" y="91"/>
                      <a:pt x="4" y="91"/>
                      <a:pt x="4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5" y="91"/>
                      <a:pt x="7" y="90"/>
                      <a:pt x="9" y="89"/>
                    </a:cubicBezTo>
                    <a:cubicBezTo>
                      <a:pt x="11" y="88"/>
                      <a:pt x="12" y="87"/>
                      <a:pt x="12" y="87"/>
                    </a:cubicBezTo>
                    <a:cubicBezTo>
                      <a:pt x="13" y="87"/>
                      <a:pt x="14" y="87"/>
                      <a:pt x="14" y="87"/>
                    </a:cubicBezTo>
                    <a:cubicBezTo>
                      <a:pt x="15" y="88"/>
                      <a:pt x="15" y="89"/>
                      <a:pt x="14" y="89"/>
                    </a:cubicBezTo>
                    <a:cubicBezTo>
                      <a:pt x="14" y="89"/>
                      <a:pt x="13" y="91"/>
                      <a:pt x="11" y="93"/>
                    </a:cubicBezTo>
                    <a:cubicBezTo>
                      <a:pt x="10" y="96"/>
                      <a:pt x="9" y="98"/>
                      <a:pt x="9" y="100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11" y="101"/>
                      <a:pt x="13" y="99"/>
                      <a:pt x="14" y="97"/>
                    </a:cubicBezTo>
                    <a:cubicBezTo>
                      <a:pt x="16" y="94"/>
                      <a:pt x="17" y="92"/>
                      <a:pt x="17" y="92"/>
                    </a:cubicBezTo>
                    <a:cubicBezTo>
                      <a:pt x="17" y="91"/>
                      <a:pt x="18" y="90"/>
                      <a:pt x="19" y="91"/>
                    </a:cubicBezTo>
                    <a:cubicBezTo>
                      <a:pt x="19" y="91"/>
                      <a:pt x="20" y="92"/>
                      <a:pt x="20" y="92"/>
                    </a:cubicBezTo>
                    <a:cubicBezTo>
                      <a:pt x="20" y="92"/>
                      <a:pt x="19" y="95"/>
                      <a:pt x="19" y="99"/>
                    </a:cubicBezTo>
                    <a:cubicBezTo>
                      <a:pt x="19" y="100"/>
                      <a:pt x="19" y="102"/>
                      <a:pt x="20" y="103"/>
                    </a:cubicBezTo>
                    <a:cubicBezTo>
                      <a:pt x="20" y="104"/>
                      <a:pt x="21" y="104"/>
                      <a:pt x="21" y="104"/>
                    </a:cubicBezTo>
                    <a:cubicBezTo>
                      <a:pt x="21" y="104"/>
                      <a:pt x="21" y="104"/>
                      <a:pt x="21" y="104"/>
                    </a:cubicBezTo>
                    <a:cubicBezTo>
                      <a:pt x="22" y="104"/>
                      <a:pt x="24" y="103"/>
                      <a:pt x="24" y="10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8" name="Freeform 86">
                <a:extLst>
                  <a:ext uri="{FF2B5EF4-FFF2-40B4-BE49-F238E27FC236}">
                    <a16:creationId xmlns:a16="http://schemas.microsoft.com/office/drawing/2014/main" id="{046AB6D1-19C3-B6DC-F4EE-FAD9174D7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1129"/>
                <a:ext cx="187" cy="293"/>
              </a:xfrm>
              <a:custGeom>
                <a:avLst/>
                <a:gdLst>
                  <a:gd name="T0" fmla="*/ 59 w 79"/>
                  <a:gd name="T1" fmla="*/ 1 h 124"/>
                  <a:gd name="T2" fmla="*/ 22 w 79"/>
                  <a:gd name="T3" fmla="*/ 94 h 124"/>
                  <a:gd name="T4" fmla="*/ 6 w 79"/>
                  <a:gd name="T5" fmla="*/ 93 h 124"/>
                  <a:gd name="T6" fmla="*/ 13 w 79"/>
                  <a:gd name="T7" fmla="*/ 100 h 124"/>
                  <a:gd name="T8" fmla="*/ 3 w 79"/>
                  <a:gd name="T9" fmla="*/ 111 h 124"/>
                  <a:gd name="T10" fmla="*/ 17 w 79"/>
                  <a:gd name="T11" fmla="*/ 107 h 124"/>
                  <a:gd name="T12" fmla="*/ 12 w 79"/>
                  <a:gd name="T13" fmla="*/ 120 h 124"/>
                  <a:gd name="T14" fmla="*/ 22 w 79"/>
                  <a:gd name="T15" fmla="*/ 111 h 124"/>
                  <a:gd name="T16" fmla="*/ 25 w 79"/>
                  <a:gd name="T17" fmla="*/ 121 h 124"/>
                  <a:gd name="T18" fmla="*/ 28 w 79"/>
                  <a:gd name="T19" fmla="*/ 111 h 124"/>
                  <a:gd name="T20" fmla="*/ 35 w 79"/>
                  <a:gd name="T21" fmla="*/ 115 h 124"/>
                  <a:gd name="T22" fmla="*/ 32 w 79"/>
                  <a:gd name="T23" fmla="*/ 102 h 124"/>
                  <a:gd name="T24" fmla="*/ 66 w 79"/>
                  <a:gd name="T25" fmla="*/ 0 h 124"/>
                  <a:gd name="T26" fmla="*/ 59 w 79"/>
                  <a:gd name="T27" fmla="*/ 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124">
                    <a:moveTo>
                      <a:pt x="59" y="1"/>
                    </a:moveTo>
                    <a:cubicBezTo>
                      <a:pt x="59" y="1"/>
                      <a:pt x="67" y="57"/>
                      <a:pt x="22" y="94"/>
                    </a:cubicBezTo>
                    <a:cubicBezTo>
                      <a:pt x="22" y="94"/>
                      <a:pt x="10" y="87"/>
                      <a:pt x="6" y="93"/>
                    </a:cubicBezTo>
                    <a:cubicBezTo>
                      <a:pt x="4" y="98"/>
                      <a:pt x="13" y="100"/>
                      <a:pt x="13" y="100"/>
                    </a:cubicBezTo>
                    <a:cubicBezTo>
                      <a:pt x="13" y="100"/>
                      <a:pt x="0" y="106"/>
                      <a:pt x="3" y="111"/>
                    </a:cubicBezTo>
                    <a:cubicBezTo>
                      <a:pt x="6" y="116"/>
                      <a:pt x="17" y="107"/>
                      <a:pt x="17" y="107"/>
                    </a:cubicBezTo>
                    <a:cubicBezTo>
                      <a:pt x="17" y="107"/>
                      <a:pt x="8" y="117"/>
                      <a:pt x="12" y="120"/>
                    </a:cubicBezTo>
                    <a:cubicBezTo>
                      <a:pt x="16" y="124"/>
                      <a:pt x="22" y="111"/>
                      <a:pt x="22" y="111"/>
                    </a:cubicBezTo>
                    <a:cubicBezTo>
                      <a:pt x="22" y="111"/>
                      <a:pt x="20" y="124"/>
                      <a:pt x="25" y="121"/>
                    </a:cubicBezTo>
                    <a:cubicBezTo>
                      <a:pt x="31" y="119"/>
                      <a:pt x="28" y="111"/>
                      <a:pt x="28" y="111"/>
                    </a:cubicBezTo>
                    <a:cubicBezTo>
                      <a:pt x="28" y="111"/>
                      <a:pt x="32" y="118"/>
                      <a:pt x="35" y="115"/>
                    </a:cubicBezTo>
                    <a:cubicBezTo>
                      <a:pt x="39" y="111"/>
                      <a:pt x="32" y="102"/>
                      <a:pt x="32" y="102"/>
                    </a:cubicBezTo>
                    <a:cubicBezTo>
                      <a:pt x="32" y="102"/>
                      <a:pt x="79" y="61"/>
                      <a:pt x="66" y="0"/>
                    </a:cubicBez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19" name="Freeform 87">
                <a:extLst>
                  <a:ext uri="{FF2B5EF4-FFF2-40B4-BE49-F238E27FC236}">
                    <a16:creationId xmlns:a16="http://schemas.microsoft.com/office/drawing/2014/main" id="{8EDEE121-4A1C-550F-838F-0929948922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5" y="1126"/>
                <a:ext cx="163" cy="294"/>
              </a:xfrm>
              <a:custGeom>
                <a:avLst/>
                <a:gdLst>
                  <a:gd name="T0" fmla="*/ 19 w 69"/>
                  <a:gd name="T1" fmla="*/ 118 h 124"/>
                  <a:gd name="T2" fmla="*/ 10 w 69"/>
                  <a:gd name="T3" fmla="*/ 123 h 124"/>
                  <a:gd name="T4" fmla="*/ 10 w 69"/>
                  <a:gd name="T5" fmla="*/ 113 h 124"/>
                  <a:gd name="T6" fmla="*/ 1 w 69"/>
                  <a:gd name="T7" fmla="*/ 112 h 124"/>
                  <a:gd name="T8" fmla="*/ 6 w 69"/>
                  <a:gd name="T9" fmla="*/ 103 h 124"/>
                  <a:gd name="T10" fmla="*/ 8 w 69"/>
                  <a:gd name="T11" fmla="*/ 101 h 124"/>
                  <a:gd name="T12" fmla="*/ 4 w 69"/>
                  <a:gd name="T13" fmla="*/ 94 h 124"/>
                  <a:gd name="T14" fmla="*/ 21 w 69"/>
                  <a:gd name="T15" fmla="*/ 93 h 124"/>
                  <a:gd name="T16" fmla="*/ 57 w 69"/>
                  <a:gd name="T17" fmla="*/ 2 h 124"/>
                  <a:gd name="T18" fmla="*/ 58 w 69"/>
                  <a:gd name="T19" fmla="*/ 0 h 124"/>
                  <a:gd name="T20" fmla="*/ 66 w 69"/>
                  <a:gd name="T21" fmla="*/ 1 h 124"/>
                  <a:gd name="T22" fmla="*/ 33 w 69"/>
                  <a:gd name="T23" fmla="*/ 104 h 124"/>
                  <a:gd name="T24" fmla="*/ 36 w 69"/>
                  <a:gd name="T25" fmla="*/ 117 h 124"/>
                  <a:gd name="T26" fmla="*/ 29 w 69"/>
                  <a:gd name="T27" fmla="*/ 117 h 124"/>
                  <a:gd name="T28" fmla="*/ 23 w 69"/>
                  <a:gd name="T29" fmla="*/ 124 h 124"/>
                  <a:gd name="T30" fmla="*/ 20 w 69"/>
                  <a:gd name="T31" fmla="*/ 121 h 124"/>
                  <a:gd name="T32" fmla="*/ 23 w 69"/>
                  <a:gd name="T33" fmla="*/ 112 h 124"/>
                  <a:gd name="T34" fmla="*/ 23 w 69"/>
                  <a:gd name="T35" fmla="*/ 120 h 124"/>
                  <a:gd name="T36" fmla="*/ 24 w 69"/>
                  <a:gd name="T37" fmla="*/ 121 h 124"/>
                  <a:gd name="T38" fmla="*/ 26 w 69"/>
                  <a:gd name="T39" fmla="*/ 112 h 124"/>
                  <a:gd name="T40" fmla="*/ 28 w 69"/>
                  <a:gd name="T41" fmla="*/ 111 h 124"/>
                  <a:gd name="T42" fmla="*/ 32 w 69"/>
                  <a:gd name="T43" fmla="*/ 115 h 124"/>
                  <a:gd name="T44" fmla="*/ 34 w 69"/>
                  <a:gd name="T45" fmla="*/ 113 h 124"/>
                  <a:gd name="T46" fmla="*/ 29 w 69"/>
                  <a:gd name="T47" fmla="*/ 104 h 124"/>
                  <a:gd name="T48" fmla="*/ 48 w 69"/>
                  <a:gd name="T49" fmla="*/ 81 h 124"/>
                  <a:gd name="T50" fmla="*/ 64 w 69"/>
                  <a:gd name="T51" fmla="*/ 3 h 124"/>
                  <a:gd name="T52" fmla="*/ 60 w 69"/>
                  <a:gd name="T53" fmla="*/ 12 h 124"/>
                  <a:gd name="T54" fmla="*/ 20 w 69"/>
                  <a:gd name="T55" fmla="*/ 96 h 124"/>
                  <a:gd name="T56" fmla="*/ 11 w 69"/>
                  <a:gd name="T57" fmla="*/ 93 h 124"/>
                  <a:gd name="T58" fmla="*/ 6 w 69"/>
                  <a:gd name="T59" fmla="*/ 96 h 124"/>
                  <a:gd name="T60" fmla="*/ 12 w 69"/>
                  <a:gd name="T61" fmla="*/ 100 h 124"/>
                  <a:gd name="T62" fmla="*/ 12 w 69"/>
                  <a:gd name="T63" fmla="*/ 102 h 124"/>
                  <a:gd name="T64" fmla="*/ 3 w 69"/>
                  <a:gd name="T65" fmla="*/ 110 h 124"/>
                  <a:gd name="T66" fmla="*/ 5 w 69"/>
                  <a:gd name="T67" fmla="*/ 112 h 124"/>
                  <a:gd name="T68" fmla="*/ 15 w 69"/>
                  <a:gd name="T69" fmla="*/ 107 h 124"/>
                  <a:gd name="T70" fmla="*/ 17 w 69"/>
                  <a:gd name="T71" fmla="*/ 109 h 124"/>
                  <a:gd name="T72" fmla="*/ 11 w 69"/>
                  <a:gd name="T73" fmla="*/ 119 h 124"/>
                  <a:gd name="T74" fmla="*/ 12 w 69"/>
                  <a:gd name="T75" fmla="*/ 121 h 124"/>
                  <a:gd name="T76" fmla="*/ 20 w 69"/>
                  <a:gd name="T77" fmla="*/ 111 h 124"/>
                  <a:gd name="T78" fmla="*/ 22 w 69"/>
                  <a:gd name="T79" fmla="*/ 1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9" h="124">
                    <a:moveTo>
                      <a:pt x="20" y="121"/>
                    </a:moveTo>
                    <a:cubicBezTo>
                      <a:pt x="19" y="120"/>
                      <a:pt x="19" y="119"/>
                      <a:pt x="19" y="118"/>
                    </a:cubicBezTo>
                    <a:cubicBezTo>
                      <a:pt x="17" y="120"/>
                      <a:pt x="15" y="123"/>
                      <a:pt x="12" y="124"/>
                    </a:cubicBezTo>
                    <a:cubicBezTo>
                      <a:pt x="11" y="124"/>
                      <a:pt x="10" y="123"/>
                      <a:pt x="10" y="123"/>
                    </a:cubicBezTo>
                    <a:cubicBezTo>
                      <a:pt x="9" y="122"/>
                      <a:pt x="8" y="120"/>
                      <a:pt x="8" y="119"/>
                    </a:cubicBezTo>
                    <a:cubicBezTo>
                      <a:pt x="8" y="117"/>
                      <a:pt x="9" y="115"/>
                      <a:pt x="10" y="113"/>
                    </a:cubicBezTo>
                    <a:cubicBezTo>
                      <a:pt x="8" y="114"/>
                      <a:pt x="7" y="115"/>
                      <a:pt x="5" y="115"/>
                    </a:cubicBezTo>
                    <a:cubicBezTo>
                      <a:pt x="3" y="115"/>
                      <a:pt x="2" y="114"/>
                      <a:pt x="1" y="112"/>
                    </a:cubicBezTo>
                    <a:cubicBezTo>
                      <a:pt x="0" y="112"/>
                      <a:pt x="0" y="111"/>
                      <a:pt x="0" y="110"/>
                    </a:cubicBezTo>
                    <a:cubicBezTo>
                      <a:pt x="0" y="107"/>
                      <a:pt x="3" y="104"/>
                      <a:pt x="6" y="103"/>
                    </a:cubicBezTo>
                    <a:cubicBezTo>
                      <a:pt x="7" y="102"/>
                      <a:pt x="7" y="102"/>
                      <a:pt x="8" y="101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6" y="100"/>
                      <a:pt x="3" y="99"/>
                      <a:pt x="3" y="96"/>
                    </a:cubicBezTo>
                    <a:cubicBezTo>
                      <a:pt x="3" y="95"/>
                      <a:pt x="4" y="94"/>
                      <a:pt x="4" y="94"/>
                    </a:cubicBezTo>
                    <a:cubicBezTo>
                      <a:pt x="6" y="91"/>
                      <a:pt x="8" y="90"/>
                      <a:pt x="11" y="90"/>
                    </a:cubicBezTo>
                    <a:cubicBezTo>
                      <a:pt x="15" y="90"/>
                      <a:pt x="19" y="92"/>
                      <a:pt x="21" y="93"/>
                    </a:cubicBezTo>
                    <a:cubicBezTo>
                      <a:pt x="53" y="66"/>
                      <a:pt x="57" y="29"/>
                      <a:pt x="57" y="12"/>
                    </a:cubicBezTo>
                    <a:cubicBezTo>
                      <a:pt x="57" y="5"/>
                      <a:pt x="57" y="2"/>
                      <a:pt x="57" y="2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6" y="0"/>
                      <a:pt x="66" y="0"/>
                      <a:pt x="66" y="1"/>
                    </a:cubicBezTo>
                    <a:cubicBezTo>
                      <a:pt x="68" y="8"/>
                      <a:pt x="69" y="16"/>
                      <a:pt x="69" y="23"/>
                    </a:cubicBezTo>
                    <a:cubicBezTo>
                      <a:pt x="69" y="67"/>
                      <a:pt x="39" y="98"/>
                      <a:pt x="33" y="104"/>
                    </a:cubicBezTo>
                    <a:cubicBezTo>
                      <a:pt x="34" y="105"/>
                      <a:pt x="37" y="109"/>
                      <a:pt x="37" y="113"/>
                    </a:cubicBezTo>
                    <a:cubicBezTo>
                      <a:pt x="37" y="114"/>
                      <a:pt x="37" y="116"/>
                      <a:pt x="36" y="117"/>
                    </a:cubicBezTo>
                    <a:cubicBezTo>
                      <a:pt x="35" y="118"/>
                      <a:pt x="34" y="118"/>
                      <a:pt x="32" y="118"/>
                    </a:cubicBezTo>
                    <a:cubicBezTo>
                      <a:pt x="31" y="118"/>
                      <a:pt x="30" y="117"/>
                      <a:pt x="29" y="117"/>
                    </a:cubicBezTo>
                    <a:cubicBezTo>
                      <a:pt x="29" y="119"/>
                      <a:pt x="28" y="122"/>
                      <a:pt x="25" y="124"/>
                    </a:cubicBezTo>
                    <a:cubicBezTo>
                      <a:pt x="24" y="124"/>
                      <a:pt x="24" y="124"/>
                      <a:pt x="23" y="124"/>
                    </a:cubicBezTo>
                    <a:cubicBezTo>
                      <a:pt x="23" y="124"/>
                      <a:pt x="23" y="124"/>
                      <a:pt x="23" y="124"/>
                    </a:cubicBezTo>
                    <a:cubicBezTo>
                      <a:pt x="21" y="124"/>
                      <a:pt x="20" y="123"/>
                      <a:pt x="20" y="121"/>
                    </a:cubicBezTo>
                    <a:close/>
                    <a:moveTo>
                      <a:pt x="22" y="110"/>
                    </a:moveTo>
                    <a:cubicBezTo>
                      <a:pt x="22" y="110"/>
                      <a:pt x="23" y="111"/>
                      <a:pt x="23" y="112"/>
                    </a:cubicBezTo>
                    <a:cubicBezTo>
                      <a:pt x="23" y="112"/>
                      <a:pt x="22" y="114"/>
                      <a:pt x="22" y="117"/>
                    </a:cubicBezTo>
                    <a:cubicBezTo>
                      <a:pt x="22" y="118"/>
                      <a:pt x="22" y="119"/>
                      <a:pt x="23" y="120"/>
                    </a:cubicBezTo>
                    <a:cubicBezTo>
                      <a:pt x="23" y="121"/>
                      <a:pt x="23" y="121"/>
                      <a:pt x="23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6" y="120"/>
                      <a:pt x="26" y="118"/>
                      <a:pt x="26" y="116"/>
                    </a:cubicBezTo>
                    <a:cubicBezTo>
                      <a:pt x="26" y="114"/>
                      <a:pt x="26" y="112"/>
                      <a:pt x="26" y="112"/>
                    </a:cubicBezTo>
                    <a:cubicBezTo>
                      <a:pt x="25" y="111"/>
                      <a:pt x="26" y="111"/>
                      <a:pt x="26" y="110"/>
                    </a:cubicBezTo>
                    <a:cubicBezTo>
                      <a:pt x="27" y="110"/>
                      <a:pt x="28" y="110"/>
                      <a:pt x="28" y="111"/>
                    </a:cubicBezTo>
                    <a:cubicBezTo>
                      <a:pt x="28" y="111"/>
                      <a:pt x="29" y="112"/>
                      <a:pt x="30" y="113"/>
                    </a:cubicBezTo>
                    <a:cubicBezTo>
                      <a:pt x="31" y="114"/>
                      <a:pt x="32" y="115"/>
                      <a:pt x="32" y="115"/>
                    </a:cubicBezTo>
                    <a:cubicBezTo>
                      <a:pt x="33" y="115"/>
                      <a:pt x="33" y="115"/>
                      <a:pt x="33" y="115"/>
                    </a:cubicBezTo>
                    <a:cubicBezTo>
                      <a:pt x="34" y="114"/>
                      <a:pt x="34" y="114"/>
                      <a:pt x="34" y="113"/>
                    </a:cubicBezTo>
                    <a:cubicBezTo>
                      <a:pt x="34" y="112"/>
                      <a:pt x="33" y="109"/>
                      <a:pt x="32" y="108"/>
                    </a:cubicBezTo>
                    <a:cubicBezTo>
                      <a:pt x="31" y="106"/>
                      <a:pt x="29" y="104"/>
                      <a:pt x="29" y="104"/>
                    </a:cubicBezTo>
                    <a:cubicBezTo>
                      <a:pt x="29" y="104"/>
                      <a:pt x="29" y="103"/>
                      <a:pt x="30" y="102"/>
                    </a:cubicBezTo>
                    <a:cubicBezTo>
                      <a:pt x="30" y="102"/>
                      <a:pt x="39" y="94"/>
                      <a:pt x="48" y="81"/>
                    </a:cubicBezTo>
                    <a:cubicBezTo>
                      <a:pt x="57" y="67"/>
                      <a:pt x="66" y="47"/>
                      <a:pt x="66" y="23"/>
                    </a:cubicBezTo>
                    <a:cubicBezTo>
                      <a:pt x="66" y="16"/>
                      <a:pt x="65" y="10"/>
                      <a:pt x="64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5"/>
                      <a:pt x="60" y="8"/>
                      <a:pt x="60" y="12"/>
                    </a:cubicBezTo>
                    <a:cubicBezTo>
                      <a:pt x="60" y="29"/>
                      <a:pt x="56" y="68"/>
                      <a:pt x="22" y="96"/>
                    </a:cubicBezTo>
                    <a:cubicBezTo>
                      <a:pt x="21" y="97"/>
                      <a:pt x="21" y="97"/>
                      <a:pt x="20" y="96"/>
                    </a:cubicBezTo>
                    <a:cubicBezTo>
                      <a:pt x="20" y="96"/>
                      <a:pt x="19" y="96"/>
                      <a:pt x="17" y="95"/>
                    </a:cubicBezTo>
                    <a:cubicBezTo>
                      <a:pt x="15" y="94"/>
                      <a:pt x="13" y="93"/>
                      <a:pt x="11" y="93"/>
                    </a:cubicBezTo>
                    <a:cubicBezTo>
                      <a:pt x="9" y="93"/>
                      <a:pt x="8" y="94"/>
                      <a:pt x="7" y="95"/>
                    </a:cubicBezTo>
                    <a:cubicBezTo>
                      <a:pt x="6" y="95"/>
                      <a:pt x="6" y="96"/>
                      <a:pt x="6" y="96"/>
                    </a:cubicBezTo>
                    <a:cubicBezTo>
                      <a:pt x="6" y="97"/>
                      <a:pt x="7" y="98"/>
                      <a:pt x="9" y="99"/>
                    </a:cubicBezTo>
                    <a:cubicBezTo>
                      <a:pt x="10" y="99"/>
                      <a:pt x="12" y="100"/>
                      <a:pt x="12" y="100"/>
                    </a:cubicBezTo>
                    <a:cubicBezTo>
                      <a:pt x="13" y="100"/>
                      <a:pt x="13" y="100"/>
                      <a:pt x="13" y="101"/>
                    </a:cubicBezTo>
                    <a:cubicBezTo>
                      <a:pt x="13" y="102"/>
                      <a:pt x="13" y="102"/>
                      <a:pt x="12" y="102"/>
                    </a:cubicBezTo>
                    <a:cubicBezTo>
                      <a:pt x="12" y="102"/>
                      <a:pt x="10" y="104"/>
                      <a:pt x="7" y="105"/>
                    </a:cubicBezTo>
                    <a:cubicBezTo>
                      <a:pt x="5" y="107"/>
                      <a:pt x="3" y="109"/>
                      <a:pt x="3" y="110"/>
                    </a:cubicBezTo>
                    <a:cubicBezTo>
                      <a:pt x="3" y="111"/>
                      <a:pt x="3" y="111"/>
                      <a:pt x="3" y="111"/>
                    </a:cubicBezTo>
                    <a:cubicBezTo>
                      <a:pt x="4" y="111"/>
                      <a:pt x="4" y="112"/>
                      <a:pt x="5" y="112"/>
                    </a:cubicBezTo>
                    <a:cubicBezTo>
                      <a:pt x="7" y="112"/>
                      <a:pt x="9" y="111"/>
                      <a:pt x="11" y="109"/>
                    </a:cubicBezTo>
                    <a:cubicBezTo>
                      <a:pt x="13" y="108"/>
                      <a:pt x="15" y="107"/>
                      <a:pt x="15" y="107"/>
                    </a:cubicBezTo>
                    <a:cubicBezTo>
                      <a:pt x="15" y="107"/>
                      <a:pt x="16" y="107"/>
                      <a:pt x="17" y="107"/>
                    </a:cubicBezTo>
                    <a:cubicBezTo>
                      <a:pt x="17" y="108"/>
                      <a:pt x="17" y="109"/>
                      <a:pt x="17" y="109"/>
                    </a:cubicBezTo>
                    <a:cubicBezTo>
                      <a:pt x="17" y="109"/>
                      <a:pt x="15" y="111"/>
                      <a:pt x="14" y="113"/>
                    </a:cubicBezTo>
                    <a:cubicBezTo>
                      <a:pt x="12" y="115"/>
                      <a:pt x="11" y="117"/>
                      <a:pt x="11" y="119"/>
                    </a:cubicBezTo>
                    <a:cubicBezTo>
                      <a:pt x="11" y="120"/>
                      <a:pt x="11" y="120"/>
                      <a:pt x="12" y="120"/>
                    </a:cubicBezTo>
                    <a:cubicBezTo>
                      <a:pt x="12" y="121"/>
                      <a:pt x="12" y="121"/>
                      <a:pt x="12" y="121"/>
                    </a:cubicBezTo>
                    <a:cubicBezTo>
                      <a:pt x="13" y="121"/>
                      <a:pt x="15" y="119"/>
                      <a:pt x="17" y="116"/>
                    </a:cubicBezTo>
                    <a:cubicBezTo>
                      <a:pt x="19" y="113"/>
                      <a:pt x="20" y="111"/>
                      <a:pt x="20" y="111"/>
                    </a:cubicBezTo>
                    <a:cubicBezTo>
                      <a:pt x="20" y="110"/>
                      <a:pt x="21" y="110"/>
                      <a:pt x="21" y="110"/>
                    </a:cubicBezTo>
                    <a:lnTo>
                      <a:pt x="22" y="110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0" name="Freeform 88">
                <a:extLst>
                  <a:ext uri="{FF2B5EF4-FFF2-40B4-BE49-F238E27FC236}">
                    <a16:creationId xmlns:a16="http://schemas.microsoft.com/office/drawing/2014/main" id="{1EE53734-8526-E312-ED3D-FA3940B50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7" y="464"/>
                <a:ext cx="291" cy="343"/>
              </a:xfrm>
              <a:custGeom>
                <a:avLst/>
                <a:gdLst>
                  <a:gd name="T0" fmla="*/ 1 w 123"/>
                  <a:gd name="T1" fmla="*/ 17 h 145"/>
                  <a:gd name="T2" fmla="*/ 117 w 123"/>
                  <a:gd name="T3" fmla="*/ 46 h 145"/>
                  <a:gd name="T4" fmla="*/ 122 w 123"/>
                  <a:gd name="T5" fmla="*/ 49 h 145"/>
                  <a:gd name="T6" fmla="*/ 120 w 123"/>
                  <a:gd name="T7" fmla="*/ 30 h 145"/>
                  <a:gd name="T8" fmla="*/ 73 w 123"/>
                  <a:gd name="T9" fmla="*/ 10 h 145"/>
                  <a:gd name="T10" fmla="*/ 72 w 123"/>
                  <a:gd name="T11" fmla="*/ 12 h 145"/>
                  <a:gd name="T12" fmla="*/ 65 w 123"/>
                  <a:gd name="T13" fmla="*/ 8 h 145"/>
                  <a:gd name="T14" fmla="*/ 8 w 123"/>
                  <a:gd name="T15" fmla="*/ 0 h 145"/>
                  <a:gd name="T16" fmla="*/ 1 w 123"/>
                  <a:gd name="T17" fmla="*/ 17 h 145"/>
                  <a:gd name="T18" fmla="*/ 3 w 123"/>
                  <a:gd name="T19" fmla="*/ 71 h 145"/>
                  <a:gd name="T20" fmla="*/ 3 w 123"/>
                  <a:gd name="T21" fmla="*/ 88 h 145"/>
                  <a:gd name="T22" fmla="*/ 65 w 123"/>
                  <a:gd name="T23" fmla="*/ 109 h 145"/>
                  <a:gd name="T24" fmla="*/ 78 w 123"/>
                  <a:gd name="T25" fmla="*/ 117 h 145"/>
                  <a:gd name="T26" fmla="*/ 90 w 123"/>
                  <a:gd name="T27" fmla="*/ 106 h 145"/>
                  <a:gd name="T28" fmla="*/ 73 w 123"/>
                  <a:gd name="T29" fmla="*/ 95 h 145"/>
                  <a:gd name="T30" fmla="*/ 3 w 123"/>
                  <a:gd name="T31" fmla="*/ 71 h 145"/>
                  <a:gd name="T32" fmla="*/ 101 w 123"/>
                  <a:gd name="T33" fmla="*/ 63 h 145"/>
                  <a:gd name="T34" fmla="*/ 0 w 123"/>
                  <a:gd name="T35" fmla="*/ 35 h 145"/>
                  <a:gd name="T36" fmla="*/ 1 w 123"/>
                  <a:gd name="T37" fmla="*/ 41 h 145"/>
                  <a:gd name="T38" fmla="*/ 2 w 123"/>
                  <a:gd name="T39" fmla="*/ 51 h 145"/>
                  <a:gd name="T40" fmla="*/ 93 w 123"/>
                  <a:gd name="T41" fmla="*/ 77 h 145"/>
                  <a:gd name="T42" fmla="*/ 106 w 123"/>
                  <a:gd name="T43" fmla="*/ 86 h 145"/>
                  <a:gd name="T44" fmla="*/ 114 w 123"/>
                  <a:gd name="T45" fmla="*/ 72 h 145"/>
                  <a:gd name="T46" fmla="*/ 101 w 123"/>
                  <a:gd name="T47" fmla="*/ 63 h 145"/>
                  <a:gd name="T48" fmla="*/ 3 w 123"/>
                  <a:gd name="T49" fmla="*/ 108 h 145"/>
                  <a:gd name="T50" fmla="*/ 2 w 123"/>
                  <a:gd name="T51" fmla="*/ 124 h 145"/>
                  <a:gd name="T52" fmla="*/ 34 w 123"/>
                  <a:gd name="T53" fmla="*/ 137 h 145"/>
                  <a:gd name="T54" fmla="*/ 46 w 123"/>
                  <a:gd name="T55" fmla="*/ 145 h 145"/>
                  <a:gd name="T56" fmla="*/ 58 w 123"/>
                  <a:gd name="T57" fmla="*/ 134 h 145"/>
                  <a:gd name="T58" fmla="*/ 42 w 123"/>
                  <a:gd name="T59" fmla="*/ 123 h 145"/>
                  <a:gd name="T60" fmla="*/ 3 w 123"/>
                  <a:gd name="T61" fmla="*/ 108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145">
                    <a:moveTo>
                      <a:pt x="1" y="17"/>
                    </a:moveTo>
                    <a:cubicBezTo>
                      <a:pt x="55" y="15"/>
                      <a:pt x="97" y="35"/>
                      <a:pt x="117" y="46"/>
                    </a:cubicBezTo>
                    <a:cubicBezTo>
                      <a:pt x="119" y="47"/>
                      <a:pt x="121" y="48"/>
                      <a:pt x="122" y="49"/>
                    </a:cubicBezTo>
                    <a:cubicBezTo>
                      <a:pt x="123" y="43"/>
                      <a:pt x="123" y="36"/>
                      <a:pt x="120" y="30"/>
                    </a:cubicBezTo>
                    <a:cubicBezTo>
                      <a:pt x="109" y="23"/>
                      <a:pt x="93" y="16"/>
                      <a:pt x="73" y="10"/>
                    </a:cubicBezTo>
                    <a:cubicBezTo>
                      <a:pt x="72" y="11"/>
                      <a:pt x="72" y="11"/>
                      <a:pt x="72" y="12"/>
                    </a:cubicBezTo>
                    <a:cubicBezTo>
                      <a:pt x="69" y="21"/>
                      <a:pt x="69" y="16"/>
                      <a:pt x="65" y="8"/>
                    </a:cubicBezTo>
                    <a:cubicBezTo>
                      <a:pt x="49" y="4"/>
                      <a:pt x="29" y="1"/>
                      <a:pt x="8" y="0"/>
                    </a:cubicBezTo>
                    <a:cubicBezTo>
                      <a:pt x="5" y="5"/>
                      <a:pt x="2" y="10"/>
                      <a:pt x="1" y="17"/>
                    </a:cubicBezTo>
                    <a:close/>
                    <a:moveTo>
                      <a:pt x="3" y="71"/>
                    </a:moveTo>
                    <a:cubicBezTo>
                      <a:pt x="3" y="77"/>
                      <a:pt x="3" y="82"/>
                      <a:pt x="3" y="88"/>
                    </a:cubicBezTo>
                    <a:cubicBezTo>
                      <a:pt x="28" y="91"/>
                      <a:pt x="50" y="100"/>
                      <a:pt x="65" y="109"/>
                    </a:cubicBezTo>
                    <a:cubicBezTo>
                      <a:pt x="70" y="112"/>
                      <a:pt x="74" y="115"/>
                      <a:pt x="78" y="117"/>
                    </a:cubicBezTo>
                    <a:cubicBezTo>
                      <a:pt x="81" y="114"/>
                      <a:pt x="85" y="110"/>
                      <a:pt x="90" y="106"/>
                    </a:cubicBezTo>
                    <a:cubicBezTo>
                      <a:pt x="85" y="103"/>
                      <a:pt x="80" y="99"/>
                      <a:pt x="73" y="95"/>
                    </a:cubicBezTo>
                    <a:cubicBezTo>
                      <a:pt x="56" y="85"/>
                      <a:pt x="32" y="75"/>
                      <a:pt x="3" y="71"/>
                    </a:cubicBezTo>
                    <a:close/>
                    <a:moveTo>
                      <a:pt x="101" y="63"/>
                    </a:moveTo>
                    <a:cubicBezTo>
                      <a:pt x="80" y="51"/>
                      <a:pt x="46" y="37"/>
                      <a:pt x="0" y="35"/>
                    </a:cubicBezTo>
                    <a:cubicBezTo>
                      <a:pt x="1" y="37"/>
                      <a:pt x="1" y="39"/>
                      <a:pt x="1" y="41"/>
                    </a:cubicBezTo>
                    <a:cubicBezTo>
                      <a:pt x="1" y="44"/>
                      <a:pt x="2" y="47"/>
                      <a:pt x="2" y="51"/>
                    </a:cubicBezTo>
                    <a:cubicBezTo>
                      <a:pt x="43" y="53"/>
                      <a:pt x="74" y="66"/>
                      <a:pt x="93" y="77"/>
                    </a:cubicBezTo>
                    <a:cubicBezTo>
                      <a:pt x="98" y="80"/>
                      <a:pt x="103" y="83"/>
                      <a:pt x="106" y="86"/>
                    </a:cubicBezTo>
                    <a:cubicBezTo>
                      <a:pt x="109" y="81"/>
                      <a:pt x="112" y="77"/>
                      <a:pt x="114" y="72"/>
                    </a:cubicBezTo>
                    <a:cubicBezTo>
                      <a:pt x="111" y="69"/>
                      <a:pt x="106" y="66"/>
                      <a:pt x="101" y="63"/>
                    </a:cubicBezTo>
                    <a:close/>
                    <a:moveTo>
                      <a:pt x="3" y="108"/>
                    </a:moveTo>
                    <a:cubicBezTo>
                      <a:pt x="3" y="113"/>
                      <a:pt x="2" y="119"/>
                      <a:pt x="2" y="124"/>
                    </a:cubicBezTo>
                    <a:cubicBezTo>
                      <a:pt x="15" y="127"/>
                      <a:pt x="26" y="132"/>
                      <a:pt x="34" y="137"/>
                    </a:cubicBezTo>
                    <a:cubicBezTo>
                      <a:pt x="39" y="139"/>
                      <a:pt x="43" y="142"/>
                      <a:pt x="46" y="145"/>
                    </a:cubicBezTo>
                    <a:cubicBezTo>
                      <a:pt x="50" y="141"/>
                      <a:pt x="54" y="138"/>
                      <a:pt x="58" y="134"/>
                    </a:cubicBezTo>
                    <a:cubicBezTo>
                      <a:pt x="54" y="131"/>
                      <a:pt x="49" y="127"/>
                      <a:pt x="42" y="123"/>
                    </a:cubicBezTo>
                    <a:cubicBezTo>
                      <a:pt x="32" y="117"/>
                      <a:pt x="19" y="111"/>
                      <a:pt x="3" y="1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1" name="Freeform 89">
                <a:extLst>
                  <a:ext uri="{FF2B5EF4-FFF2-40B4-BE49-F238E27FC236}">
                    <a16:creationId xmlns:a16="http://schemas.microsoft.com/office/drawing/2014/main" id="{61504A26-FC17-4165-2110-B2675118E7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5" y="461"/>
                <a:ext cx="296" cy="348"/>
              </a:xfrm>
              <a:custGeom>
                <a:avLst/>
                <a:gdLst>
                  <a:gd name="T0" fmla="*/ 34 w 125"/>
                  <a:gd name="T1" fmla="*/ 139 h 147"/>
                  <a:gd name="T2" fmla="*/ 2 w 125"/>
                  <a:gd name="T3" fmla="*/ 125 h 147"/>
                  <a:gd name="T4" fmla="*/ 3 w 125"/>
                  <a:gd name="T5" fmla="*/ 107 h 147"/>
                  <a:gd name="T6" fmla="*/ 44 w 125"/>
                  <a:gd name="T7" fmla="*/ 122 h 147"/>
                  <a:gd name="T8" fmla="*/ 61 w 125"/>
                  <a:gd name="T9" fmla="*/ 135 h 147"/>
                  <a:gd name="T10" fmla="*/ 48 w 125"/>
                  <a:gd name="T11" fmla="*/ 147 h 147"/>
                  <a:gd name="T12" fmla="*/ 46 w 125"/>
                  <a:gd name="T13" fmla="*/ 147 h 147"/>
                  <a:gd name="T14" fmla="*/ 47 w 125"/>
                  <a:gd name="T15" fmla="*/ 144 h 147"/>
                  <a:gd name="T16" fmla="*/ 42 w 125"/>
                  <a:gd name="T17" fmla="*/ 125 h 147"/>
                  <a:gd name="T18" fmla="*/ 5 w 125"/>
                  <a:gd name="T19" fmla="*/ 124 h 147"/>
                  <a:gd name="T20" fmla="*/ 4 w 125"/>
                  <a:gd name="T21" fmla="*/ 110 h 147"/>
                  <a:gd name="T22" fmla="*/ 4 w 125"/>
                  <a:gd name="T23" fmla="*/ 110 h 147"/>
                  <a:gd name="T24" fmla="*/ 65 w 125"/>
                  <a:gd name="T25" fmla="*/ 111 h 147"/>
                  <a:gd name="T26" fmla="*/ 3 w 125"/>
                  <a:gd name="T27" fmla="*/ 89 h 147"/>
                  <a:gd name="T28" fmla="*/ 3 w 125"/>
                  <a:gd name="T29" fmla="*/ 72 h 147"/>
                  <a:gd name="T30" fmla="*/ 4 w 125"/>
                  <a:gd name="T31" fmla="*/ 71 h 147"/>
                  <a:gd name="T32" fmla="*/ 91 w 125"/>
                  <a:gd name="T33" fmla="*/ 105 h 147"/>
                  <a:gd name="T34" fmla="*/ 92 w 125"/>
                  <a:gd name="T35" fmla="*/ 108 h 147"/>
                  <a:gd name="T36" fmla="*/ 79 w 125"/>
                  <a:gd name="T37" fmla="*/ 119 h 147"/>
                  <a:gd name="T38" fmla="*/ 67 w 125"/>
                  <a:gd name="T39" fmla="*/ 109 h 147"/>
                  <a:gd name="T40" fmla="*/ 88 w 125"/>
                  <a:gd name="T41" fmla="*/ 107 h 147"/>
                  <a:gd name="T42" fmla="*/ 6 w 125"/>
                  <a:gd name="T43" fmla="*/ 74 h 147"/>
                  <a:gd name="T44" fmla="*/ 67 w 125"/>
                  <a:gd name="T45" fmla="*/ 109 h 147"/>
                  <a:gd name="T46" fmla="*/ 4 w 125"/>
                  <a:gd name="T47" fmla="*/ 72 h 147"/>
                  <a:gd name="T48" fmla="*/ 106 w 125"/>
                  <a:gd name="T49" fmla="*/ 88 h 147"/>
                  <a:gd name="T50" fmla="*/ 3 w 125"/>
                  <a:gd name="T51" fmla="*/ 53 h 147"/>
                  <a:gd name="T52" fmla="*/ 1 w 125"/>
                  <a:gd name="T53" fmla="*/ 42 h 147"/>
                  <a:gd name="T54" fmla="*/ 0 w 125"/>
                  <a:gd name="T55" fmla="*/ 35 h 147"/>
                  <a:gd name="T56" fmla="*/ 103 w 125"/>
                  <a:gd name="T57" fmla="*/ 63 h 147"/>
                  <a:gd name="T58" fmla="*/ 103 w 125"/>
                  <a:gd name="T59" fmla="*/ 63 h 147"/>
                  <a:gd name="T60" fmla="*/ 117 w 125"/>
                  <a:gd name="T61" fmla="*/ 74 h 147"/>
                  <a:gd name="T62" fmla="*/ 107 w 125"/>
                  <a:gd name="T63" fmla="*/ 88 h 147"/>
                  <a:gd name="T64" fmla="*/ 106 w 125"/>
                  <a:gd name="T65" fmla="*/ 88 h 147"/>
                  <a:gd name="T66" fmla="*/ 107 w 125"/>
                  <a:gd name="T67" fmla="*/ 84 h 147"/>
                  <a:gd name="T68" fmla="*/ 101 w 125"/>
                  <a:gd name="T69" fmla="*/ 66 h 147"/>
                  <a:gd name="T70" fmla="*/ 102 w 125"/>
                  <a:gd name="T71" fmla="*/ 64 h 147"/>
                  <a:gd name="T72" fmla="*/ 3 w 125"/>
                  <a:gd name="T73" fmla="*/ 37 h 147"/>
                  <a:gd name="T74" fmla="*/ 4 w 125"/>
                  <a:gd name="T75" fmla="*/ 50 h 147"/>
                  <a:gd name="T76" fmla="*/ 122 w 125"/>
                  <a:gd name="T77" fmla="*/ 52 h 147"/>
                  <a:gd name="T78" fmla="*/ 7 w 125"/>
                  <a:gd name="T79" fmla="*/ 19 h 147"/>
                  <a:gd name="T80" fmla="*/ 2 w 125"/>
                  <a:gd name="T81" fmla="*/ 18 h 147"/>
                  <a:gd name="T82" fmla="*/ 1 w 125"/>
                  <a:gd name="T83" fmla="*/ 18 h 147"/>
                  <a:gd name="T84" fmla="*/ 8 w 125"/>
                  <a:gd name="T85" fmla="*/ 1 h 147"/>
                  <a:gd name="T86" fmla="*/ 67 w 125"/>
                  <a:gd name="T87" fmla="*/ 8 h 147"/>
                  <a:gd name="T88" fmla="*/ 70 w 125"/>
                  <a:gd name="T89" fmla="*/ 15 h 147"/>
                  <a:gd name="T90" fmla="*/ 72 w 125"/>
                  <a:gd name="T91" fmla="*/ 10 h 147"/>
                  <a:gd name="T92" fmla="*/ 122 w 125"/>
                  <a:gd name="T93" fmla="*/ 29 h 147"/>
                  <a:gd name="T94" fmla="*/ 125 w 125"/>
                  <a:gd name="T95" fmla="*/ 44 h 147"/>
                  <a:gd name="T96" fmla="*/ 124 w 125"/>
                  <a:gd name="T97" fmla="*/ 52 h 147"/>
                  <a:gd name="T98" fmla="*/ 122 w 125"/>
                  <a:gd name="T99" fmla="*/ 52 h 147"/>
                  <a:gd name="T100" fmla="*/ 122 w 125"/>
                  <a:gd name="T101" fmla="*/ 48 h 147"/>
                  <a:gd name="T102" fmla="*/ 120 w 125"/>
                  <a:gd name="T103" fmla="*/ 32 h 147"/>
                  <a:gd name="T104" fmla="*/ 74 w 125"/>
                  <a:gd name="T105" fmla="*/ 13 h 147"/>
                  <a:gd name="T106" fmla="*/ 70 w 125"/>
                  <a:gd name="T107" fmla="*/ 19 h 147"/>
                  <a:gd name="T108" fmla="*/ 65 w 125"/>
                  <a:gd name="T109" fmla="*/ 10 h 147"/>
                  <a:gd name="T110" fmla="*/ 4 w 125"/>
                  <a:gd name="T111" fmla="*/ 16 h 147"/>
                  <a:gd name="T112" fmla="*/ 119 w 125"/>
                  <a:gd name="T113" fmla="*/ 4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5" h="147">
                    <a:moveTo>
                      <a:pt x="46" y="147"/>
                    </a:moveTo>
                    <a:cubicBezTo>
                      <a:pt x="43" y="144"/>
                      <a:pt x="39" y="142"/>
                      <a:pt x="34" y="139"/>
                    </a:cubicBezTo>
                    <a:cubicBezTo>
                      <a:pt x="26" y="134"/>
                      <a:pt x="16" y="129"/>
                      <a:pt x="3" y="126"/>
                    </a:cubicBezTo>
                    <a:cubicBezTo>
                      <a:pt x="2" y="126"/>
                      <a:pt x="2" y="126"/>
                      <a:pt x="2" y="125"/>
                    </a:cubicBezTo>
                    <a:cubicBezTo>
                      <a:pt x="2" y="120"/>
                      <a:pt x="2" y="114"/>
                      <a:pt x="2" y="109"/>
                    </a:cubicBezTo>
                    <a:cubicBezTo>
                      <a:pt x="2" y="108"/>
                      <a:pt x="3" y="108"/>
                      <a:pt x="3" y="107"/>
                    </a:cubicBezTo>
                    <a:cubicBezTo>
                      <a:pt x="3" y="107"/>
                      <a:pt x="4" y="107"/>
                      <a:pt x="4" y="107"/>
                    </a:cubicBezTo>
                    <a:cubicBezTo>
                      <a:pt x="20" y="111"/>
                      <a:pt x="34" y="117"/>
                      <a:pt x="44" y="122"/>
                    </a:cubicBezTo>
                    <a:cubicBezTo>
                      <a:pt x="51" y="126"/>
                      <a:pt x="56" y="130"/>
                      <a:pt x="60" y="134"/>
                    </a:cubicBezTo>
                    <a:cubicBezTo>
                      <a:pt x="60" y="134"/>
                      <a:pt x="61" y="134"/>
                      <a:pt x="61" y="135"/>
                    </a:cubicBezTo>
                    <a:cubicBezTo>
                      <a:pt x="61" y="135"/>
                      <a:pt x="60" y="136"/>
                      <a:pt x="60" y="136"/>
                    </a:cubicBezTo>
                    <a:cubicBezTo>
                      <a:pt x="56" y="140"/>
                      <a:pt x="52" y="143"/>
                      <a:pt x="48" y="147"/>
                    </a:cubicBezTo>
                    <a:cubicBezTo>
                      <a:pt x="48" y="147"/>
                      <a:pt x="47" y="147"/>
                      <a:pt x="47" y="147"/>
                    </a:cubicBezTo>
                    <a:lnTo>
                      <a:pt x="46" y="147"/>
                    </a:lnTo>
                    <a:close/>
                    <a:moveTo>
                      <a:pt x="36" y="136"/>
                    </a:moveTo>
                    <a:cubicBezTo>
                      <a:pt x="40" y="139"/>
                      <a:pt x="44" y="141"/>
                      <a:pt x="47" y="144"/>
                    </a:cubicBezTo>
                    <a:cubicBezTo>
                      <a:pt x="50" y="141"/>
                      <a:pt x="53" y="138"/>
                      <a:pt x="57" y="135"/>
                    </a:cubicBezTo>
                    <a:cubicBezTo>
                      <a:pt x="53" y="132"/>
                      <a:pt x="48" y="128"/>
                      <a:pt x="42" y="125"/>
                    </a:cubicBezTo>
                    <a:cubicBezTo>
                      <a:pt x="33" y="120"/>
                      <a:pt x="20" y="114"/>
                      <a:pt x="5" y="111"/>
                    </a:cubicBezTo>
                    <a:cubicBezTo>
                      <a:pt x="5" y="115"/>
                      <a:pt x="5" y="120"/>
                      <a:pt x="5" y="124"/>
                    </a:cubicBezTo>
                    <a:cubicBezTo>
                      <a:pt x="17" y="127"/>
                      <a:pt x="28" y="132"/>
                      <a:pt x="36" y="136"/>
                    </a:cubicBezTo>
                    <a:close/>
                    <a:moveTo>
                      <a:pt x="4" y="110"/>
                    </a:moveTo>
                    <a:cubicBezTo>
                      <a:pt x="4" y="109"/>
                      <a:pt x="4" y="109"/>
                      <a:pt x="4" y="109"/>
                    </a:cubicBezTo>
                    <a:lnTo>
                      <a:pt x="4" y="110"/>
                    </a:lnTo>
                    <a:close/>
                    <a:moveTo>
                      <a:pt x="78" y="119"/>
                    </a:moveTo>
                    <a:cubicBezTo>
                      <a:pt x="75" y="117"/>
                      <a:pt x="70" y="114"/>
                      <a:pt x="65" y="111"/>
                    </a:cubicBezTo>
                    <a:cubicBezTo>
                      <a:pt x="50" y="103"/>
                      <a:pt x="29" y="93"/>
                      <a:pt x="4" y="90"/>
                    </a:cubicBezTo>
                    <a:cubicBezTo>
                      <a:pt x="3" y="90"/>
                      <a:pt x="3" y="89"/>
                      <a:pt x="3" y="89"/>
                    </a:cubicBezTo>
                    <a:cubicBezTo>
                      <a:pt x="3" y="88"/>
                      <a:pt x="3" y="88"/>
                      <a:pt x="3" y="87"/>
                    </a:cubicBezTo>
                    <a:cubicBezTo>
                      <a:pt x="3" y="82"/>
                      <a:pt x="3" y="77"/>
                      <a:pt x="3" y="72"/>
                    </a:cubicBezTo>
                    <a:cubicBezTo>
                      <a:pt x="2" y="72"/>
                      <a:pt x="3" y="72"/>
                      <a:pt x="3" y="71"/>
                    </a:cubicBezTo>
                    <a:cubicBezTo>
                      <a:pt x="3" y="71"/>
                      <a:pt x="4" y="71"/>
                      <a:pt x="4" y="71"/>
                    </a:cubicBezTo>
                    <a:cubicBezTo>
                      <a:pt x="33" y="74"/>
                      <a:pt x="58" y="85"/>
                      <a:pt x="75" y="95"/>
                    </a:cubicBezTo>
                    <a:cubicBezTo>
                      <a:pt x="82" y="99"/>
                      <a:pt x="87" y="102"/>
                      <a:pt x="91" y="105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107"/>
                      <a:pt x="92" y="107"/>
                      <a:pt x="92" y="108"/>
                    </a:cubicBezTo>
                    <a:cubicBezTo>
                      <a:pt x="87" y="112"/>
                      <a:pt x="83" y="116"/>
                      <a:pt x="80" y="119"/>
                    </a:cubicBezTo>
                    <a:cubicBezTo>
                      <a:pt x="79" y="119"/>
                      <a:pt x="79" y="119"/>
                      <a:pt x="79" y="119"/>
                    </a:cubicBezTo>
                    <a:lnTo>
                      <a:pt x="78" y="119"/>
                    </a:lnTo>
                    <a:close/>
                    <a:moveTo>
                      <a:pt x="67" y="109"/>
                    </a:moveTo>
                    <a:cubicBezTo>
                      <a:pt x="71" y="111"/>
                      <a:pt x="75" y="114"/>
                      <a:pt x="79" y="116"/>
                    </a:cubicBezTo>
                    <a:cubicBezTo>
                      <a:pt x="82" y="113"/>
                      <a:pt x="85" y="110"/>
                      <a:pt x="88" y="107"/>
                    </a:cubicBezTo>
                    <a:cubicBezTo>
                      <a:pt x="84" y="104"/>
                      <a:pt x="79" y="101"/>
                      <a:pt x="73" y="97"/>
                    </a:cubicBezTo>
                    <a:cubicBezTo>
                      <a:pt x="57" y="88"/>
                      <a:pt x="34" y="77"/>
                      <a:pt x="6" y="74"/>
                    </a:cubicBezTo>
                    <a:cubicBezTo>
                      <a:pt x="6" y="78"/>
                      <a:pt x="6" y="83"/>
                      <a:pt x="6" y="87"/>
                    </a:cubicBezTo>
                    <a:cubicBezTo>
                      <a:pt x="31" y="90"/>
                      <a:pt x="52" y="100"/>
                      <a:pt x="67" y="109"/>
                    </a:cubicBezTo>
                    <a:close/>
                    <a:moveTo>
                      <a:pt x="4" y="74"/>
                    </a:moveTo>
                    <a:cubicBezTo>
                      <a:pt x="4" y="72"/>
                      <a:pt x="4" y="72"/>
                      <a:pt x="4" y="72"/>
                    </a:cubicBezTo>
                    <a:lnTo>
                      <a:pt x="4" y="74"/>
                    </a:lnTo>
                    <a:close/>
                    <a:moveTo>
                      <a:pt x="106" y="88"/>
                    </a:moveTo>
                    <a:cubicBezTo>
                      <a:pt x="103" y="85"/>
                      <a:pt x="99" y="83"/>
                      <a:pt x="93" y="80"/>
                    </a:cubicBezTo>
                    <a:cubicBezTo>
                      <a:pt x="75" y="69"/>
                      <a:pt x="44" y="56"/>
                      <a:pt x="3" y="53"/>
                    </a:cubicBezTo>
                    <a:cubicBezTo>
                      <a:pt x="2" y="53"/>
                      <a:pt x="2" y="53"/>
                      <a:pt x="2" y="52"/>
                    </a:cubicBezTo>
                    <a:cubicBezTo>
                      <a:pt x="1" y="49"/>
                      <a:pt x="1" y="45"/>
                      <a:pt x="1" y="42"/>
                    </a:cubicBezTo>
                    <a:cubicBezTo>
                      <a:pt x="0" y="40"/>
                      <a:pt x="0" y="38"/>
                      <a:pt x="0" y="3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47" y="36"/>
                      <a:pt x="82" y="51"/>
                      <a:pt x="103" y="63"/>
                    </a:cubicBezTo>
                    <a:cubicBezTo>
                      <a:pt x="103" y="63"/>
                      <a:pt x="103" y="63"/>
                      <a:pt x="103" y="63"/>
                    </a:cubicBezTo>
                    <a:cubicBezTo>
                      <a:pt x="103" y="63"/>
                      <a:pt x="103" y="63"/>
                      <a:pt x="103" y="63"/>
                    </a:cubicBezTo>
                    <a:cubicBezTo>
                      <a:pt x="108" y="66"/>
                      <a:pt x="113" y="69"/>
                      <a:pt x="116" y="72"/>
                    </a:cubicBezTo>
                    <a:cubicBezTo>
                      <a:pt x="117" y="72"/>
                      <a:pt x="117" y="73"/>
                      <a:pt x="117" y="74"/>
                    </a:cubicBezTo>
                    <a:cubicBezTo>
                      <a:pt x="114" y="78"/>
                      <a:pt x="111" y="83"/>
                      <a:pt x="108" y="87"/>
                    </a:cubicBezTo>
                    <a:cubicBezTo>
                      <a:pt x="108" y="88"/>
                      <a:pt x="108" y="88"/>
                      <a:pt x="107" y="88"/>
                    </a:cubicBezTo>
                    <a:cubicBezTo>
                      <a:pt x="107" y="88"/>
                      <a:pt x="107" y="88"/>
                      <a:pt x="107" y="88"/>
                    </a:cubicBezTo>
                    <a:lnTo>
                      <a:pt x="106" y="88"/>
                    </a:lnTo>
                    <a:close/>
                    <a:moveTo>
                      <a:pt x="95" y="77"/>
                    </a:moveTo>
                    <a:cubicBezTo>
                      <a:pt x="100" y="80"/>
                      <a:pt x="104" y="82"/>
                      <a:pt x="107" y="84"/>
                    </a:cubicBezTo>
                    <a:cubicBezTo>
                      <a:pt x="109" y="81"/>
                      <a:pt x="111" y="77"/>
                      <a:pt x="114" y="73"/>
                    </a:cubicBezTo>
                    <a:cubicBezTo>
                      <a:pt x="110" y="71"/>
                      <a:pt x="106" y="68"/>
                      <a:pt x="101" y="6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81" y="54"/>
                      <a:pt x="47" y="40"/>
                      <a:pt x="3" y="37"/>
                    </a:cubicBezTo>
                    <a:cubicBezTo>
                      <a:pt x="3" y="39"/>
                      <a:pt x="3" y="41"/>
                      <a:pt x="4" y="42"/>
                    </a:cubicBezTo>
                    <a:cubicBezTo>
                      <a:pt x="4" y="45"/>
                      <a:pt x="4" y="47"/>
                      <a:pt x="4" y="50"/>
                    </a:cubicBezTo>
                    <a:cubicBezTo>
                      <a:pt x="45" y="53"/>
                      <a:pt x="76" y="66"/>
                      <a:pt x="95" y="77"/>
                    </a:cubicBezTo>
                    <a:close/>
                    <a:moveTo>
                      <a:pt x="122" y="52"/>
                    </a:moveTo>
                    <a:cubicBezTo>
                      <a:pt x="121" y="51"/>
                      <a:pt x="119" y="49"/>
                      <a:pt x="117" y="48"/>
                    </a:cubicBezTo>
                    <a:cubicBezTo>
                      <a:pt x="98" y="37"/>
                      <a:pt x="58" y="19"/>
                      <a:pt x="7" y="19"/>
                    </a:cubicBezTo>
                    <a:cubicBezTo>
                      <a:pt x="5" y="19"/>
                      <a:pt x="4" y="19"/>
                      <a:pt x="2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1" y="19"/>
                      <a:pt x="1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2" y="11"/>
                      <a:pt x="4" y="5"/>
                      <a:pt x="8" y="1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30" y="0"/>
                      <a:pt x="50" y="3"/>
                      <a:pt x="67" y="8"/>
                    </a:cubicBezTo>
                    <a:cubicBezTo>
                      <a:pt x="67" y="8"/>
                      <a:pt x="68" y="8"/>
                      <a:pt x="68" y="9"/>
                    </a:cubicBezTo>
                    <a:cubicBezTo>
                      <a:pt x="69" y="11"/>
                      <a:pt x="70" y="14"/>
                      <a:pt x="70" y="15"/>
                    </a:cubicBezTo>
                    <a:cubicBezTo>
                      <a:pt x="71" y="15"/>
                      <a:pt x="71" y="14"/>
                      <a:pt x="71" y="12"/>
                    </a:cubicBezTo>
                    <a:cubicBezTo>
                      <a:pt x="72" y="12"/>
                      <a:pt x="72" y="11"/>
                      <a:pt x="72" y="10"/>
                    </a:cubicBezTo>
                    <a:cubicBezTo>
                      <a:pt x="72" y="10"/>
                      <a:pt x="73" y="9"/>
                      <a:pt x="74" y="10"/>
                    </a:cubicBezTo>
                    <a:cubicBezTo>
                      <a:pt x="94" y="15"/>
                      <a:pt x="110" y="23"/>
                      <a:pt x="122" y="29"/>
                    </a:cubicBezTo>
                    <a:cubicBezTo>
                      <a:pt x="123" y="30"/>
                      <a:pt x="123" y="30"/>
                      <a:pt x="123" y="30"/>
                    </a:cubicBezTo>
                    <a:cubicBezTo>
                      <a:pt x="124" y="35"/>
                      <a:pt x="125" y="39"/>
                      <a:pt x="125" y="44"/>
                    </a:cubicBezTo>
                    <a:cubicBezTo>
                      <a:pt x="125" y="46"/>
                      <a:pt x="125" y="48"/>
                      <a:pt x="125" y="50"/>
                    </a:cubicBezTo>
                    <a:cubicBezTo>
                      <a:pt x="125" y="51"/>
                      <a:pt x="124" y="51"/>
                      <a:pt x="124" y="52"/>
                    </a:cubicBezTo>
                    <a:cubicBezTo>
                      <a:pt x="123" y="52"/>
                      <a:pt x="123" y="52"/>
                      <a:pt x="123" y="52"/>
                    </a:cubicBezTo>
                    <a:lnTo>
                      <a:pt x="122" y="52"/>
                    </a:lnTo>
                    <a:close/>
                    <a:moveTo>
                      <a:pt x="119" y="46"/>
                    </a:moveTo>
                    <a:cubicBezTo>
                      <a:pt x="120" y="46"/>
                      <a:pt x="121" y="47"/>
                      <a:pt x="122" y="48"/>
                    </a:cubicBezTo>
                    <a:cubicBezTo>
                      <a:pt x="122" y="46"/>
                      <a:pt x="122" y="45"/>
                      <a:pt x="122" y="44"/>
                    </a:cubicBezTo>
                    <a:cubicBezTo>
                      <a:pt x="122" y="40"/>
                      <a:pt x="121" y="36"/>
                      <a:pt x="120" y="32"/>
                    </a:cubicBezTo>
                    <a:cubicBezTo>
                      <a:pt x="109" y="26"/>
                      <a:pt x="94" y="19"/>
                      <a:pt x="74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4" y="15"/>
                      <a:pt x="73" y="16"/>
                      <a:pt x="73" y="17"/>
                    </a:cubicBezTo>
                    <a:cubicBezTo>
                      <a:pt x="72" y="18"/>
                      <a:pt x="72" y="19"/>
                      <a:pt x="70" y="19"/>
                    </a:cubicBezTo>
                    <a:cubicBezTo>
                      <a:pt x="68" y="19"/>
                      <a:pt x="68" y="17"/>
                      <a:pt x="67" y="16"/>
                    </a:cubicBezTo>
                    <a:cubicBezTo>
                      <a:pt x="67" y="14"/>
                      <a:pt x="66" y="12"/>
                      <a:pt x="65" y="10"/>
                    </a:cubicBezTo>
                    <a:cubicBezTo>
                      <a:pt x="49" y="6"/>
                      <a:pt x="30" y="3"/>
                      <a:pt x="10" y="3"/>
                    </a:cubicBezTo>
                    <a:cubicBezTo>
                      <a:pt x="7" y="7"/>
                      <a:pt x="5" y="11"/>
                      <a:pt x="4" y="16"/>
                    </a:cubicBezTo>
                    <a:cubicBezTo>
                      <a:pt x="5" y="16"/>
                      <a:pt x="6" y="16"/>
                      <a:pt x="7" y="16"/>
                    </a:cubicBezTo>
                    <a:cubicBezTo>
                      <a:pt x="59" y="16"/>
                      <a:pt x="99" y="35"/>
                      <a:pt x="119" y="4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2" name="Freeform 90">
                <a:extLst>
                  <a:ext uri="{FF2B5EF4-FFF2-40B4-BE49-F238E27FC236}">
                    <a16:creationId xmlns:a16="http://schemas.microsoft.com/office/drawing/2014/main" id="{6795F768-A619-785D-0210-F9FEEE455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2" y="828"/>
                <a:ext cx="407" cy="353"/>
              </a:xfrm>
              <a:custGeom>
                <a:avLst/>
                <a:gdLst>
                  <a:gd name="T0" fmla="*/ 20 w 172"/>
                  <a:gd name="T1" fmla="*/ 27 h 149"/>
                  <a:gd name="T2" fmla="*/ 14 w 172"/>
                  <a:gd name="T3" fmla="*/ 27 h 149"/>
                  <a:gd name="T4" fmla="*/ 5 w 172"/>
                  <a:gd name="T5" fmla="*/ 36 h 149"/>
                  <a:gd name="T6" fmla="*/ 12 w 172"/>
                  <a:gd name="T7" fmla="*/ 50 h 149"/>
                  <a:gd name="T8" fmla="*/ 69 w 172"/>
                  <a:gd name="T9" fmla="*/ 138 h 149"/>
                  <a:gd name="T10" fmla="*/ 151 w 172"/>
                  <a:gd name="T11" fmla="*/ 115 h 149"/>
                  <a:gd name="T12" fmla="*/ 155 w 172"/>
                  <a:gd name="T13" fmla="*/ 118 h 149"/>
                  <a:gd name="T14" fmla="*/ 170 w 172"/>
                  <a:gd name="T15" fmla="*/ 111 h 149"/>
                  <a:gd name="T16" fmla="*/ 165 w 172"/>
                  <a:gd name="T17" fmla="*/ 97 h 149"/>
                  <a:gd name="T18" fmla="*/ 111 w 172"/>
                  <a:gd name="T19" fmla="*/ 28 h 149"/>
                  <a:gd name="T20" fmla="*/ 20 w 172"/>
                  <a:gd name="T21" fmla="*/ 27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2" h="149">
                    <a:moveTo>
                      <a:pt x="20" y="27"/>
                    </a:moveTo>
                    <a:cubicBezTo>
                      <a:pt x="20" y="27"/>
                      <a:pt x="16" y="27"/>
                      <a:pt x="14" y="27"/>
                    </a:cubicBezTo>
                    <a:cubicBezTo>
                      <a:pt x="10" y="28"/>
                      <a:pt x="6" y="31"/>
                      <a:pt x="5" y="36"/>
                    </a:cubicBezTo>
                    <a:cubicBezTo>
                      <a:pt x="4" y="42"/>
                      <a:pt x="8" y="46"/>
                      <a:pt x="12" y="50"/>
                    </a:cubicBezTo>
                    <a:cubicBezTo>
                      <a:pt x="0" y="93"/>
                      <a:pt x="26" y="125"/>
                      <a:pt x="69" y="138"/>
                    </a:cubicBezTo>
                    <a:cubicBezTo>
                      <a:pt x="104" y="149"/>
                      <a:pt x="131" y="138"/>
                      <a:pt x="151" y="115"/>
                    </a:cubicBezTo>
                    <a:cubicBezTo>
                      <a:pt x="152" y="116"/>
                      <a:pt x="153" y="117"/>
                      <a:pt x="155" y="118"/>
                    </a:cubicBezTo>
                    <a:cubicBezTo>
                      <a:pt x="161" y="120"/>
                      <a:pt x="167" y="117"/>
                      <a:pt x="170" y="111"/>
                    </a:cubicBezTo>
                    <a:cubicBezTo>
                      <a:pt x="172" y="106"/>
                      <a:pt x="170" y="100"/>
                      <a:pt x="165" y="97"/>
                    </a:cubicBezTo>
                    <a:cubicBezTo>
                      <a:pt x="165" y="97"/>
                      <a:pt x="168" y="50"/>
                      <a:pt x="111" y="28"/>
                    </a:cubicBezTo>
                    <a:cubicBezTo>
                      <a:pt x="41" y="0"/>
                      <a:pt x="20" y="27"/>
                      <a:pt x="20" y="27"/>
                    </a:cubicBez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3" name="Freeform 91">
                <a:extLst>
                  <a:ext uri="{FF2B5EF4-FFF2-40B4-BE49-F238E27FC236}">
                    <a16:creationId xmlns:a16="http://schemas.microsoft.com/office/drawing/2014/main" id="{01BDA993-34AD-E495-FA6E-E9B797AC03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9" y="861"/>
                <a:ext cx="400" cy="308"/>
              </a:xfrm>
              <a:custGeom>
                <a:avLst/>
                <a:gdLst>
                  <a:gd name="T0" fmla="*/ 93 w 169"/>
                  <a:gd name="T1" fmla="*/ 130 h 130"/>
                  <a:gd name="T2" fmla="*/ 66 w 169"/>
                  <a:gd name="T3" fmla="*/ 125 h 130"/>
                  <a:gd name="T4" fmla="*/ 5 w 169"/>
                  <a:gd name="T5" fmla="*/ 56 h 130"/>
                  <a:gd name="T6" fmla="*/ 7 w 169"/>
                  <a:gd name="T7" fmla="*/ 36 h 130"/>
                  <a:gd name="T8" fmla="*/ 0 w 169"/>
                  <a:gd name="T9" fmla="*/ 24 h 130"/>
                  <a:gd name="T10" fmla="*/ 1 w 169"/>
                  <a:gd name="T11" fmla="*/ 21 h 130"/>
                  <a:gd name="T12" fmla="*/ 11 w 169"/>
                  <a:gd name="T13" fmla="*/ 12 h 130"/>
                  <a:gd name="T14" fmla="*/ 13 w 169"/>
                  <a:gd name="T15" fmla="*/ 12 h 130"/>
                  <a:gd name="T16" fmla="*/ 16 w 169"/>
                  <a:gd name="T17" fmla="*/ 12 h 130"/>
                  <a:gd name="T18" fmla="*/ 16 w 169"/>
                  <a:gd name="T19" fmla="*/ 12 h 130"/>
                  <a:gd name="T20" fmla="*/ 53 w 169"/>
                  <a:gd name="T21" fmla="*/ 0 h 130"/>
                  <a:gd name="T22" fmla="*/ 109 w 169"/>
                  <a:gd name="T23" fmla="*/ 12 h 130"/>
                  <a:gd name="T24" fmla="*/ 164 w 169"/>
                  <a:gd name="T25" fmla="*/ 82 h 130"/>
                  <a:gd name="T26" fmla="*/ 164 w 169"/>
                  <a:gd name="T27" fmla="*/ 83 h 130"/>
                  <a:gd name="T28" fmla="*/ 169 w 169"/>
                  <a:gd name="T29" fmla="*/ 93 h 130"/>
                  <a:gd name="T30" fmla="*/ 168 w 169"/>
                  <a:gd name="T31" fmla="*/ 98 h 130"/>
                  <a:gd name="T32" fmla="*/ 156 w 169"/>
                  <a:gd name="T33" fmla="*/ 106 h 130"/>
                  <a:gd name="T34" fmla="*/ 151 w 169"/>
                  <a:gd name="T35" fmla="*/ 105 h 130"/>
                  <a:gd name="T36" fmla="*/ 148 w 169"/>
                  <a:gd name="T37" fmla="*/ 103 h 130"/>
                  <a:gd name="T38" fmla="*/ 93 w 169"/>
                  <a:gd name="T39" fmla="*/ 130 h 130"/>
                  <a:gd name="T40" fmla="*/ 11 w 169"/>
                  <a:gd name="T41" fmla="*/ 15 h 130"/>
                  <a:gd name="T42" fmla="*/ 4 w 169"/>
                  <a:gd name="T43" fmla="*/ 22 h 130"/>
                  <a:gd name="T44" fmla="*/ 3 w 169"/>
                  <a:gd name="T45" fmla="*/ 24 h 130"/>
                  <a:gd name="T46" fmla="*/ 10 w 169"/>
                  <a:gd name="T47" fmla="*/ 35 h 130"/>
                  <a:gd name="T48" fmla="*/ 11 w 169"/>
                  <a:gd name="T49" fmla="*/ 36 h 130"/>
                  <a:gd name="T50" fmla="*/ 8 w 169"/>
                  <a:gd name="T51" fmla="*/ 56 h 130"/>
                  <a:gd name="T52" fmla="*/ 67 w 169"/>
                  <a:gd name="T53" fmla="*/ 122 h 130"/>
                  <a:gd name="T54" fmla="*/ 93 w 169"/>
                  <a:gd name="T55" fmla="*/ 127 h 130"/>
                  <a:gd name="T56" fmla="*/ 147 w 169"/>
                  <a:gd name="T57" fmla="*/ 100 h 130"/>
                  <a:gd name="T58" fmla="*/ 148 w 169"/>
                  <a:gd name="T59" fmla="*/ 100 h 130"/>
                  <a:gd name="T60" fmla="*/ 149 w 169"/>
                  <a:gd name="T61" fmla="*/ 100 h 130"/>
                  <a:gd name="T62" fmla="*/ 152 w 169"/>
                  <a:gd name="T63" fmla="*/ 102 h 130"/>
                  <a:gd name="T64" fmla="*/ 156 w 169"/>
                  <a:gd name="T65" fmla="*/ 103 h 130"/>
                  <a:gd name="T66" fmla="*/ 165 w 169"/>
                  <a:gd name="T67" fmla="*/ 97 h 130"/>
                  <a:gd name="T68" fmla="*/ 166 w 169"/>
                  <a:gd name="T69" fmla="*/ 93 h 130"/>
                  <a:gd name="T70" fmla="*/ 161 w 169"/>
                  <a:gd name="T71" fmla="*/ 85 h 130"/>
                  <a:gd name="T72" fmla="*/ 161 w 169"/>
                  <a:gd name="T73" fmla="*/ 83 h 130"/>
                  <a:gd name="T74" fmla="*/ 161 w 169"/>
                  <a:gd name="T75" fmla="*/ 82 h 130"/>
                  <a:gd name="T76" fmla="*/ 107 w 169"/>
                  <a:gd name="T77" fmla="*/ 15 h 130"/>
                  <a:gd name="T78" fmla="*/ 53 w 169"/>
                  <a:gd name="T79" fmla="*/ 3 h 130"/>
                  <a:gd name="T80" fmla="*/ 20 w 169"/>
                  <a:gd name="T81" fmla="*/ 12 h 130"/>
                  <a:gd name="T82" fmla="*/ 18 w 169"/>
                  <a:gd name="T83" fmla="*/ 14 h 130"/>
                  <a:gd name="T84" fmla="*/ 18 w 169"/>
                  <a:gd name="T85" fmla="*/ 14 h 130"/>
                  <a:gd name="T86" fmla="*/ 17 w 169"/>
                  <a:gd name="T87" fmla="*/ 15 h 130"/>
                  <a:gd name="T88" fmla="*/ 17 w 169"/>
                  <a:gd name="T89" fmla="*/ 15 h 130"/>
                  <a:gd name="T90" fmla="*/ 16 w 169"/>
                  <a:gd name="T91" fmla="*/ 15 h 130"/>
                  <a:gd name="T92" fmla="*/ 13 w 169"/>
                  <a:gd name="T93" fmla="*/ 15 h 130"/>
                  <a:gd name="T94" fmla="*/ 11 w 169"/>
                  <a:gd name="T95" fmla="*/ 15 h 130"/>
                  <a:gd name="T96" fmla="*/ 17 w 169"/>
                  <a:gd name="T97" fmla="*/ 13 h 130"/>
                  <a:gd name="T98" fmla="*/ 17 w 169"/>
                  <a:gd name="T99" fmla="*/ 13 h 130"/>
                  <a:gd name="T100" fmla="*/ 17 w 169"/>
                  <a:gd name="T101" fmla="*/ 1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9" h="130">
                    <a:moveTo>
                      <a:pt x="93" y="130"/>
                    </a:moveTo>
                    <a:cubicBezTo>
                      <a:pt x="84" y="130"/>
                      <a:pt x="75" y="128"/>
                      <a:pt x="66" y="125"/>
                    </a:cubicBezTo>
                    <a:cubicBezTo>
                      <a:pt x="29" y="114"/>
                      <a:pt x="5" y="90"/>
                      <a:pt x="5" y="56"/>
                    </a:cubicBezTo>
                    <a:cubicBezTo>
                      <a:pt x="5" y="50"/>
                      <a:pt x="6" y="43"/>
                      <a:pt x="7" y="36"/>
                    </a:cubicBezTo>
                    <a:cubicBezTo>
                      <a:pt x="4" y="33"/>
                      <a:pt x="0" y="29"/>
                      <a:pt x="0" y="24"/>
                    </a:cubicBezTo>
                    <a:cubicBezTo>
                      <a:pt x="0" y="23"/>
                      <a:pt x="0" y="22"/>
                      <a:pt x="1" y="21"/>
                    </a:cubicBezTo>
                    <a:cubicBezTo>
                      <a:pt x="2" y="16"/>
                      <a:pt x="6" y="13"/>
                      <a:pt x="11" y="12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4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9" y="9"/>
                      <a:pt x="29" y="0"/>
                      <a:pt x="53" y="0"/>
                    </a:cubicBezTo>
                    <a:cubicBezTo>
                      <a:pt x="67" y="0"/>
                      <a:pt x="85" y="3"/>
                      <a:pt x="109" y="12"/>
                    </a:cubicBezTo>
                    <a:cubicBezTo>
                      <a:pt x="161" y="33"/>
                      <a:pt x="164" y="74"/>
                      <a:pt x="164" y="82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7" y="85"/>
                      <a:pt x="169" y="89"/>
                      <a:pt x="169" y="93"/>
                    </a:cubicBezTo>
                    <a:cubicBezTo>
                      <a:pt x="169" y="95"/>
                      <a:pt x="169" y="96"/>
                      <a:pt x="168" y="98"/>
                    </a:cubicBezTo>
                    <a:cubicBezTo>
                      <a:pt x="166" y="103"/>
                      <a:pt x="161" y="106"/>
                      <a:pt x="156" y="106"/>
                    </a:cubicBezTo>
                    <a:cubicBezTo>
                      <a:pt x="154" y="106"/>
                      <a:pt x="153" y="106"/>
                      <a:pt x="151" y="105"/>
                    </a:cubicBezTo>
                    <a:cubicBezTo>
                      <a:pt x="150" y="105"/>
                      <a:pt x="149" y="104"/>
                      <a:pt x="148" y="103"/>
                    </a:cubicBezTo>
                    <a:cubicBezTo>
                      <a:pt x="134" y="120"/>
                      <a:pt x="115" y="130"/>
                      <a:pt x="93" y="130"/>
                    </a:cubicBezTo>
                    <a:close/>
                    <a:moveTo>
                      <a:pt x="11" y="15"/>
                    </a:moveTo>
                    <a:cubicBezTo>
                      <a:pt x="7" y="16"/>
                      <a:pt x="4" y="18"/>
                      <a:pt x="4" y="22"/>
                    </a:cubicBezTo>
                    <a:cubicBezTo>
                      <a:pt x="3" y="23"/>
                      <a:pt x="3" y="23"/>
                      <a:pt x="3" y="24"/>
                    </a:cubicBezTo>
                    <a:cubicBezTo>
                      <a:pt x="3" y="28"/>
                      <a:pt x="7" y="31"/>
                      <a:pt x="10" y="35"/>
                    </a:cubicBezTo>
                    <a:cubicBezTo>
                      <a:pt x="11" y="35"/>
                      <a:pt x="11" y="36"/>
                      <a:pt x="11" y="36"/>
                    </a:cubicBezTo>
                    <a:cubicBezTo>
                      <a:pt x="9" y="43"/>
                      <a:pt x="8" y="50"/>
                      <a:pt x="8" y="56"/>
                    </a:cubicBezTo>
                    <a:cubicBezTo>
                      <a:pt x="8" y="88"/>
                      <a:pt x="31" y="111"/>
                      <a:pt x="67" y="122"/>
                    </a:cubicBezTo>
                    <a:cubicBezTo>
                      <a:pt x="76" y="125"/>
                      <a:pt x="85" y="127"/>
                      <a:pt x="93" y="127"/>
                    </a:cubicBezTo>
                    <a:cubicBezTo>
                      <a:pt x="115" y="127"/>
                      <a:pt x="133" y="117"/>
                      <a:pt x="147" y="100"/>
                    </a:cubicBezTo>
                    <a:cubicBezTo>
                      <a:pt x="147" y="100"/>
                      <a:pt x="148" y="100"/>
                      <a:pt x="148" y="100"/>
                    </a:cubicBezTo>
                    <a:cubicBezTo>
                      <a:pt x="149" y="100"/>
                      <a:pt x="149" y="100"/>
                      <a:pt x="149" y="100"/>
                    </a:cubicBezTo>
                    <a:cubicBezTo>
                      <a:pt x="150" y="101"/>
                      <a:pt x="151" y="102"/>
                      <a:pt x="152" y="102"/>
                    </a:cubicBezTo>
                    <a:cubicBezTo>
                      <a:pt x="154" y="103"/>
                      <a:pt x="155" y="103"/>
                      <a:pt x="156" y="103"/>
                    </a:cubicBezTo>
                    <a:cubicBezTo>
                      <a:pt x="160" y="103"/>
                      <a:pt x="164" y="101"/>
                      <a:pt x="165" y="97"/>
                    </a:cubicBezTo>
                    <a:cubicBezTo>
                      <a:pt x="166" y="96"/>
                      <a:pt x="166" y="94"/>
                      <a:pt x="166" y="93"/>
                    </a:cubicBezTo>
                    <a:cubicBezTo>
                      <a:pt x="166" y="90"/>
                      <a:pt x="164" y="87"/>
                      <a:pt x="161" y="85"/>
                    </a:cubicBezTo>
                    <a:cubicBezTo>
                      <a:pt x="161" y="84"/>
                      <a:pt x="161" y="84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75"/>
                      <a:pt x="159" y="35"/>
                      <a:pt x="107" y="15"/>
                    </a:cubicBezTo>
                    <a:cubicBezTo>
                      <a:pt x="84" y="6"/>
                      <a:pt x="66" y="3"/>
                      <a:pt x="53" y="3"/>
                    </a:cubicBezTo>
                    <a:cubicBezTo>
                      <a:pt x="33" y="3"/>
                      <a:pt x="24" y="9"/>
                      <a:pt x="20" y="12"/>
                    </a:cubicBezTo>
                    <a:cubicBezTo>
                      <a:pt x="19" y="13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5"/>
                      <a:pt x="14" y="15"/>
                      <a:pt x="13" y="15"/>
                    </a:cubicBezTo>
                    <a:cubicBezTo>
                      <a:pt x="12" y="15"/>
                      <a:pt x="12" y="15"/>
                      <a:pt x="11" y="15"/>
                    </a:cubicBezTo>
                    <a:close/>
                    <a:moveTo>
                      <a:pt x="17" y="13"/>
                    </a:move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4" name="Freeform 92">
                <a:extLst>
                  <a:ext uri="{FF2B5EF4-FFF2-40B4-BE49-F238E27FC236}">
                    <a16:creationId xmlns:a16="http://schemas.microsoft.com/office/drawing/2014/main" id="{3759CC1D-B433-032D-42E6-05D9201E7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1006"/>
                <a:ext cx="50" cy="59"/>
              </a:xfrm>
              <a:custGeom>
                <a:avLst/>
                <a:gdLst>
                  <a:gd name="T0" fmla="*/ 20 w 21"/>
                  <a:gd name="T1" fmla="*/ 16 h 25"/>
                  <a:gd name="T2" fmla="*/ 8 w 21"/>
                  <a:gd name="T3" fmla="*/ 24 h 25"/>
                  <a:gd name="T4" fmla="*/ 1 w 21"/>
                  <a:gd name="T5" fmla="*/ 10 h 25"/>
                  <a:gd name="T6" fmla="*/ 13 w 21"/>
                  <a:gd name="T7" fmla="*/ 2 h 25"/>
                  <a:gd name="T8" fmla="*/ 20 w 21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5">
                    <a:moveTo>
                      <a:pt x="20" y="16"/>
                    </a:moveTo>
                    <a:cubicBezTo>
                      <a:pt x="19" y="22"/>
                      <a:pt x="14" y="25"/>
                      <a:pt x="8" y="24"/>
                    </a:cubicBezTo>
                    <a:cubicBezTo>
                      <a:pt x="3" y="22"/>
                      <a:pt x="0" y="16"/>
                      <a:pt x="1" y="10"/>
                    </a:cubicBezTo>
                    <a:cubicBezTo>
                      <a:pt x="2" y="3"/>
                      <a:pt x="7" y="0"/>
                      <a:pt x="13" y="2"/>
                    </a:cubicBezTo>
                    <a:cubicBezTo>
                      <a:pt x="18" y="4"/>
                      <a:pt x="21" y="10"/>
                      <a:pt x="20" y="16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5" name="Freeform 93">
                <a:extLst>
                  <a:ext uri="{FF2B5EF4-FFF2-40B4-BE49-F238E27FC236}">
                    <a16:creationId xmlns:a16="http://schemas.microsoft.com/office/drawing/2014/main" id="{A2AF399C-F327-8E7F-4A77-4723EFCC9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8" y="1103"/>
                <a:ext cx="59" cy="49"/>
              </a:xfrm>
              <a:custGeom>
                <a:avLst/>
                <a:gdLst>
                  <a:gd name="T0" fmla="*/ 15 w 25"/>
                  <a:gd name="T1" fmla="*/ 1 h 21"/>
                  <a:gd name="T2" fmla="*/ 23 w 25"/>
                  <a:gd name="T3" fmla="*/ 12 h 21"/>
                  <a:gd name="T4" fmla="*/ 9 w 25"/>
                  <a:gd name="T5" fmla="*/ 20 h 21"/>
                  <a:gd name="T6" fmla="*/ 1 w 25"/>
                  <a:gd name="T7" fmla="*/ 9 h 21"/>
                  <a:gd name="T8" fmla="*/ 15 w 25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1">
                    <a:moveTo>
                      <a:pt x="15" y="1"/>
                    </a:moveTo>
                    <a:cubicBezTo>
                      <a:pt x="21" y="1"/>
                      <a:pt x="25" y="6"/>
                      <a:pt x="23" y="12"/>
                    </a:cubicBezTo>
                    <a:cubicBezTo>
                      <a:pt x="22" y="17"/>
                      <a:pt x="16" y="21"/>
                      <a:pt x="9" y="20"/>
                    </a:cubicBezTo>
                    <a:cubicBezTo>
                      <a:pt x="3" y="19"/>
                      <a:pt x="0" y="14"/>
                      <a:pt x="1" y="9"/>
                    </a:cubicBezTo>
                    <a:cubicBezTo>
                      <a:pt x="3" y="3"/>
                      <a:pt x="9" y="0"/>
                      <a:pt x="15" y="1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6" name="Freeform 94">
                <a:extLst>
                  <a:ext uri="{FF2B5EF4-FFF2-40B4-BE49-F238E27FC236}">
                    <a16:creationId xmlns:a16="http://schemas.microsoft.com/office/drawing/2014/main" id="{7DC8CB43-80F6-0D55-7827-F21648D10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991"/>
                <a:ext cx="35" cy="41"/>
              </a:xfrm>
              <a:custGeom>
                <a:avLst/>
                <a:gdLst>
                  <a:gd name="T0" fmla="*/ 14 w 15"/>
                  <a:gd name="T1" fmla="*/ 11 h 17"/>
                  <a:gd name="T2" fmla="*/ 5 w 15"/>
                  <a:gd name="T3" fmla="*/ 16 h 17"/>
                  <a:gd name="T4" fmla="*/ 2 w 15"/>
                  <a:gd name="T5" fmla="*/ 6 h 17"/>
                  <a:gd name="T6" fmla="*/ 11 w 15"/>
                  <a:gd name="T7" fmla="*/ 2 h 17"/>
                  <a:gd name="T8" fmla="*/ 14 w 15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4" y="11"/>
                    </a:moveTo>
                    <a:cubicBezTo>
                      <a:pt x="12" y="15"/>
                      <a:pt x="8" y="17"/>
                      <a:pt x="5" y="16"/>
                    </a:cubicBezTo>
                    <a:cubicBezTo>
                      <a:pt x="1" y="15"/>
                      <a:pt x="0" y="10"/>
                      <a:pt x="2" y="6"/>
                    </a:cubicBezTo>
                    <a:cubicBezTo>
                      <a:pt x="3" y="2"/>
                      <a:pt x="7" y="0"/>
                      <a:pt x="11" y="2"/>
                    </a:cubicBezTo>
                    <a:cubicBezTo>
                      <a:pt x="14" y="3"/>
                      <a:pt x="15" y="7"/>
                      <a:pt x="14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7" name="Freeform 95">
                <a:extLst>
                  <a:ext uri="{FF2B5EF4-FFF2-40B4-BE49-F238E27FC236}">
                    <a16:creationId xmlns:a16="http://schemas.microsoft.com/office/drawing/2014/main" id="{5B265571-62C3-C0DE-D1F5-3B2F3BA88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" y="1065"/>
                <a:ext cx="35" cy="40"/>
              </a:xfrm>
              <a:custGeom>
                <a:avLst/>
                <a:gdLst>
                  <a:gd name="T0" fmla="*/ 14 w 15"/>
                  <a:gd name="T1" fmla="*/ 11 h 17"/>
                  <a:gd name="T2" fmla="*/ 5 w 15"/>
                  <a:gd name="T3" fmla="*/ 15 h 17"/>
                  <a:gd name="T4" fmla="*/ 2 w 15"/>
                  <a:gd name="T5" fmla="*/ 6 h 17"/>
                  <a:gd name="T6" fmla="*/ 11 w 15"/>
                  <a:gd name="T7" fmla="*/ 1 h 17"/>
                  <a:gd name="T8" fmla="*/ 14 w 15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4" y="11"/>
                    </a:moveTo>
                    <a:cubicBezTo>
                      <a:pt x="12" y="15"/>
                      <a:pt x="8" y="17"/>
                      <a:pt x="5" y="15"/>
                    </a:cubicBezTo>
                    <a:cubicBezTo>
                      <a:pt x="1" y="14"/>
                      <a:pt x="0" y="10"/>
                      <a:pt x="2" y="6"/>
                    </a:cubicBezTo>
                    <a:cubicBezTo>
                      <a:pt x="3" y="2"/>
                      <a:pt x="7" y="0"/>
                      <a:pt x="11" y="1"/>
                    </a:cubicBezTo>
                    <a:cubicBezTo>
                      <a:pt x="14" y="3"/>
                      <a:pt x="15" y="7"/>
                      <a:pt x="14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8" name="Freeform 96">
                <a:extLst>
                  <a:ext uri="{FF2B5EF4-FFF2-40B4-BE49-F238E27FC236}">
                    <a16:creationId xmlns:a16="http://schemas.microsoft.com/office/drawing/2014/main" id="{B5EB5EC0-D842-7CD9-51C8-3CA1B24B6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043"/>
                <a:ext cx="29" cy="24"/>
              </a:xfrm>
              <a:custGeom>
                <a:avLst/>
                <a:gdLst>
                  <a:gd name="T0" fmla="*/ 11 w 12"/>
                  <a:gd name="T1" fmla="*/ 10 h 10"/>
                  <a:gd name="T2" fmla="*/ 10 w 12"/>
                  <a:gd name="T3" fmla="*/ 9 h 10"/>
                  <a:gd name="T4" fmla="*/ 10 w 12"/>
                  <a:gd name="T5" fmla="*/ 8 h 10"/>
                  <a:gd name="T6" fmla="*/ 8 w 12"/>
                  <a:gd name="T7" fmla="*/ 2 h 10"/>
                  <a:gd name="T8" fmla="*/ 7 w 12"/>
                  <a:gd name="T9" fmla="*/ 2 h 10"/>
                  <a:gd name="T10" fmla="*/ 2 w 12"/>
                  <a:gd name="T11" fmla="*/ 5 h 10"/>
                  <a:gd name="T12" fmla="*/ 0 w 12"/>
                  <a:gd name="T13" fmla="*/ 5 h 10"/>
                  <a:gd name="T14" fmla="*/ 0 w 12"/>
                  <a:gd name="T15" fmla="*/ 4 h 10"/>
                  <a:gd name="T16" fmla="*/ 7 w 12"/>
                  <a:gd name="T17" fmla="*/ 0 h 10"/>
                  <a:gd name="T18" fmla="*/ 9 w 12"/>
                  <a:gd name="T19" fmla="*/ 0 h 10"/>
                  <a:gd name="T20" fmla="*/ 12 w 12"/>
                  <a:gd name="T21" fmla="*/ 8 h 10"/>
                  <a:gd name="T22" fmla="*/ 12 w 12"/>
                  <a:gd name="T23" fmla="*/ 9 h 10"/>
                  <a:gd name="T24" fmla="*/ 11 w 12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11" y="10"/>
                    </a:moveTo>
                    <a:cubicBezTo>
                      <a:pt x="10" y="10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3" y="3"/>
                      <a:pt x="2" y="5"/>
                    </a:cubicBezTo>
                    <a:cubicBezTo>
                      <a:pt x="1" y="6"/>
                      <a:pt x="1" y="6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2" y="2"/>
                      <a:pt x="5" y="0"/>
                      <a:pt x="7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11" y="1"/>
                      <a:pt x="12" y="4"/>
                      <a:pt x="12" y="8"/>
                    </a:cubicBezTo>
                    <a:cubicBezTo>
                      <a:pt x="12" y="8"/>
                      <a:pt x="12" y="8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9" name="Freeform 97">
                <a:extLst>
                  <a:ext uri="{FF2B5EF4-FFF2-40B4-BE49-F238E27FC236}">
                    <a16:creationId xmlns:a16="http://schemas.microsoft.com/office/drawing/2014/main" id="{B950D580-D073-6266-358B-2456D613D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1072"/>
                <a:ext cx="92" cy="50"/>
              </a:xfrm>
              <a:custGeom>
                <a:avLst/>
                <a:gdLst>
                  <a:gd name="T0" fmla="*/ 24 w 39"/>
                  <a:gd name="T1" fmla="*/ 21 h 21"/>
                  <a:gd name="T2" fmla="*/ 0 w 39"/>
                  <a:gd name="T3" fmla="*/ 3 h 21"/>
                  <a:gd name="T4" fmla="*/ 1 w 39"/>
                  <a:gd name="T5" fmla="*/ 1 h 21"/>
                  <a:gd name="T6" fmla="*/ 3 w 39"/>
                  <a:gd name="T7" fmla="*/ 2 h 21"/>
                  <a:gd name="T8" fmla="*/ 24 w 39"/>
                  <a:gd name="T9" fmla="*/ 18 h 21"/>
                  <a:gd name="T10" fmla="*/ 37 w 39"/>
                  <a:gd name="T11" fmla="*/ 15 h 21"/>
                  <a:gd name="T12" fmla="*/ 39 w 39"/>
                  <a:gd name="T13" fmla="*/ 16 h 21"/>
                  <a:gd name="T14" fmla="*/ 38 w 39"/>
                  <a:gd name="T15" fmla="*/ 18 h 21"/>
                  <a:gd name="T16" fmla="*/ 24 w 39"/>
                  <a:gd name="T1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21">
                    <a:moveTo>
                      <a:pt x="24" y="21"/>
                    </a:moveTo>
                    <a:cubicBezTo>
                      <a:pt x="5" y="21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8" y="18"/>
                      <a:pt x="24" y="18"/>
                    </a:cubicBezTo>
                    <a:cubicBezTo>
                      <a:pt x="27" y="18"/>
                      <a:pt x="32" y="18"/>
                      <a:pt x="37" y="15"/>
                    </a:cubicBezTo>
                    <a:cubicBezTo>
                      <a:pt x="37" y="15"/>
                      <a:pt x="38" y="16"/>
                      <a:pt x="39" y="16"/>
                    </a:cubicBezTo>
                    <a:cubicBezTo>
                      <a:pt x="39" y="17"/>
                      <a:pt x="39" y="18"/>
                      <a:pt x="38" y="18"/>
                    </a:cubicBezTo>
                    <a:cubicBezTo>
                      <a:pt x="33" y="20"/>
                      <a:pt x="28" y="21"/>
                      <a:pt x="24" y="2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0" name="Freeform 98">
                <a:extLst>
                  <a:ext uri="{FF2B5EF4-FFF2-40B4-BE49-F238E27FC236}">
                    <a16:creationId xmlns:a16="http://schemas.microsoft.com/office/drawing/2014/main" id="{352CA018-6F4B-B590-1C19-75178B937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8" y="1103"/>
                <a:ext cx="12" cy="19"/>
              </a:xfrm>
              <a:custGeom>
                <a:avLst/>
                <a:gdLst>
                  <a:gd name="T0" fmla="*/ 2 w 5"/>
                  <a:gd name="T1" fmla="*/ 7 h 8"/>
                  <a:gd name="T2" fmla="*/ 0 w 5"/>
                  <a:gd name="T3" fmla="*/ 3 h 8"/>
                  <a:gd name="T4" fmla="*/ 1 w 5"/>
                  <a:gd name="T5" fmla="*/ 1 h 8"/>
                  <a:gd name="T6" fmla="*/ 3 w 5"/>
                  <a:gd name="T7" fmla="*/ 1 h 8"/>
                  <a:gd name="T8" fmla="*/ 5 w 5"/>
                  <a:gd name="T9" fmla="*/ 6 h 8"/>
                  <a:gd name="T10" fmla="*/ 4 w 5"/>
                  <a:gd name="T11" fmla="*/ 8 h 8"/>
                  <a:gd name="T12" fmla="*/ 4 w 5"/>
                  <a:gd name="T13" fmla="*/ 8 h 8"/>
                  <a:gd name="T14" fmla="*/ 2 w 5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2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2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1" name="Freeform 99">
                <a:extLst>
                  <a:ext uri="{FF2B5EF4-FFF2-40B4-BE49-F238E27FC236}">
                    <a16:creationId xmlns:a16="http://schemas.microsoft.com/office/drawing/2014/main" id="{F63A5484-93FA-FE60-87A0-00A92CD6D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1072"/>
                <a:ext cx="19" cy="9"/>
              </a:xfrm>
              <a:custGeom>
                <a:avLst/>
                <a:gdLst>
                  <a:gd name="T0" fmla="*/ 0 w 8"/>
                  <a:gd name="T1" fmla="*/ 3 h 4"/>
                  <a:gd name="T2" fmla="*/ 1 w 8"/>
                  <a:gd name="T3" fmla="*/ 2 h 4"/>
                  <a:gd name="T4" fmla="*/ 6 w 8"/>
                  <a:gd name="T5" fmla="*/ 0 h 4"/>
                  <a:gd name="T6" fmla="*/ 8 w 8"/>
                  <a:gd name="T7" fmla="*/ 1 h 4"/>
                  <a:gd name="T8" fmla="*/ 7 w 8"/>
                  <a:gd name="T9" fmla="*/ 3 h 4"/>
                  <a:gd name="T10" fmla="*/ 2 w 8"/>
                  <a:gd name="T11" fmla="*/ 4 h 4"/>
                  <a:gd name="T12" fmla="*/ 2 w 8"/>
                  <a:gd name="T13" fmla="*/ 4 h 4"/>
                  <a:gd name="T14" fmla="*/ 0 w 8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8" y="1"/>
                    </a:cubicBezTo>
                    <a:cubicBezTo>
                      <a:pt x="8" y="2"/>
                      <a:pt x="8" y="2"/>
                      <a:pt x="7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2" name="Freeform 100">
                <a:extLst>
                  <a:ext uri="{FF2B5EF4-FFF2-40B4-BE49-F238E27FC236}">
                    <a16:creationId xmlns:a16="http://schemas.microsoft.com/office/drawing/2014/main" id="{6597EED0-7898-9281-52E4-9F49CF9E3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644"/>
                <a:ext cx="402" cy="414"/>
              </a:xfrm>
              <a:custGeom>
                <a:avLst/>
                <a:gdLst>
                  <a:gd name="T0" fmla="*/ 146 w 170"/>
                  <a:gd name="T1" fmla="*/ 12 h 175"/>
                  <a:gd name="T2" fmla="*/ 0 w 170"/>
                  <a:gd name="T3" fmla="*/ 105 h 175"/>
                  <a:gd name="T4" fmla="*/ 146 w 170"/>
                  <a:gd name="T5" fmla="*/ 175 h 175"/>
                  <a:gd name="T6" fmla="*/ 163 w 170"/>
                  <a:gd name="T7" fmla="*/ 60 h 175"/>
                  <a:gd name="T8" fmla="*/ 146 w 170"/>
                  <a:gd name="T9" fmla="*/ 12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175">
                    <a:moveTo>
                      <a:pt x="146" y="12"/>
                    </a:moveTo>
                    <a:cubicBezTo>
                      <a:pt x="108" y="0"/>
                      <a:pt x="3" y="76"/>
                      <a:pt x="0" y="105"/>
                    </a:cubicBezTo>
                    <a:cubicBezTo>
                      <a:pt x="0" y="105"/>
                      <a:pt x="94" y="99"/>
                      <a:pt x="146" y="175"/>
                    </a:cubicBezTo>
                    <a:cubicBezTo>
                      <a:pt x="146" y="175"/>
                      <a:pt x="170" y="133"/>
                      <a:pt x="163" y="60"/>
                    </a:cubicBezTo>
                    <a:cubicBezTo>
                      <a:pt x="158" y="16"/>
                      <a:pt x="146" y="12"/>
                      <a:pt x="146" y="12"/>
                    </a:cubicBezTo>
                    <a:close/>
                  </a:path>
                </a:pathLst>
              </a:custGeom>
              <a:solidFill>
                <a:srgbClr val="80B4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3" name="Freeform 101">
                <a:extLst>
                  <a:ext uri="{FF2B5EF4-FFF2-40B4-BE49-F238E27FC236}">
                    <a16:creationId xmlns:a16="http://schemas.microsoft.com/office/drawing/2014/main" id="{BAC66957-67FC-5AE1-7737-0327C5F869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4" y="665"/>
                <a:ext cx="393" cy="397"/>
              </a:xfrm>
              <a:custGeom>
                <a:avLst/>
                <a:gdLst>
                  <a:gd name="T0" fmla="*/ 146 w 166"/>
                  <a:gd name="T1" fmla="*/ 167 h 168"/>
                  <a:gd name="T2" fmla="*/ 6 w 166"/>
                  <a:gd name="T3" fmla="*/ 98 h 168"/>
                  <a:gd name="T4" fmla="*/ 1 w 166"/>
                  <a:gd name="T5" fmla="*/ 98 h 168"/>
                  <a:gd name="T6" fmla="*/ 0 w 166"/>
                  <a:gd name="T7" fmla="*/ 97 h 168"/>
                  <a:gd name="T8" fmla="*/ 0 w 166"/>
                  <a:gd name="T9" fmla="*/ 96 h 168"/>
                  <a:gd name="T10" fmla="*/ 54 w 166"/>
                  <a:gd name="T11" fmla="*/ 38 h 168"/>
                  <a:gd name="T12" fmla="*/ 138 w 166"/>
                  <a:gd name="T13" fmla="*/ 0 h 168"/>
                  <a:gd name="T14" fmla="*/ 147 w 166"/>
                  <a:gd name="T15" fmla="*/ 1 h 168"/>
                  <a:gd name="T16" fmla="*/ 147 w 166"/>
                  <a:gd name="T17" fmla="*/ 1 h 168"/>
                  <a:gd name="T18" fmla="*/ 165 w 166"/>
                  <a:gd name="T19" fmla="*/ 51 h 168"/>
                  <a:gd name="T20" fmla="*/ 166 w 166"/>
                  <a:gd name="T21" fmla="*/ 79 h 168"/>
                  <a:gd name="T22" fmla="*/ 149 w 166"/>
                  <a:gd name="T23" fmla="*/ 167 h 168"/>
                  <a:gd name="T24" fmla="*/ 147 w 166"/>
                  <a:gd name="T25" fmla="*/ 168 h 168"/>
                  <a:gd name="T26" fmla="*/ 147 w 166"/>
                  <a:gd name="T27" fmla="*/ 168 h 168"/>
                  <a:gd name="T28" fmla="*/ 146 w 166"/>
                  <a:gd name="T29" fmla="*/ 167 h 168"/>
                  <a:gd name="T30" fmla="*/ 147 w 166"/>
                  <a:gd name="T31" fmla="*/ 164 h 168"/>
                  <a:gd name="T32" fmla="*/ 155 w 166"/>
                  <a:gd name="T33" fmla="*/ 143 h 168"/>
                  <a:gd name="T34" fmla="*/ 163 w 166"/>
                  <a:gd name="T35" fmla="*/ 79 h 168"/>
                  <a:gd name="T36" fmla="*/ 162 w 166"/>
                  <a:gd name="T37" fmla="*/ 52 h 168"/>
                  <a:gd name="T38" fmla="*/ 147 w 166"/>
                  <a:gd name="T39" fmla="*/ 4 h 168"/>
                  <a:gd name="T40" fmla="*/ 146 w 166"/>
                  <a:gd name="T41" fmla="*/ 4 h 168"/>
                  <a:gd name="T42" fmla="*/ 147 w 166"/>
                  <a:gd name="T43" fmla="*/ 3 h 168"/>
                  <a:gd name="T44" fmla="*/ 146 w 166"/>
                  <a:gd name="T45" fmla="*/ 4 h 168"/>
                  <a:gd name="T46" fmla="*/ 138 w 166"/>
                  <a:gd name="T47" fmla="*/ 3 h 168"/>
                  <a:gd name="T48" fmla="*/ 55 w 166"/>
                  <a:gd name="T49" fmla="*/ 40 h 168"/>
                  <a:gd name="T50" fmla="*/ 3 w 166"/>
                  <a:gd name="T51" fmla="*/ 95 h 168"/>
                  <a:gd name="T52" fmla="*/ 6 w 166"/>
                  <a:gd name="T53" fmla="*/ 95 h 168"/>
                  <a:gd name="T54" fmla="*/ 147 w 166"/>
                  <a:gd name="T55" fmla="*/ 16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6" h="168">
                    <a:moveTo>
                      <a:pt x="146" y="167"/>
                    </a:moveTo>
                    <a:cubicBezTo>
                      <a:pt x="102" y="102"/>
                      <a:pt x="26" y="98"/>
                      <a:pt x="6" y="98"/>
                    </a:cubicBezTo>
                    <a:cubicBezTo>
                      <a:pt x="3" y="98"/>
                      <a:pt x="1" y="98"/>
                      <a:pt x="1" y="98"/>
                    </a:cubicBezTo>
                    <a:cubicBezTo>
                      <a:pt x="1" y="98"/>
                      <a:pt x="0" y="98"/>
                      <a:pt x="0" y="97"/>
                    </a:cubicBezTo>
                    <a:cubicBezTo>
                      <a:pt x="0" y="97"/>
                      <a:pt x="0" y="96"/>
                      <a:pt x="0" y="96"/>
                    </a:cubicBezTo>
                    <a:cubicBezTo>
                      <a:pt x="1" y="81"/>
                      <a:pt x="25" y="58"/>
                      <a:pt x="54" y="38"/>
                    </a:cubicBezTo>
                    <a:cubicBezTo>
                      <a:pt x="82" y="17"/>
                      <a:pt x="116" y="0"/>
                      <a:pt x="138" y="0"/>
                    </a:cubicBezTo>
                    <a:cubicBezTo>
                      <a:pt x="141" y="0"/>
                      <a:pt x="144" y="1"/>
                      <a:pt x="147" y="1"/>
                    </a:cubicBezTo>
                    <a:cubicBezTo>
                      <a:pt x="147" y="1"/>
                      <a:pt x="147" y="1"/>
                      <a:pt x="147" y="1"/>
                    </a:cubicBezTo>
                    <a:cubicBezTo>
                      <a:pt x="148" y="2"/>
                      <a:pt x="160" y="6"/>
                      <a:pt x="165" y="51"/>
                    </a:cubicBezTo>
                    <a:cubicBezTo>
                      <a:pt x="166" y="61"/>
                      <a:pt x="166" y="70"/>
                      <a:pt x="166" y="79"/>
                    </a:cubicBezTo>
                    <a:cubicBezTo>
                      <a:pt x="166" y="135"/>
                      <a:pt x="149" y="167"/>
                      <a:pt x="149" y="167"/>
                    </a:cubicBezTo>
                    <a:cubicBezTo>
                      <a:pt x="148" y="168"/>
                      <a:pt x="148" y="168"/>
                      <a:pt x="147" y="168"/>
                    </a:cubicBezTo>
                    <a:cubicBezTo>
                      <a:pt x="147" y="168"/>
                      <a:pt x="147" y="168"/>
                      <a:pt x="147" y="168"/>
                    </a:cubicBezTo>
                    <a:cubicBezTo>
                      <a:pt x="147" y="168"/>
                      <a:pt x="146" y="168"/>
                      <a:pt x="146" y="167"/>
                    </a:cubicBezTo>
                    <a:close/>
                    <a:moveTo>
                      <a:pt x="147" y="164"/>
                    </a:moveTo>
                    <a:cubicBezTo>
                      <a:pt x="149" y="160"/>
                      <a:pt x="152" y="153"/>
                      <a:pt x="155" y="143"/>
                    </a:cubicBezTo>
                    <a:cubicBezTo>
                      <a:pt x="159" y="128"/>
                      <a:pt x="163" y="107"/>
                      <a:pt x="163" y="79"/>
                    </a:cubicBezTo>
                    <a:cubicBezTo>
                      <a:pt x="163" y="70"/>
                      <a:pt x="163" y="61"/>
                      <a:pt x="162" y="52"/>
                    </a:cubicBezTo>
                    <a:cubicBezTo>
                      <a:pt x="158" y="12"/>
                      <a:pt x="148" y="5"/>
                      <a:pt x="147" y="4"/>
                    </a:cubicBezTo>
                    <a:cubicBezTo>
                      <a:pt x="146" y="4"/>
                      <a:pt x="146" y="4"/>
                      <a:pt x="146" y="4"/>
                    </a:cubicBezTo>
                    <a:cubicBezTo>
                      <a:pt x="147" y="3"/>
                      <a:pt x="147" y="3"/>
                      <a:pt x="147" y="3"/>
                    </a:cubicBezTo>
                    <a:cubicBezTo>
                      <a:pt x="146" y="4"/>
                      <a:pt x="146" y="4"/>
                      <a:pt x="146" y="4"/>
                    </a:cubicBezTo>
                    <a:cubicBezTo>
                      <a:pt x="144" y="4"/>
                      <a:pt x="141" y="3"/>
                      <a:pt x="138" y="3"/>
                    </a:cubicBezTo>
                    <a:cubicBezTo>
                      <a:pt x="117" y="3"/>
                      <a:pt x="84" y="20"/>
                      <a:pt x="55" y="40"/>
                    </a:cubicBezTo>
                    <a:cubicBezTo>
                      <a:pt x="28" y="59"/>
                      <a:pt x="6" y="82"/>
                      <a:pt x="3" y="95"/>
                    </a:cubicBezTo>
                    <a:cubicBezTo>
                      <a:pt x="4" y="95"/>
                      <a:pt x="5" y="95"/>
                      <a:pt x="6" y="95"/>
                    </a:cubicBezTo>
                    <a:cubicBezTo>
                      <a:pt x="26" y="95"/>
                      <a:pt x="102" y="99"/>
                      <a:pt x="147" y="16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4" name="Freeform 102">
                <a:extLst>
                  <a:ext uri="{FF2B5EF4-FFF2-40B4-BE49-F238E27FC236}">
                    <a16:creationId xmlns:a16="http://schemas.microsoft.com/office/drawing/2014/main" id="{217103B7-0BB0-3C6B-330B-F796E1D11D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1" y="696"/>
                <a:ext cx="310" cy="314"/>
              </a:xfrm>
              <a:custGeom>
                <a:avLst/>
                <a:gdLst>
                  <a:gd name="T0" fmla="*/ 112 w 131"/>
                  <a:gd name="T1" fmla="*/ 124 h 133"/>
                  <a:gd name="T2" fmla="*/ 119 w 131"/>
                  <a:gd name="T3" fmla="*/ 133 h 133"/>
                  <a:gd name="T4" fmla="*/ 122 w 131"/>
                  <a:gd name="T5" fmla="*/ 126 h 133"/>
                  <a:gd name="T6" fmla="*/ 125 w 131"/>
                  <a:gd name="T7" fmla="*/ 115 h 133"/>
                  <a:gd name="T8" fmla="*/ 122 w 131"/>
                  <a:gd name="T9" fmla="*/ 126 h 133"/>
                  <a:gd name="T10" fmla="*/ 100 w 131"/>
                  <a:gd name="T11" fmla="*/ 112 h 133"/>
                  <a:gd name="T12" fmla="*/ 108 w 131"/>
                  <a:gd name="T13" fmla="*/ 119 h 133"/>
                  <a:gd name="T14" fmla="*/ 126 w 131"/>
                  <a:gd name="T15" fmla="*/ 108 h 133"/>
                  <a:gd name="T16" fmla="*/ 128 w 131"/>
                  <a:gd name="T17" fmla="*/ 97 h 133"/>
                  <a:gd name="T18" fmla="*/ 126 w 131"/>
                  <a:gd name="T19" fmla="*/ 108 h 133"/>
                  <a:gd name="T20" fmla="*/ 85 w 131"/>
                  <a:gd name="T21" fmla="*/ 101 h 133"/>
                  <a:gd name="T22" fmla="*/ 94 w 131"/>
                  <a:gd name="T23" fmla="*/ 107 h 133"/>
                  <a:gd name="T24" fmla="*/ 77 w 131"/>
                  <a:gd name="T25" fmla="*/ 98 h 133"/>
                  <a:gd name="T26" fmla="*/ 69 w 131"/>
                  <a:gd name="T27" fmla="*/ 92 h 133"/>
                  <a:gd name="T28" fmla="*/ 79 w 131"/>
                  <a:gd name="T29" fmla="*/ 97 h 133"/>
                  <a:gd name="T30" fmla="*/ 129 w 131"/>
                  <a:gd name="T31" fmla="*/ 90 h 133"/>
                  <a:gd name="T32" fmla="*/ 130 w 131"/>
                  <a:gd name="T33" fmla="*/ 80 h 133"/>
                  <a:gd name="T34" fmla="*/ 129 w 131"/>
                  <a:gd name="T35" fmla="*/ 90 h 133"/>
                  <a:gd name="T36" fmla="*/ 53 w 131"/>
                  <a:gd name="T37" fmla="*/ 85 h 133"/>
                  <a:gd name="T38" fmla="*/ 63 w 131"/>
                  <a:gd name="T39" fmla="*/ 89 h 133"/>
                  <a:gd name="T40" fmla="*/ 44 w 131"/>
                  <a:gd name="T41" fmla="*/ 84 h 133"/>
                  <a:gd name="T42" fmla="*/ 37 w 131"/>
                  <a:gd name="T43" fmla="*/ 79 h 133"/>
                  <a:gd name="T44" fmla="*/ 45 w 131"/>
                  <a:gd name="T45" fmla="*/ 84 h 133"/>
                  <a:gd name="T46" fmla="*/ 19 w 131"/>
                  <a:gd name="T47" fmla="*/ 78 h 133"/>
                  <a:gd name="T48" fmla="*/ 28 w 131"/>
                  <a:gd name="T49" fmla="*/ 76 h 133"/>
                  <a:gd name="T50" fmla="*/ 9 w 131"/>
                  <a:gd name="T51" fmla="*/ 76 h 133"/>
                  <a:gd name="T52" fmla="*/ 2 w 131"/>
                  <a:gd name="T53" fmla="*/ 73 h 133"/>
                  <a:gd name="T54" fmla="*/ 10 w 131"/>
                  <a:gd name="T55" fmla="*/ 76 h 133"/>
                  <a:gd name="T56" fmla="*/ 128 w 131"/>
                  <a:gd name="T57" fmla="*/ 71 h 133"/>
                  <a:gd name="T58" fmla="*/ 130 w 131"/>
                  <a:gd name="T59" fmla="*/ 62 h 133"/>
                  <a:gd name="T60" fmla="*/ 131 w 131"/>
                  <a:gd name="T61" fmla="*/ 71 h 133"/>
                  <a:gd name="T62" fmla="*/ 1 w 131"/>
                  <a:gd name="T63" fmla="*/ 67 h 133"/>
                  <a:gd name="T64" fmla="*/ 8 w 131"/>
                  <a:gd name="T65" fmla="*/ 62 h 133"/>
                  <a:gd name="T66" fmla="*/ 1 w 131"/>
                  <a:gd name="T67" fmla="*/ 69 h 133"/>
                  <a:gd name="T68" fmla="*/ 19 w 131"/>
                  <a:gd name="T69" fmla="*/ 48 h 133"/>
                  <a:gd name="T70" fmla="*/ 15 w 131"/>
                  <a:gd name="T71" fmla="*/ 55 h 133"/>
                  <a:gd name="T72" fmla="*/ 128 w 131"/>
                  <a:gd name="T73" fmla="*/ 53 h 133"/>
                  <a:gd name="T74" fmla="*/ 130 w 131"/>
                  <a:gd name="T75" fmla="*/ 45 h 133"/>
                  <a:gd name="T76" fmla="*/ 129 w 131"/>
                  <a:gd name="T77" fmla="*/ 55 h 133"/>
                  <a:gd name="T78" fmla="*/ 27 w 131"/>
                  <a:gd name="T79" fmla="*/ 42 h 133"/>
                  <a:gd name="T80" fmla="*/ 35 w 131"/>
                  <a:gd name="T81" fmla="*/ 37 h 133"/>
                  <a:gd name="T82" fmla="*/ 28 w 131"/>
                  <a:gd name="T83" fmla="*/ 44 h 133"/>
                  <a:gd name="T84" fmla="*/ 125 w 131"/>
                  <a:gd name="T85" fmla="*/ 27 h 133"/>
                  <a:gd name="T86" fmla="*/ 129 w 131"/>
                  <a:gd name="T87" fmla="*/ 35 h 133"/>
                  <a:gd name="T88" fmla="*/ 128 w 131"/>
                  <a:gd name="T89" fmla="*/ 37 h 133"/>
                  <a:gd name="T90" fmla="*/ 41 w 131"/>
                  <a:gd name="T91" fmla="*/ 31 h 133"/>
                  <a:gd name="T92" fmla="*/ 50 w 131"/>
                  <a:gd name="T93" fmla="*/ 29 h 133"/>
                  <a:gd name="T94" fmla="*/ 41 w 131"/>
                  <a:gd name="T95" fmla="*/ 33 h 133"/>
                  <a:gd name="T96" fmla="*/ 64 w 131"/>
                  <a:gd name="T97" fmla="*/ 17 h 133"/>
                  <a:gd name="T98" fmla="*/ 65 w 131"/>
                  <a:gd name="T99" fmla="*/ 19 h 133"/>
                  <a:gd name="T100" fmla="*/ 56 w 131"/>
                  <a:gd name="T101" fmla="*/ 23 h 133"/>
                  <a:gd name="T102" fmla="*/ 121 w 131"/>
                  <a:gd name="T103" fmla="*/ 9 h 133"/>
                  <a:gd name="T104" fmla="*/ 125 w 131"/>
                  <a:gd name="T105" fmla="*/ 19 h 133"/>
                  <a:gd name="T106" fmla="*/ 72 w 131"/>
                  <a:gd name="T107" fmla="*/ 14 h 133"/>
                  <a:gd name="T108" fmla="*/ 82 w 131"/>
                  <a:gd name="T109" fmla="*/ 9 h 133"/>
                  <a:gd name="T110" fmla="*/ 73 w 131"/>
                  <a:gd name="T111" fmla="*/ 15 h 133"/>
                  <a:gd name="T112" fmla="*/ 89 w 131"/>
                  <a:gd name="T113" fmla="*/ 4 h 133"/>
                  <a:gd name="T114" fmla="*/ 97 w 131"/>
                  <a:gd name="T115" fmla="*/ 5 h 133"/>
                  <a:gd name="T116" fmla="*/ 88 w 131"/>
                  <a:gd name="T117" fmla="*/ 6 h 133"/>
                  <a:gd name="T118" fmla="*/ 114 w 131"/>
                  <a:gd name="T119" fmla="*/ 4 h 133"/>
                  <a:gd name="T120" fmla="*/ 105 w 131"/>
                  <a:gd name="T121" fmla="*/ 1 h 133"/>
                  <a:gd name="T122" fmla="*/ 115 w 131"/>
                  <a:gd name="T123" fmla="*/ 1 h 133"/>
                  <a:gd name="T124" fmla="*/ 115 w 131"/>
                  <a:gd name="T125" fmla="*/ 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1" h="133">
                    <a:moveTo>
                      <a:pt x="117" y="133"/>
                    </a:moveTo>
                    <a:cubicBezTo>
                      <a:pt x="116" y="130"/>
                      <a:pt x="114" y="128"/>
                      <a:pt x="112" y="126"/>
                    </a:cubicBezTo>
                    <a:cubicBezTo>
                      <a:pt x="112" y="126"/>
                      <a:pt x="112" y="125"/>
                      <a:pt x="112" y="124"/>
                    </a:cubicBezTo>
                    <a:cubicBezTo>
                      <a:pt x="113" y="124"/>
                      <a:pt x="114" y="124"/>
                      <a:pt x="114" y="124"/>
                    </a:cubicBezTo>
                    <a:cubicBezTo>
                      <a:pt x="116" y="127"/>
                      <a:pt x="118" y="129"/>
                      <a:pt x="120" y="131"/>
                    </a:cubicBezTo>
                    <a:cubicBezTo>
                      <a:pt x="120" y="131"/>
                      <a:pt x="120" y="132"/>
                      <a:pt x="119" y="133"/>
                    </a:cubicBezTo>
                    <a:cubicBezTo>
                      <a:pt x="118" y="133"/>
                      <a:pt x="118" y="133"/>
                      <a:pt x="118" y="133"/>
                    </a:cubicBezTo>
                    <a:cubicBezTo>
                      <a:pt x="118" y="133"/>
                      <a:pt x="117" y="133"/>
                      <a:pt x="117" y="133"/>
                    </a:cubicBezTo>
                    <a:close/>
                    <a:moveTo>
                      <a:pt x="122" y="126"/>
                    </a:moveTo>
                    <a:cubicBezTo>
                      <a:pt x="121" y="125"/>
                      <a:pt x="120" y="125"/>
                      <a:pt x="121" y="124"/>
                    </a:cubicBezTo>
                    <a:cubicBezTo>
                      <a:pt x="121" y="122"/>
                      <a:pt x="122" y="119"/>
                      <a:pt x="123" y="116"/>
                    </a:cubicBezTo>
                    <a:cubicBezTo>
                      <a:pt x="123" y="115"/>
                      <a:pt x="124" y="115"/>
                      <a:pt x="125" y="115"/>
                    </a:cubicBezTo>
                    <a:cubicBezTo>
                      <a:pt x="125" y="115"/>
                      <a:pt x="126" y="116"/>
                      <a:pt x="126" y="117"/>
                    </a:cubicBezTo>
                    <a:cubicBezTo>
                      <a:pt x="125" y="120"/>
                      <a:pt x="124" y="123"/>
                      <a:pt x="124" y="125"/>
                    </a:cubicBezTo>
                    <a:cubicBezTo>
                      <a:pt x="123" y="125"/>
                      <a:pt x="123" y="126"/>
                      <a:pt x="122" y="126"/>
                    </a:cubicBezTo>
                    <a:close/>
                    <a:moveTo>
                      <a:pt x="106" y="119"/>
                    </a:moveTo>
                    <a:cubicBezTo>
                      <a:pt x="104" y="117"/>
                      <a:pt x="102" y="115"/>
                      <a:pt x="100" y="114"/>
                    </a:cubicBezTo>
                    <a:cubicBezTo>
                      <a:pt x="99" y="113"/>
                      <a:pt x="99" y="112"/>
                      <a:pt x="100" y="112"/>
                    </a:cubicBezTo>
                    <a:cubicBezTo>
                      <a:pt x="100" y="111"/>
                      <a:pt x="101" y="111"/>
                      <a:pt x="102" y="112"/>
                    </a:cubicBezTo>
                    <a:cubicBezTo>
                      <a:pt x="104" y="113"/>
                      <a:pt x="106" y="115"/>
                      <a:pt x="108" y="117"/>
                    </a:cubicBezTo>
                    <a:cubicBezTo>
                      <a:pt x="108" y="118"/>
                      <a:pt x="108" y="119"/>
                      <a:pt x="108" y="119"/>
                    </a:cubicBezTo>
                    <a:cubicBezTo>
                      <a:pt x="107" y="119"/>
                      <a:pt x="107" y="120"/>
                      <a:pt x="107" y="120"/>
                    </a:cubicBezTo>
                    <a:cubicBezTo>
                      <a:pt x="106" y="120"/>
                      <a:pt x="106" y="119"/>
                      <a:pt x="106" y="119"/>
                    </a:cubicBezTo>
                    <a:close/>
                    <a:moveTo>
                      <a:pt x="126" y="108"/>
                    </a:moveTo>
                    <a:cubicBezTo>
                      <a:pt x="125" y="108"/>
                      <a:pt x="125" y="107"/>
                      <a:pt x="125" y="107"/>
                    </a:cubicBezTo>
                    <a:cubicBezTo>
                      <a:pt x="125" y="104"/>
                      <a:pt x="126" y="101"/>
                      <a:pt x="126" y="99"/>
                    </a:cubicBezTo>
                    <a:cubicBezTo>
                      <a:pt x="126" y="98"/>
                      <a:pt x="127" y="97"/>
                      <a:pt x="128" y="97"/>
                    </a:cubicBezTo>
                    <a:cubicBezTo>
                      <a:pt x="129" y="98"/>
                      <a:pt x="129" y="98"/>
                      <a:pt x="129" y="99"/>
                    </a:cubicBezTo>
                    <a:cubicBezTo>
                      <a:pt x="129" y="102"/>
                      <a:pt x="128" y="105"/>
                      <a:pt x="128" y="107"/>
                    </a:cubicBezTo>
                    <a:cubicBezTo>
                      <a:pt x="128" y="108"/>
                      <a:pt x="127" y="108"/>
                      <a:pt x="126" y="108"/>
                    </a:cubicBezTo>
                    <a:close/>
                    <a:moveTo>
                      <a:pt x="92" y="108"/>
                    </a:moveTo>
                    <a:cubicBezTo>
                      <a:pt x="90" y="106"/>
                      <a:pt x="88" y="104"/>
                      <a:pt x="86" y="103"/>
                    </a:cubicBezTo>
                    <a:cubicBezTo>
                      <a:pt x="85" y="103"/>
                      <a:pt x="85" y="102"/>
                      <a:pt x="85" y="101"/>
                    </a:cubicBezTo>
                    <a:cubicBezTo>
                      <a:pt x="86" y="100"/>
                      <a:pt x="87" y="100"/>
                      <a:pt x="87" y="101"/>
                    </a:cubicBezTo>
                    <a:cubicBezTo>
                      <a:pt x="89" y="102"/>
                      <a:pt x="92" y="104"/>
                      <a:pt x="94" y="105"/>
                    </a:cubicBezTo>
                    <a:cubicBezTo>
                      <a:pt x="95" y="106"/>
                      <a:pt x="95" y="107"/>
                      <a:pt x="94" y="107"/>
                    </a:cubicBezTo>
                    <a:cubicBezTo>
                      <a:pt x="94" y="108"/>
                      <a:pt x="93" y="108"/>
                      <a:pt x="93" y="108"/>
                    </a:cubicBezTo>
                    <a:lnTo>
                      <a:pt x="92" y="108"/>
                    </a:lnTo>
                    <a:close/>
                    <a:moveTo>
                      <a:pt x="77" y="98"/>
                    </a:moveTo>
                    <a:cubicBezTo>
                      <a:pt x="75" y="97"/>
                      <a:pt x="72" y="95"/>
                      <a:pt x="7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69" y="94"/>
                      <a:pt x="69" y="93"/>
                      <a:pt x="69" y="92"/>
                    </a:cubicBezTo>
                    <a:cubicBezTo>
                      <a:pt x="70" y="91"/>
                      <a:pt x="71" y="91"/>
                      <a:pt x="71" y="91"/>
                    </a:cubicBezTo>
                    <a:cubicBezTo>
                      <a:pt x="74" y="93"/>
                      <a:pt x="76" y="94"/>
                      <a:pt x="79" y="95"/>
                    </a:cubicBezTo>
                    <a:cubicBezTo>
                      <a:pt x="79" y="96"/>
                      <a:pt x="80" y="97"/>
                      <a:pt x="79" y="97"/>
                    </a:cubicBezTo>
                    <a:cubicBezTo>
                      <a:pt x="79" y="98"/>
                      <a:pt x="78" y="98"/>
                      <a:pt x="78" y="98"/>
                    </a:cubicBezTo>
                    <a:lnTo>
                      <a:pt x="77" y="98"/>
                    </a:lnTo>
                    <a:close/>
                    <a:moveTo>
                      <a:pt x="129" y="90"/>
                    </a:moveTo>
                    <a:cubicBezTo>
                      <a:pt x="128" y="90"/>
                      <a:pt x="127" y="90"/>
                      <a:pt x="127" y="89"/>
                    </a:cubicBezTo>
                    <a:cubicBezTo>
                      <a:pt x="128" y="86"/>
                      <a:pt x="128" y="84"/>
                      <a:pt x="128" y="81"/>
                    </a:cubicBezTo>
                    <a:cubicBezTo>
                      <a:pt x="128" y="80"/>
                      <a:pt x="129" y="79"/>
                      <a:pt x="130" y="80"/>
                    </a:cubicBezTo>
                    <a:cubicBezTo>
                      <a:pt x="130" y="80"/>
                      <a:pt x="131" y="80"/>
                      <a:pt x="131" y="81"/>
                    </a:cubicBezTo>
                    <a:cubicBezTo>
                      <a:pt x="131" y="84"/>
                      <a:pt x="131" y="87"/>
                      <a:pt x="130" y="89"/>
                    </a:cubicBezTo>
                    <a:cubicBezTo>
                      <a:pt x="130" y="90"/>
                      <a:pt x="130" y="90"/>
                      <a:pt x="129" y="90"/>
                    </a:cubicBezTo>
                    <a:close/>
                    <a:moveTo>
                      <a:pt x="61" y="90"/>
                    </a:moveTo>
                    <a:cubicBezTo>
                      <a:pt x="59" y="89"/>
                      <a:pt x="56" y="88"/>
                      <a:pt x="54" y="87"/>
                    </a:cubicBezTo>
                    <a:cubicBezTo>
                      <a:pt x="53" y="87"/>
                      <a:pt x="53" y="86"/>
                      <a:pt x="53" y="85"/>
                    </a:cubicBezTo>
                    <a:cubicBezTo>
                      <a:pt x="53" y="84"/>
                      <a:pt x="54" y="84"/>
                      <a:pt x="55" y="84"/>
                    </a:cubicBezTo>
                    <a:cubicBezTo>
                      <a:pt x="57" y="85"/>
                      <a:pt x="60" y="86"/>
                      <a:pt x="62" y="87"/>
                    </a:cubicBezTo>
                    <a:cubicBezTo>
                      <a:pt x="63" y="88"/>
                      <a:pt x="63" y="88"/>
                      <a:pt x="63" y="89"/>
                    </a:cubicBezTo>
                    <a:cubicBezTo>
                      <a:pt x="63" y="90"/>
                      <a:pt x="62" y="90"/>
                      <a:pt x="62" y="90"/>
                    </a:cubicBezTo>
                    <a:lnTo>
                      <a:pt x="61" y="90"/>
                    </a:lnTo>
                    <a:close/>
                    <a:moveTo>
                      <a:pt x="44" y="84"/>
                    </a:moveTo>
                    <a:cubicBezTo>
                      <a:pt x="42" y="83"/>
                      <a:pt x="39" y="82"/>
                      <a:pt x="37" y="82"/>
                    </a:cubicBezTo>
                    <a:cubicBezTo>
                      <a:pt x="36" y="81"/>
                      <a:pt x="35" y="81"/>
                      <a:pt x="36" y="80"/>
                    </a:cubicBezTo>
                    <a:cubicBezTo>
                      <a:pt x="36" y="79"/>
                      <a:pt x="37" y="79"/>
                      <a:pt x="37" y="79"/>
                    </a:cubicBezTo>
                    <a:cubicBezTo>
                      <a:pt x="40" y="79"/>
                      <a:pt x="43" y="80"/>
                      <a:pt x="45" y="81"/>
                    </a:cubicBezTo>
                    <a:cubicBezTo>
                      <a:pt x="46" y="81"/>
                      <a:pt x="46" y="82"/>
                      <a:pt x="46" y="83"/>
                    </a:cubicBezTo>
                    <a:cubicBezTo>
                      <a:pt x="46" y="84"/>
                      <a:pt x="45" y="84"/>
                      <a:pt x="45" y="84"/>
                    </a:cubicBezTo>
                    <a:lnTo>
                      <a:pt x="44" y="84"/>
                    </a:lnTo>
                    <a:close/>
                    <a:moveTo>
                      <a:pt x="27" y="79"/>
                    </a:moveTo>
                    <a:cubicBezTo>
                      <a:pt x="24" y="79"/>
                      <a:pt x="22" y="78"/>
                      <a:pt x="19" y="78"/>
                    </a:cubicBezTo>
                    <a:cubicBezTo>
                      <a:pt x="18" y="78"/>
                      <a:pt x="18" y="77"/>
                      <a:pt x="18" y="76"/>
                    </a:cubicBezTo>
                    <a:cubicBezTo>
                      <a:pt x="18" y="75"/>
                      <a:pt x="19" y="75"/>
                      <a:pt x="20" y="75"/>
                    </a:cubicBezTo>
                    <a:cubicBezTo>
                      <a:pt x="22" y="75"/>
                      <a:pt x="25" y="76"/>
                      <a:pt x="28" y="76"/>
                    </a:cubicBezTo>
                    <a:cubicBezTo>
                      <a:pt x="28" y="77"/>
                      <a:pt x="29" y="77"/>
                      <a:pt x="29" y="78"/>
                    </a:cubicBezTo>
                    <a:cubicBezTo>
                      <a:pt x="29" y="79"/>
                      <a:pt x="28" y="79"/>
                      <a:pt x="27" y="79"/>
                    </a:cubicBezTo>
                    <a:close/>
                    <a:moveTo>
                      <a:pt x="9" y="76"/>
                    </a:moveTo>
                    <a:cubicBezTo>
                      <a:pt x="6" y="76"/>
                      <a:pt x="3" y="76"/>
                      <a:pt x="1" y="76"/>
                    </a:cubicBezTo>
                    <a:cubicBezTo>
                      <a:pt x="1" y="76"/>
                      <a:pt x="0" y="75"/>
                      <a:pt x="0" y="74"/>
                    </a:cubicBezTo>
                    <a:cubicBezTo>
                      <a:pt x="0" y="73"/>
                      <a:pt x="1" y="73"/>
                      <a:pt x="2" y="73"/>
                    </a:cubicBezTo>
                    <a:cubicBezTo>
                      <a:pt x="4" y="73"/>
                      <a:pt x="6" y="73"/>
                      <a:pt x="10" y="73"/>
                    </a:cubicBezTo>
                    <a:cubicBezTo>
                      <a:pt x="11" y="73"/>
                      <a:pt x="11" y="74"/>
                      <a:pt x="11" y="75"/>
                    </a:cubicBezTo>
                    <a:cubicBezTo>
                      <a:pt x="11" y="76"/>
                      <a:pt x="10" y="76"/>
                      <a:pt x="10" y="76"/>
                    </a:cubicBezTo>
                    <a:lnTo>
                      <a:pt x="9" y="76"/>
                    </a:lnTo>
                    <a:close/>
                    <a:moveTo>
                      <a:pt x="130" y="73"/>
                    </a:moveTo>
                    <a:cubicBezTo>
                      <a:pt x="129" y="73"/>
                      <a:pt x="128" y="72"/>
                      <a:pt x="128" y="71"/>
                    </a:cubicBezTo>
                    <a:cubicBezTo>
                      <a:pt x="128" y="70"/>
                      <a:pt x="128" y="69"/>
                      <a:pt x="128" y="68"/>
                    </a:cubicBezTo>
                    <a:cubicBezTo>
                      <a:pt x="128" y="66"/>
                      <a:pt x="128" y="65"/>
                      <a:pt x="128" y="63"/>
                    </a:cubicBezTo>
                    <a:cubicBezTo>
                      <a:pt x="128" y="62"/>
                      <a:pt x="129" y="62"/>
                      <a:pt x="130" y="62"/>
                    </a:cubicBezTo>
                    <a:cubicBezTo>
                      <a:pt x="131" y="62"/>
                      <a:pt x="131" y="62"/>
                      <a:pt x="131" y="63"/>
                    </a:cubicBezTo>
                    <a:cubicBezTo>
                      <a:pt x="131" y="65"/>
                      <a:pt x="131" y="66"/>
                      <a:pt x="131" y="68"/>
                    </a:cubicBezTo>
                    <a:cubicBezTo>
                      <a:pt x="131" y="69"/>
                      <a:pt x="131" y="70"/>
                      <a:pt x="131" y="71"/>
                    </a:cubicBezTo>
                    <a:cubicBezTo>
                      <a:pt x="131" y="72"/>
                      <a:pt x="131" y="73"/>
                      <a:pt x="130" y="73"/>
                    </a:cubicBezTo>
                    <a:close/>
                    <a:moveTo>
                      <a:pt x="1" y="69"/>
                    </a:moveTo>
                    <a:cubicBezTo>
                      <a:pt x="0" y="68"/>
                      <a:pt x="0" y="67"/>
                      <a:pt x="1" y="67"/>
                    </a:cubicBezTo>
                    <a:cubicBezTo>
                      <a:pt x="2" y="65"/>
                      <a:pt x="4" y="63"/>
                      <a:pt x="6" y="60"/>
                    </a:cubicBezTo>
                    <a:cubicBezTo>
                      <a:pt x="6" y="60"/>
                      <a:pt x="7" y="60"/>
                      <a:pt x="8" y="60"/>
                    </a:cubicBezTo>
                    <a:cubicBezTo>
                      <a:pt x="9" y="61"/>
                      <a:pt x="9" y="62"/>
                      <a:pt x="8" y="62"/>
                    </a:cubicBezTo>
                    <a:cubicBezTo>
                      <a:pt x="6" y="65"/>
                      <a:pt x="4" y="67"/>
                      <a:pt x="3" y="68"/>
                    </a:cubicBezTo>
                    <a:cubicBezTo>
                      <a:pt x="3" y="69"/>
                      <a:pt x="2" y="69"/>
                      <a:pt x="2" y="69"/>
                    </a:cubicBezTo>
                    <a:lnTo>
                      <a:pt x="1" y="69"/>
                    </a:lnTo>
                    <a:close/>
                    <a:moveTo>
                      <a:pt x="13" y="55"/>
                    </a:moveTo>
                    <a:cubicBezTo>
                      <a:pt x="12" y="55"/>
                      <a:pt x="12" y="54"/>
                      <a:pt x="13" y="53"/>
                    </a:cubicBezTo>
                    <a:cubicBezTo>
                      <a:pt x="15" y="52"/>
                      <a:pt x="17" y="50"/>
                      <a:pt x="19" y="48"/>
                    </a:cubicBezTo>
                    <a:cubicBezTo>
                      <a:pt x="20" y="47"/>
                      <a:pt x="21" y="47"/>
                      <a:pt x="21" y="48"/>
                    </a:cubicBezTo>
                    <a:cubicBezTo>
                      <a:pt x="22" y="49"/>
                      <a:pt x="22" y="50"/>
                      <a:pt x="21" y="50"/>
                    </a:cubicBezTo>
                    <a:cubicBezTo>
                      <a:pt x="19" y="52"/>
                      <a:pt x="17" y="54"/>
                      <a:pt x="15" y="55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3" y="56"/>
                      <a:pt x="13" y="55"/>
                    </a:cubicBezTo>
                    <a:close/>
                    <a:moveTo>
                      <a:pt x="128" y="53"/>
                    </a:moveTo>
                    <a:cubicBezTo>
                      <a:pt x="128" y="51"/>
                      <a:pt x="128" y="48"/>
                      <a:pt x="127" y="45"/>
                    </a:cubicBezTo>
                    <a:cubicBezTo>
                      <a:pt x="127" y="44"/>
                      <a:pt x="128" y="44"/>
                      <a:pt x="129" y="44"/>
                    </a:cubicBezTo>
                    <a:cubicBezTo>
                      <a:pt x="129" y="43"/>
                      <a:pt x="130" y="44"/>
                      <a:pt x="130" y="45"/>
                    </a:cubicBezTo>
                    <a:cubicBezTo>
                      <a:pt x="131" y="48"/>
                      <a:pt x="131" y="50"/>
                      <a:pt x="131" y="53"/>
                    </a:cubicBezTo>
                    <a:cubicBezTo>
                      <a:pt x="131" y="54"/>
                      <a:pt x="130" y="54"/>
                      <a:pt x="129" y="55"/>
                    </a:cubicBezTo>
                    <a:cubicBezTo>
                      <a:pt x="129" y="55"/>
                      <a:pt x="129" y="55"/>
                      <a:pt x="129" y="55"/>
                    </a:cubicBezTo>
                    <a:cubicBezTo>
                      <a:pt x="129" y="55"/>
                      <a:pt x="128" y="54"/>
                      <a:pt x="128" y="53"/>
                    </a:cubicBezTo>
                    <a:close/>
                    <a:moveTo>
                      <a:pt x="27" y="44"/>
                    </a:moveTo>
                    <a:cubicBezTo>
                      <a:pt x="26" y="43"/>
                      <a:pt x="26" y="42"/>
                      <a:pt x="27" y="42"/>
                    </a:cubicBezTo>
                    <a:cubicBezTo>
                      <a:pt x="29" y="40"/>
                      <a:pt x="31" y="38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4" y="36"/>
                      <a:pt x="35" y="36"/>
                      <a:pt x="35" y="37"/>
                    </a:cubicBezTo>
                    <a:cubicBezTo>
                      <a:pt x="36" y="38"/>
                      <a:pt x="36" y="39"/>
                      <a:pt x="35" y="39"/>
                    </a:cubicBezTo>
                    <a:cubicBezTo>
                      <a:pt x="33" y="41"/>
                      <a:pt x="31" y="42"/>
                      <a:pt x="29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7" y="44"/>
                      <a:pt x="27" y="44"/>
                      <a:pt x="27" y="44"/>
                    </a:cubicBezTo>
                    <a:close/>
                    <a:moveTo>
                      <a:pt x="126" y="35"/>
                    </a:moveTo>
                    <a:cubicBezTo>
                      <a:pt x="126" y="32"/>
                      <a:pt x="125" y="30"/>
                      <a:pt x="125" y="27"/>
                    </a:cubicBezTo>
                    <a:cubicBezTo>
                      <a:pt x="125" y="27"/>
                      <a:pt x="125" y="26"/>
                      <a:pt x="126" y="26"/>
                    </a:cubicBezTo>
                    <a:cubicBezTo>
                      <a:pt x="127" y="26"/>
                      <a:pt x="128" y="26"/>
                      <a:pt x="128" y="27"/>
                    </a:cubicBezTo>
                    <a:cubicBezTo>
                      <a:pt x="128" y="29"/>
                      <a:pt x="129" y="32"/>
                      <a:pt x="129" y="35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29" y="36"/>
                      <a:pt x="129" y="36"/>
                      <a:pt x="128" y="37"/>
                    </a:cubicBezTo>
                    <a:cubicBezTo>
                      <a:pt x="128" y="37"/>
                      <a:pt x="128" y="37"/>
                      <a:pt x="128" y="37"/>
                    </a:cubicBezTo>
                    <a:cubicBezTo>
                      <a:pt x="127" y="37"/>
                      <a:pt x="126" y="36"/>
                      <a:pt x="126" y="35"/>
                    </a:cubicBezTo>
                    <a:close/>
                    <a:moveTo>
                      <a:pt x="41" y="33"/>
                    </a:moveTo>
                    <a:cubicBezTo>
                      <a:pt x="41" y="32"/>
                      <a:pt x="41" y="31"/>
                      <a:pt x="41" y="31"/>
                    </a:cubicBezTo>
                    <a:cubicBezTo>
                      <a:pt x="44" y="29"/>
                      <a:pt x="46" y="28"/>
                      <a:pt x="48" y="26"/>
                    </a:cubicBezTo>
                    <a:cubicBezTo>
                      <a:pt x="49" y="26"/>
                      <a:pt x="50" y="26"/>
                      <a:pt x="50" y="27"/>
                    </a:cubicBezTo>
                    <a:cubicBezTo>
                      <a:pt x="51" y="27"/>
                      <a:pt x="50" y="28"/>
                      <a:pt x="50" y="29"/>
                    </a:cubicBezTo>
                    <a:cubicBezTo>
                      <a:pt x="48" y="30"/>
                      <a:pt x="45" y="32"/>
                      <a:pt x="43" y="3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2" y="34"/>
                      <a:pt x="41" y="33"/>
                      <a:pt x="41" y="33"/>
                    </a:cubicBezTo>
                    <a:close/>
                    <a:moveTo>
                      <a:pt x="56" y="23"/>
                    </a:moveTo>
                    <a:cubicBezTo>
                      <a:pt x="56" y="22"/>
                      <a:pt x="56" y="21"/>
                      <a:pt x="57" y="21"/>
                    </a:cubicBezTo>
                    <a:cubicBezTo>
                      <a:pt x="59" y="19"/>
                      <a:pt x="61" y="18"/>
                      <a:pt x="64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4" y="16"/>
                      <a:pt x="65" y="17"/>
                      <a:pt x="66" y="17"/>
                    </a:cubicBezTo>
                    <a:cubicBezTo>
                      <a:pt x="66" y="18"/>
                      <a:pt x="66" y="19"/>
                      <a:pt x="65" y="19"/>
                    </a:cubicBezTo>
                    <a:cubicBezTo>
                      <a:pt x="63" y="21"/>
                      <a:pt x="60" y="22"/>
                      <a:pt x="58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7" y="24"/>
                      <a:pt x="56" y="23"/>
                      <a:pt x="56" y="23"/>
                    </a:cubicBezTo>
                    <a:close/>
                    <a:moveTo>
                      <a:pt x="123" y="18"/>
                    </a:moveTo>
                    <a:cubicBezTo>
                      <a:pt x="122" y="15"/>
                      <a:pt x="121" y="13"/>
                      <a:pt x="120" y="11"/>
                    </a:cubicBezTo>
                    <a:cubicBezTo>
                      <a:pt x="120" y="10"/>
                      <a:pt x="120" y="9"/>
                      <a:pt x="121" y="9"/>
                    </a:cubicBezTo>
                    <a:cubicBezTo>
                      <a:pt x="121" y="8"/>
                      <a:pt x="122" y="9"/>
                      <a:pt x="123" y="9"/>
                    </a:cubicBezTo>
                    <a:cubicBezTo>
                      <a:pt x="124" y="11"/>
                      <a:pt x="125" y="14"/>
                      <a:pt x="126" y="17"/>
                    </a:cubicBezTo>
                    <a:cubicBezTo>
                      <a:pt x="126" y="18"/>
                      <a:pt x="125" y="19"/>
                      <a:pt x="125" y="19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3" y="19"/>
                      <a:pt x="123" y="19"/>
                      <a:pt x="123" y="18"/>
                    </a:cubicBezTo>
                    <a:close/>
                    <a:moveTo>
                      <a:pt x="72" y="14"/>
                    </a:moveTo>
                    <a:cubicBezTo>
                      <a:pt x="71" y="13"/>
                      <a:pt x="72" y="12"/>
                      <a:pt x="72" y="12"/>
                    </a:cubicBezTo>
                    <a:cubicBezTo>
                      <a:pt x="75" y="11"/>
                      <a:pt x="77" y="9"/>
                      <a:pt x="80" y="8"/>
                    </a:cubicBezTo>
                    <a:cubicBezTo>
                      <a:pt x="80" y="8"/>
                      <a:pt x="81" y="8"/>
                      <a:pt x="82" y="9"/>
                    </a:cubicBezTo>
                    <a:cubicBezTo>
                      <a:pt x="82" y="10"/>
                      <a:pt x="82" y="11"/>
                      <a:pt x="81" y="11"/>
                    </a:cubicBezTo>
                    <a:cubicBezTo>
                      <a:pt x="79" y="12"/>
                      <a:pt x="76" y="13"/>
                      <a:pt x="74" y="15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2" y="15"/>
                      <a:pt x="72" y="14"/>
                      <a:pt x="72" y="14"/>
                    </a:cubicBezTo>
                    <a:close/>
                    <a:moveTo>
                      <a:pt x="88" y="6"/>
                    </a:moveTo>
                    <a:cubicBezTo>
                      <a:pt x="88" y="5"/>
                      <a:pt x="88" y="5"/>
                      <a:pt x="89" y="4"/>
                    </a:cubicBezTo>
                    <a:cubicBezTo>
                      <a:pt x="92" y="3"/>
                      <a:pt x="94" y="2"/>
                      <a:pt x="97" y="2"/>
                    </a:cubicBezTo>
                    <a:cubicBezTo>
                      <a:pt x="97" y="2"/>
                      <a:pt x="98" y="2"/>
                      <a:pt x="98" y="3"/>
                    </a:cubicBezTo>
                    <a:cubicBezTo>
                      <a:pt x="99" y="4"/>
                      <a:pt x="98" y="4"/>
                      <a:pt x="97" y="5"/>
                    </a:cubicBezTo>
                    <a:cubicBezTo>
                      <a:pt x="95" y="5"/>
                      <a:pt x="93" y="6"/>
                      <a:pt x="90" y="7"/>
                    </a:cubicBezTo>
                    <a:cubicBezTo>
                      <a:pt x="89" y="7"/>
                      <a:pt x="89" y="7"/>
                      <a:pt x="89" y="7"/>
                    </a:cubicBezTo>
                    <a:cubicBezTo>
                      <a:pt x="89" y="7"/>
                      <a:pt x="88" y="7"/>
                      <a:pt x="88" y="6"/>
                    </a:cubicBezTo>
                    <a:close/>
                    <a:moveTo>
                      <a:pt x="115" y="4"/>
                    </a:moveTo>
                    <a:cubicBezTo>
                      <a:pt x="114" y="4"/>
                      <a:pt x="114" y="4"/>
                      <a:pt x="114" y="4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3" y="3"/>
                      <a:pt x="111" y="3"/>
                      <a:pt x="108" y="3"/>
                    </a:cubicBezTo>
                    <a:cubicBezTo>
                      <a:pt x="108" y="3"/>
                      <a:pt x="107" y="3"/>
                      <a:pt x="107" y="3"/>
                    </a:cubicBezTo>
                    <a:cubicBezTo>
                      <a:pt x="106" y="3"/>
                      <a:pt x="105" y="2"/>
                      <a:pt x="105" y="1"/>
                    </a:cubicBezTo>
                    <a:cubicBezTo>
                      <a:pt x="105" y="1"/>
                      <a:pt x="106" y="0"/>
                      <a:pt x="107" y="0"/>
                    </a:cubicBezTo>
                    <a:cubicBezTo>
                      <a:pt x="107" y="0"/>
                      <a:pt x="108" y="0"/>
                      <a:pt x="108" y="0"/>
                    </a:cubicBezTo>
                    <a:cubicBezTo>
                      <a:pt x="111" y="0"/>
                      <a:pt x="113" y="0"/>
                      <a:pt x="115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1"/>
                      <a:pt x="117" y="2"/>
                      <a:pt x="116" y="3"/>
                    </a:cubicBezTo>
                    <a:cubicBezTo>
                      <a:pt x="116" y="4"/>
                      <a:pt x="116" y="4"/>
                      <a:pt x="115" y="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5" name="Freeform 103">
                <a:extLst>
                  <a:ext uri="{FF2B5EF4-FFF2-40B4-BE49-F238E27FC236}">
                    <a16:creationId xmlns:a16="http://schemas.microsoft.com/office/drawing/2014/main" id="{09BA26EB-C2E6-C711-7649-450585DA6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6" y="875"/>
                <a:ext cx="189" cy="154"/>
              </a:xfrm>
              <a:custGeom>
                <a:avLst/>
                <a:gdLst>
                  <a:gd name="T0" fmla="*/ 6 w 80"/>
                  <a:gd name="T1" fmla="*/ 15 h 65"/>
                  <a:gd name="T2" fmla="*/ 40 w 80"/>
                  <a:gd name="T3" fmla="*/ 33 h 65"/>
                  <a:gd name="T4" fmla="*/ 78 w 80"/>
                  <a:gd name="T5" fmla="*/ 45 h 65"/>
                  <a:gd name="T6" fmla="*/ 61 w 80"/>
                  <a:gd name="T7" fmla="*/ 31 h 65"/>
                  <a:gd name="T8" fmla="*/ 39 w 80"/>
                  <a:gd name="T9" fmla="*/ 8 h 65"/>
                  <a:gd name="T10" fmla="*/ 6 w 80"/>
                  <a:gd name="T11" fmla="*/ 1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65">
                    <a:moveTo>
                      <a:pt x="6" y="15"/>
                    </a:moveTo>
                    <a:cubicBezTo>
                      <a:pt x="6" y="15"/>
                      <a:pt x="27" y="52"/>
                      <a:pt x="40" y="33"/>
                    </a:cubicBezTo>
                    <a:cubicBezTo>
                      <a:pt x="40" y="33"/>
                      <a:pt x="72" y="65"/>
                      <a:pt x="78" y="45"/>
                    </a:cubicBezTo>
                    <a:cubicBezTo>
                      <a:pt x="80" y="36"/>
                      <a:pt x="61" y="31"/>
                      <a:pt x="61" y="31"/>
                    </a:cubicBezTo>
                    <a:cubicBezTo>
                      <a:pt x="61" y="31"/>
                      <a:pt x="78" y="19"/>
                      <a:pt x="39" y="8"/>
                    </a:cubicBezTo>
                    <a:cubicBezTo>
                      <a:pt x="12" y="0"/>
                      <a:pt x="0" y="8"/>
                      <a:pt x="6" y="15"/>
                    </a:cubicBezTo>
                    <a:close/>
                  </a:path>
                </a:pathLst>
              </a:custGeom>
              <a:solidFill>
                <a:srgbClr val="BA6C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6" name="Freeform 104">
                <a:extLst>
                  <a:ext uri="{FF2B5EF4-FFF2-40B4-BE49-F238E27FC236}">
                    <a16:creationId xmlns:a16="http://schemas.microsoft.com/office/drawing/2014/main" id="{EC3646C5-8E78-2A6F-6D54-FF8C382609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53" y="883"/>
                <a:ext cx="180" cy="118"/>
              </a:xfrm>
              <a:custGeom>
                <a:avLst/>
                <a:gdLst>
                  <a:gd name="T0" fmla="*/ 67 w 76"/>
                  <a:gd name="T1" fmla="*/ 50 h 50"/>
                  <a:gd name="T2" fmla="*/ 37 w 76"/>
                  <a:gd name="T3" fmla="*/ 33 h 50"/>
                  <a:gd name="T4" fmla="*/ 28 w 76"/>
                  <a:gd name="T5" fmla="*/ 37 h 50"/>
                  <a:gd name="T6" fmla="*/ 2 w 76"/>
                  <a:gd name="T7" fmla="*/ 13 h 50"/>
                  <a:gd name="T8" fmla="*/ 2 w 76"/>
                  <a:gd name="T9" fmla="*/ 13 h 50"/>
                  <a:gd name="T10" fmla="*/ 0 w 76"/>
                  <a:gd name="T11" fmla="*/ 8 h 50"/>
                  <a:gd name="T12" fmla="*/ 16 w 76"/>
                  <a:gd name="T13" fmla="*/ 0 h 50"/>
                  <a:gd name="T14" fmla="*/ 37 w 76"/>
                  <a:gd name="T15" fmla="*/ 3 h 50"/>
                  <a:gd name="T16" fmla="*/ 63 w 76"/>
                  <a:gd name="T17" fmla="*/ 21 h 50"/>
                  <a:gd name="T18" fmla="*/ 61 w 76"/>
                  <a:gd name="T19" fmla="*/ 27 h 50"/>
                  <a:gd name="T20" fmla="*/ 67 w 76"/>
                  <a:gd name="T21" fmla="*/ 30 h 50"/>
                  <a:gd name="T22" fmla="*/ 76 w 76"/>
                  <a:gd name="T23" fmla="*/ 41 h 50"/>
                  <a:gd name="T24" fmla="*/ 76 w 76"/>
                  <a:gd name="T25" fmla="*/ 43 h 50"/>
                  <a:gd name="T26" fmla="*/ 67 w 76"/>
                  <a:gd name="T27" fmla="*/ 50 h 50"/>
                  <a:gd name="T28" fmla="*/ 38 w 76"/>
                  <a:gd name="T29" fmla="*/ 29 h 50"/>
                  <a:gd name="T30" fmla="*/ 48 w 76"/>
                  <a:gd name="T31" fmla="*/ 38 h 50"/>
                  <a:gd name="T32" fmla="*/ 67 w 76"/>
                  <a:gd name="T33" fmla="*/ 47 h 50"/>
                  <a:gd name="T34" fmla="*/ 73 w 76"/>
                  <a:gd name="T35" fmla="*/ 42 h 50"/>
                  <a:gd name="T36" fmla="*/ 73 w 76"/>
                  <a:gd name="T37" fmla="*/ 41 h 50"/>
                  <a:gd name="T38" fmla="*/ 66 w 76"/>
                  <a:gd name="T39" fmla="*/ 32 h 50"/>
                  <a:gd name="T40" fmla="*/ 57 w 76"/>
                  <a:gd name="T41" fmla="*/ 29 h 50"/>
                  <a:gd name="T42" fmla="*/ 56 w 76"/>
                  <a:gd name="T43" fmla="*/ 28 h 50"/>
                  <a:gd name="T44" fmla="*/ 57 w 76"/>
                  <a:gd name="T45" fmla="*/ 26 h 50"/>
                  <a:gd name="T46" fmla="*/ 59 w 76"/>
                  <a:gd name="T47" fmla="*/ 25 h 50"/>
                  <a:gd name="T48" fmla="*/ 60 w 76"/>
                  <a:gd name="T49" fmla="*/ 21 h 50"/>
                  <a:gd name="T50" fmla="*/ 36 w 76"/>
                  <a:gd name="T51" fmla="*/ 6 h 50"/>
                  <a:gd name="T52" fmla="*/ 16 w 76"/>
                  <a:gd name="T53" fmla="*/ 3 h 50"/>
                  <a:gd name="T54" fmla="*/ 6 w 76"/>
                  <a:gd name="T55" fmla="*/ 5 h 50"/>
                  <a:gd name="T56" fmla="*/ 3 w 76"/>
                  <a:gd name="T57" fmla="*/ 8 h 50"/>
                  <a:gd name="T58" fmla="*/ 4 w 76"/>
                  <a:gd name="T59" fmla="*/ 11 h 50"/>
                  <a:gd name="T60" fmla="*/ 3 w 76"/>
                  <a:gd name="T61" fmla="*/ 12 h 50"/>
                  <a:gd name="T62" fmla="*/ 4 w 76"/>
                  <a:gd name="T63" fmla="*/ 11 h 50"/>
                  <a:gd name="T64" fmla="*/ 13 w 76"/>
                  <a:gd name="T65" fmla="*/ 23 h 50"/>
                  <a:gd name="T66" fmla="*/ 28 w 76"/>
                  <a:gd name="T67" fmla="*/ 34 h 50"/>
                  <a:gd name="T68" fmla="*/ 35 w 76"/>
                  <a:gd name="T69" fmla="*/ 29 h 50"/>
                  <a:gd name="T70" fmla="*/ 37 w 76"/>
                  <a:gd name="T71" fmla="*/ 29 h 50"/>
                  <a:gd name="T72" fmla="*/ 37 w 76"/>
                  <a:gd name="T73" fmla="*/ 29 h 50"/>
                  <a:gd name="T74" fmla="*/ 38 w 76"/>
                  <a:gd name="T75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6" h="50">
                    <a:moveTo>
                      <a:pt x="67" y="50"/>
                    </a:moveTo>
                    <a:cubicBezTo>
                      <a:pt x="56" y="50"/>
                      <a:pt x="41" y="37"/>
                      <a:pt x="37" y="33"/>
                    </a:cubicBezTo>
                    <a:cubicBezTo>
                      <a:pt x="34" y="36"/>
                      <a:pt x="32" y="37"/>
                      <a:pt x="28" y="37"/>
                    </a:cubicBezTo>
                    <a:cubicBezTo>
                      <a:pt x="16" y="36"/>
                      <a:pt x="3" y="15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2"/>
                      <a:pt x="0" y="10"/>
                      <a:pt x="0" y="8"/>
                    </a:cubicBezTo>
                    <a:cubicBezTo>
                      <a:pt x="0" y="3"/>
                      <a:pt x="6" y="0"/>
                      <a:pt x="16" y="0"/>
                    </a:cubicBezTo>
                    <a:cubicBezTo>
                      <a:pt x="22" y="0"/>
                      <a:pt x="29" y="1"/>
                      <a:pt x="37" y="3"/>
                    </a:cubicBezTo>
                    <a:cubicBezTo>
                      <a:pt x="57" y="9"/>
                      <a:pt x="63" y="15"/>
                      <a:pt x="63" y="21"/>
                    </a:cubicBezTo>
                    <a:cubicBezTo>
                      <a:pt x="63" y="24"/>
                      <a:pt x="62" y="26"/>
                      <a:pt x="61" y="27"/>
                    </a:cubicBezTo>
                    <a:cubicBezTo>
                      <a:pt x="62" y="28"/>
                      <a:pt x="65" y="29"/>
                      <a:pt x="67" y="30"/>
                    </a:cubicBezTo>
                    <a:cubicBezTo>
                      <a:pt x="71" y="32"/>
                      <a:pt x="76" y="35"/>
                      <a:pt x="76" y="41"/>
                    </a:cubicBezTo>
                    <a:cubicBezTo>
                      <a:pt x="76" y="41"/>
                      <a:pt x="76" y="42"/>
                      <a:pt x="76" y="43"/>
                    </a:cubicBezTo>
                    <a:cubicBezTo>
                      <a:pt x="75" y="48"/>
                      <a:pt x="71" y="50"/>
                      <a:pt x="67" y="50"/>
                    </a:cubicBezTo>
                    <a:close/>
                    <a:moveTo>
                      <a:pt x="38" y="29"/>
                    </a:moveTo>
                    <a:cubicBezTo>
                      <a:pt x="38" y="29"/>
                      <a:pt x="42" y="34"/>
                      <a:pt x="48" y="38"/>
                    </a:cubicBezTo>
                    <a:cubicBezTo>
                      <a:pt x="54" y="43"/>
                      <a:pt x="62" y="47"/>
                      <a:pt x="67" y="47"/>
                    </a:cubicBezTo>
                    <a:cubicBezTo>
                      <a:pt x="70" y="47"/>
                      <a:pt x="72" y="46"/>
                      <a:pt x="73" y="42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3" y="38"/>
                      <a:pt x="70" y="34"/>
                      <a:pt x="66" y="32"/>
                    </a:cubicBezTo>
                    <a:cubicBezTo>
                      <a:pt x="61" y="30"/>
                      <a:pt x="57" y="29"/>
                      <a:pt x="57" y="29"/>
                    </a:cubicBezTo>
                    <a:cubicBezTo>
                      <a:pt x="57" y="29"/>
                      <a:pt x="56" y="29"/>
                      <a:pt x="56" y="28"/>
                    </a:cubicBezTo>
                    <a:cubicBezTo>
                      <a:pt x="56" y="27"/>
                      <a:pt x="56" y="27"/>
                      <a:pt x="57" y="26"/>
                    </a:cubicBezTo>
                    <a:cubicBezTo>
                      <a:pt x="57" y="26"/>
                      <a:pt x="58" y="26"/>
                      <a:pt x="59" y="25"/>
                    </a:cubicBezTo>
                    <a:cubicBezTo>
                      <a:pt x="59" y="24"/>
                      <a:pt x="60" y="23"/>
                      <a:pt x="60" y="21"/>
                    </a:cubicBezTo>
                    <a:cubicBezTo>
                      <a:pt x="60" y="18"/>
                      <a:pt x="56" y="12"/>
                      <a:pt x="36" y="6"/>
                    </a:cubicBezTo>
                    <a:cubicBezTo>
                      <a:pt x="28" y="4"/>
                      <a:pt x="21" y="3"/>
                      <a:pt x="16" y="3"/>
                    </a:cubicBezTo>
                    <a:cubicBezTo>
                      <a:pt x="11" y="3"/>
                      <a:pt x="8" y="4"/>
                      <a:pt x="6" y="5"/>
                    </a:cubicBezTo>
                    <a:cubicBezTo>
                      <a:pt x="4" y="6"/>
                      <a:pt x="3" y="7"/>
                      <a:pt x="3" y="8"/>
                    </a:cubicBezTo>
                    <a:cubicBezTo>
                      <a:pt x="3" y="9"/>
                      <a:pt x="4" y="10"/>
                      <a:pt x="4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8" y="17"/>
                      <a:pt x="13" y="23"/>
                    </a:cubicBezTo>
                    <a:cubicBezTo>
                      <a:pt x="17" y="29"/>
                      <a:pt x="24" y="34"/>
                      <a:pt x="28" y="34"/>
                    </a:cubicBezTo>
                    <a:cubicBezTo>
                      <a:pt x="31" y="34"/>
                      <a:pt x="33" y="33"/>
                      <a:pt x="35" y="29"/>
                    </a:cubicBezTo>
                    <a:cubicBezTo>
                      <a:pt x="36" y="29"/>
                      <a:pt x="36" y="29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9"/>
                      <a:pt x="38" y="2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7" name="Freeform 105">
                <a:extLst>
                  <a:ext uri="{FF2B5EF4-FFF2-40B4-BE49-F238E27FC236}">
                    <a16:creationId xmlns:a16="http://schemas.microsoft.com/office/drawing/2014/main" id="{80872D45-0F89-4C67-A88E-A4656CD9B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" y="1228"/>
                <a:ext cx="414" cy="222"/>
              </a:xfrm>
              <a:custGeom>
                <a:avLst/>
                <a:gdLst>
                  <a:gd name="T0" fmla="*/ 24 w 175"/>
                  <a:gd name="T1" fmla="*/ 52 h 94"/>
                  <a:gd name="T2" fmla="*/ 132 w 175"/>
                  <a:gd name="T3" fmla="*/ 23 h 94"/>
                  <a:gd name="T4" fmla="*/ 20 w 175"/>
                  <a:gd name="T5" fmla="*/ 67 h 94"/>
                  <a:gd name="T6" fmla="*/ 24 w 175"/>
                  <a:gd name="T7" fmla="*/ 5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" h="94">
                    <a:moveTo>
                      <a:pt x="24" y="52"/>
                    </a:moveTo>
                    <a:cubicBezTo>
                      <a:pt x="24" y="52"/>
                      <a:pt x="89" y="0"/>
                      <a:pt x="132" y="23"/>
                    </a:cubicBezTo>
                    <a:cubicBezTo>
                      <a:pt x="175" y="46"/>
                      <a:pt x="63" y="94"/>
                      <a:pt x="20" y="67"/>
                    </a:cubicBezTo>
                    <a:cubicBezTo>
                      <a:pt x="0" y="55"/>
                      <a:pt x="24" y="52"/>
                      <a:pt x="24" y="52"/>
                    </a:cubicBezTo>
                    <a:close/>
                  </a:path>
                </a:pathLst>
              </a:custGeom>
              <a:solidFill>
                <a:srgbClr val="C787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8" name="Freeform 106">
                <a:extLst>
                  <a:ext uri="{FF2B5EF4-FFF2-40B4-BE49-F238E27FC236}">
                    <a16:creationId xmlns:a16="http://schemas.microsoft.com/office/drawing/2014/main" id="{8DFFD3BB-7B65-32BF-FE6A-C2751C5DE8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5" y="1263"/>
                <a:ext cx="312" cy="145"/>
              </a:xfrm>
              <a:custGeom>
                <a:avLst/>
                <a:gdLst>
                  <a:gd name="T0" fmla="*/ 8 w 132"/>
                  <a:gd name="T1" fmla="*/ 53 h 61"/>
                  <a:gd name="T2" fmla="*/ 0 w 132"/>
                  <a:gd name="T3" fmla="*/ 43 h 61"/>
                  <a:gd name="T4" fmla="*/ 6 w 132"/>
                  <a:gd name="T5" fmla="*/ 37 h 61"/>
                  <a:gd name="T6" fmla="*/ 12 w 132"/>
                  <a:gd name="T7" fmla="*/ 35 h 61"/>
                  <a:gd name="T8" fmla="*/ 96 w 132"/>
                  <a:gd name="T9" fmla="*/ 0 h 61"/>
                  <a:gd name="T10" fmla="*/ 122 w 132"/>
                  <a:gd name="T11" fmla="*/ 6 h 61"/>
                  <a:gd name="T12" fmla="*/ 132 w 132"/>
                  <a:gd name="T13" fmla="*/ 20 h 61"/>
                  <a:gd name="T14" fmla="*/ 102 w 132"/>
                  <a:gd name="T15" fmla="*/ 48 h 61"/>
                  <a:gd name="T16" fmla="*/ 43 w 132"/>
                  <a:gd name="T17" fmla="*/ 61 h 61"/>
                  <a:gd name="T18" fmla="*/ 8 w 132"/>
                  <a:gd name="T19" fmla="*/ 53 h 61"/>
                  <a:gd name="T20" fmla="*/ 13 w 132"/>
                  <a:gd name="T21" fmla="*/ 38 h 61"/>
                  <a:gd name="T22" fmla="*/ 7 w 132"/>
                  <a:gd name="T23" fmla="*/ 39 h 61"/>
                  <a:gd name="T24" fmla="*/ 3 w 132"/>
                  <a:gd name="T25" fmla="*/ 43 h 61"/>
                  <a:gd name="T26" fmla="*/ 10 w 132"/>
                  <a:gd name="T27" fmla="*/ 51 h 61"/>
                  <a:gd name="T28" fmla="*/ 43 w 132"/>
                  <a:gd name="T29" fmla="*/ 58 h 61"/>
                  <a:gd name="T30" fmla="*/ 101 w 132"/>
                  <a:gd name="T31" fmla="*/ 45 h 61"/>
                  <a:gd name="T32" fmla="*/ 129 w 132"/>
                  <a:gd name="T33" fmla="*/ 20 h 61"/>
                  <a:gd name="T34" fmla="*/ 120 w 132"/>
                  <a:gd name="T35" fmla="*/ 9 h 61"/>
                  <a:gd name="T36" fmla="*/ 96 w 132"/>
                  <a:gd name="T37" fmla="*/ 3 h 61"/>
                  <a:gd name="T38" fmla="*/ 40 w 132"/>
                  <a:gd name="T39" fmla="*/ 21 h 61"/>
                  <a:gd name="T40" fmla="*/ 14 w 132"/>
                  <a:gd name="T41" fmla="*/ 38 h 61"/>
                  <a:gd name="T42" fmla="*/ 13 w 132"/>
                  <a:gd name="T43" fmla="*/ 3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2" h="61">
                    <a:moveTo>
                      <a:pt x="8" y="53"/>
                    </a:moveTo>
                    <a:cubicBezTo>
                      <a:pt x="2" y="50"/>
                      <a:pt x="0" y="47"/>
                      <a:pt x="0" y="43"/>
                    </a:cubicBezTo>
                    <a:cubicBezTo>
                      <a:pt x="0" y="39"/>
                      <a:pt x="3" y="38"/>
                      <a:pt x="6" y="37"/>
                    </a:cubicBezTo>
                    <a:cubicBezTo>
                      <a:pt x="9" y="36"/>
                      <a:pt x="11" y="35"/>
                      <a:pt x="12" y="35"/>
                    </a:cubicBezTo>
                    <a:cubicBezTo>
                      <a:pt x="16" y="32"/>
                      <a:pt x="57" y="0"/>
                      <a:pt x="96" y="0"/>
                    </a:cubicBezTo>
                    <a:cubicBezTo>
                      <a:pt x="105" y="0"/>
                      <a:pt x="113" y="2"/>
                      <a:pt x="122" y="6"/>
                    </a:cubicBezTo>
                    <a:cubicBezTo>
                      <a:pt x="129" y="10"/>
                      <a:pt x="132" y="15"/>
                      <a:pt x="132" y="20"/>
                    </a:cubicBezTo>
                    <a:cubicBezTo>
                      <a:pt x="132" y="30"/>
                      <a:pt x="119" y="40"/>
                      <a:pt x="102" y="48"/>
                    </a:cubicBezTo>
                    <a:cubicBezTo>
                      <a:pt x="85" y="56"/>
                      <a:pt x="63" y="61"/>
                      <a:pt x="43" y="61"/>
                    </a:cubicBezTo>
                    <a:cubicBezTo>
                      <a:pt x="30" y="61"/>
                      <a:pt x="18" y="59"/>
                      <a:pt x="8" y="53"/>
                    </a:cubicBezTo>
                    <a:close/>
                    <a:moveTo>
                      <a:pt x="13" y="38"/>
                    </a:moveTo>
                    <a:cubicBezTo>
                      <a:pt x="13" y="38"/>
                      <a:pt x="10" y="38"/>
                      <a:pt x="7" y="39"/>
                    </a:cubicBezTo>
                    <a:cubicBezTo>
                      <a:pt x="5" y="40"/>
                      <a:pt x="2" y="42"/>
                      <a:pt x="3" y="43"/>
                    </a:cubicBezTo>
                    <a:cubicBezTo>
                      <a:pt x="3" y="44"/>
                      <a:pt x="4" y="47"/>
                      <a:pt x="10" y="51"/>
                    </a:cubicBezTo>
                    <a:cubicBezTo>
                      <a:pt x="18" y="56"/>
                      <a:pt x="30" y="58"/>
                      <a:pt x="43" y="58"/>
                    </a:cubicBezTo>
                    <a:cubicBezTo>
                      <a:pt x="62" y="58"/>
                      <a:pt x="84" y="53"/>
                      <a:pt x="101" y="45"/>
                    </a:cubicBezTo>
                    <a:cubicBezTo>
                      <a:pt x="118" y="38"/>
                      <a:pt x="129" y="28"/>
                      <a:pt x="129" y="20"/>
                    </a:cubicBezTo>
                    <a:cubicBezTo>
                      <a:pt x="129" y="16"/>
                      <a:pt x="127" y="13"/>
                      <a:pt x="120" y="9"/>
                    </a:cubicBezTo>
                    <a:cubicBezTo>
                      <a:pt x="113" y="5"/>
                      <a:pt x="104" y="3"/>
                      <a:pt x="96" y="3"/>
                    </a:cubicBezTo>
                    <a:cubicBezTo>
                      <a:pt x="76" y="3"/>
                      <a:pt x="56" y="12"/>
                      <a:pt x="40" y="21"/>
                    </a:cubicBezTo>
                    <a:cubicBezTo>
                      <a:pt x="24" y="29"/>
                      <a:pt x="14" y="38"/>
                      <a:pt x="14" y="38"/>
                    </a:cubicBezTo>
                    <a:lnTo>
                      <a:pt x="13" y="38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9" name="Freeform 107">
                <a:extLst>
                  <a:ext uri="{FF2B5EF4-FFF2-40B4-BE49-F238E27FC236}">
                    <a16:creationId xmlns:a16="http://schemas.microsoft.com/office/drawing/2014/main" id="{E719FC16-ED79-55FB-4F68-C6F355BB88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" y="1280"/>
                <a:ext cx="267" cy="76"/>
              </a:xfrm>
              <a:custGeom>
                <a:avLst/>
                <a:gdLst>
                  <a:gd name="T0" fmla="*/ 0 w 113"/>
                  <a:gd name="T1" fmla="*/ 32 h 32"/>
                  <a:gd name="T2" fmla="*/ 1 w 113"/>
                  <a:gd name="T3" fmla="*/ 30 h 32"/>
                  <a:gd name="T4" fmla="*/ 8 w 113"/>
                  <a:gd name="T5" fmla="*/ 26 h 32"/>
                  <a:gd name="T6" fmla="*/ 10 w 113"/>
                  <a:gd name="T7" fmla="*/ 26 h 32"/>
                  <a:gd name="T8" fmla="*/ 9 w 113"/>
                  <a:gd name="T9" fmla="*/ 28 h 32"/>
                  <a:gd name="T10" fmla="*/ 2 w 113"/>
                  <a:gd name="T11" fmla="*/ 32 h 32"/>
                  <a:gd name="T12" fmla="*/ 2 w 113"/>
                  <a:gd name="T13" fmla="*/ 32 h 32"/>
                  <a:gd name="T14" fmla="*/ 1 w 113"/>
                  <a:gd name="T15" fmla="*/ 32 h 32"/>
                  <a:gd name="T16" fmla="*/ 0 w 113"/>
                  <a:gd name="T17" fmla="*/ 32 h 32"/>
                  <a:gd name="T18" fmla="*/ 16 w 113"/>
                  <a:gd name="T19" fmla="*/ 23 h 32"/>
                  <a:gd name="T20" fmla="*/ 17 w 113"/>
                  <a:gd name="T21" fmla="*/ 21 h 32"/>
                  <a:gd name="T22" fmla="*/ 24 w 113"/>
                  <a:gd name="T23" fmla="*/ 18 h 32"/>
                  <a:gd name="T24" fmla="*/ 26 w 113"/>
                  <a:gd name="T25" fmla="*/ 18 h 32"/>
                  <a:gd name="T26" fmla="*/ 25 w 113"/>
                  <a:gd name="T27" fmla="*/ 20 h 32"/>
                  <a:gd name="T28" fmla="*/ 18 w 113"/>
                  <a:gd name="T29" fmla="*/ 24 h 32"/>
                  <a:gd name="T30" fmla="*/ 17 w 113"/>
                  <a:gd name="T31" fmla="*/ 24 h 32"/>
                  <a:gd name="T32" fmla="*/ 16 w 113"/>
                  <a:gd name="T33" fmla="*/ 23 h 32"/>
                  <a:gd name="T34" fmla="*/ 32 w 113"/>
                  <a:gd name="T35" fmla="*/ 16 h 32"/>
                  <a:gd name="T36" fmla="*/ 33 w 113"/>
                  <a:gd name="T37" fmla="*/ 14 h 32"/>
                  <a:gd name="T38" fmla="*/ 41 w 113"/>
                  <a:gd name="T39" fmla="*/ 11 h 32"/>
                  <a:gd name="T40" fmla="*/ 43 w 113"/>
                  <a:gd name="T41" fmla="*/ 11 h 32"/>
                  <a:gd name="T42" fmla="*/ 42 w 113"/>
                  <a:gd name="T43" fmla="*/ 13 h 32"/>
                  <a:gd name="T44" fmla="*/ 34 w 113"/>
                  <a:gd name="T45" fmla="*/ 16 h 32"/>
                  <a:gd name="T46" fmla="*/ 34 w 113"/>
                  <a:gd name="T47" fmla="*/ 16 h 32"/>
                  <a:gd name="T48" fmla="*/ 32 w 113"/>
                  <a:gd name="T49" fmla="*/ 16 h 32"/>
                  <a:gd name="T50" fmla="*/ 49 w 113"/>
                  <a:gd name="T51" fmla="*/ 9 h 32"/>
                  <a:gd name="T52" fmla="*/ 50 w 113"/>
                  <a:gd name="T53" fmla="*/ 7 h 32"/>
                  <a:gd name="T54" fmla="*/ 58 w 113"/>
                  <a:gd name="T55" fmla="*/ 5 h 32"/>
                  <a:gd name="T56" fmla="*/ 60 w 113"/>
                  <a:gd name="T57" fmla="*/ 6 h 32"/>
                  <a:gd name="T58" fmla="*/ 59 w 113"/>
                  <a:gd name="T59" fmla="*/ 8 h 32"/>
                  <a:gd name="T60" fmla="*/ 51 w 113"/>
                  <a:gd name="T61" fmla="*/ 10 h 32"/>
                  <a:gd name="T62" fmla="*/ 51 w 113"/>
                  <a:gd name="T63" fmla="*/ 10 h 32"/>
                  <a:gd name="T64" fmla="*/ 49 w 113"/>
                  <a:gd name="T65" fmla="*/ 9 h 32"/>
                  <a:gd name="T66" fmla="*/ 110 w 113"/>
                  <a:gd name="T67" fmla="*/ 8 h 32"/>
                  <a:gd name="T68" fmla="*/ 103 w 113"/>
                  <a:gd name="T69" fmla="*/ 5 h 32"/>
                  <a:gd name="T70" fmla="*/ 102 w 113"/>
                  <a:gd name="T71" fmla="*/ 3 h 32"/>
                  <a:gd name="T72" fmla="*/ 104 w 113"/>
                  <a:gd name="T73" fmla="*/ 2 h 32"/>
                  <a:gd name="T74" fmla="*/ 112 w 113"/>
                  <a:gd name="T75" fmla="*/ 5 h 32"/>
                  <a:gd name="T76" fmla="*/ 112 w 113"/>
                  <a:gd name="T77" fmla="*/ 7 h 32"/>
                  <a:gd name="T78" fmla="*/ 111 w 113"/>
                  <a:gd name="T79" fmla="*/ 8 h 32"/>
                  <a:gd name="T80" fmla="*/ 110 w 113"/>
                  <a:gd name="T81" fmla="*/ 8 h 32"/>
                  <a:gd name="T82" fmla="*/ 67 w 113"/>
                  <a:gd name="T83" fmla="*/ 4 h 32"/>
                  <a:gd name="T84" fmla="*/ 68 w 113"/>
                  <a:gd name="T85" fmla="*/ 3 h 32"/>
                  <a:gd name="T86" fmla="*/ 76 w 113"/>
                  <a:gd name="T87" fmla="*/ 1 h 32"/>
                  <a:gd name="T88" fmla="*/ 77 w 113"/>
                  <a:gd name="T89" fmla="*/ 2 h 32"/>
                  <a:gd name="T90" fmla="*/ 76 w 113"/>
                  <a:gd name="T91" fmla="*/ 4 h 32"/>
                  <a:gd name="T92" fmla="*/ 68 w 113"/>
                  <a:gd name="T93" fmla="*/ 5 h 32"/>
                  <a:gd name="T94" fmla="*/ 68 w 113"/>
                  <a:gd name="T95" fmla="*/ 5 h 32"/>
                  <a:gd name="T96" fmla="*/ 67 w 113"/>
                  <a:gd name="T97" fmla="*/ 4 h 32"/>
                  <a:gd name="T98" fmla="*/ 94 w 113"/>
                  <a:gd name="T99" fmla="*/ 3 h 32"/>
                  <a:gd name="T100" fmla="*/ 88 w 113"/>
                  <a:gd name="T101" fmla="*/ 3 h 32"/>
                  <a:gd name="T102" fmla="*/ 86 w 113"/>
                  <a:gd name="T103" fmla="*/ 3 h 32"/>
                  <a:gd name="T104" fmla="*/ 84 w 113"/>
                  <a:gd name="T105" fmla="*/ 2 h 32"/>
                  <a:gd name="T106" fmla="*/ 86 w 113"/>
                  <a:gd name="T107" fmla="*/ 0 h 32"/>
                  <a:gd name="T108" fmla="*/ 88 w 113"/>
                  <a:gd name="T109" fmla="*/ 0 h 32"/>
                  <a:gd name="T110" fmla="*/ 94 w 113"/>
                  <a:gd name="T111" fmla="*/ 1 h 32"/>
                  <a:gd name="T112" fmla="*/ 95 w 113"/>
                  <a:gd name="T113" fmla="*/ 2 h 32"/>
                  <a:gd name="T114" fmla="*/ 94 w 113"/>
                  <a:gd name="T115" fmla="*/ 4 h 32"/>
                  <a:gd name="T116" fmla="*/ 94 w 113"/>
                  <a:gd name="T117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3" h="32">
                    <a:moveTo>
                      <a:pt x="0" y="32"/>
                    </a:moveTo>
                    <a:cubicBezTo>
                      <a:pt x="0" y="31"/>
                      <a:pt x="0" y="30"/>
                      <a:pt x="1" y="30"/>
                    </a:cubicBezTo>
                    <a:cubicBezTo>
                      <a:pt x="1" y="30"/>
                      <a:pt x="3" y="28"/>
                      <a:pt x="8" y="26"/>
                    </a:cubicBezTo>
                    <a:cubicBezTo>
                      <a:pt x="8" y="25"/>
                      <a:pt x="9" y="26"/>
                      <a:pt x="10" y="26"/>
                    </a:cubicBezTo>
                    <a:cubicBezTo>
                      <a:pt x="10" y="27"/>
                      <a:pt x="10" y="28"/>
                      <a:pt x="9" y="28"/>
                    </a:cubicBezTo>
                    <a:cubicBezTo>
                      <a:pt x="5" y="31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0" y="32"/>
                      <a:pt x="0" y="32"/>
                    </a:cubicBezTo>
                    <a:close/>
                    <a:moveTo>
                      <a:pt x="16" y="23"/>
                    </a:moveTo>
                    <a:cubicBezTo>
                      <a:pt x="16" y="22"/>
                      <a:pt x="16" y="21"/>
                      <a:pt x="17" y="21"/>
                    </a:cubicBezTo>
                    <a:cubicBezTo>
                      <a:pt x="19" y="20"/>
                      <a:pt x="21" y="19"/>
                      <a:pt x="24" y="18"/>
                    </a:cubicBezTo>
                    <a:cubicBezTo>
                      <a:pt x="25" y="17"/>
                      <a:pt x="26" y="18"/>
                      <a:pt x="26" y="18"/>
                    </a:cubicBezTo>
                    <a:cubicBezTo>
                      <a:pt x="26" y="19"/>
                      <a:pt x="26" y="20"/>
                      <a:pt x="25" y="20"/>
                    </a:cubicBezTo>
                    <a:cubicBezTo>
                      <a:pt x="23" y="22"/>
                      <a:pt x="20" y="23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3"/>
                    </a:cubicBezTo>
                    <a:close/>
                    <a:moveTo>
                      <a:pt x="32" y="16"/>
                    </a:moveTo>
                    <a:cubicBezTo>
                      <a:pt x="32" y="15"/>
                      <a:pt x="32" y="14"/>
                      <a:pt x="33" y="14"/>
                    </a:cubicBezTo>
                    <a:cubicBezTo>
                      <a:pt x="36" y="13"/>
                      <a:pt x="38" y="12"/>
                      <a:pt x="41" y="11"/>
                    </a:cubicBezTo>
                    <a:cubicBezTo>
                      <a:pt x="41" y="10"/>
                      <a:pt x="42" y="11"/>
                      <a:pt x="43" y="11"/>
                    </a:cubicBezTo>
                    <a:cubicBezTo>
                      <a:pt x="43" y="12"/>
                      <a:pt x="42" y="13"/>
                      <a:pt x="42" y="13"/>
                    </a:cubicBezTo>
                    <a:cubicBezTo>
                      <a:pt x="39" y="14"/>
                      <a:pt x="37" y="15"/>
                      <a:pt x="34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6"/>
                      <a:pt x="33" y="16"/>
                      <a:pt x="32" y="16"/>
                    </a:cubicBezTo>
                    <a:close/>
                    <a:moveTo>
                      <a:pt x="49" y="9"/>
                    </a:moveTo>
                    <a:cubicBezTo>
                      <a:pt x="49" y="8"/>
                      <a:pt x="49" y="7"/>
                      <a:pt x="50" y="7"/>
                    </a:cubicBezTo>
                    <a:cubicBezTo>
                      <a:pt x="53" y="6"/>
                      <a:pt x="55" y="6"/>
                      <a:pt x="58" y="5"/>
                    </a:cubicBezTo>
                    <a:cubicBezTo>
                      <a:pt x="59" y="5"/>
                      <a:pt x="59" y="5"/>
                      <a:pt x="60" y="6"/>
                    </a:cubicBezTo>
                    <a:cubicBezTo>
                      <a:pt x="60" y="7"/>
                      <a:pt x="59" y="8"/>
                      <a:pt x="59" y="8"/>
                    </a:cubicBezTo>
                    <a:cubicBezTo>
                      <a:pt x="56" y="9"/>
                      <a:pt x="54" y="9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50" y="10"/>
                      <a:pt x="49" y="10"/>
                      <a:pt x="49" y="9"/>
                    </a:cubicBezTo>
                    <a:close/>
                    <a:moveTo>
                      <a:pt x="110" y="8"/>
                    </a:moveTo>
                    <a:cubicBezTo>
                      <a:pt x="108" y="7"/>
                      <a:pt x="106" y="6"/>
                      <a:pt x="103" y="5"/>
                    </a:cubicBezTo>
                    <a:cubicBezTo>
                      <a:pt x="102" y="5"/>
                      <a:pt x="102" y="4"/>
                      <a:pt x="102" y="3"/>
                    </a:cubicBezTo>
                    <a:cubicBezTo>
                      <a:pt x="102" y="3"/>
                      <a:pt x="103" y="2"/>
                      <a:pt x="104" y="2"/>
                    </a:cubicBezTo>
                    <a:cubicBezTo>
                      <a:pt x="107" y="3"/>
                      <a:pt x="109" y="4"/>
                      <a:pt x="112" y="5"/>
                    </a:cubicBezTo>
                    <a:cubicBezTo>
                      <a:pt x="113" y="6"/>
                      <a:pt x="113" y="7"/>
                      <a:pt x="112" y="7"/>
                    </a:cubicBezTo>
                    <a:cubicBezTo>
                      <a:pt x="112" y="8"/>
                      <a:pt x="112" y="8"/>
                      <a:pt x="111" y="8"/>
                    </a:cubicBezTo>
                    <a:lnTo>
                      <a:pt x="110" y="8"/>
                    </a:lnTo>
                    <a:close/>
                    <a:moveTo>
                      <a:pt x="67" y="4"/>
                    </a:moveTo>
                    <a:cubicBezTo>
                      <a:pt x="66" y="3"/>
                      <a:pt x="67" y="3"/>
                      <a:pt x="68" y="3"/>
                    </a:cubicBezTo>
                    <a:cubicBezTo>
                      <a:pt x="70" y="2"/>
                      <a:pt x="73" y="2"/>
                      <a:pt x="76" y="1"/>
                    </a:cubicBezTo>
                    <a:cubicBezTo>
                      <a:pt x="76" y="1"/>
                      <a:pt x="77" y="2"/>
                      <a:pt x="77" y="2"/>
                    </a:cubicBezTo>
                    <a:cubicBezTo>
                      <a:pt x="77" y="3"/>
                      <a:pt x="77" y="4"/>
                      <a:pt x="76" y="4"/>
                    </a:cubicBezTo>
                    <a:cubicBezTo>
                      <a:pt x="73" y="4"/>
                      <a:pt x="71" y="5"/>
                      <a:pt x="68" y="5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7" y="5"/>
                      <a:pt x="67" y="5"/>
                      <a:pt x="67" y="4"/>
                    </a:cubicBezTo>
                    <a:close/>
                    <a:moveTo>
                      <a:pt x="94" y="3"/>
                    </a:moveTo>
                    <a:cubicBezTo>
                      <a:pt x="92" y="3"/>
                      <a:pt x="90" y="3"/>
                      <a:pt x="88" y="3"/>
                    </a:cubicBezTo>
                    <a:cubicBezTo>
                      <a:pt x="87" y="3"/>
                      <a:pt x="87" y="3"/>
                      <a:pt x="86" y="3"/>
                    </a:cubicBezTo>
                    <a:cubicBezTo>
                      <a:pt x="85" y="3"/>
                      <a:pt x="84" y="3"/>
                      <a:pt x="84" y="2"/>
                    </a:cubicBezTo>
                    <a:cubicBezTo>
                      <a:pt x="84" y="1"/>
                      <a:pt x="85" y="0"/>
                      <a:pt x="86" y="0"/>
                    </a:cubicBezTo>
                    <a:cubicBezTo>
                      <a:pt x="87" y="0"/>
                      <a:pt x="87" y="0"/>
                      <a:pt x="88" y="0"/>
                    </a:cubicBezTo>
                    <a:cubicBezTo>
                      <a:pt x="90" y="0"/>
                      <a:pt x="92" y="0"/>
                      <a:pt x="94" y="1"/>
                    </a:cubicBezTo>
                    <a:cubicBezTo>
                      <a:pt x="95" y="1"/>
                      <a:pt x="95" y="1"/>
                      <a:pt x="95" y="2"/>
                    </a:cubicBezTo>
                    <a:cubicBezTo>
                      <a:pt x="95" y="3"/>
                      <a:pt x="95" y="4"/>
                      <a:pt x="94" y="4"/>
                    </a:cubicBezTo>
                    <a:lnTo>
                      <a:pt x="94" y="3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0" name="Freeform 108">
                <a:extLst>
                  <a:ext uri="{FF2B5EF4-FFF2-40B4-BE49-F238E27FC236}">
                    <a16:creationId xmlns:a16="http://schemas.microsoft.com/office/drawing/2014/main" id="{00D50601-B807-F14A-C054-558DA2088B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6" y="1318"/>
                <a:ext cx="275" cy="52"/>
              </a:xfrm>
              <a:custGeom>
                <a:avLst/>
                <a:gdLst>
                  <a:gd name="T0" fmla="*/ 19 w 116"/>
                  <a:gd name="T1" fmla="*/ 22 h 22"/>
                  <a:gd name="T2" fmla="*/ 18 w 116"/>
                  <a:gd name="T3" fmla="*/ 20 h 22"/>
                  <a:gd name="T4" fmla="*/ 19 w 116"/>
                  <a:gd name="T5" fmla="*/ 19 h 22"/>
                  <a:gd name="T6" fmla="*/ 20 w 116"/>
                  <a:gd name="T7" fmla="*/ 19 h 22"/>
                  <a:gd name="T8" fmla="*/ 27 w 116"/>
                  <a:gd name="T9" fmla="*/ 19 h 22"/>
                  <a:gd name="T10" fmla="*/ 29 w 116"/>
                  <a:gd name="T11" fmla="*/ 20 h 22"/>
                  <a:gd name="T12" fmla="*/ 27 w 116"/>
                  <a:gd name="T13" fmla="*/ 22 h 22"/>
                  <a:gd name="T14" fmla="*/ 20 w 116"/>
                  <a:gd name="T15" fmla="*/ 22 h 22"/>
                  <a:gd name="T16" fmla="*/ 19 w 116"/>
                  <a:gd name="T17" fmla="*/ 22 h 22"/>
                  <a:gd name="T18" fmla="*/ 9 w 116"/>
                  <a:gd name="T19" fmla="*/ 21 h 22"/>
                  <a:gd name="T20" fmla="*/ 1 w 116"/>
                  <a:gd name="T21" fmla="*/ 21 h 22"/>
                  <a:gd name="T22" fmla="*/ 0 w 116"/>
                  <a:gd name="T23" fmla="*/ 19 h 22"/>
                  <a:gd name="T24" fmla="*/ 2 w 116"/>
                  <a:gd name="T25" fmla="*/ 18 h 22"/>
                  <a:gd name="T26" fmla="*/ 9 w 116"/>
                  <a:gd name="T27" fmla="*/ 18 h 22"/>
                  <a:gd name="T28" fmla="*/ 11 w 116"/>
                  <a:gd name="T29" fmla="*/ 20 h 22"/>
                  <a:gd name="T30" fmla="*/ 9 w 116"/>
                  <a:gd name="T31" fmla="*/ 21 h 22"/>
                  <a:gd name="T32" fmla="*/ 36 w 116"/>
                  <a:gd name="T33" fmla="*/ 20 h 22"/>
                  <a:gd name="T34" fmla="*/ 37 w 116"/>
                  <a:gd name="T35" fmla="*/ 18 h 22"/>
                  <a:gd name="T36" fmla="*/ 45 w 116"/>
                  <a:gd name="T37" fmla="*/ 18 h 22"/>
                  <a:gd name="T38" fmla="*/ 47 w 116"/>
                  <a:gd name="T39" fmla="*/ 19 h 22"/>
                  <a:gd name="T40" fmla="*/ 46 w 116"/>
                  <a:gd name="T41" fmla="*/ 21 h 22"/>
                  <a:gd name="T42" fmla="*/ 38 w 116"/>
                  <a:gd name="T43" fmla="*/ 21 h 22"/>
                  <a:gd name="T44" fmla="*/ 37 w 116"/>
                  <a:gd name="T45" fmla="*/ 21 h 22"/>
                  <a:gd name="T46" fmla="*/ 36 w 116"/>
                  <a:gd name="T47" fmla="*/ 20 h 22"/>
                  <a:gd name="T48" fmla="*/ 54 w 116"/>
                  <a:gd name="T49" fmla="*/ 18 h 22"/>
                  <a:gd name="T50" fmla="*/ 55 w 116"/>
                  <a:gd name="T51" fmla="*/ 17 h 22"/>
                  <a:gd name="T52" fmla="*/ 63 w 116"/>
                  <a:gd name="T53" fmla="*/ 16 h 22"/>
                  <a:gd name="T54" fmla="*/ 65 w 116"/>
                  <a:gd name="T55" fmla="*/ 17 h 22"/>
                  <a:gd name="T56" fmla="*/ 64 w 116"/>
                  <a:gd name="T57" fmla="*/ 19 h 22"/>
                  <a:gd name="T58" fmla="*/ 56 w 116"/>
                  <a:gd name="T59" fmla="*/ 20 h 22"/>
                  <a:gd name="T60" fmla="*/ 55 w 116"/>
                  <a:gd name="T61" fmla="*/ 20 h 22"/>
                  <a:gd name="T62" fmla="*/ 54 w 116"/>
                  <a:gd name="T63" fmla="*/ 18 h 22"/>
                  <a:gd name="T64" fmla="*/ 72 w 116"/>
                  <a:gd name="T65" fmla="*/ 16 h 22"/>
                  <a:gd name="T66" fmla="*/ 73 w 116"/>
                  <a:gd name="T67" fmla="*/ 14 h 22"/>
                  <a:gd name="T68" fmla="*/ 81 w 116"/>
                  <a:gd name="T69" fmla="*/ 12 h 22"/>
                  <a:gd name="T70" fmla="*/ 82 w 116"/>
                  <a:gd name="T71" fmla="*/ 13 h 22"/>
                  <a:gd name="T72" fmla="*/ 81 w 116"/>
                  <a:gd name="T73" fmla="*/ 15 h 22"/>
                  <a:gd name="T74" fmla="*/ 73 w 116"/>
                  <a:gd name="T75" fmla="*/ 17 h 22"/>
                  <a:gd name="T76" fmla="*/ 73 w 116"/>
                  <a:gd name="T77" fmla="*/ 17 h 22"/>
                  <a:gd name="T78" fmla="*/ 73 w 116"/>
                  <a:gd name="T79" fmla="*/ 17 h 22"/>
                  <a:gd name="T80" fmla="*/ 72 w 116"/>
                  <a:gd name="T81" fmla="*/ 16 h 22"/>
                  <a:gd name="T82" fmla="*/ 89 w 116"/>
                  <a:gd name="T83" fmla="*/ 12 h 22"/>
                  <a:gd name="T84" fmla="*/ 90 w 116"/>
                  <a:gd name="T85" fmla="*/ 10 h 22"/>
                  <a:gd name="T86" fmla="*/ 98 w 116"/>
                  <a:gd name="T87" fmla="*/ 7 h 22"/>
                  <a:gd name="T88" fmla="*/ 100 w 116"/>
                  <a:gd name="T89" fmla="*/ 8 h 22"/>
                  <a:gd name="T90" fmla="*/ 99 w 116"/>
                  <a:gd name="T91" fmla="*/ 10 h 22"/>
                  <a:gd name="T92" fmla="*/ 91 w 116"/>
                  <a:gd name="T93" fmla="*/ 13 h 22"/>
                  <a:gd name="T94" fmla="*/ 91 w 116"/>
                  <a:gd name="T95" fmla="*/ 13 h 22"/>
                  <a:gd name="T96" fmla="*/ 89 w 116"/>
                  <a:gd name="T97" fmla="*/ 12 h 22"/>
                  <a:gd name="T98" fmla="*/ 106 w 116"/>
                  <a:gd name="T99" fmla="*/ 6 h 22"/>
                  <a:gd name="T100" fmla="*/ 107 w 116"/>
                  <a:gd name="T101" fmla="*/ 4 h 22"/>
                  <a:gd name="T102" fmla="*/ 114 w 116"/>
                  <a:gd name="T103" fmla="*/ 0 h 22"/>
                  <a:gd name="T104" fmla="*/ 116 w 116"/>
                  <a:gd name="T105" fmla="*/ 0 h 22"/>
                  <a:gd name="T106" fmla="*/ 115 w 116"/>
                  <a:gd name="T107" fmla="*/ 3 h 22"/>
                  <a:gd name="T108" fmla="*/ 108 w 116"/>
                  <a:gd name="T109" fmla="*/ 6 h 22"/>
                  <a:gd name="T110" fmla="*/ 108 w 116"/>
                  <a:gd name="T111" fmla="*/ 6 h 22"/>
                  <a:gd name="T112" fmla="*/ 106 w 116"/>
                  <a:gd name="T11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" h="22">
                    <a:moveTo>
                      <a:pt x="19" y="22"/>
                    </a:moveTo>
                    <a:cubicBezTo>
                      <a:pt x="19" y="22"/>
                      <a:pt x="18" y="21"/>
                      <a:pt x="18" y="20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19"/>
                      <a:pt x="25" y="19"/>
                      <a:pt x="27" y="19"/>
                    </a:cubicBezTo>
                    <a:cubicBezTo>
                      <a:pt x="28" y="19"/>
                      <a:pt x="29" y="19"/>
                      <a:pt x="29" y="20"/>
                    </a:cubicBezTo>
                    <a:cubicBezTo>
                      <a:pt x="29" y="21"/>
                      <a:pt x="28" y="22"/>
                      <a:pt x="27" y="22"/>
                    </a:cubicBezTo>
                    <a:cubicBezTo>
                      <a:pt x="25" y="22"/>
                      <a:pt x="22" y="22"/>
                      <a:pt x="20" y="22"/>
                    </a:cubicBezTo>
                    <a:lnTo>
                      <a:pt x="19" y="22"/>
                    </a:lnTo>
                    <a:close/>
                    <a:moveTo>
                      <a:pt x="9" y="21"/>
                    </a:moveTo>
                    <a:cubicBezTo>
                      <a:pt x="4" y="21"/>
                      <a:pt x="1" y="21"/>
                      <a:pt x="1" y="21"/>
                    </a:cubicBezTo>
                    <a:cubicBezTo>
                      <a:pt x="1" y="21"/>
                      <a:pt x="0" y="20"/>
                      <a:pt x="0" y="19"/>
                    </a:cubicBezTo>
                    <a:cubicBezTo>
                      <a:pt x="0" y="19"/>
                      <a:pt x="1" y="18"/>
                      <a:pt x="2" y="18"/>
                    </a:cubicBezTo>
                    <a:cubicBezTo>
                      <a:pt x="2" y="18"/>
                      <a:pt x="4" y="18"/>
                      <a:pt x="9" y="18"/>
                    </a:cubicBezTo>
                    <a:cubicBezTo>
                      <a:pt x="10" y="19"/>
                      <a:pt x="11" y="19"/>
                      <a:pt x="11" y="20"/>
                    </a:cubicBezTo>
                    <a:cubicBezTo>
                      <a:pt x="11" y="21"/>
                      <a:pt x="10" y="21"/>
                      <a:pt x="9" y="21"/>
                    </a:cubicBezTo>
                    <a:close/>
                    <a:moveTo>
                      <a:pt x="36" y="20"/>
                    </a:moveTo>
                    <a:cubicBezTo>
                      <a:pt x="36" y="19"/>
                      <a:pt x="37" y="18"/>
                      <a:pt x="37" y="18"/>
                    </a:cubicBezTo>
                    <a:cubicBezTo>
                      <a:pt x="40" y="18"/>
                      <a:pt x="43" y="18"/>
                      <a:pt x="45" y="18"/>
                    </a:cubicBezTo>
                    <a:cubicBezTo>
                      <a:pt x="46" y="18"/>
                      <a:pt x="47" y="18"/>
                      <a:pt x="47" y="19"/>
                    </a:cubicBezTo>
                    <a:cubicBezTo>
                      <a:pt x="47" y="20"/>
                      <a:pt x="46" y="21"/>
                      <a:pt x="46" y="21"/>
                    </a:cubicBezTo>
                    <a:cubicBezTo>
                      <a:pt x="43" y="21"/>
                      <a:pt x="40" y="21"/>
                      <a:pt x="38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6" y="21"/>
                      <a:pt x="36" y="20"/>
                    </a:cubicBezTo>
                    <a:close/>
                    <a:moveTo>
                      <a:pt x="54" y="18"/>
                    </a:moveTo>
                    <a:cubicBezTo>
                      <a:pt x="54" y="18"/>
                      <a:pt x="54" y="17"/>
                      <a:pt x="55" y="17"/>
                    </a:cubicBezTo>
                    <a:cubicBezTo>
                      <a:pt x="58" y="16"/>
                      <a:pt x="60" y="16"/>
                      <a:pt x="63" y="16"/>
                    </a:cubicBezTo>
                    <a:cubicBezTo>
                      <a:pt x="64" y="16"/>
                      <a:pt x="65" y="16"/>
                      <a:pt x="65" y="17"/>
                    </a:cubicBezTo>
                    <a:cubicBezTo>
                      <a:pt x="65" y="18"/>
                      <a:pt x="64" y="18"/>
                      <a:pt x="64" y="19"/>
                    </a:cubicBezTo>
                    <a:cubicBezTo>
                      <a:pt x="61" y="19"/>
                      <a:pt x="58" y="19"/>
                      <a:pt x="56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4" y="19"/>
                      <a:pt x="54" y="18"/>
                    </a:cubicBezTo>
                    <a:close/>
                    <a:moveTo>
                      <a:pt x="72" y="16"/>
                    </a:moveTo>
                    <a:cubicBezTo>
                      <a:pt x="72" y="15"/>
                      <a:pt x="72" y="14"/>
                      <a:pt x="73" y="14"/>
                    </a:cubicBezTo>
                    <a:cubicBezTo>
                      <a:pt x="76" y="13"/>
                      <a:pt x="78" y="13"/>
                      <a:pt x="81" y="12"/>
                    </a:cubicBezTo>
                    <a:cubicBezTo>
                      <a:pt x="81" y="12"/>
                      <a:pt x="82" y="13"/>
                      <a:pt x="82" y="13"/>
                    </a:cubicBezTo>
                    <a:cubicBezTo>
                      <a:pt x="83" y="14"/>
                      <a:pt x="82" y="15"/>
                      <a:pt x="81" y="15"/>
                    </a:cubicBezTo>
                    <a:cubicBezTo>
                      <a:pt x="79" y="16"/>
                      <a:pt x="76" y="16"/>
                      <a:pt x="73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2" y="17"/>
                      <a:pt x="72" y="16"/>
                      <a:pt x="72" y="16"/>
                    </a:cubicBezTo>
                    <a:close/>
                    <a:moveTo>
                      <a:pt x="89" y="12"/>
                    </a:moveTo>
                    <a:cubicBezTo>
                      <a:pt x="89" y="11"/>
                      <a:pt x="89" y="10"/>
                      <a:pt x="90" y="10"/>
                    </a:cubicBezTo>
                    <a:cubicBezTo>
                      <a:pt x="93" y="9"/>
                      <a:pt x="95" y="8"/>
                      <a:pt x="98" y="7"/>
                    </a:cubicBezTo>
                    <a:cubicBezTo>
                      <a:pt x="99" y="7"/>
                      <a:pt x="99" y="7"/>
                      <a:pt x="100" y="8"/>
                    </a:cubicBezTo>
                    <a:cubicBezTo>
                      <a:pt x="100" y="9"/>
                      <a:pt x="100" y="10"/>
                      <a:pt x="99" y="10"/>
                    </a:cubicBezTo>
                    <a:cubicBezTo>
                      <a:pt x="96" y="11"/>
                      <a:pt x="94" y="12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3"/>
                      <a:pt x="89" y="12"/>
                      <a:pt x="89" y="12"/>
                    </a:cubicBezTo>
                    <a:close/>
                    <a:moveTo>
                      <a:pt x="106" y="6"/>
                    </a:moveTo>
                    <a:cubicBezTo>
                      <a:pt x="106" y="5"/>
                      <a:pt x="106" y="4"/>
                      <a:pt x="107" y="4"/>
                    </a:cubicBezTo>
                    <a:cubicBezTo>
                      <a:pt x="109" y="2"/>
                      <a:pt x="112" y="1"/>
                      <a:pt x="114" y="0"/>
                    </a:cubicBezTo>
                    <a:cubicBezTo>
                      <a:pt x="115" y="0"/>
                      <a:pt x="116" y="0"/>
                      <a:pt x="116" y="0"/>
                    </a:cubicBezTo>
                    <a:cubicBezTo>
                      <a:pt x="116" y="1"/>
                      <a:pt x="116" y="2"/>
                      <a:pt x="115" y="3"/>
                    </a:cubicBezTo>
                    <a:cubicBezTo>
                      <a:pt x="113" y="4"/>
                      <a:pt x="111" y="5"/>
                      <a:pt x="108" y="6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7" y="6"/>
                      <a:pt x="106" y="6"/>
                      <a:pt x="106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1" name="Freeform 109">
                <a:extLst>
                  <a:ext uri="{FF2B5EF4-FFF2-40B4-BE49-F238E27FC236}">
                    <a16:creationId xmlns:a16="http://schemas.microsoft.com/office/drawing/2014/main" id="{22310575-C186-4D6B-0522-908AB7085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" y="1448"/>
                <a:ext cx="378" cy="189"/>
              </a:xfrm>
              <a:custGeom>
                <a:avLst/>
                <a:gdLst>
                  <a:gd name="T0" fmla="*/ 37 w 160"/>
                  <a:gd name="T1" fmla="*/ 54 h 80"/>
                  <a:gd name="T2" fmla="*/ 130 w 160"/>
                  <a:gd name="T3" fmla="*/ 17 h 80"/>
                  <a:gd name="T4" fmla="*/ 47 w 160"/>
                  <a:gd name="T5" fmla="*/ 79 h 80"/>
                  <a:gd name="T6" fmla="*/ 37 w 160"/>
                  <a:gd name="T7" fmla="*/ 5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80">
                    <a:moveTo>
                      <a:pt x="37" y="54"/>
                    </a:moveTo>
                    <a:cubicBezTo>
                      <a:pt x="37" y="54"/>
                      <a:pt x="100" y="0"/>
                      <a:pt x="130" y="17"/>
                    </a:cubicBezTo>
                    <a:cubicBezTo>
                      <a:pt x="160" y="33"/>
                      <a:pt x="97" y="77"/>
                      <a:pt x="47" y="79"/>
                    </a:cubicBezTo>
                    <a:cubicBezTo>
                      <a:pt x="0" y="80"/>
                      <a:pt x="37" y="54"/>
                      <a:pt x="37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2" name="Freeform 110">
                <a:extLst>
                  <a:ext uri="{FF2B5EF4-FFF2-40B4-BE49-F238E27FC236}">
                    <a16:creationId xmlns:a16="http://schemas.microsoft.com/office/drawing/2014/main" id="{0C9DAC16-9ACE-3571-AD6B-661F3CF58A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6" y="1476"/>
                <a:ext cx="277" cy="161"/>
              </a:xfrm>
              <a:custGeom>
                <a:avLst/>
                <a:gdLst>
                  <a:gd name="T0" fmla="*/ 5 w 117"/>
                  <a:gd name="T1" fmla="*/ 66 h 68"/>
                  <a:gd name="T2" fmla="*/ 0 w 117"/>
                  <a:gd name="T3" fmla="*/ 59 h 68"/>
                  <a:gd name="T4" fmla="*/ 14 w 117"/>
                  <a:gd name="T5" fmla="*/ 41 h 68"/>
                  <a:gd name="T6" fmla="*/ 14 w 117"/>
                  <a:gd name="T7" fmla="*/ 41 h 68"/>
                  <a:gd name="T8" fmla="*/ 14 w 117"/>
                  <a:gd name="T9" fmla="*/ 41 h 68"/>
                  <a:gd name="T10" fmla="*/ 14 w 117"/>
                  <a:gd name="T11" fmla="*/ 41 h 68"/>
                  <a:gd name="T12" fmla="*/ 14 w 117"/>
                  <a:gd name="T13" fmla="*/ 41 h 68"/>
                  <a:gd name="T14" fmla="*/ 95 w 117"/>
                  <a:gd name="T15" fmla="*/ 0 h 68"/>
                  <a:gd name="T16" fmla="*/ 108 w 117"/>
                  <a:gd name="T17" fmla="*/ 3 h 68"/>
                  <a:gd name="T18" fmla="*/ 117 w 117"/>
                  <a:gd name="T19" fmla="*/ 16 h 68"/>
                  <a:gd name="T20" fmla="*/ 86 w 117"/>
                  <a:gd name="T21" fmla="*/ 49 h 68"/>
                  <a:gd name="T22" fmla="*/ 25 w 117"/>
                  <a:gd name="T23" fmla="*/ 68 h 68"/>
                  <a:gd name="T24" fmla="*/ 20 w 117"/>
                  <a:gd name="T25" fmla="*/ 68 h 68"/>
                  <a:gd name="T26" fmla="*/ 5 w 117"/>
                  <a:gd name="T27" fmla="*/ 66 h 68"/>
                  <a:gd name="T28" fmla="*/ 16 w 117"/>
                  <a:gd name="T29" fmla="*/ 44 h 68"/>
                  <a:gd name="T30" fmla="*/ 9 w 117"/>
                  <a:gd name="T31" fmla="*/ 49 h 68"/>
                  <a:gd name="T32" fmla="*/ 3 w 117"/>
                  <a:gd name="T33" fmla="*/ 59 h 68"/>
                  <a:gd name="T34" fmla="*/ 6 w 117"/>
                  <a:gd name="T35" fmla="*/ 63 h 68"/>
                  <a:gd name="T36" fmla="*/ 20 w 117"/>
                  <a:gd name="T37" fmla="*/ 65 h 68"/>
                  <a:gd name="T38" fmla="*/ 25 w 117"/>
                  <a:gd name="T39" fmla="*/ 65 h 68"/>
                  <a:gd name="T40" fmla="*/ 85 w 117"/>
                  <a:gd name="T41" fmla="*/ 46 h 68"/>
                  <a:gd name="T42" fmla="*/ 114 w 117"/>
                  <a:gd name="T43" fmla="*/ 16 h 68"/>
                  <a:gd name="T44" fmla="*/ 107 w 117"/>
                  <a:gd name="T45" fmla="*/ 6 h 68"/>
                  <a:gd name="T46" fmla="*/ 95 w 117"/>
                  <a:gd name="T47" fmla="*/ 3 h 68"/>
                  <a:gd name="T48" fmla="*/ 44 w 117"/>
                  <a:gd name="T49" fmla="*/ 23 h 68"/>
                  <a:gd name="T50" fmla="*/ 16 w 117"/>
                  <a:gd name="T51" fmla="*/ 43 h 68"/>
                  <a:gd name="T52" fmla="*/ 15 w 117"/>
                  <a:gd name="T53" fmla="*/ 42 h 68"/>
                  <a:gd name="T54" fmla="*/ 16 w 117"/>
                  <a:gd name="T55" fmla="*/ 4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7" h="68">
                    <a:moveTo>
                      <a:pt x="5" y="66"/>
                    </a:moveTo>
                    <a:cubicBezTo>
                      <a:pt x="1" y="64"/>
                      <a:pt x="0" y="62"/>
                      <a:pt x="0" y="59"/>
                    </a:cubicBezTo>
                    <a:cubicBezTo>
                      <a:pt x="0" y="51"/>
                      <a:pt x="13" y="42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7" y="39"/>
                      <a:pt x="62" y="0"/>
                      <a:pt x="95" y="0"/>
                    </a:cubicBezTo>
                    <a:cubicBezTo>
                      <a:pt x="100" y="0"/>
                      <a:pt x="104" y="1"/>
                      <a:pt x="108" y="3"/>
                    </a:cubicBezTo>
                    <a:cubicBezTo>
                      <a:pt x="114" y="6"/>
                      <a:pt x="117" y="11"/>
                      <a:pt x="117" y="16"/>
                    </a:cubicBezTo>
                    <a:cubicBezTo>
                      <a:pt x="117" y="27"/>
                      <a:pt x="104" y="39"/>
                      <a:pt x="86" y="49"/>
                    </a:cubicBezTo>
                    <a:cubicBezTo>
                      <a:pt x="69" y="59"/>
                      <a:pt x="46" y="67"/>
                      <a:pt x="25" y="68"/>
                    </a:cubicBezTo>
                    <a:cubicBezTo>
                      <a:pt x="23" y="68"/>
                      <a:pt x="22" y="68"/>
                      <a:pt x="20" y="68"/>
                    </a:cubicBezTo>
                    <a:cubicBezTo>
                      <a:pt x="13" y="68"/>
                      <a:pt x="8" y="67"/>
                      <a:pt x="5" y="66"/>
                    </a:cubicBezTo>
                    <a:close/>
                    <a:moveTo>
                      <a:pt x="16" y="44"/>
                    </a:moveTo>
                    <a:cubicBezTo>
                      <a:pt x="16" y="44"/>
                      <a:pt x="12" y="46"/>
                      <a:pt x="9" y="49"/>
                    </a:cubicBezTo>
                    <a:cubicBezTo>
                      <a:pt x="6" y="52"/>
                      <a:pt x="3" y="57"/>
                      <a:pt x="3" y="59"/>
                    </a:cubicBezTo>
                    <a:cubicBezTo>
                      <a:pt x="3" y="61"/>
                      <a:pt x="3" y="62"/>
                      <a:pt x="6" y="63"/>
                    </a:cubicBezTo>
                    <a:cubicBezTo>
                      <a:pt x="9" y="64"/>
                      <a:pt x="13" y="65"/>
                      <a:pt x="20" y="65"/>
                    </a:cubicBezTo>
                    <a:cubicBezTo>
                      <a:pt x="22" y="65"/>
                      <a:pt x="23" y="65"/>
                      <a:pt x="25" y="65"/>
                    </a:cubicBezTo>
                    <a:cubicBezTo>
                      <a:pt x="45" y="64"/>
                      <a:pt x="67" y="57"/>
                      <a:pt x="85" y="46"/>
                    </a:cubicBezTo>
                    <a:cubicBezTo>
                      <a:pt x="102" y="37"/>
                      <a:pt x="114" y="24"/>
                      <a:pt x="114" y="16"/>
                    </a:cubicBezTo>
                    <a:cubicBezTo>
                      <a:pt x="114" y="12"/>
                      <a:pt x="112" y="9"/>
                      <a:pt x="107" y="6"/>
                    </a:cubicBezTo>
                    <a:cubicBezTo>
                      <a:pt x="103" y="4"/>
                      <a:pt x="99" y="3"/>
                      <a:pt x="95" y="3"/>
                    </a:cubicBezTo>
                    <a:cubicBezTo>
                      <a:pt x="79" y="3"/>
                      <a:pt x="59" y="13"/>
                      <a:pt x="44" y="23"/>
                    </a:cubicBezTo>
                    <a:cubicBezTo>
                      <a:pt x="28" y="33"/>
                      <a:pt x="16" y="43"/>
                      <a:pt x="16" y="43"/>
                    </a:cubicBezTo>
                    <a:cubicBezTo>
                      <a:pt x="15" y="42"/>
                      <a:pt x="15" y="42"/>
                      <a:pt x="15" y="42"/>
                    </a:cubicBezTo>
                    <a:lnTo>
                      <a:pt x="16" y="44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3" name="Freeform 111">
                <a:extLst>
                  <a:ext uri="{FF2B5EF4-FFF2-40B4-BE49-F238E27FC236}">
                    <a16:creationId xmlns:a16="http://schemas.microsoft.com/office/drawing/2014/main" id="{2BE1C977-B8BC-AB26-2C95-74392345AF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6" y="1498"/>
                <a:ext cx="211" cy="123"/>
              </a:xfrm>
              <a:custGeom>
                <a:avLst/>
                <a:gdLst>
                  <a:gd name="T0" fmla="*/ 2 w 89"/>
                  <a:gd name="T1" fmla="*/ 51 h 52"/>
                  <a:gd name="T2" fmla="*/ 0 w 89"/>
                  <a:gd name="T3" fmla="*/ 47 h 52"/>
                  <a:gd name="T4" fmla="*/ 6 w 89"/>
                  <a:gd name="T5" fmla="*/ 39 h 52"/>
                  <a:gd name="T6" fmla="*/ 12 w 89"/>
                  <a:gd name="T7" fmla="*/ 34 h 52"/>
                  <a:gd name="T8" fmla="*/ 76 w 89"/>
                  <a:gd name="T9" fmla="*/ 0 h 52"/>
                  <a:gd name="T10" fmla="*/ 83 w 89"/>
                  <a:gd name="T11" fmla="*/ 2 h 52"/>
                  <a:gd name="T12" fmla="*/ 89 w 89"/>
                  <a:gd name="T13" fmla="*/ 11 h 52"/>
                  <a:gd name="T14" fmla="*/ 65 w 89"/>
                  <a:gd name="T15" fmla="*/ 36 h 52"/>
                  <a:gd name="T16" fmla="*/ 18 w 89"/>
                  <a:gd name="T17" fmla="*/ 51 h 52"/>
                  <a:gd name="T18" fmla="*/ 10 w 89"/>
                  <a:gd name="T19" fmla="*/ 52 h 52"/>
                  <a:gd name="T20" fmla="*/ 2 w 89"/>
                  <a:gd name="T21" fmla="*/ 51 h 52"/>
                  <a:gd name="T22" fmla="*/ 13 w 89"/>
                  <a:gd name="T23" fmla="*/ 37 h 52"/>
                  <a:gd name="T24" fmla="*/ 8 w 89"/>
                  <a:gd name="T25" fmla="*/ 41 h 52"/>
                  <a:gd name="T26" fmla="*/ 3 w 89"/>
                  <a:gd name="T27" fmla="*/ 47 h 52"/>
                  <a:gd name="T28" fmla="*/ 4 w 89"/>
                  <a:gd name="T29" fmla="*/ 48 h 52"/>
                  <a:gd name="T30" fmla="*/ 10 w 89"/>
                  <a:gd name="T31" fmla="*/ 49 h 52"/>
                  <a:gd name="T32" fmla="*/ 17 w 89"/>
                  <a:gd name="T33" fmla="*/ 48 h 52"/>
                  <a:gd name="T34" fmla="*/ 64 w 89"/>
                  <a:gd name="T35" fmla="*/ 33 h 52"/>
                  <a:gd name="T36" fmla="*/ 86 w 89"/>
                  <a:gd name="T37" fmla="*/ 11 h 52"/>
                  <a:gd name="T38" fmla="*/ 82 w 89"/>
                  <a:gd name="T39" fmla="*/ 4 h 52"/>
                  <a:gd name="T40" fmla="*/ 76 w 89"/>
                  <a:gd name="T41" fmla="*/ 3 h 52"/>
                  <a:gd name="T42" fmla="*/ 37 w 89"/>
                  <a:gd name="T43" fmla="*/ 20 h 52"/>
                  <a:gd name="T44" fmla="*/ 14 w 89"/>
                  <a:gd name="T45" fmla="*/ 37 h 52"/>
                  <a:gd name="T46" fmla="*/ 13 w 89"/>
                  <a:gd name="T47" fmla="*/ 36 h 52"/>
                  <a:gd name="T48" fmla="*/ 13 w 89"/>
                  <a:gd name="T49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" h="52">
                    <a:moveTo>
                      <a:pt x="2" y="51"/>
                    </a:moveTo>
                    <a:cubicBezTo>
                      <a:pt x="1" y="50"/>
                      <a:pt x="0" y="49"/>
                      <a:pt x="0" y="47"/>
                    </a:cubicBezTo>
                    <a:cubicBezTo>
                      <a:pt x="0" y="44"/>
                      <a:pt x="3" y="41"/>
                      <a:pt x="6" y="39"/>
                    </a:cubicBezTo>
                    <a:cubicBezTo>
                      <a:pt x="9" y="36"/>
                      <a:pt x="11" y="35"/>
                      <a:pt x="12" y="34"/>
                    </a:cubicBezTo>
                    <a:cubicBezTo>
                      <a:pt x="14" y="33"/>
                      <a:pt x="55" y="0"/>
                      <a:pt x="76" y="0"/>
                    </a:cubicBezTo>
                    <a:cubicBezTo>
                      <a:pt x="79" y="0"/>
                      <a:pt x="81" y="0"/>
                      <a:pt x="83" y="2"/>
                    </a:cubicBezTo>
                    <a:cubicBezTo>
                      <a:pt x="87" y="4"/>
                      <a:pt x="89" y="7"/>
                      <a:pt x="89" y="11"/>
                    </a:cubicBezTo>
                    <a:cubicBezTo>
                      <a:pt x="89" y="20"/>
                      <a:pt x="79" y="28"/>
                      <a:pt x="65" y="36"/>
                    </a:cubicBezTo>
                    <a:cubicBezTo>
                      <a:pt x="51" y="43"/>
                      <a:pt x="34" y="49"/>
                      <a:pt x="18" y="51"/>
                    </a:cubicBezTo>
                    <a:cubicBezTo>
                      <a:pt x="15" y="51"/>
                      <a:pt x="12" y="52"/>
                      <a:pt x="10" y="52"/>
                    </a:cubicBezTo>
                    <a:cubicBezTo>
                      <a:pt x="6" y="52"/>
                      <a:pt x="4" y="51"/>
                      <a:pt x="2" y="51"/>
                    </a:cubicBezTo>
                    <a:close/>
                    <a:moveTo>
                      <a:pt x="13" y="37"/>
                    </a:moveTo>
                    <a:cubicBezTo>
                      <a:pt x="13" y="37"/>
                      <a:pt x="11" y="39"/>
                      <a:pt x="8" y="41"/>
                    </a:cubicBezTo>
                    <a:cubicBezTo>
                      <a:pt x="5" y="43"/>
                      <a:pt x="2" y="46"/>
                      <a:pt x="3" y="47"/>
                    </a:cubicBezTo>
                    <a:cubicBezTo>
                      <a:pt x="3" y="47"/>
                      <a:pt x="3" y="47"/>
                      <a:pt x="4" y="48"/>
                    </a:cubicBezTo>
                    <a:cubicBezTo>
                      <a:pt x="5" y="48"/>
                      <a:pt x="7" y="49"/>
                      <a:pt x="10" y="49"/>
                    </a:cubicBezTo>
                    <a:cubicBezTo>
                      <a:pt x="12" y="49"/>
                      <a:pt x="14" y="48"/>
                      <a:pt x="17" y="48"/>
                    </a:cubicBezTo>
                    <a:cubicBezTo>
                      <a:pt x="33" y="46"/>
                      <a:pt x="50" y="40"/>
                      <a:pt x="64" y="33"/>
                    </a:cubicBezTo>
                    <a:cubicBezTo>
                      <a:pt x="77" y="26"/>
                      <a:pt x="87" y="17"/>
                      <a:pt x="86" y="11"/>
                    </a:cubicBezTo>
                    <a:cubicBezTo>
                      <a:pt x="86" y="9"/>
                      <a:pt x="85" y="6"/>
                      <a:pt x="82" y="4"/>
                    </a:cubicBezTo>
                    <a:cubicBezTo>
                      <a:pt x="80" y="3"/>
                      <a:pt x="78" y="3"/>
                      <a:pt x="76" y="3"/>
                    </a:cubicBezTo>
                    <a:cubicBezTo>
                      <a:pt x="66" y="3"/>
                      <a:pt x="50" y="11"/>
                      <a:pt x="37" y="20"/>
                    </a:cubicBezTo>
                    <a:cubicBezTo>
                      <a:pt x="24" y="28"/>
                      <a:pt x="14" y="37"/>
                      <a:pt x="14" y="37"/>
                    </a:cubicBezTo>
                    <a:cubicBezTo>
                      <a:pt x="13" y="36"/>
                      <a:pt x="13" y="36"/>
                      <a:pt x="13" y="36"/>
                    </a:cubicBezTo>
                    <a:lnTo>
                      <a:pt x="13" y="37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4" name="Freeform 112">
                <a:extLst>
                  <a:ext uri="{FF2B5EF4-FFF2-40B4-BE49-F238E27FC236}">
                    <a16:creationId xmlns:a16="http://schemas.microsoft.com/office/drawing/2014/main" id="{1A12559A-B35A-4C3A-ACA7-CF7583D69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9" y="1606"/>
                <a:ext cx="350" cy="138"/>
              </a:xfrm>
              <a:custGeom>
                <a:avLst/>
                <a:gdLst>
                  <a:gd name="T0" fmla="*/ 41 w 148"/>
                  <a:gd name="T1" fmla="*/ 14 h 58"/>
                  <a:gd name="T2" fmla="*/ 131 w 148"/>
                  <a:gd name="T3" fmla="*/ 26 h 58"/>
                  <a:gd name="T4" fmla="*/ 38 w 148"/>
                  <a:gd name="T5" fmla="*/ 38 h 58"/>
                  <a:gd name="T6" fmla="*/ 41 w 148"/>
                  <a:gd name="T7" fmla="*/ 1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8" h="58">
                    <a:moveTo>
                      <a:pt x="41" y="14"/>
                    </a:moveTo>
                    <a:cubicBezTo>
                      <a:pt x="41" y="14"/>
                      <a:pt x="115" y="0"/>
                      <a:pt x="131" y="26"/>
                    </a:cubicBezTo>
                    <a:cubicBezTo>
                      <a:pt x="148" y="52"/>
                      <a:pt x="78" y="58"/>
                      <a:pt x="38" y="38"/>
                    </a:cubicBezTo>
                    <a:cubicBezTo>
                      <a:pt x="0" y="18"/>
                      <a:pt x="41" y="14"/>
                      <a:pt x="4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5" name="Freeform 113">
                <a:extLst>
                  <a:ext uri="{FF2B5EF4-FFF2-40B4-BE49-F238E27FC236}">
                    <a16:creationId xmlns:a16="http://schemas.microsoft.com/office/drawing/2014/main" id="{511569AE-DB46-2FE9-316E-9DF97E12EB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49" y="1628"/>
                <a:ext cx="269" cy="101"/>
              </a:xfrm>
              <a:custGeom>
                <a:avLst/>
                <a:gdLst>
                  <a:gd name="T0" fmla="*/ 16 w 114"/>
                  <a:gd name="T1" fmla="*/ 30 h 43"/>
                  <a:gd name="T2" fmla="*/ 0 w 114"/>
                  <a:gd name="T3" fmla="*/ 14 h 43"/>
                  <a:gd name="T4" fmla="*/ 10 w 114"/>
                  <a:gd name="T5" fmla="*/ 5 h 43"/>
                  <a:gd name="T6" fmla="*/ 20 w 114"/>
                  <a:gd name="T7" fmla="*/ 4 h 43"/>
                  <a:gd name="T8" fmla="*/ 62 w 114"/>
                  <a:gd name="T9" fmla="*/ 0 h 43"/>
                  <a:gd name="T10" fmla="*/ 112 w 114"/>
                  <a:gd name="T11" fmla="*/ 16 h 43"/>
                  <a:gd name="T12" fmla="*/ 114 w 114"/>
                  <a:gd name="T13" fmla="*/ 24 h 43"/>
                  <a:gd name="T14" fmla="*/ 73 w 114"/>
                  <a:gd name="T15" fmla="*/ 43 h 43"/>
                  <a:gd name="T16" fmla="*/ 16 w 114"/>
                  <a:gd name="T17" fmla="*/ 30 h 43"/>
                  <a:gd name="T18" fmla="*/ 20 w 114"/>
                  <a:gd name="T19" fmla="*/ 6 h 43"/>
                  <a:gd name="T20" fmla="*/ 11 w 114"/>
                  <a:gd name="T21" fmla="*/ 8 h 43"/>
                  <a:gd name="T22" fmla="*/ 3 w 114"/>
                  <a:gd name="T23" fmla="*/ 14 h 43"/>
                  <a:gd name="T24" fmla="*/ 18 w 114"/>
                  <a:gd name="T25" fmla="*/ 27 h 43"/>
                  <a:gd name="T26" fmla="*/ 73 w 114"/>
                  <a:gd name="T27" fmla="*/ 40 h 43"/>
                  <a:gd name="T28" fmla="*/ 100 w 114"/>
                  <a:gd name="T29" fmla="*/ 35 h 43"/>
                  <a:gd name="T30" fmla="*/ 111 w 114"/>
                  <a:gd name="T31" fmla="*/ 24 h 43"/>
                  <a:gd name="T32" fmla="*/ 109 w 114"/>
                  <a:gd name="T33" fmla="*/ 18 h 43"/>
                  <a:gd name="T34" fmla="*/ 62 w 114"/>
                  <a:gd name="T35" fmla="*/ 3 h 43"/>
                  <a:gd name="T36" fmla="*/ 20 w 114"/>
                  <a:gd name="T37" fmla="*/ 6 h 43"/>
                  <a:gd name="T38" fmla="*/ 20 w 114"/>
                  <a:gd name="T39" fmla="*/ 5 h 43"/>
                  <a:gd name="T40" fmla="*/ 20 w 114"/>
                  <a:gd name="T41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4" h="43">
                    <a:moveTo>
                      <a:pt x="16" y="30"/>
                    </a:moveTo>
                    <a:cubicBezTo>
                      <a:pt x="4" y="24"/>
                      <a:pt x="0" y="19"/>
                      <a:pt x="0" y="14"/>
                    </a:cubicBezTo>
                    <a:cubicBezTo>
                      <a:pt x="0" y="9"/>
                      <a:pt x="5" y="7"/>
                      <a:pt x="10" y="5"/>
                    </a:cubicBezTo>
                    <a:cubicBezTo>
                      <a:pt x="15" y="4"/>
                      <a:pt x="20" y="4"/>
                      <a:pt x="20" y="4"/>
                    </a:cubicBezTo>
                    <a:cubicBezTo>
                      <a:pt x="22" y="3"/>
                      <a:pt x="41" y="0"/>
                      <a:pt x="62" y="0"/>
                    </a:cubicBezTo>
                    <a:cubicBezTo>
                      <a:pt x="82" y="0"/>
                      <a:pt x="103" y="3"/>
                      <a:pt x="112" y="16"/>
                    </a:cubicBezTo>
                    <a:cubicBezTo>
                      <a:pt x="113" y="19"/>
                      <a:pt x="114" y="22"/>
                      <a:pt x="114" y="24"/>
                    </a:cubicBezTo>
                    <a:cubicBezTo>
                      <a:pt x="114" y="37"/>
                      <a:pt x="95" y="42"/>
                      <a:pt x="73" y="43"/>
                    </a:cubicBezTo>
                    <a:cubicBezTo>
                      <a:pt x="54" y="43"/>
                      <a:pt x="33" y="39"/>
                      <a:pt x="16" y="30"/>
                    </a:cubicBezTo>
                    <a:close/>
                    <a:moveTo>
                      <a:pt x="20" y="6"/>
                    </a:moveTo>
                    <a:cubicBezTo>
                      <a:pt x="20" y="7"/>
                      <a:pt x="16" y="7"/>
                      <a:pt x="11" y="8"/>
                    </a:cubicBezTo>
                    <a:cubicBezTo>
                      <a:pt x="6" y="10"/>
                      <a:pt x="2" y="12"/>
                      <a:pt x="3" y="14"/>
                    </a:cubicBezTo>
                    <a:cubicBezTo>
                      <a:pt x="2" y="17"/>
                      <a:pt x="6" y="21"/>
                      <a:pt x="18" y="27"/>
                    </a:cubicBezTo>
                    <a:cubicBezTo>
                      <a:pt x="34" y="36"/>
                      <a:pt x="55" y="40"/>
                      <a:pt x="73" y="40"/>
                    </a:cubicBezTo>
                    <a:cubicBezTo>
                      <a:pt x="84" y="40"/>
                      <a:pt x="93" y="38"/>
                      <a:pt x="100" y="35"/>
                    </a:cubicBezTo>
                    <a:cubicBezTo>
                      <a:pt x="108" y="33"/>
                      <a:pt x="111" y="29"/>
                      <a:pt x="111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2" y="6"/>
                      <a:pt x="81" y="3"/>
                      <a:pt x="62" y="3"/>
                    </a:cubicBezTo>
                    <a:cubicBezTo>
                      <a:pt x="40" y="3"/>
                      <a:pt x="20" y="6"/>
                      <a:pt x="20" y="6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6" name="Freeform 114">
                <a:extLst>
                  <a:ext uri="{FF2B5EF4-FFF2-40B4-BE49-F238E27FC236}">
                    <a16:creationId xmlns:a16="http://schemas.microsoft.com/office/drawing/2014/main" id="{55EDF0FE-A093-B047-980C-EAED08E95F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77" y="1644"/>
                <a:ext cx="208" cy="69"/>
              </a:xfrm>
              <a:custGeom>
                <a:avLst/>
                <a:gdLst>
                  <a:gd name="T0" fmla="*/ 13 w 88"/>
                  <a:gd name="T1" fmla="*/ 19 h 29"/>
                  <a:gd name="T2" fmla="*/ 0 w 88"/>
                  <a:gd name="T3" fmla="*/ 9 h 29"/>
                  <a:gd name="T4" fmla="*/ 8 w 88"/>
                  <a:gd name="T5" fmla="*/ 4 h 29"/>
                  <a:gd name="T6" fmla="*/ 15 w 88"/>
                  <a:gd name="T7" fmla="*/ 3 h 29"/>
                  <a:gd name="T8" fmla="*/ 54 w 88"/>
                  <a:gd name="T9" fmla="*/ 0 h 29"/>
                  <a:gd name="T10" fmla="*/ 87 w 88"/>
                  <a:gd name="T11" fmla="*/ 9 h 29"/>
                  <a:gd name="T12" fmla="*/ 88 w 88"/>
                  <a:gd name="T13" fmla="*/ 15 h 29"/>
                  <a:gd name="T14" fmla="*/ 59 w 88"/>
                  <a:gd name="T15" fmla="*/ 29 h 29"/>
                  <a:gd name="T16" fmla="*/ 13 w 88"/>
                  <a:gd name="T17" fmla="*/ 19 h 29"/>
                  <a:gd name="T18" fmla="*/ 16 w 88"/>
                  <a:gd name="T19" fmla="*/ 6 h 29"/>
                  <a:gd name="T20" fmla="*/ 4 w 88"/>
                  <a:gd name="T21" fmla="*/ 8 h 29"/>
                  <a:gd name="T22" fmla="*/ 3 w 88"/>
                  <a:gd name="T23" fmla="*/ 9 h 29"/>
                  <a:gd name="T24" fmla="*/ 5 w 88"/>
                  <a:gd name="T25" fmla="*/ 12 h 29"/>
                  <a:gd name="T26" fmla="*/ 14 w 88"/>
                  <a:gd name="T27" fmla="*/ 17 h 29"/>
                  <a:gd name="T28" fmla="*/ 59 w 88"/>
                  <a:gd name="T29" fmla="*/ 26 h 29"/>
                  <a:gd name="T30" fmla="*/ 78 w 88"/>
                  <a:gd name="T31" fmla="*/ 23 h 29"/>
                  <a:gd name="T32" fmla="*/ 85 w 88"/>
                  <a:gd name="T33" fmla="*/ 15 h 29"/>
                  <a:gd name="T34" fmla="*/ 84 w 88"/>
                  <a:gd name="T35" fmla="*/ 11 h 29"/>
                  <a:gd name="T36" fmla="*/ 54 w 88"/>
                  <a:gd name="T37" fmla="*/ 3 h 29"/>
                  <a:gd name="T38" fmla="*/ 16 w 88"/>
                  <a:gd name="T39" fmla="*/ 6 h 29"/>
                  <a:gd name="T40" fmla="*/ 16 w 88"/>
                  <a:gd name="T41" fmla="*/ 5 h 29"/>
                  <a:gd name="T42" fmla="*/ 16 w 88"/>
                  <a:gd name="T43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8" h="29">
                    <a:moveTo>
                      <a:pt x="13" y="19"/>
                    </a:moveTo>
                    <a:cubicBezTo>
                      <a:pt x="4" y="15"/>
                      <a:pt x="0" y="13"/>
                      <a:pt x="0" y="9"/>
                    </a:cubicBezTo>
                    <a:cubicBezTo>
                      <a:pt x="0" y="5"/>
                      <a:pt x="5" y="5"/>
                      <a:pt x="8" y="4"/>
                    </a:cubicBezTo>
                    <a:cubicBezTo>
                      <a:pt x="11" y="3"/>
                      <a:pt x="15" y="3"/>
                      <a:pt x="15" y="3"/>
                    </a:cubicBezTo>
                    <a:cubicBezTo>
                      <a:pt x="17" y="3"/>
                      <a:pt x="36" y="0"/>
                      <a:pt x="54" y="0"/>
                    </a:cubicBezTo>
                    <a:cubicBezTo>
                      <a:pt x="68" y="0"/>
                      <a:pt x="82" y="2"/>
                      <a:pt x="87" y="9"/>
                    </a:cubicBezTo>
                    <a:cubicBezTo>
                      <a:pt x="88" y="12"/>
                      <a:pt x="88" y="14"/>
                      <a:pt x="88" y="15"/>
                    </a:cubicBezTo>
                    <a:cubicBezTo>
                      <a:pt x="88" y="25"/>
                      <a:pt x="75" y="28"/>
                      <a:pt x="59" y="29"/>
                    </a:cubicBezTo>
                    <a:cubicBezTo>
                      <a:pt x="44" y="29"/>
                      <a:pt x="27" y="25"/>
                      <a:pt x="13" y="19"/>
                    </a:cubicBezTo>
                    <a:close/>
                    <a:moveTo>
                      <a:pt x="16" y="6"/>
                    </a:moveTo>
                    <a:cubicBezTo>
                      <a:pt x="16" y="6"/>
                      <a:pt x="8" y="7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5" y="12"/>
                    </a:cubicBezTo>
                    <a:cubicBezTo>
                      <a:pt x="6" y="13"/>
                      <a:pt x="9" y="15"/>
                      <a:pt x="14" y="17"/>
                    </a:cubicBezTo>
                    <a:cubicBezTo>
                      <a:pt x="27" y="22"/>
                      <a:pt x="45" y="26"/>
                      <a:pt x="59" y="26"/>
                    </a:cubicBezTo>
                    <a:cubicBezTo>
                      <a:pt x="67" y="26"/>
                      <a:pt x="74" y="25"/>
                      <a:pt x="78" y="23"/>
                    </a:cubicBezTo>
                    <a:cubicBezTo>
                      <a:pt x="83" y="21"/>
                      <a:pt x="85" y="19"/>
                      <a:pt x="85" y="15"/>
                    </a:cubicBezTo>
                    <a:cubicBezTo>
                      <a:pt x="85" y="14"/>
                      <a:pt x="85" y="13"/>
                      <a:pt x="84" y="11"/>
                    </a:cubicBezTo>
                    <a:cubicBezTo>
                      <a:pt x="81" y="5"/>
                      <a:pt x="68" y="3"/>
                      <a:pt x="54" y="3"/>
                    </a:cubicBezTo>
                    <a:cubicBezTo>
                      <a:pt x="35" y="3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7" name="Freeform 115">
                <a:extLst>
                  <a:ext uri="{FF2B5EF4-FFF2-40B4-BE49-F238E27FC236}">
                    <a16:creationId xmlns:a16="http://schemas.microsoft.com/office/drawing/2014/main" id="{C73F2054-26BD-62CE-D47A-F5D1376E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8" y="1448"/>
                <a:ext cx="369" cy="201"/>
              </a:xfrm>
              <a:custGeom>
                <a:avLst/>
                <a:gdLst>
                  <a:gd name="T0" fmla="*/ 121 w 156"/>
                  <a:gd name="T1" fmla="*/ 57 h 85"/>
                  <a:gd name="T2" fmla="*/ 30 w 156"/>
                  <a:gd name="T3" fmla="*/ 14 h 85"/>
                  <a:gd name="T4" fmla="*/ 110 w 156"/>
                  <a:gd name="T5" fmla="*/ 80 h 85"/>
                  <a:gd name="T6" fmla="*/ 121 w 156"/>
                  <a:gd name="T7" fmla="*/ 5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6" h="85">
                    <a:moveTo>
                      <a:pt x="121" y="57"/>
                    </a:moveTo>
                    <a:cubicBezTo>
                      <a:pt x="121" y="57"/>
                      <a:pt x="61" y="0"/>
                      <a:pt x="30" y="14"/>
                    </a:cubicBezTo>
                    <a:cubicBezTo>
                      <a:pt x="0" y="29"/>
                      <a:pt x="60" y="76"/>
                      <a:pt x="110" y="80"/>
                    </a:cubicBezTo>
                    <a:cubicBezTo>
                      <a:pt x="156" y="85"/>
                      <a:pt x="121" y="57"/>
                      <a:pt x="121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8" name="Freeform 116">
                <a:extLst>
                  <a:ext uri="{FF2B5EF4-FFF2-40B4-BE49-F238E27FC236}">
                    <a16:creationId xmlns:a16="http://schemas.microsoft.com/office/drawing/2014/main" id="{AC8B80CE-6937-656D-EF62-925BD1218B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17" y="1472"/>
                <a:ext cx="270" cy="170"/>
              </a:xfrm>
              <a:custGeom>
                <a:avLst/>
                <a:gdLst>
                  <a:gd name="T0" fmla="*/ 89 w 114"/>
                  <a:gd name="T1" fmla="*/ 72 h 72"/>
                  <a:gd name="T2" fmla="*/ 29 w 114"/>
                  <a:gd name="T3" fmla="*/ 50 h 72"/>
                  <a:gd name="T4" fmla="*/ 0 w 114"/>
                  <a:gd name="T5" fmla="*/ 15 h 72"/>
                  <a:gd name="T6" fmla="*/ 9 w 114"/>
                  <a:gd name="T7" fmla="*/ 3 h 72"/>
                  <a:gd name="T8" fmla="*/ 21 w 114"/>
                  <a:gd name="T9" fmla="*/ 0 h 72"/>
                  <a:gd name="T10" fmla="*/ 101 w 114"/>
                  <a:gd name="T11" fmla="*/ 46 h 72"/>
                  <a:gd name="T12" fmla="*/ 101 w 114"/>
                  <a:gd name="T13" fmla="*/ 46 h 72"/>
                  <a:gd name="T14" fmla="*/ 114 w 114"/>
                  <a:gd name="T15" fmla="*/ 64 h 72"/>
                  <a:gd name="T16" fmla="*/ 110 w 114"/>
                  <a:gd name="T17" fmla="*/ 70 h 72"/>
                  <a:gd name="T18" fmla="*/ 98 w 114"/>
                  <a:gd name="T19" fmla="*/ 72 h 72"/>
                  <a:gd name="T20" fmla="*/ 89 w 114"/>
                  <a:gd name="T21" fmla="*/ 72 h 72"/>
                  <a:gd name="T22" fmla="*/ 21 w 114"/>
                  <a:gd name="T23" fmla="*/ 3 h 72"/>
                  <a:gd name="T24" fmla="*/ 10 w 114"/>
                  <a:gd name="T25" fmla="*/ 6 h 72"/>
                  <a:gd name="T26" fmla="*/ 3 w 114"/>
                  <a:gd name="T27" fmla="*/ 15 h 72"/>
                  <a:gd name="T28" fmla="*/ 31 w 114"/>
                  <a:gd name="T29" fmla="*/ 48 h 72"/>
                  <a:gd name="T30" fmla="*/ 89 w 114"/>
                  <a:gd name="T31" fmla="*/ 69 h 72"/>
                  <a:gd name="T32" fmla="*/ 98 w 114"/>
                  <a:gd name="T33" fmla="*/ 69 h 72"/>
                  <a:gd name="T34" fmla="*/ 109 w 114"/>
                  <a:gd name="T35" fmla="*/ 68 h 72"/>
                  <a:gd name="T36" fmla="*/ 111 w 114"/>
                  <a:gd name="T37" fmla="*/ 64 h 72"/>
                  <a:gd name="T38" fmla="*/ 105 w 114"/>
                  <a:gd name="T39" fmla="*/ 54 h 72"/>
                  <a:gd name="T40" fmla="*/ 99 w 114"/>
                  <a:gd name="T41" fmla="*/ 48 h 72"/>
                  <a:gd name="T42" fmla="*/ 100 w 114"/>
                  <a:gd name="T43" fmla="*/ 47 h 72"/>
                  <a:gd name="T44" fmla="*/ 99 w 114"/>
                  <a:gd name="T45" fmla="*/ 48 h 72"/>
                  <a:gd name="T46" fmla="*/ 72 w 114"/>
                  <a:gd name="T47" fmla="*/ 26 h 72"/>
                  <a:gd name="T48" fmla="*/ 21 w 114"/>
                  <a:gd name="T49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4" h="72">
                    <a:moveTo>
                      <a:pt x="89" y="72"/>
                    </a:moveTo>
                    <a:cubicBezTo>
                      <a:pt x="68" y="70"/>
                      <a:pt x="46" y="61"/>
                      <a:pt x="29" y="50"/>
                    </a:cubicBezTo>
                    <a:cubicBezTo>
                      <a:pt x="12" y="39"/>
                      <a:pt x="0" y="26"/>
                      <a:pt x="0" y="15"/>
                    </a:cubicBezTo>
                    <a:cubicBezTo>
                      <a:pt x="0" y="10"/>
                      <a:pt x="3" y="6"/>
                      <a:pt x="9" y="3"/>
                    </a:cubicBezTo>
                    <a:cubicBezTo>
                      <a:pt x="13" y="1"/>
                      <a:pt x="17" y="0"/>
                      <a:pt x="21" y="0"/>
                    </a:cubicBezTo>
                    <a:cubicBezTo>
                      <a:pt x="54" y="1"/>
                      <a:pt x="101" y="46"/>
                      <a:pt x="101" y="46"/>
                    </a:cubicBezTo>
                    <a:cubicBezTo>
                      <a:pt x="101" y="46"/>
                      <a:pt x="101" y="46"/>
                      <a:pt x="101" y="46"/>
                    </a:cubicBezTo>
                    <a:cubicBezTo>
                      <a:pt x="102" y="47"/>
                      <a:pt x="114" y="56"/>
                      <a:pt x="114" y="64"/>
                    </a:cubicBezTo>
                    <a:cubicBezTo>
                      <a:pt x="114" y="67"/>
                      <a:pt x="113" y="69"/>
                      <a:pt x="110" y="70"/>
                    </a:cubicBezTo>
                    <a:cubicBezTo>
                      <a:pt x="108" y="72"/>
                      <a:pt x="103" y="72"/>
                      <a:pt x="98" y="72"/>
                    </a:cubicBezTo>
                    <a:cubicBezTo>
                      <a:pt x="95" y="72"/>
                      <a:pt x="92" y="72"/>
                      <a:pt x="89" y="72"/>
                    </a:cubicBezTo>
                    <a:close/>
                    <a:moveTo>
                      <a:pt x="21" y="3"/>
                    </a:moveTo>
                    <a:cubicBezTo>
                      <a:pt x="17" y="3"/>
                      <a:pt x="13" y="4"/>
                      <a:pt x="10" y="6"/>
                    </a:cubicBezTo>
                    <a:cubicBezTo>
                      <a:pt x="5" y="8"/>
                      <a:pt x="3" y="11"/>
                      <a:pt x="3" y="15"/>
                    </a:cubicBezTo>
                    <a:cubicBezTo>
                      <a:pt x="2" y="24"/>
                      <a:pt x="14" y="37"/>
                      <a:pt x="31" y="48"/>
                    </a:cubicBezTo>
                    <a:cubicBezTo>
                      <a:pt x="47" y="58"/>
                      <a:pt x="69" y="67"/>
                      <a:pt x="89" y="69"/>
                    </a:cubicBezTo>
                    <a:cubicBezTo>
                      <a:pt x="92" y="69"/>
                      <a:pt x="95" y="69"/>
                      <a:pt x="98" y="69"/>
                    </a:cubicBezTo>
                    <a:cubicBezTo>
                      <a:pt x="103" y="69"/>
                      <a:pt x="107" y="69"/>
                      <a:pt x="109" y="68"/>
                    </a:cubicBezTo>
                    <a:cubicBezTo>
                      <a:pt x="111" y="67"/>
                      <a:pt x="111" y="65"/>
                      <a:pt x="111" y="64"/>
                    </a:cubicBezTo>
                    <a:cubicBezTo>
                      <a:pt x="112" y="61"/>
                      <a:pt x="109" y="57"/>
                      <a:pt x="105" y="54"/>
                    </a:cubicBezTo>
                    <a:cubicBezTo>
                      <a:pt x="102" y="50"/>
                      <a:pt x="99" y="48"/>
                      <a:pt x="99" y="48"/>
                    </a:cubicBezTo>
                    <a:cubicBezTo>
                      <a:pt x="100" y="47"/>
                      <a:pt x="100" y="47"/>
                      <a:pt x="100" y="47"/>
                    </a:cubicBezTo>
                    <a:cubicBezTo>
                      <a:pt x="99" y="48"/>
                      <a:pt x="99" y="48"/>
                      <a:pt x="99" y="48"/>
                    </a:cubicBezTo>
                    <a:cubicBezTo>
                      <a:pt x="99" y="48"/>
                      <a:pt x="87" y="37"/>
                      <a:pt x="72" y="26"/>
                    </a:cubicBezTo>
                    <a:cubicBezTo>
                      <a:pt x="56" y="14"/>
                      <a:pt x="36" y="3"/>
                      <a:pt x="21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9" name="Freeform 117">
                <a:extLst>
                  <a:ext uri="{FF2B5EF4-FFF2-40B4-BE49-F238E27FC236}">
                    <a16:creationId xmlns:a16="http://schemas.microsoft.com/office/drawing/2014/main" id="{1F332A26-E26B-79C2-3BFB-37DB9F6DCC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0" y="1493"/>
                <a:ext cx="209" cy="132"/>
              </a:xfrm>
              <a:custGeom>
                <a:avLst/>
                <a:gdLst>
                  <a:gd name="T0" fmla="*/ 69 w 88"/>
                  <a:gd name="T1" fmla="*/ 55 h 56"/>
                  <a:gd name="T2" fmla="*/ 23 w 88"/>
                  <a:gd name="T3" fmla="*/ 37 h 56"/>
                  <a:gd name="T4" fmla="*/ 0 w 88"/>
                  <a:gd name="T5" fmla="*/ 11 h 56"/>
                  <a:gd name="T6" fmla="*/ 6 w 88"/>
                  <a:gd name="T7" fmla="*/ 2 h 56"/>
                  <a:gd name="T8" fmla="*/ 13 w 88"/>
                  <a:gd name="T9" fmla="*/ 0 h 56"/>
                  <a:gd name="T10" fmla="*/ 76 w 88"/>
                  <a:gd name="T11" fmla="*/ 38 h 56"/>
                  <a:gd name="T12" fmla="*/ 76 w 88"/>
                  <a:gd name="T13" fmla="*/ 38 h 56"/>
                  <a:gd name="T14" fmla="*/ 82 w 88"/>
                  <a:gd name="T15" fmla="*/ 43 h 56"/>
                  <a:gd name="T16" fmla="*/ 88 w 88"/>
                  <a:gd name="T17" fmla="*/ 51 h 56"/>
                  <a:gd name="T18" fmla="*/ 80 w 88"/>
                  <a:gd name="T19" fmla="*/ 56 h 56"/>
                  <a:gd name="T20" fmla="*/ 69 w 88"/>
                  <a:gd name="T21" fmla="*/ 55 h 56"/>
                  <a:gd name="T22" fmla="*/ 13 w 88"/>
                  <a:gd name="T23" fmla="*/ 3 h 56"/>
                  <a:gd name="T24" fmla="*/ 8 w 88"/>
                  <a:gd name="T25" fmla="*/ 4 h 56"/>
                  <a:gd name="T26" fmla="*/ 3 w 88"/>
                  <a:gd name="T27" fmla="*/ 11 h 56"/>
                  <a:gd name="T28" fmla="*/ 25 w 88"/>
                  <a:gd name="T29" fmla="*/ 35 h 56"/>
                  <a:gd name="T30" fmla="*/ 70 w 88"/>
                  <a:gd name="T31" fmla="*/ 52 h 56"/>
                  <a:gd name="T32" fmla="*/ 80 w 88"/>
                  <a:gd name="T33" fmla="*/ 53 h 56"/>
                  <a:gd name="T34" fmla="*/ 84 w 88"/>
                  <a:gd name="T35" fmla="*/ 52 h 56"/>
                  <a:gd name="T36" fmla="*/ 85 w 88"/>
                  <a:gd name="T37" fmla="*/ 51 h 56"/>
                  <a:gd name="T38" fmla="*/ 80 w 88"/>
                  <a:gd name="T39" fmla="*/ 45 h 56"/>
                  <a:gd name="T40" fmla="*/ 74 w 88"/>
                  <a:gd name="T41" fmla="*/ 41 h 56"/>
                  <a:gd name="T42" fmla="*/ 75 w 88"/>
                  <a:gd name="T43" fmla="*/ 40 h 56"/>
                  <a:gd name="T44" fmla="*/ 74 w 88"/>
                  <a:gd name="T45" fmla="*/ 41 h 56"/>
                  <a:gd name="T46" fmla="*/ 51 w 88"/>
                  <a:gd name="T47" fmla="*/ 22 h 56"/>
                  <a:gd name="T48" fmla="*/ 13 w 88"/>
                  <a:gd name="T4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8" h="56">
                    <a:moveTo>
                      <a:pt x="69" y="55"/>
                    </a:moveTo>
                    <a:cubicBezTo>
                      <a:pt x="54" y="52"/>
                      <a:pt x="37" y="45"/>
                      <a:pt x="23" y="37"/>
                    </a:cubicBezTo>
                    <a:cubicBezTo>
                      <a:pt x="10" y="29"/>
                      <a:pt x="0" y="20"/>
                      <a:pt x="0" y="11"/>
                    </a:cubicBezTo>
                    <a:cubicBezTo>
                      <a:pt x="0" y="8"/>
                      <a:pt x="2" y="4"/>
                      <a:pt x="6" y="2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34" y="0"/>
                      <a:pt x="73" y="36"/>
                      <a:pt x="76" y="38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8"/>
                      <a:pt x="79" y="40"/>
                      <a:pt x="82" y="43"/>
                    </a:cubicBezTo>
                    <a:cubicBezTo>
                      <a:pt x="84" y="45"/>
                      <a:pt x="87" y="48"/>
                      <a:pt x="88" y="51"/>
                    </a:cubicBezTo>
                    <a:cubicBezTo>
                      <a:pt x="88" y="54"/>
                      <a:pt x="84" y="56"/>
                      <a:pt x="80" y="56"/>
                    </a:cubicBezTo>
                    <a:cubicBezTo>
                      <a:pt x="77" y="56"/>
                      <a:pt x="74" y="55"/>
                      <a:pt x="69" y="55"/>
                    </a:cubicBezTo>
                    <a:close/>
                    <a:moveTo>
                      <a:pt x="13" y="3"/>
                    </a:moveTo>
                    <a:cubicBezTo>
                      <a:pt x="11" y="3"/>
                      <a:pt x="9" y="4"/>
                      <a:pt x="8" y="4"/>
                    </a:cubicBezTo>
                    <a:cubicBezTo>
                      <a:pt x="4" y="6"/>
                      <a:pt x="3" y="9"/>
                      <a:pt x="3" y="11"/>
                    </a:cubicBezTo>
                    <a:cubicBezTo>
                      <a:pt x="3" y="17"/>
                      <a:pt x="12" y="27"/>
                      <a:pt x="25" y="35"/>
                    </a:cubicBezTo>
                    <a:cubicBezTo>
                      <a:pt x="38" y="43"/>
                      <a:pt x="55" y="49"/>
                      <a:pt x="70" y="52"/>
                    </a:cubicBezTo>
                    <a:cubicBezTo>
                      <a:pt x="74" y="52"/>
                      <a:pt x="77" y="53"/>
                      <a:pt x="80" y="53"/>
                    </a:cubicBezTo>
                    <a:cubicBezTo>
                      <a:pt x="82" y="53"/>
                      <a:pt x="83" y="52"/>
                      <a:pt x="84" y="52"/>
                    </a:cubicBezTo>
                    <a:cubicBezTo>
                      <a:pt x="85" y="52"/>
                      <a:pt x="85" y="52"/>
                      <a:pt x="85" y="51"/>
                    </a:cubicBezTo>
                    <a:cubicBezTo>
                      <a:pt x="85" y="50"/>
                      <a:pt x="82" y="47"/>
                      <a:pt x="80" y="45"/>
                    </a:cubicBezTo>
                    <a:cubicBezTo>
                      <a:pt x="77" y="43"/>
                      <a:pt x="75" y="41"/>
                      <a:pt x="74" y="41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4" y="41"/>
                      <a:pt x="64" y="31"/>
                      <a:pt x="51" y="22"/>
                    </a:cubicBezTo>
                    <a:cubicBezTo>
                      <a:pt x="38" y="12"/>
                      <a:pt x="22" y="3"/>
                      <a:pt x="13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0" name="Freeform 118">
                <a:extLst>
                  <a:ext uri="{FF2B5EF4-FFF2-40B4-BE49-F238E27FC236}">
                    <a16:creationId xmlns:a16="http://schemas.microsoft.com/office/drawing/2014/main" id="{CEF44C81-E71C-34A8-9E48-B209E2A47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1602"/>
                <a:ext cx="353" cy="144"/>
              </a:xfrm>
              <a:custGeom>
                <a:avLst/>
                <a:gdLst>
                  <a:gd name="T0" fmla="*/ 109 w 149"/>
                  <a:gd name="T1" fmla="*/ 18 h 61"/>
                  <a:gd name="T2" fmla="*/ 18 w 149"/>
                  <a:gd name="T3" fmla="*/ 25 h 61"/>
                  <a:gd name="T4" fmla="*/ 110 w 149"/>
                  <a:gd name="T5" fmla="*/ 42 h 61"/>
                  <a:gd name="T6" fmla="*/ 109 w 149"/>
                  <a:gd name="T7" fmla="*/ 1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" h="61">
                    <a:moveTo>
                      <a:pt x="109" y="18"/>
                    </a:moveTo>
                    <a:cubicBezTo>
                      <a:pt x="109" y="18"/>
                      <a:pt x="36" y="0"/>
                      <a:pt x="18" y="25"/>
                    </a:cubicBezTo>
                    <a:cubicBezTo>
                      <a:pt x="0" y="50"/>
                      <a:pt x="69" y="61"/>
                      <a:pt x="110" y="42"/>
                    </a:cubicBezTo>
                    <a:cubicBezTo>
                      <a:pt x="149" y="24"/>
                      <a:pt x="109" y="18"/>
                      <a:pt x="109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1" name="Freeform 119">
                <a:extLst>
                  <a:ext uri="{FF2B5EF4-FFF2-40B4-BE49-F238E27FC236}">
                    <a16:creationId xmlns:a16="http://schemas.microsoft.com/office/drawing/2014/main" id="{CA3EAF91-8260-B9CF-471F-672CAEA05F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20" y="1625"/>
                <a:ext cx="272" cy="102"/>
              </a:xfrm>
              <a:custGeom>
                <a:avLst/>
                <a:gdLst>
                  <a:gd name="T0" fmla="*/ 0 w 115"/>
                  <a:gd name="T1" fmla="*/ 23 h 43"/>
                  <a:gd name="T2" fmla="*/ 4 w 115"/>
                  <a:gd name="T3" fmla="*/ 14 h 43"/>
                  <a:gd name="T4" fmla="*/ 46 w 115"/>
                  <a:gd name="T5" fmla="*/ 0 h 43"/>
                  <a:gd name="T6" fmla="*/ 96 w 115"/>
                  <a:gd name="T7" fmla="*/ 7 h 43"/>
                  <a:gd name="T8" fmla="*/ 105 w 115"/>
                  <a:gd name="T9" fmla="*/ 9 h 43"/>
                  <a:gd name="T10" fmla="*/ 115 w 115"/>
                  <a:gd name="T11" fmla="*/ 18 h 43"/>
                  <a:gd name="T12" fmla="*/ 98 w 115"/>
                  <a:gd name="T13" fmla="*/ 33 h 43"/>
                  <a:gd name="T14" fmla="*/ 48 w 115"/>
                  <a:gd name="T15" fmla="*/ 43 h 43"/>
                  <a:gd name="T16" fmla="*/ 0 w 115"/>
                  <a:gd name="T17" fmla="*/ 23 h 43"/>
                  <a:gd name="T18" fmla="*/ 6 w 115"/>
                  <a:gd name="T19" fmla="*/ 16 h 43"/>
                  <a:gd name="T20" fmla="*/ 3 w 115"/>
                  <a:gd name="T21" fmla="*/ 23 h 43"/>
                  <a:gd name="T22" fmla="*/ 16 w 115"/>
                  <a:gd name="T23" fmla="*/ 35 h 43"/>
                  <a:gd name="T24" fmla="*/ 48 w 115"/>
                  <a:gd name="T25" fmla="*/ 40 h 43"/>
                  <a:gd name="T26" fmla="*/ 97 w 115"/>
                  <a:gd name="T27" fmla="*/ 30 h 43"/>
                  <a:gd name="T28" fmla="*/ 112 w 115"/>
                  <a:gd name="T29" fmla="*/ 18 h 43"/>
                  <a:gd name="T30" fmla="*/ 104 w 115"/>
                  <a:gd name="T31" fmla="*/ 12 h 43"/>
                  <a:gd name="T32" fmla="*/ 95 w 115"/>
                  <a:gd name="T33" fmla="*/ 10 h 43"/>
                  <a:gd name="T34" fmla="*/ 96 w 115"/>
                  <a:gd name="T35" fmla="*/ 8 h 43"/>
                  <a:gd name="T36" fmla="*/ 95 w 115"/>
                  <a:gd name="T37" fmla="*/ 10 h 43"/>
                  <a:gd name="T38" fmla="*/ 79 w 115"/>
                  <a:gd name="T39" fmla="*/ 6 h 43"/>
                  <a:gd name="T40" fmla="*/ 46 w 115"/>
                  <a:gd name="T41" fmla="*/ 3 h 43"/>
                  <a:gd name="T42" fmla="*/ 45 w 115"/>
                  <a:gd name="T43" fmla="*/ 3 h 43"/>
                  <a:gd name="T44" fmla="*/ 6 w 115"/>
                  <a:gd name="T45" fmla="*/ 1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5" h="43">
                    <a:moveTo>
                      <a:pt x="0" y="23"/>
                    </a:moveTo>
                    <a:cubicBezTo>
                      <a:pt x="0" y="20"/>
                      <a:pt x="2" y="17"/>
                      <a:pt x="4" y="14"/>
                    </a:cubicBezTo>
                    <a:cubicBezTo>
                      <a:pt x="12" y="3"/>
                      <a:pt x="29" y="0"/>
                      <a:pt x="46" y="0"/>
                    </a:cubicBezTo>
                    <a:cubicBezTo>
                      <a:pt x="70" y="0"/>
                      <a:pt x="95" y="6"/>
                      <a:pt x="96" y="7"/>
                    </a:cubicBezTo>
                    <a:cubicBezTo>
                      <a:pt x="97" y="7"/>
                      <a:pt x="101" y="7"/>
                      <a:pt x="105" y="9"/>
                    </a:cubicBezTo>
                    <a:cubicBezTo>
                      <a:pt x="110" y="11"/>
                      <a:pt x="115" y="13"/>
                      <a:pt x="115" y="18"/>
                    </a:cubicBezTo>
                    <a:cubicBezTo>
                      <a:pt x="115" y="23"/>
                      <a:pt x="110" y="27"/>
                      <a:pt x="98" y="33"/>
                    </a:cubicBezTo>
                    <a:cubicBezTo>
                      <a:pt x="83" y="40"/>
                      <a:pt x="65" y="43"/>
                      <a:pt x="48" y="43"/>
                    </a:cubicBezTo>
                    <a:cubicBezTo>
                      <a:pt x="23" y="43"/>
                      <a:pt x="1" y="37"/>
                      <a:pt x="0" y="23"/>
                    </a:cubicBezTo>
                    <a:close/>
                    <a:moveTo>
                      <a:pt x="6" y="16"/>
                    </a:moveTo>
                    <a:cubicBezTo>
                      <a:pt x="4" y="19"/>
                      <a:pt x="3" y="21"/>
                      <a:pt x="3" y="23"/>
                    </a:cubicBezTo>
                    <a:cubicBezTo>
                      <a:pt x="3" y="28"/>
                      <a:pt x="8" y="32"/>
                      <a:pt x="16" y="35"/>
                    </a:cubicBezTo>
                    <a:cubicBezTo>
                      <a:pt x="24" y="38"/>
                      <a:pt x="36" y="40"/>
                      <a:pt x="48" y="40"/>
                    </a:cubicBezTo>
                    <a:cubicBezTo>
                      <a:pt x="64" y="40"/>
                      <a:pt x="82" y="37"/>
                      <a:pt x="97" y="30"/>
                    </a:cubicBezTo>
                    <a:cubicBezTo>
                      <a:pt x="109" y="25"/>
                      <a:pt x="113" y="20"/>
                      <a:pt x="112" y="18"/>
                    </a:cubicBezTo>
                    <a:cubicBezTo>
                      <a:pt x="113" y="16"/>
                      <a:pt x="109" y="13"/>
                      <a:pt x="104" y="12"/>
                    </a:cubicBezTo>
                    <a:cubicBezTo>
                      <a:pt x="100" y="10"/>
                      <a:pt x="95" y="10"/>
                      <a:pt x="95" y="10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89" y="8"/>
                      <a:pt x="79" y="6"/>
                    </a:cubicBezTo>
                    <a:cubicBezTo>
                      <a:pt x="70" y="5"/>
                      <a:pt x="58" y="3"/>
                      <a:pt x="46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29" y="3"/>
                      <a:pt x="13" y="7"/>
                      <a:pt x="6" y="1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2" name="Freeform 120">
                <a:extLst>
                  <a:ext uri="{FF2B5EF4-FFF2-40B4-BE49-F238E27FC236}">
                    <a16:creationId xmlns:a16="http://schemas.microsoft.com/office/drawing/2014/main" id="{D5C59876-839C-4077-9F05-F9D020381E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3" y="1642"/>
                <a:ext cx="210" cy="69"/>
              </a:xfrm>
              <a:custGeom>
                <a:avLst/>
                <a:gdLst>
                  <a:gd name="T0" fmla="*/ 0 w 89"/>
                  <a:gd name="T1" fmla="*/ 15 h 29"/>
                  <a:gd name="T2" fmla="*/ 2 w 89"/>
                  <a:gd name="T3" fmla="*/ 8 h 29"/>
                  <a:gd name="T4" fmla="*/ 29 w 89"/>
                  <a:gd name="T5" fmla="*/ 0 h 29"/>
                  <a:gd name="T6" fmla="*/ 74 w 89"/>
                  <a:gd name="T7" fmla="*/ 6 h 29"/>
                  <a:gd name="T8" fmla="*/ 81 w 89"/>
                  <a:gd name="T9" fmla="*/ 7 h 29"/>
                  <a:gd name="T10" fmla="*/ 89 w 89"/>
                  <a:gd name="T11" fmla="*/ 13 h 29"/>
                  <a:gd name="T12" fmla="*/ 76 w 89"/>
                  <a:gd name="T13" fmla="*/ 22 h 29"/>
                  <a:gd name="T14" fmla="*/ 35 w 89"/>
                  <a:gd name="T15" fmla="*/ 29 h 29"/>
                  <a:gd name="T16" fmla="*/ 0 w 89"/>
                  <a:gd name="T17" fmla="*/ 15 h 29"/>
                  <a:gd name="T18" fmla="*/ 5 w 89"/>
                  <a:gd name="T19" fmla="*/ 10 h 29"/>
                  <a:gd name="T20" fmla="*/ 3 w 89"/>
                  <a:gd name="T21" fmla="*/ 15 h 29"/>
                  <a:gd name="T22" fmla="*/ 12 w 89"/>
                  <a:gd name="T23" fmla="*/ 23 h 29"/>
                  <a:gd name="T24" fmla="*/ 35 w 89"/>
                  <a:gd name="T25" fmla="*/ 26 h 29"/>
                  <a:gd name="T26" fmla="*/ 75 w 89"/>
                  <a:gd name="T27" fmla="*/ 19 h 29"/>
                  <a:gd name="T28" fmla="*/ 84 w 89"/>
                  <a:gd name="T29" fmla="*/ 15 h 29"/>
                  <a:gd name="T30" fmla="*/ 86 w 89"/>
                  <a:gd name="T31" fmla="*/ 13 h 29"/>
                  <a:gd name="T32" fmla="*/ 85 w 89"/>
                  <a:gd name="T33" fmla="*/ 11 h 29"/>
                  <a:gd name="T34" fmla="*/ 80 w 89"/>
                  <a:gd name="T35" fmla="*/ 10 h 29"/>
                  <a:gd name="T36" fmla="*/ 74 w 89"/>
                  <a:gd name="T37" fmla="*/ 9 h 29"/>
                  <a:gd name="T38" fmla="*/ 74 w 89"/>
                  <a:gd name="T39" fmla="*/ 7 h 29"/>
                  <a:gd name="T40" fmla="*/ 73 w 89"/>
                  <a:gd name="T41" fmla="*/ 9 h 29"/>
                  <a:gd name="T42" fmla="*/ 59 w 89"/>
                  <a:gd name="T43" fmla="*/ 6 h 29"/>
                  <a:gd name="T44" fmla="*/ 29 w 89"/>
                  <a:gd name="T45" fmla="*/ 3 h 29"/>
                  <a:gd name="T46" fmla="*/ 28 w 89"/>
                  <a:gd name="T47" fmla="*/ 3 h 29"/>
                  <a:gd name="T48" fmla="*/ 5 w 89"/>
                  <a:gd name="T4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" h="29">
                    <a:moveTo>
                      <a:pt x="0" y="15"/>
                    </a:moveTo>
                    <a:cubicBezTo>
                      <a:pt x="0" y="13"/>
                      <a:pt x="1" y="11"/>
                      <a:pt x="2" y="8"/>
                    </a:cubicBezTo>
                    <a:cubicBezTo>
                      <a:pt x="6" y="2"/>
                      <a:pt x="17" y="0"/>
                      <a:pt x="29" y="0"/>
                    </a:cubicBezTo>
                    <a:cubicBezTo>
                      <a:pt x="48" y="0"/>
                      <a:pt x="72" y="5"/>
                      <a:pt x="74" y="6"/>
                    </a:cubicBezTo>
                    <a:cubicBezTo>
                      <a:pt x="75" y="6"/>
                      <a:pt x="78" y="6"/>
                      <a:pt x="81" y="7"/>
                    </a:cubicBezTo>
                    <a:cubicBezTo>
                      <a:pt x="85" y="8"/>
                      <a:pt x="89" y="9"/>
                      <a:pt x="89" y="13"/>
                    </a:cubicBezTo>
                    <a:cubicBezTo>
                      <a:pt x="89" y="16"/>
                      <a:pt x="85" y="18"/>
                      <a:pt x="76" y="22"/>
                    </a:cubicBezTo>
                    <a:cubicBezTo>
                      <a:pt x="63" y="27"/>
                      <a:pt x="48" y="29"/>
                      <a:pt x="35" y="29"/>
                    </a:cubicBezTo>
                    <a:cubicBezTo>
                      <a:pt x="17" y="29"/>
                      <a:pt x="1" y="25"/>
                      <a:pt x="0" y="15"/>
                    </a:cubicBezTo>
                    <a:close/>
                    <a:moveTo>
                      <a:pt x="5" y="10"/>
                    </a:moveTo>
                    <a:cubicBezTo>
                      <a:pt x="4" y="12"/>
                      <a:pt x="3" y="13"/>
                      <a:pt x="3" y="15"/>
                    </a:cubicBezTo>
                    <a:cubicBezTo>
                      <a:pt x="3" y="18"/>
                      <a:pt x="6" y="21"/>
                      <a:pt x="12" y="23"/>
                    </a:cubicBezTo>
                    <a:cubicBezTo>
                      <a:pt x="18" y="25"/>
                      <a:pt x="26" y="26"/>
                      <a:pt x="35" y="26"/>
                    </a:cubicBezTo>
                    <a:cubicBezTo>
                      <a:pt x="48" y="26"/>
                      <a:pt x="63" y="24"/>
                      <a:pt x="75" y="19"/>
                    </a:cubicBezTo>
                    <a:cubicBezTo>
                      <a:pt x="79" y="18"/>
                      <a:pt x="82" y="16"/>
                      <a:pt x="84" y="15"/>
                    </a:cubicBezTo>
                    <a:cubicBezTo>
                      <a:pt x="86" y="14"/>
                      <a:pt x="86" y="13"/>
                      <a:pt x="86" y="13"/>
                    </a:cubicBezTo>
                    <a:cubicBezTo>
                      <a:pt x="86" y="13"/>
                      <a:pt x="86" y="12"/>
                      <a:pt x="85" y="11"/>
                    </a:cubicBezTo>
                    <a:cubicBezTo>
                      <a:pt x="84" y="11"/>
                      <a:pt x="82" y="10"/>
                      <a:pt x="80" y="10"/>
                    </a:cubicBezTo>
                    <a:cubicBezTo>
                      <a:pt x="77" y="9"/>
                      <a:pt x="74" y="9"/>
                      <a:pt x="74" y="9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67" y="7"/>
                      <a:pt x="59" y="6"/>
                    </a:cubicBezTo>
                    <a:cubicBezTo>
                      <a:pt x="50" y="5"/>
                      <a:pt x="39" y="3"/>
                      <a:pt x="29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17" y="3"/>
                      <a:pt x="7" y="5"/>
                      <a:pt x="5" y="1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3" name="Freeform 121">
                <a:extLst>
                  <a:ext uri="{FF2B5EF4-FFF2-40B4-BE49-F238E27FC236}">
                    <a16:creationId xmlns:a16="http://schemas.microsoft.com/office/drawing/2014/main" id="{EA7F9BCC-5733-28B2-59B3-6FCC19F1E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3" y="1808"/>
                <a:ext cx="92" cy="163"/>
              </a:xfrm>
              <a:custGeom>
                <a:avLst/>
                <a:gdLst>
                  <a:gd name="T0" fmla="*/ 9 w 39"/>
                  <a:gd name="T1" fmla="*/ 0 h 69"/>
                  <a:gd name="T2" fmla="*/ 28 w 39"/>
                  <a:gd name="T3" fmla="*/ 69 h 69"/>
                  <a:gd name="T4" fmla="*/ 39 w 39"/>
                  <a:gd name="T5" fmla="*/ 66 h 69"/>
                  <a:gd name="T6" fmla="*/ 19 w 39"/>
                  <a:gd name="T7" fmla="*/ 1 h 69"/>
                  <a:gd name="T8" fmla="*/ 9 w 39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69">
                    <a:moveTo>
                      <a:pt x="9" y="0"/>
                    </a:moveTo>
                    <a:cubicBezTo>
                      <a:pt x="9" y="0"/>
                      <a:pt x="0" y="41"/>
                      <a:pt x="28" y="69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39" y="66"/>
                      <a:pt x="8" y="39"/>
                      <a:pt x="19" y="1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4" name="Freeform 122">
                <a:extLst>
                  <a:ext uri="{FF2B5EF4-FFF2-40B4-BE49-F238E27FC236}">
                    <a16:creationId xmlns:a16="http://schemas.microsoft.com/office/drawing/2014/main" id="{22ACAC98-BE19-D79D-B028-1A635F8590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97" y="1805"/>
                <a:ext cx="81" cy="168"/>
              </a:xfrm>
              <a:custGeom>
                <a:avLst/>
                <a:gdLst>
                  <a:gd name="T0" fmla="*/ 21 w 34"/>
                  <a:gd name="T1" fmla="*/ 71 h 71"/>
                  <a:gd name="T2" fmla="*/ 0 w 34"/>
                  <a:gd name="T3" fmla="*/ 16 h 71"/>
                  <a:gd name="T4" fmla="*/ 1 w 34"/>
                  <a:gd name="T5" fmla="*/ 1 h 71"/>
                  <a:gd name="T6" fmla="*/ 3 w 34"/>
                  <a:gd name="T7" fmla="*/ 0 h 71"/>
                  <a:gd name="T8" fmla="*/ 13 w 34"/>
                  <a:gd name="T9" fmla="*/ 1 h 71"/>
                  <a:gd name="T10" fmla="*/ 15 w 34"/>
                  <a:gd name="T11" fmla="*/ 1 h 71"/>
                  <a:gd name="T12" fmla="*/ 15 w 34"/>
                  <a:gd name="T13" fmla="*/ 2 h 71"/>
                  <a:gd name="T14" fmla="*/ 12 w 34"/>
                  <a:gd name="T15" fmla="*/ 19 h 71"/>
                  <a:gd name="T16" fmla="*/ 23 w 34"/>
                  <a:gd name="T17" fmla="*/ 53 h 71"/>
                  <a:gd name="T18" fmla="*/ 34 w 34"/>
                  <a:gd name="T19" fmla="*/ 66 h 71"/>
                  <a:gd name="T20" fmla="*/ 34 w 34"/>
                  <a:gd name="T21" fmla="*/ 67 h 71"/>
                  <a:gd name="T22" fmla="*/ 33 w 34"/>
                  <a:gd name="T23" fmla="*/ 68 h 71"/>
                  <a:gd name="T24" fmla="*/ 22 w 34"/>
                  <a:gd name="T25" fmla="*/ 71 h 71"/>
                  <a:gd name="T26" fmla="*/ 22 w 34"/>
                  <a:gd name="T27" fmla="*/ 71 h 71"/>
                  <a:gd name="T28" fmla="*/ 21 w 34"/>
                  <a:gd name="T29" fmla="*/ 71 h 71"/>
                  <a:gd name="T30" fmla="*/ 3 w 34"/>
                  <a:gd name="T31" fmla="*/ 16 h 71"/>
                  <a:gd name="T32" fmla="*/ 22 w 34"/>
                  <a:gd name="T33" fmla="*/ 68 h 71"/>
                  <a:gd name="T34" fmla="*/ 30 w 34"/>
                  <a:gd name="T35" fmla="*/ 66 h 71"/>
                  <a:gd name="T36" fmla="*/ 9 w 34"/>
                  <a:gd name="T37" fmla="*/ 19 h 71"/>
                  <a:gd name="T38" fmla="*/ 11 w 34"/>
                  <a:gd name="T39" fmla="*/ 3 h 71"/>
                  <a:gd name="T40" fmla="*/ 4 w 34"/>
                  <a:gd name="T41" fmla="*/ 3 h 71"/>
                  <a:gd name="T42" fmla="*/ 3 w 34"/>
                  <a:gd name="T43" fmla="*/ 16 h 71"/>
                  <a:gd name="T44" fmla="*/ 3 w 34"/>
                  <a:gd name="T45" fmla="*/ 3 h 71"/>
                  <a:gd name="T46" fmla="*/ 3 w 34"/>
                  <a:gd name="T47" fmla="*/ 1 h 71"/>
                  <a:gd name="T48" fmla="*/ 3 w 34"/>
                  <a:gd name="T49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4" h="71">
                    <a:moveTo>
                      <a:pt x="21" y="71"/>
                    </a:moveTo>
                    <a:cubicBezTo>
                      <a:pt x="3" y="53"/>
                      <a:pt x="0" y="30"/>
                      <a:pt x="0" y="16"/>
                    </a:cubicBezTo>
                    <a:cubicBezTo>
                      <a:pt x="0" y="7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5" y="1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3" y="8"/>
                      <a:pt x="12" y="14"/>
                      <a:pt x="12" y="19"/>
                    </a:cubicBezTo>
                    <a:cubicBezTo>
                      <a:pt x="12" y="33"/>
                      <a:pt x="18" y="45"/>
                      <a:pt x="23" y="53"/>
                    </a:cubicBezTo>
                    <a:cubicBezTo>
                      <a:pt x="28" y="61"/>
                      <a:pt x="34" y="66"/>
                      <a:pt x="34" y="66"/>
                    </a:cubicBezTo>
                    <a:cubicBezTo>
                      <a:pt x="34" y="66"/>
                      <a:pt x="34" y="66"/>
                      <a:pt x="34" y="67"/>
                    </a:cubicBezTo>
                    <a:cubicBezTo>
                      <a:pt x="34" y="68"/>
                      <a:pt x="34" y="68"/>
                      <a:pt x="33" y="68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1" y="71"/>
                      <a:pt x="21" y="71"/>
                      <a:pt x="21" y="71"/>
                    </a:cubicBezTo>
                    <a:close/>
                    <a:moveTo>
                      <a:pt x="3" y="16"/>
                    </a:moveTo>
                    <a:cubicBezTo>
                      <a:pt x="3" y="30"/>
                      <a:pt x="6" y="51"/>
                      <a:pt x="22" y="68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24" y="60"/>
                      <a:pt x="9" y="43"/>
                      <a:pt x="9" y="19"/>
                    </a:cubicBezTo>
                    <a:cubicBezTo>
                      <a:pt x="9" y="14"/>
                      <a:pt x="10" y="9"/>
                      <a:pt x="11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5"/>
                      <a:pt x="3" y="10"/>
                      <a:pt x="3" y="16"/>
                    </a:cubicBezTo>
                    <a:close/>
                    <a:moveTo>
                      <a:pt x="3" y="3"/>
                    </a:moveTo>
                    <a:cubicBezTo>
                      <a:pt x="3" y="1"/>
                      <a:pt x="3" y="1"/>
                      <a:pt x="3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5" name="Freeform 123">
                <a:extLst>
                  <a:ext uri="{FF2B5EF4-FFF2-40B4-BE49-F238E27FC236}">
                    <a16:creationId xmlns:a16="http://schemas.microsoft.com/office/drawing/2014/main" id="{A5DB49F5-ABF8-1841-3F02-62926E6D0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9" y="1961"/>
                <a:ext cx="80" cy="48"/>
              </a:xfrm>
              <a:custGeom>
                <a:avLst/>
                <a:gdLst>
                  <a:gd name="T0" fmla="*/ 17 w 34"/>
                  <a:gd name="T1" fmla="*/ 4 h 20"/>
                  <a:gd name="T2" fmla="*/ 9 w 34"/>
                  <a:gd name="T3" fmla="*/ 20 h 20"/>
                  <a:gd name="T4" fmla="*/ 34 w 34"/>
                  <a:gd name="T5" fmla="*/ 6 h 20"/>
                  <a:gd name="T6" fmla="*/ 27 w 34"/>
                  <a:gd name="T7" fmla="*/ 0 h 20"/>
                  <a:gd name="T8" fmla="*/ 17 w 34"/>
                  <a:gd name="T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">
                    <a:moveTo>
                      <a:pt x="17" y="4"/>
                    </a:moveTo>
                    <a:cubicBezTo>
                      <a:pt x="17" y="4"/>
                      <a:pt x="0" y="20"/>
                      <a:pt x="9" y="20"/>
                    </a:cubicBezTo>
                    <a:cubicBezTo>
                      <a:pt x="15" y="20"/>
                      <a:pt x="34" y="12"/>
                      <a:pt x="34" y="6"/>
                    </a:cubicBezTo>
                    <a:cubicBezTo>
                      <a:pt x="33" y="0"/>
                      <a:pt x="27" y="0"/>
                      <a:pt x="27" y="0"/>
                    </a:cubicBez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6" name="Freeform 124">
                <a:extLst>
                  <a:ext uri="{FF2B5EF4-FFF2-40B4-BE49-F238E27FC236}">
                    <a16:creationId xmlns:a16="http://schemas.microsoft.com/office/drawing/2014/main" id="{F2C007C5-1475-2F5B-A2F0-219A9F73C8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21" y="1957"/>
                <a:ext cx="71" cy="56"/>
              </a:xfrm>
              <a:custGeom>
                <a:avLst/>
                <a:gdLst>
                  <a:gd name="T0" fmla="*/ 4 w 30"/>
                  <a:gd name="T1" fmla="*/ 24 h 24"/>
                  <a:gd name="T2" fmla="*/ 0 w 30"/>
                  <a:gd name="T3" fmla="*/ 20 h 24"/>
                  <a:gd name="T4" fmla="*/ 11 w 30"/>
                  <a:gd name="T5" fmla="*/ 4 h 24"/>
                  <a:gd name="T6" fmla="*/ 12 w 30"/>
                  <a:gd name="T7" fmla="*/ 4 h 24"/>
                  <a:gd name="T8" fmla="*/ 21 w 30"/>
                  <a:gd name="T9" fmla="*/ 0 h 24"/>
                  <a:gd name="T10" fmla="*/ 22 w 30"/>
                  <a:gd name="T11" fmla="*/ 0 h 24"/>
                  <a:gd name="T12" fmla="*/ 30 w 30"/>
                  <a:gd name="T13" fmla="*/ 8 h 24"/>
                  <a:gd name="T14" fmla="*/ 30 w 30"/>
                  <a:gd name="T15" fmla="*/ 9 h 24"/>
                  <a:gd name="T16" fmla="*/ 19 w 30"/>
                  <a:gd name="T17" fmla="*/ 19 h 24"/>
                  <a:gd name="T18" fmla="*/ 4 w 30"/>
                  <a:gd name="T19" fmla="*/ 24 h 24"/>
                  <a:gd name="T20" fmla="*/ 8 w 30"/>
                  <a:gd name="T21" fmla="*/ 12 h 24"/>
                  <a:gd name="T22" fmla="*/ 3 w 30"/>
                  <a:gd name="T23" fmla="*/ 20 h 24"/>
                  <a:gd name="T24" fmla="*/ 4 w 30"/>
                  <a:gd name="T25" fmla="*/ 21 h 24"/>
                  <a:gd name="T26" fmla="*/ 4 w 30"/>
                  <a:gd name="T27" fmla="*/ 21 h 24"/>
                  <a:gd name="T28" fmla="*/ 18 w 30"/>
                  <a:gd name="T29" fmla="*/ 16 h 24"/>
                  <a:gd name="T30" fmla="*/ 27 w 30"/>
                  <a:gd name="T31" fmla="*/ 9 h 24"/>
                  <a:gd name="T32" fmla="*/ 27 w 30"/>
                  <a:gd name="T33" fmla="*/ 9 h 24"/>
                  <a:gd name="T34" fmla="*/ 22 w 30"/>
                  <a:gd name="T35" fmla="*/ 3 h 24"/>
                  <a:gd name="T36" fmla="*/ 13 w 30"/>
                  <a:gd name="T37" fmla="*/ 7 h 24"/>
                  <a:gd name="T38" fmla="*/ 8 w 30"/>
                  <a:gd name="T3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24">
                    <a:moveTo>
                      <a:pt x="4" y="24"/>
                    </a:moveTo>
                    <a:cubicBezTo>
                      <a:pt x="2" y="24"/>
                      <a:pt x="0" y="22"/>
                      <a:pt x="0" y="20"/>
                    </a:cubicBezTo>
                    <a:cubicBezTo>
                      <a:pt x="0" y="14"/>
                      <a:pt x="11" y="5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9" y="1"/>
                      <a:pt x="30" y="8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13"/>
                      <a:pt x="25" y="16"/>
                      <a:pt x="19" y="19"/>
                    </a:cubicBezTo>
                    <a:cubicBezTo>
                      <a:pt x="14" y="21"/>
                      <a:pt x="8" y="24"/>
                      <a:pt x="4" y="24"/>
                    </a:cubicBezTo>
                    <a:close/>
                    <a:moveTo>
                      <a:pt x="8" y="12"/>
                    </a:moveTo>
                    <a:cubicBezTo>
                      <a:pt x="5" y="15"/>
                      <a:pt x="3" y="19"/>
                      <a:pt x="3" y="20"/>
                    </a:cubicBezTo>
                    <a:cubicBezTo>
                      <a:pt x="3" y="20"/>
                      <a:pt x="2" y="20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7" y="21"/>
                      <a:pt x="13" y="19"/>
                      <a:pt x="18" y="16"/>
                    </a:cubicBezTo>
                    <a:cubicBezTo>
                      <a:pt x="23" y="14"/>
                      <a:pt x="28" y="10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5"/>
                      <a:pt x="23" y="3"/>
                      <a:pt x="22" y="3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0" y="10"/>
                      <a:pt x="8" y="1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7" name="Freeform 125">
                <a:extLst>
                  <a:ext uri="{FF2B5EF4-FFF2-40B4-BE49-F238E27FC236}">
                    <a16:creationId xmlns:a16="http://schemas.microsoft.com/office/drawing/2014/main" id="{50DA16C9-1927-06E3-F51D-2A73A2019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1959"/>
                <a:ext cx="29" cy="31"/>
              </a:xfrm>
              <a:custGeom>
                <a:avLst/>
                <a:gdLst>
                  <a:gd name="T0" fmla="*/ 12 w 12"/>
                  <a:gd name="T1" fmla="*/ 5 h 13"/>
                  <a:gd name="T2" fmla="*/ 4 w 12"/>
                  <a:gd name="T3" fmla="*/ 1 h 13"/>
                  <a:gd name="T4" fmla="*/ 6 w 12"/>
                  <a:gd name="T5" fmla="*/ 13 h 13"/>
                  <a:gd name="T6" fmla="*/ 12 w 12"/>
                  <a:gd name="T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12" y="5"/>
                    </a:moveTo>
                    <a:cubicBezTo>
                      <a:pt x="12" y="5"/>
                      <a:pt x="8" y="0"/>
                      <a:pt x="4" y="1"/>
                    </a:cubicBezTo>
                    <a:cubicBezTo>
                      <a:pt x="0" y="3"/>
                      <a:pt x="3" y="13"/>
                      <a:pt x="6" y="13"/>
                    </a:cubicBezTo>
                    <a:cubicBezTo>
                      <a:pt x="8" y="13"/>
                      <a:pt x="12" y="11"/>
                      <a:pt x="12" y="5"/>
                    </a:cubicBezTo>
                    <a:close/>
                  </a:path>
                </a:pathLst>
              </a:custGeom>
              <a:solidFill>
                <a:srgbClr val="78C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8" name="Freeform 126">
                <a:extLst>
                  <a:ext uri="{FF2B5EF4-FFF2-40B4-BE49-F238E27FC236}">
                    <a16:creationId xmlns:a16="http://schemas.microsoft.com/office/drawing/2014/main" id="{32B3B670-DFA9-00AB-A4CF-0FA4F4BC79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11" y="1959"/>
                <a:ext cx="31" cy="33"/>
              </a:xfrm>
              <a:custGeom>
                <a:avLst/>
                <a:gdLst>
                  <a:gd name="T0" fmla="*/ 6 w 13"/>
                  <a:gd name="T1" fmla="*/ 14 h 14"/>
                  <a:gd name="T2" fmla="*/ 2 w 13"/>
                  <a:gd name="T3" fmla="*/ 11 h 14"/>
                  <a:gd name="T4" fmla="*/ 1 w 13"/>
                  <a:gd name="T5" fmla="*/ 5 h 14"/>
                  <a:gd name="T6" fmla="*/ 4 w 13"/>
                  <a:gd name="T7" fmla="*/ 0 h 14"/>
                  <a:gd name="T8" fmla="*/ 5 w 13"/>
                  <a:gd name="T9" fmla="*/ 0 h 14"/>
                  <a:gd name="T10" fmla="*/ 13 w 13"/>
                  <a:gd name="T11" fmla="*/ 4 h 14"/>
                  <a:gd name="T12" fmla="*/ 12 w 13"/>
                  <a:gd name="T13" fmla="*/ 5 h 14"/>
                  <a:gd name="T14" fmla="*/ 10 w 13"/>
                  <a:gd name="T15" fmla="*/ 5 h 14"/>
                  <a:gd name="T16" fmla="*/ 12 w 13"/>
                  <a:gd name="T17" fmla="*/ 5 h 14"/>
                  <a:gd name="T18" fmla="*/ 13 w 13"/>
                  <a:gd name="T19" fmla="*/ 4 h 14"/>
                  <a:gd name="T20" fmla="*/ 13 w 13"/>
                  <a:gd name="T21" fmla="*/ 5 h 14"/>
                  <a:gd name="T22" fmla="*/ 13 w 13"/>
                  <a:gd name="T23" fmla="*/ 6 h 14"/>
                  <a:gd name="T24" fmla="*/ 6 w 13"/>
                  <a:gd name="T25" fmla="*/ 14 h 14"/>
                  <a:gd name="T26" fmla="*/ 6 w 13"/>
                  <a:gd name="T27" fmla="*/ 11 h 14"/>
                  <a:gd name="T28" fmla="*/ 10 w 13"/>
                  <a:gd name="T29" fmla="*/ 6 h 14"/>
                  <a:gd name="T30" fmla="*/ 10 w 13"/>
                  <a:gd name="T31" fmla="*/ 6 h 14"/>
                  <a:gd name="T32" fmla="*/ 9 w 13"/>
                  <a:gd name="T33" fmla="*/ 4 h 14"/>
                  <a:gd name="T34" fmla="*/ 5 w 13"/>
                  <a:gd name="T35" fmla="*/ 3 h 14"/>
                  <a:gd name="T36" fmla="*/ 5 w 13"/>
                  <a:gd name="T37" fmla="*/ 3 h 14"/>
                  <a:gd name="T38" fmla="*/ 4 w 13"/>
                  <a:gd name="T39" fmla="*/ 5 h 14"/>
                  <a:gd name="T40" fmla="*/ 5 w 13"/>
                  <a:gd name="T41" fmla="*/ 11 h 14"/>
                  <a:gd name="T42" fmla="*/ 6 w 13"/>
                  <a:gd name="T4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14">
                    <a:moveTo>
                      <a:pt x="6" y="14"/>
                    </a:moveTo>
                    <a:cubicBezTo>
                      <a:pt x="4" y="14"/>
                      <a:pt x="3" y="12"/>
                      <a:pt x="2" y="11"/>
                    </a:cubicBezTo>
                    <a:cubicBezTo>
                      <a:pt x="1" y="9"/>
                      <a:pt x="1" y="7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10" y="0"/>
                      <a:pt x="13" y="4"/>
                      <a:pt x="1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3" y="12"/>
                      <a:pt x="8" y="14"/>
                      <a:pt x="6" y="14"/>
                    </a:cubicBezTo>
                    <a:close/>
                    <a:moveTo>
                      <a:pt x="6" y="11"/>
                    </a:moveTo>
                    <a:cubicBezTo>
                      <a:pt x="7" y="11"/>
                      <a:pt x="10" y="10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3"/>
                      <a:pt x="7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5"/>
                    </a:cubicBezTo>
                    <a:cubicBezTo>
                      <a:pt x="3" y="7"/>
                      <a:pt x="5" y="10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9" name="Freeform 127">
                <a:extLst>
                  <a:ext uri="{FF2B5EF4-FFF2-40B4-BE49-F238E27FC236}">
                    <a16:creationId xmlns:a16="http://schemas.microsoft.com/office/drawing/2014/main" id="{23B81597-F085-9291-33EC-BBC7E2D47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7" y="1959"/>
                <a:ext cx="24" cy="28"/>
              </a:xfrm>
              <a:custGeom>
                <a:avLst/>
                <a:gdLst>
                  <a:gd name="T0" fmla="*/ 0 w 10"/>
                  <a:gd name="T1" fmla="*/ 5 h 12"/>
                  <a:gd name="T2" fmla="*/ 7 w 10"/>
                  <a:gd name="T3" fmla="*/ 0 h 12"/>
                  <a:gd name="T4" fmla="*/ 7 w 10"/>
                  <a:gd name="T5" fmla="*/ 12 h 12"/>
                  <a:gd name="T6" fmla="*/ 0 w 10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0" y="5"/>
                    </a:moveTo>
                    <a:cubicBezTo>
                      <a:pt x="0" y="5"/>
                      <a:pt x="3" y="0"/>
                      <a:pt x="7" y="0"/>
                    </a:cubicBezTo>
                    <a:cubicBezTo>
                      <a:pt x="10" y="0"/>
                      <a:pt x="10" y="12"/>
                      <a:pt x="7" y="12"/>
                    </a:cubicBezTo>
                    <a:cubicBezTo>
                      <a:pt x="4" y="12"/>
                      <a:pt x="0" y="11"/>
                      <a:pt x="0" y="5"/>
                    </a:cubicBezTo>
                    <a:close/>
                  </a:path>
                </a:pathLst>
              </a:custGeom>
              <a:solidFill>
                <a:srgbClr val="78C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0" name="Freeform 128">
                <a:extLst>
                  <a:ext uri="{FF2B5EF4-FFF2-40B4-BE49-F238E27FC236}">
                    <a16:creationId xmlns:a16="http://schemas.microsoft.com/office/drawing/2014/main" id="{00AF0BD2-A465-D0DD-F004-7EA01298AB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5" y="1957"/>
                <a:ext cx="28" cy="33"/>
              </a:xfrm>
              <a:custGeom>
                <a:avLst/>
                <a:gdLst>
                  <a:gd name="T0" fmla="*/ 8 w 12"/>
                  <a:gd name="T1" fmla="*/ 14 h 14"/>
                  <a:gd name="T2" fmla="*/ 2 w 12"/>
                  <a:gd name="T3" fmla="*/ 13 h 14"/>
                  <a:gd name="T4" fmla="*/ 0 w 12"/>
                  <a:gd name="T5" fmla="*/ 7 h 14"/>
                  <a:gd name="T6" fmla="*/ 0 w 12"/>
                  <a:gd name="T7" fmla="*/ 5 h 14"/>
                  <a:gd name="T8" fmla="*/ 0 w 12"/>
                  <a:gd name="T9" fmla="*/ 5 h 14"/>
                  <a:gd name="T10" fmla="*/ 7 w 12"/>
                  <a:gd name="T11" fmla="*/ 0 h 14"/>
                  <a:gd name="T12" fmla="*/ 8 w 12"/>
                  <a:gd name="T13" fmla="*/ 0 h 14"/>
                  <a:gd name="T14" fmla="*/ 12 w 12"/>
                  <a:gd name="T15" fmla="*/ 7 h 14"/>
                  <a:gd name="T16" fmla="*/ 11 w 12"/>
                  <a:gd name="T17" fmla="*/ 11 h 14"/>
                  <a:gd name="T18" fmla="*/ 8 w 12"/>
                  <a:gd name="T19" fmla="*/ 14 h 14"/>
                  <a:gd name="T20" fmla="*/ 3 w 12"/>
                  <a:gd name="T21" fmla="*/ 7 h 14"/>
                  <a:gd name="T22" fmla="*/ 8 w 12"/>
                  <a:gd name="T23" fmla="*/ 11 h 14"/>
                  <a:gd name="T24" fmla="*/ 8 w 12"/>
                  <a:gd name="T25" fmla="*/ 11 h 14"/>
                  <a:gd name="T26" fmla="*/ 8 w 12"/>
                  <a:gd name="T27" fmla="*/ 11 h 14"/>
                  <a:gd name="T28" fmla="*/ 8 w 12"/>
                  <a:gd name="T29" fmla="*/ 10 h 14"/>
                  <a:gd name="T30" fmla="*/ 9 w 12"/>
                  <a:gd name="T31" fmla="*/ 7 h 14"/>
                  <a:gd name="T32" fmla="*/ 8 w 12"/>
                  <a:gd name="T33" fmla="*/ 3 h 14"/>
                  <a:gd name="T34" fmla="*/ 7 w 12"/>
                  <a:gd name="T35" fmla="*/ 3 h 14"/>
                  <a:gd name="T36" fmla="*/ 7 w 12"/>
                  <a:gd name="T37" fmla="*/ 3 h 14"/>
                  <a:gd name="T38" fmla="*/ 4 w 12"/>
                  <a:gd name="T39" fmla="*/ 4 h 14"/>
                  <a:gd name="T40" fmla="*/ 3 w 12"/>
                  <a:gd name="T41" fmla="*/ 6 h 14"/>
                  <a:gd name="T42" fmla="*/ 3 w 12"/>
                  <a:gd name="T4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14">
                    <a:moveTo>
                      <a:pt x="8" y="14"/>
                    </a:moveTo>
                    <a:cubicBezTo>
                      <a:pt x="6" y="14"/>
                      <a:pt x="4" y="14"/>
                      <a:pt x="2" y="13"/>
                    </a:cubicBezTo>
                    <a:cubicBezTo>
                      <a:pt x="1" y="12"/>
                      <a:pt x="0" y="10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1" y="0"/>
                      <a:pt x="11" y="4"/>
                      <a:pt x="12" y="7"/>
                    </a:cubicBezTo>
                    <a:cubicBezTo>
                      <a:pt x="12" y="8"/>
                      <a:pt x="11" y="10"/>
                      <a:pt x="11" y="11"/>
                    </a:cubicBezTo>
                    <a:cubicBezTo>
                      <a:pt x="10" y="13"/>
                      <a:pt x="10" y="14"/>
                      <a:pt x="8" y="14"/>
                    </a:cubicBezTo>
                    <a:close/>
                    <a:moveTo>
                      <a:pt x="3" y="7"/>
                    </a:moveTo>
                    <a:cubicBezTo>
                      <a:pt x="3" y="11"/>
                      <a:pt x="5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0"/>
                    </a:cubicBezTo>
                    <a:cubicBezTo>
                      <a:pt x="8" y="9"/>
                      <a:pt x="9" y="8"/>
                      <a:pt x="9" y="7"/>
                    </a:cubicBezTo>
                    <a:cubicBezTo>
                      <a:pt x="9" y="6"/>
                      <a:pt x="8" y="4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5"/>
                      <a:pt x="3" y="6"/>
                      <a:pt x="3" y="6"/>
                    </a:cubicBez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1" name="Freeform 129">
                <a:extLst>
                  <a:ext uri="{FF2B5EF4-FFF2-40B4-BE49-F238E27FC236}">
                    <a16:creationId xmlns:a16="http://schemas.microsoft.com/office/drawing/2014/main" id="{5CFE62F6-AFD6-4DAB-2B33-0C4716FFF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8" y="1803"/>
                <a:ext cx="100" cy="154"/>
              </a:xfrm>
              <a:custGeom>
                <a:avLst/>
                <a:gdLst>
                  <a:gd name="T0" fmla="*/ 0 w 42"/>
                  <a:gd name="T1" fmla="*/ 2 h 65"/>
                  <a:gd name="T2" fmla="*/ 32 w 42"/>
                  <a:gd name="T3" fmla="*/ 65 h 65"/>
                  <a:gd name="T4" fmla="*/ 42 w 42"/>
                  <a:gd name="T5" fmla="*/ 60 h 65"/>
                  <a:gd name="T6" fmla="*/ 10 w 42"/>
                  <a:gd name="T7" fmla="*/ 0 h 65"/>
                  <a:gd name="T8" fmla="*/ 0 w 42"/>
                  <a:gd name="T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5">
                    <a:moveTo>
                      <a:pt x="0" y="2"/>
                    </a:moveTo>
                    <a:cubicBezTo>
                      <a:pt x="0" y="2"/>
                      <a:pt x="0" y="43"/>
                      <a:pt x="32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60"/>
                      <a:pt x="7" y="40"/>
                      <a:pt x="1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2" name="Freeform 130">
                <a:extLst>
                  <a:ext uri="{FF2B5EF4-FFF2-40B4-BE49-F238E27FC236}">
                    <a16:creationId xmlns:a16="http://schemas.microsoft.com/office/drawing/2014/main" id="{F515A617-0A8A-A626-8F80-C84612AF72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3" y="1800"/>
                <a:ext cx="109" cy="159"/>
              </a:xfrm>
              <a:custGeom>
                <a:avLst/>
                <a:gdLst>
                  <a:gd name="T0" fmla="*/ 33 w 46"/>
                  <a:gd name="T1" fmla="*/ 67 h 67"/>
                  <a:gd name="T2" fmla="*/ 0 w 46"/>
                  <a:gd name="T3" fmla="*/ 3 h 67"/>
                  <a:gd name="T4" fmla="*/ 1 w 46"/>
                  <a:gd name="T5" fmla="*/ 1 h 67"/>
                  <a:gd name="T6" fmla="*/ 12 w 46"/>
                  <a:gd name="T7" fmla="*/ 0 h 67"/>
                  <a:gd name="T8" fmla="*/ 13 w 46"/>
                  <a:gd name="T9" fmla="*/ 0 h 67"/>
                  <a:gd name="T10" fmla="*/ 14 w 46"/>
                  <a:gd name="T11" fmla="*/ 1 h 67"/>
                  <a:gd name="T12" fmla="*/ 13 w 46"/>
                  <a:gd name="T13" fmla="*/ 6 h 67"/>
                  <a:gd name="T14" fmla="*/ 29 w 46"/>
                  <a:gd name="T15" fmla="*/ 46 h 67"/>
                  <a:gd name="T16" fmla="*/ 45 w 46"/>
                  <a:gd name="T17" fmla="*/ 59 h 67"/>
                  <a:gd name="T18" fmla="*/ 46 w 46"/>
                  <a:gd name="T19" fmla="*/ 61 h 67"/>
                  <a:gd name="T20" fmla="*/ 45 w 46"/>
                  <a:gd name="T21" fmla="*/ 62 h 67"/>
                  <a:gd name="T22" fmla="*/ 35 w 46"/>
                  <a:gd name="T23" fmla="*/ 67 h 67"/>
                  <a:gd name="T24" fmla="*/ 34 w 46"/>
                  <a:gd name="T25" fmla="*/ 67 h 67"/>
                  <a:gd name="T26" fmla="*/ 33 w 46"/>
                  <a:gd name="T27" fmla="*/ 67 h 67"/>
                  <a:gd name="T28" fmla="*/ 7 w 46"/>
                  <a:gd name="T29" fmla="*/ 26 h 67"/>
                  <a:gd name="T30" fmla="*/ 34 w 46"/>
                  <a:gd name="T31" fmla="*/ 64 h 67"/>
                  <a:gd name="T32" fmla="*/ 41 w 46"/>
                  <a:gd name="T33" fmla="*/ 60 h 67"/>
                  <a:gd name="T34" fmla="*/ 10 w 46"/>
                  <a:gd name="T35" fmla="*/ 6 h 67"/>
                  <a:gd name="T36" fmla="*/ 10 w 46"/>
                  <a:gd name="T37" fmla="*/ 3 h 67"/>
                  <a:gd name="T38" fmla="*/ 3 w 46"/>
                  <a:gd name="T39" fmla="*/ 4 h 67"/>
                  <a:gd name="T40" fmla="*/ 7 w 46"/>
                  <a:gd name="T41" fmla="*/ 2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67">
                    <a:moveTo>
                      <a:pt x="33" y="67"/>
                    </a:moveTo>
                    <a:cubicBezTo>
                      <a:pt x="0" y="45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3" y="0"/>
                      <a:pt x="14" y="1"/>
                      <a:pt x="14" y="1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24"/>
                      <a:pt x="21" y="37"/>
                      <a:pt x="29" y="46"/>
                    </a:cubicBezTo>
                    <a:cubicBezTo>
                      <a:pt x="37" y="55"/>
                      <a:pt x="45" y="59"/>
                      <a:pt x="45" y="59"/>
                    </a:cubicBezTo>
                    <a:cubicBezTo>
                      <a:pt x="45" y="60"/>
                      <a:pt x="46" y="60"/>
                      <a:pt x="46" y="61"/>
                    </a:cubicBezTo>
                    <a:cubicBezTo>
                      <a:pt x="46" y="61"/>
                      <a:pt x="45" y="62"/>
                      <a:pt x="45" y="62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4" y="67"/>
                      <a:pt x="34" y="67"/>
                      <a:pt x="34" y="67"/>
                    </a:cubicBezTo>
                    <a:lnTo>
                      <a:pt x="33" y="67"/>
                    </a:lnTo>
                    <a:close/>
                    <a:moveTo>
                      <a:pt x="7" y="26"/>
                    </a:moveTo>
                    <a:cubicBezTo>
                      <a:pt x="11" y="38"/>
                      <a:pt x="19" y="53"/>
                      <a:pt x="34" y="64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34" y="56"/>
                      <a:pt x="10" y="38"/>
                      <a:pt x="10" y="6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4" y="15"/>
                      <a:pt x="7" y="2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3" name="Freeform 131">
                <a:extLst>
                  <a:ext uri="{FF2B5EF4-FFF2-40B4-BE49-F238E27FC236}">
                    <a16:creationId xmlns:a16="http://schemas.microsoft.com/office/drawing/2014/main" id="{A95F4DCA-26E7-D526-44C4-9AB8449A6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1" y="1940"/>
                <a:ext cx="78" cy="62"/>
              </a:xfrm>
              <a:custGeom>
                <a:avLst/>
                <a:gdLst>
                  <a:gd name="T0" fmla="*/ 14 w 33"/>
                  <a:gd name="T1" fmla="*/ 7 h 26"/>
                  <a:gd name="T2" fmla="*/ 10 w 33"/>
                  <a:gd name="T3" fmla="*/ 24 h 26"/>
                  <a:gd name="T4" fmla="*/ 31 w 33"/>
                  <a:gd name="T5" fmla="*/ 6 h 26"/>
                  <a:gd name="T6" fmla="*/ 23 w 33"/>
                  <a:gd name="T7" fmla="*/ 1 h 26"/>
                  <a:gd name="T8" fmla="*/ 14 w 33"/>
                  <a:gd name="T9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6">
                    <a:moveTo>
                      <a:pt x="14" y="7"/>
                    </a:moveTo>
                    <a:cubicBezTo>
                      <a:pt x="14" y="7"/>
                      <a:pt x="0" y="26"/>
                      <a:pt x="10" y="24"/>
                    </a:cubicBezTo>
                    <a:cubicBezTo>
                      <a:pt x="15" y="23"/>
                      <a:pt x="33" y="11"/>
                      <a:pt x="31" y="6"/>
                    </a:cubicBezTo>
                    <a:cubicBezTo>
                      <a:pt x="29" y="0"/>
                      <a:pt x="23" y="1"/>
                      <a:pt x="23" y="1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4" name="Freeform 132">
                <a:extLst>
                  <a:ext uri="{FF2B5EF4-FFF2-40B4-BE49-F238E27FC236}">
                    <a16:creationId xmlns:a16="http://schemas.microsoft.com/office/drawing/2014/main" id="{01168EDE-A1FE-0D61-0A97-F934D02436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3" y="1938"/>
                <a:ext cx="66" cy="64"/>
              </a:xfrm>
              <a:custGeom>
                <a:avLst/>
                <a:gdLst>
                  <a:gd name="T0" fmla="*/ 1 w 28"/>
                  <a:gd name="T1" fmla="*/ 26 h 27"/>
                  <a:gd name="T2" fmla="*/ 0 w 28"/>
                  <a:gd name="T3" fmla="*/ 23 h 27"/>
                  <a:gd name="T4" fmla="*/ 8 w 28"/>
                  <a:gd name="T5" fmla="*/ 7 h 27"/>
                  <a:gd name="T6" fmla="*/ 8 w 28"/>
                  <a:gd name="T7" fmla="*/ 6 h 27"/>
                  <a:gd name="T8" fmla="*/ 17 w 28"/>
                  <a:gd name="T9" fmla="*/ 0 h 27"/>
                  <a:gd name="T10" fmla="*/ 18 w 28"/>
                  <a:gd name="T11" fmla="*/ 0 h 27"/>
                  <a:gd name="T12" fmla="*/ 18 w 28"/>
                  <a:gd name="T13" fmla="*/ 0 h 27"/>
                  <a:gd name="T14" fmla="*/ 27 w 28"/>
                  <a:gd name="T15" fmla="*/ 6 h 27"/>
                  <a:gd name="T16" fmla="*/ 28 w 28"/>
                  <a:gd name="T17" fmla="*/ 8 h 27"/>
                  <a:gd name="T18" fmla="*/ 18 w 28"/>
                  <a:gd name="T19" fmla="*/ 19 h 27"/>
                  <a:gd name="T20" fmla="*/ 5 w 28"/>
                  <a:gd name="T21" fmla="*/ 27 h 27"/>
                  <a:gd name="T22" fmla="*/ 4 w 28"/>
                  <a:gd name="T23" fmla="*/ 27 h 27"/>
                  <a:gd name="T24" fmla="*/ 4 w 28"/>
                  <a:gd name="T25" fmla="*/ 27 h 27"/>
                  <a:gd name="T26" fmla="*/ 1 w 28"/>
                  <a:gd name="T27" fmla="*/ 26 h 27"/>
                  <a:gd name="T28" fmla="*/ 7 w 28"/>
                  <a:gd name="T29" fmla="*/ 14 h 27"/>
                  <a:gd name="T30" fmla="*/ 3 w 28"/>
                  <a:gd name="T31" fmla="*/ 23 h 27"/>
                  <a:gd name="T32" fmla="*/ 4 w 28"/>
                  <a:gd name="T33" fmla="*/ 24 h 27"/>
                  <a:gd name="T34" fmla="*/ 4 w 28"/>
                  <a:gd name="T35" fmla="*/ 24 h 27"/>
                  <a:gd name="T36" fmla="*/ 17 w 28"/>
                  <a:gd name="T37" fmla="*/ 17 h 27"/>
                  <a:gd name="T38" fmla="*/ 25 w 28"/>
                  <a:gd name="T39" fmla="*/ 8 h 27"/>
                  <a:gd name="T40" fmla="*/ 25 w 28"/>
                  <a:gd name="T41" fmla="*/ 7 h 27"/>
                  <a:gd name="T42" fmla="*/ 19 w 28"/>
                  <a:gd name="T43" fmla="*/ 3 h 27"/>
                  <a:gd name="T44" fmla="*/ 10 w 28"/>
                  <a:gd name="T45" fmla="*/ 9 h 27"/>
                  <a:gd name="T46" fmla="*/ 7 w 28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7">
                    <a:moveTo>
                      <a:pt x="1" y="26"/>
                    </a:moveTo>
                    <a:cubicBezTo>
                      <a:pt x="0" y="25"/>
                      <a:pt x="0" y="24"/>
                      <a:pt x="0" y="23"/>
                    </a:cubicBezTo>
                    <a:cubicBezTo>
                      <a:pt x="0" y="1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5" y="1"/>
                      <a:pt x="27" y="6"/>
                    </a:cubicBezTo>
                    <a:cubicBezTo>
                      <a:pt x="28" y="7"/>
                      <a:pt x="28" y="7"/>
                      <a:pt x="28" y="8"/>
                    </a:cubicBezTo>
                    <a:cubicBezTo>
                      <a:pt x="27" y="12"/>
                      <a:pt x="23" y="16"/>
                      <a:pt x="18" y="19"/>
                    </a:cubicBezTo>
                    <a:cubicBezTo>
                      <a:pt x="14" y="23"/>
                      <a:pt x="8" y="26"/>
                      <a:pt x="5" y="27"/>
                    </a:cubicBezTo>
                    <a:cubicBezTo>
                      <a:pt x="5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7"/>
                      <a:pt x="2" y="27"/>
                      <a:pt x="1" y="26"/>
                    </a:cubicBezTo>
                    <a:close/>
                    <a:moveTo>
                      <a:pt x="7" y="14"/>
                    </a:moveTo>
                    <a:cubicBezTo>
                      <a:pt x="5" y="17"/>
                      <a:pt x="3" y="21"/>
                      <a:pt x="3" y="23"/>
                    </a:cubicBezTo>
                    <a:cubicBezTo>
                      <a:pt x="3" y="24"/>
                      <a:pt x="3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7" y="24"/>
                      <a:pt x="12" y="21"/>
                      <a:pt x="17" y="17"/>
                    </a:cubicBezTo>
                    <a:cubicBezTo>
                      <a:pt x="21" y="14"/>
                      <a:pt x="25" y="9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3" y="4"/>
                      <a:pt x="20" y="3"/>
                      <a:pt x="19" y="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8" y="12"/>
                      <a:pt x="7" y="1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5" name="Freeform 133">
                <a:extLst>
                  <a:ext uri="{FF2B5EF4-FFF2-40B4-BE49-F238E27FC236}">
                    <a16:creationId xmlns:a16="http://schemas.microsoft.com/office/drawing/2014/main" id="{2891BEC1-6D93-724C-6B62-6092956C6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" y="1950"/>
                <a:ext cx="34" cy="30"/>
              </a:xfrm>
              <a:custGeom>
                <a:avLst/>
                <a:gdLst>
                  <a:gd name="T0" fmla="*/ 12 w 14"/>
                  <a:gd name="T1" fmla="*/ 4 h 13"/>
                  <a:gd name="T2" fmla="*/ 4 w 14"/>
                  <a:gd name="T3" fmla="*/ 2 h 13"/>
                  <a:gd name="T4" fmla="*/ 8 w 14"/>
                  <a:gd name="T5" fmla="*/ 13 h 13"/>
                  <a:gd name="T6" fmla="*/ 12 w 14"/>
                  <a:gd name="T7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12" y="4"/>
                    </a:moveTo>
                    <a:cubicBezTo>
                      <a:pt x="12" y="4"/>
                      <a:pt x="7" y="0"/>
                      <a:pt x="4" y="2"/>
                    </a:cubicBezTo>
                    <a:cubicBezTo>
                      <a:pt x="0" y="4"/>
                      <a:pt x="5" y="13"/>
                      <a:pt x="8" y="13"/>
                    </a:cubicBezTo>
                    <a:cubicBezTo>
                      <a:pt x="10" y="12"/>
                      <a:pt x="14" y="9"/>
                      <a:pt x="12" y="4"/>
                    </a:cubicBezTo>
                    <a:close/>
                  </a:path>
                </a:pathLst>
              </a:custGeom>
              <a:solidFill>
                <a:srgbClr val="78C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6" name="Freeform 134">
                <a:extLst>
                  <a:ext uri="{FF2B5EF4-FFF2-40B4-BE49-F238E27FC236}">
                    <a16:creationId xmlns:a16="http://schemas.microsoft.com/office/drawing/2014/main" id="{2FC0D256-6C33-3C2D-801B-8CEDAB2A91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1" y="1950"/>
                <a:ext cx="31" cy="33"/>
              </a:xfrm>
              <a:custGeom>
                <a:avLst/>
                <a:gdLst>
                  <a:gd name="T0" fmla="*/ 7 w 13"/>
                  <a:gd name="T1" fmla="*/ 14 h 14"/>
                  <a:gd name="T2" fmla="*/ 2 w 13"/>
                  <a:gd name="T3" fmla="*/ 11 h 14"/>
                  <a:gd name="T4" fmla="*/ 0 w 13"/>
                  <a:gd name="T5" fmla="*/ 5 h 14"/>
                  <a:gd name="T6" fmla="*/ 2 w 13"/>
                  <a:gd name="T7" fmla="*/ 1 h 14"/>
                  <a:gd name="T8" fmla="*/ 5 w 13"/>
                  <a:gd name="T9" fmla="*/ 0 h 14"/>
                  <a:gd name="T10" fmla="*/ 12 w 13"/>
                  <a:gd name="T11" fmla="*/ 3 h 14"/>
                  <a:gd name="T12" fmla="*/ 11 w 13"/>
                  <a:gd name="T13" fmla="*/ 4 h 14"/>
                  <a:gd name="T14" fmla="*/ 10 w 13"/>
                  <a:gd name="T15" fmla="*/ 4 h 14"/>
                  <a:gd name="T16" fmla="*/ 11 w 13"/>
                  <a:gd name="T17" fmla="*/ 4 h 14"/>
                  <a:gd name="T18" fmla="*/ 12 w 13"/>
                  <a:gd name="T19" fmla="*/ 3 h 14"/>
                  <a:gd name="T20" fmla="*/ 13 w 13"/>
                  <a:gd name="T21" fmla="*/ 3 h 14"/>
                  <a:gd name="T22" fmla="*/ 13 w 13"/>
                  <a:gd name="T23" fmla="*/ 6 h 14"/>
                  <a:gd name="T24" fmla="*/ 7 w 13"/>
                  <a:gd name="T25" fmla="*/ 14 h 14"/>
                  <a:gd name="T26" fmla="*/ 7 w 13"/>
                  <a:gd name="T27" fmla="*/ 14 h 14"/>
                  <a:gd name="T28" fmla="*/ 5 w 13"/>
                  <a:gd name="T29" fmla="*/ 3 h 14"/>
                  <a:gd name="T30" fmla="*/ 4 w 13"/>
                  <a:gd name="T31" fmla="*/ 3 h 14"/>
                  <a:gd name="T32" fmla="*/ 3 w 13"/>
                  <a:gd name="T33" fmla="*/ 5 h 14"/>
                  <a:gd name="T34" fmla="*/ 6 w 13"/>
                  <a:gd name="T35" fmla="*/ 11 h 14"/>
                  <a:gd name="T36" fmla="*/ 7 w 13"/>
                  <a:gd name="T37" fmla="*/ 11 h 14"/>
                  <a:gd name="T38" fmla="*/ 10 w 13"/>
                  <a:gd name="T39" fmla="*/ 6 h 14"/>
                  <a:gd name="T40" fmla="*/ 10 w 13"/>
                  <a:gd name="T41" fmla="*/ 5 h 14"/>
                  <a:gd name="T42" fmla="*/ 8 w 13"/>
                  <a:gd name="T43" fmla="*/ 4 h 14"/>
                  <a:gd name="T44" fmla="*/ 5 w 13"/>
                  <a:gd name="T4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4">
                    <a:moveTo>
                      <a:pt x="7" y="14"/>
                    </a:moveTo>
                    <a:cubicBezTo>
                      <a:pt x="5" y="14"/>
                      <a:pt x="3" y="12"/>
                      <a:pt x="2" y="11"/>
                    </a:cubicBezTo>
                    <a:cubicBezTo>
                      <a:pt x="1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9" y="0"/>
                      <a:pt x="12" y="3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3" y="6"/>
                      <a:pt x="13" y="6"/>
                    </a:cubicBezTo>
                    <a:cubicBezTo>
                      <a:pt x="13" y="11"/>
                      <a:pt x="9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lose/>
                    <a:moveTo>
                      <a:pt x="5" y="3"/>
                    </a:move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7"/>
                      <a:pt x="5" y="10"/>
                      <a:pt x="6" y="11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8" y="11"/>
                      <a:pt x="10" y="9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9" y="4"/>
                      <a:pt x="8" y="4"/>
                    </a:cubicBezTo>
                    <a:cubicBezTo>
                      <a:pt x="8" y="3"/>
                      <a:pt x="6" y="3"/>
                      <a:pt x="5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7" name="Freeform 135">
                <a:extLst>
                  <a:ext uri="{FF2B5EF4-FFF2-40B4-BE49-F238E27FC236}">
                    <a16:creationId xmlns:a16="http://schemas.microsoft.com/office/drawing/2014/main" id="{6E83856B-12D1-B8B4-DA18-1A631443B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1942"/>
                <a:ext cx="23" cy="31"/>
              </a:xfrm>
              <a:custGeom>
                <a:avLst/>
                <a:gdLst>
                  <a:gd name="T0" fmla="*/ 0 w 10"/>
                  <a:gd name="T1" fmla="*/ 7 h 13"/>
                  <a:gd name="T2" fmla="*/ 5 w 10"/>
                  <a:gd name="T3" fmla="*/ 1 h 13"/>
                  <a:gd name="T4" fmla="*/ 7 w 10"/>
                  <a:gd name="T5" fmla="*/ 12 h 13"/>
                  <a:gd name="T6" fmla="*/ 0 w 10"/>
                  <a:gd name="T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">
                    <a:moveTo>
                      <a:pt x="0" y="7"/>
                    </a:moveTo>
                    <a:cubicBezTo>
                      <a:pt x="0" y="7"/>
                      <a:pt x="1" y="2"/>
                      <a:pt x="5" y="1"/>
                    </a:cubicBezTo>
                    <a:cubicBezTo>
                      <a:pt x="8" y="0"/>
                      <a:pt x="10" y="12"/>
                      <a:pt x="7" y="12"/>
                    </a:cubicBezTo>
                    <a:cubicBezTo>
                      <a:pt x="5" y="13"/>
                      <a:pt x="0" y="13"/>
                      <a:pt x="0" y="7"/>
                    </a:cubicBezTo>
                    <a:close/>
                  </a:path>
                </a:pathLst>
              </a:custGeom>
              <a:solidFill>
                <a:srgbClr val="78C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8" name="Freeform 136">
                <a:extLst>
                  <a:ext uri="{FF2B5EF4-FFF2-40B4-BE49-F238E27FC236}">
                    <a16:creationId xmlns:a16="http://schemas.microsoft.com/office/drawing/2014/main" id="{28C00AE6-5DCE-B883-12F6-E03B3C5D81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32" y="1940"/>
                <a:ext cx="28" cy="36"/>
              </a:xfrm>
              <a:custGeom>
                <a:avLst/>
                <a:gdLst>
                  <a:gd name="T0" fmla="*/ 0 w 12"/>
                  <a:gd name="T1" fmla="*/ 8 h 15"/>
                  <a:gd name="T2" fmla="*/ 2 w 12"/>
                  <a:gd name="T3" fmla="*/ 8 h 15"/>
                  <a:gd name="T4" fmla="*/ 3 w 12"/>
                  <a:gd name="T5" fmla="*/ 8 h 15"/>
                  <a:gd name="T6" fmla="*/ 2 w 12"/>
                  <a:gd name="T7" fmla="*/ 8 h 15"/>
                  <a:gd name="T8" fmla="*/ 0 w 12"/>
                  <a:gd name="T9" fmla="*/ 8 h 15"/>
                  <a:gd name="T10" fmla="*/ 0 w 12"/>
                  <a:gd name="T11" fmla="*/ 7 h 15"/>
                  <a:gd name="T12" fmla="*/ 7 w 12"/>
                  <a:gd name="T13" fmla="*/ 0 h 15"/>
                  <a:gd name="T14" fmla="*/ 7 w 12"/>
                  <a:gd name="T15" fmla="*/ 0 h 15"/>
                  <a:gd name="T16" fmla="*/ 11 w 12"/>
                  <a:gd name="T17" fmla="*/ 4 h 15"/>
                  <a:gd name="T18" fmla="*/ 12 w 12"/>
                  <a:gd name="T19" fmla="*/ 10 h 15"/>
                  <a:gd name="T20" fmla="*/ 10 w 12"/>
                  <a:gd name="T21" fmla="*/ 15 h 15"/>
                  <a:gd name="T22" fmla="*/ 7 w 12"/>
                  <a:gd name="T23" fmla="*/ 15 h 15"/>
                  <a:gd name="T24" fmla="*/ 7 w 12"/>
                  <a:gd name="T25" fmla="*/ 15 h 15"/>
                  <a:gd name="T26" fmla="*/ 0 w 12"/>
                  <a:gd name="T27" fmla="*/ 8 h 15"/>
                  <a:gd name="T28" fmla="*/ 7 w 12"/>
                  <a:gd name="T29" fmla="*/ 12 h 15"/>
                  <a:gd name="T30" fmla="*/ 9 w 12"/>
                  <a:gd name="T31" fmla="*/ 12 h 15"/>
                  <a:gd name="T32" fmla="*/ 9 w 12"/>
                  <a:gd name="T33" fmla="*/ 12 h 15"/>
                  <a:gd name="T34" fmla="*/ 9 w 12"/>
                  <a:gd name="T35" fmla="*/ 10 h 15"/>
                  <a:gd name="T36" fmla="*/ 8 w 12"/>
                  <a:gd name="T37" fmla="*/ 4 h 15"/>
                  <a:gd name="T38" fmla="*/ 7 w 12"/>
                  <a:gd name="T39" fmla="*/ 3 h 15"/>
                  <a:gd name="T40" fmla="*/ 7 w 12"/>
                  <a:gd name="T41" fmla="*/ 3 h 15"/>
                  <a:gd name="T42" fmla="*/ 7 w 12"/>
                  <a:gd name="T43" fmla="*/ 3 h 15"/>
                  <a:gd name="T44" fmla="*/ 4 w 12"/>
                  <a:gd name="T45" fmla="*/ 6 h 15"/>
                  <a:gd name="T46" fmla="*/ 3 w 12"/>
                  <a:gd name="T47" fmla="*/ 8 h 15"/>
                  <a:gd name="T48" fmla="*/ 7 w 12"/>
                  <a:gd name="T4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" h="15">
                    <a:moveTo>
                      <a:pt x="0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2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1"/>
                      <a:pt x="10" y="2"/>
                      <a:pt x="11" y="4"/>
                    </a:cubicBezTo>
                    <a:cubicBezTo>
                      <a:pt x="12" y="6"/>
                      <a:pt x="12" y="8"/>
                      <a:pt x="12" y="10"/>
                    </a:cubicBezTo>
                    <a:cubicBezTo>
                      <a:pt x="12" y="12"/>
                      <a:pt x="12" y="14"/>
                      <a:pt x="10" y="15"/>
                    </a:cubicBezTo>
                    <a:cubicBezTo>
                      <a:pt x="9" y="15"/>
                      <a:pt x="8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4" y="15"/>
                      <a:pt x="0" y="13"/>
                      <a:pt x="0" y="8"/>
                    </a:cubicBezTo>
                    <a:close/>
                    <a:moveTo>
                      <a:pt x="7" y="12"/>
                    </a:moveTo>
                    <a:cubicBezTo>
                      <a:pt x="8" y="12"/>
                      <a:pt x="8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9" y="8"/>
                      <a:pt x="8" y="5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5" y="5"/>
                      <a:pt x="4" y="6"/>
                    </a:cubicBezTo>
                    <a:cubicBezTo>
                      <a:pt x="4" y="7"/>
                      <a:pt x="3" y="7"/>
                      <a:pt x="3" y="8"/>
                    </a:cubicBezTo>
                    <a:cubicBezTo>
                      <a:pt x="4" y="12"/>
                      <a:pt x="5" y="12"/>
                      <a:pt x="7" y="1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9" name="Freeform 137">
                <a:extLst>
                  <a:ext uri="{FF2B5EF4-FFF2-40B4-BE49-F238E27FC236}">
                    <a16:creationId xmlns:a16="http://schemas.microsoft.com/office/drawing/2014/main" id="{83A0B551-9375-F110-C29D-F97F3A69F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9" y="1571"/>
                <a:ext cx="324" cy="371"/>
              </a:xfrm>
              <a:custGeom>
                <a:avLst/>
                <a:gdLst>
                  <a:gd name="T0" fmla="*/ 53 w 137"/>
                  <a:gd name="T1" fmla="*/ 1 h 157"/>
                  <a:gd name="T2" fmla="*/ 0 w 137"/>
                  <a:gd name="T3" fmla="*/ 111 h 157"/>
                  <a:gd name="T4" fmla="*/ 137 w 137"/>
                  <a:gd name="T5" fmla="*/ 110 h 157"/>
                  <a:gd name="T6" fmla="*/ 77 w 137"/>
                  <a:gd name="T7" fmla="*/ 0 h 157"/>
                  <a:gd name="T8" fmla="*/ 53 w 137"/>
                  <a:gd name="T9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57">
                    <a:moveTo>
                      <a:pt x="53" y="1"/>
                    </a:moveTo>
                    <a:cubicBezTo>
                      <a:pt x="53" y="1"/>
                      <a:pt x="32" y="75"/>
                      <a:pt x="0" y="111"/>
                    </a:cubicBezTo>
                    <a:cubicBezTo>
                      <a:pt x="0" y="111"/>
                      <a:pt x="65" y="157"/>
                      <a:pt x="137" y="110"/>
                    </a:cubicBezTo>
                    <a:cubicBezTo>
                      <a:pt x="137" y="110"/>
                      <a:pt x="93" y="60"/>
                      <a:pt x="77" y="0"/>
                    </a:cubicBez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78C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0" name="Freeform 138">
                <a:extLst>
                  <a:ext uri="{FF2B5EF4-FFF2-40B4-BE49-F238E27FC236}">
                    <a16:creationId xmlns:a16="http://schemas.microsoft.com/office/drawing/2014/main" id="{04E21E90-F5BE-1DAD-B569-AD4557A7F1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" y="1569"/>
                <a:ext cx="332" cy="317"/>
              </a:xfrm>
              <a:custGeom>
                <a:avLst/>
                <a:gdLst>
                  <a:gd name="T0" fmla="*/ 70 w 140"/>
                  <a:gd name="T1" fmla="*/ 134 h 134"/>
                  <a:gd name="T2" fmla="*/ 1 w 140"/>
                  <a:gd name="T3" fmla="*/ 113 h 134"/>
                  <a:gd name="T4" fmla="*/ 0 w 140"/>
                  <a:gd name="T5" fmla="*/ 112 h 134"/>
                  <a:gd name="T6" fmla="*/ 0 w 140"/>
                  <a:gd name="T7" fmla="*/ 111 h 134"/>
                  <a:gd name="T8" fmla="*/ 38 w 140"/>
                  <a:gd name="T9" fmla="*/ 43 h 134"/>
                  <a:gd name="T10" fmla="*/ 53 w 140"/>
                  <a:gd name="T11" fmla="*/ 1 h 134"/>
                  <a:gd name="T12" fmla="*/ 54 w 140"/>
                  <a:gd name="T13" fmla="*/ 0 h 134"/>
                  <a:gd name="T14" fmla="*/ 78 w 140"/>
                  <a:gd name="T15" fmla="*/ 0 h 134"/>
                  <a:gd name="T16" fmla="*/ 79 w 140"/>
                  <a:gd name="T17" fmla="*/ 1 h 134"/>
                  <a:gd name="T18" fmla="*/ 115 w 140"/>
                  <a:gd name="T19" fmla="*/ 78 h 134"/>
                  <a:gd name="T20" fmla="*/ 139 w 140"/>
                  <a:gd name="T21" fmla="*/ 110 h 134"/>
                  <a:gd name="T22" fmla="*/ 140 w 140"/>
                  <a:gd name="T23" fmla="*/ 111 h 134"/>
                  <a:gd name="T24" fmla="*/ 139 w 140"/>
                  <a:gd name="T25" fmla="*/ 112 h 134"/>
                  <a:gd name="T26" fmla="*/ 70 w 140"/>
                  <a:gd name="T27" fmla="*/ 134 h 134"/>
                  <a:gd name="T28" fmla="*/ 21 w 140"/>
                  <a:gd name="T29" fmla="*/ 121 h 134"/>
                  <a:gd name="T30" fmla="*/ 70 w 140"/>
                  <a:gd name="T31" fmla="*/ 131 h 134"/>
                  <a:gd name="T32" fmla="*/ 136 w 140"/>
                  <a:gd name="T33" fmla="*/ 111 h 134"/>
                  <a:gd name="T34" fmla="*/ 77 w 140"/>
                  <a:gd name="T35" fmla="*/ 3 h 134"/>
                  <a:gd name="T36" fmla="*/ 55 w 140"/>
                  <a:gd name="T37" fmla="*/ 3 h 134"/>
                  <a:gd name="T38" fmla="*/ 4 w 140"/>
                  <a:gd name="T39" fmla="*/ 112 h 134"/>
                  <a:gd name="T40" fmla="*/ 21 w 140"/>
                  <a:gd name="T41" fmla="*/ 12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0" h="134">
                    <a:moveTo>
                      <a:pt x="70" y="134"/>
                    </a:moveTo>
                    <a:cubicBezTo>
                      <a:pt x="29" y="134"/>
                      <a:pt x="1" y="113"/>
                      <a:pt x="1" y="113"/>
                    </a:cubicBezTo>
                    <a:cubicBezTo>
                      <a:pt x="0" y="113"/>
                      <a:pt x="0" y="113"/>
                      <a:pt x="0" y="112"/>
                    </a:cubicBezTo>
                    <a:cubicBezTo>
                      <a:pt x="0" y="112"/>
                      <a:pt x="0" y="111"/>
                      <a:pt x="0" y="111"/>
                    </a:cubicBezTo>
                    <a:cubicBezTo>
                      <a:pt x="16" y="93"/>
                      <a:pt x="29" y="66"/>
                      <a:pt x="38" y="43"/>
                    </a:cubicBezTo>
                    <a:cubicBezTo>
                      <a:pt x="47" y="20"/>
                      <a:pt x="53" y="1"/>
                      <a:pt x="53" y="1"/>
                    </a:cubicBezTo>
                    <a:cubicBezTo>
                      <a:pt x="53" y="1"/>
                      <a:pt x="53" y="0"/>
                      <a:pt x="54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9" y="0"/>
                      <a:pt x="79" y="1"/>
                    </a:cubicBezTo>
                    <a:cubicBezTo>
                      <a:pt x="87" y="31"/>
                      <a:pt x="102" y="58"/>
                      <a:pt x="115" y="78"/>
                    </a:cubicBezTo>
                    <a:cubicBezTo>
                      <a:pt x="128" y="98"/>
                      <a:pt x="139" y="110"/>
                      <a:pt x="139" y="110"/>
                    </a:cubicBezTo>
                    <a:cubicBezTo>
                      <a:pt x="139" y="110"/>
                      <a:pt x="140" y="111"/>
                      <a:pt x="140" y="111"/>
                    </a:cubicBezTo>
                    <a:cubicBezTo>
                      <a:pt x="140" y="112"/>
                      <a:pt x="139" y="112"/>
                      <a:pt x="139" y="112"/>
                    </a:cubicBezTo>
                    <a:cubicBezTo>
                      <a:pt x="114" y="128"/>
                      <a:pt x="90" y="134"/>
                      <a:pt x="70" y="134"/>
                    </a:cubicBezTo>
                    <a:close/>
                    <a:moveTo>
                      <a:pt x="21" y="121"/>
                    </a:moveTo>
                    <a:cubicBezTo>
                      <a:pt x="33" y="126"/>
                      <a:pt x="50" y="131"/>
                      <a:pt x="70" y="131"/>
                    </a:cubicBezTo>
                    <a:cubicBezTo>
                      <a:pt x="89" y="131"/>
                      <a:pt x="112" y="126"/>
                      <a:pt x="136" y="111"/>
                    </a:cubicBezTo>
                    <a:cubicBezTo>
                      <a:pt x="129" y="102"/>
                      <a:pt x="92" y="57"/>
                      <a:pt x="77" y="3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12"/>
                      <a:pt x="32" y="78"/>
                      <a:pt x="4" y="112"/>
                    </a:cubicBezTo>
                    <a:cubicBezTo>
                      <a:pt x="6" y="113"/>
                      <a:pt x="12" y="117"/>
                      <a:pt x="21" y="12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1" name="Freeform 139">
                <a:extLst>
                  <a:ext uri="{FF2B5EF4-FFF2-40B4-BE49-F238E27FC236}">
                    <a16:creationId xmlns:a16="http://schemas.microsoft.com/office/drawing/2014/main" id="{B3A0D068-00F9-286F-EFFC-EE7EF198C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" y="1573"/>
                <a:ext cx="265" cy="204"/>
              </a:xfrm>
              <a:custGeom>
                <a:avLst/>
                <a:gdLst>
                  <a:gd name="T0" fmla="*/ 6 w 112"/>
                  <a:gd name="T1" fmla="*/ 0 h 86"/>
                  <a:gd name="T2" fmla="*/ 87 w 112"/>
                  <a:gd name="T3" fmla="*/ 60 h 86"/>
                  <a:gd name="T4" fmla="*/ 100 w 112"/>
                  <a:gd name="T5" fmla="*/ 51 h 86"/>
                  <a:gd name="T6" fmla="*/ 98 w 112"/>
                  <a:gd name="T7" fmla="*/ 60 h 86"/>
                  <a:gd name="T8" fmla="*/ 112 w 112"/>
                  <a:gd name="T9" fmla="*/ 64 h 86"/>
                  <a:gd name="T10" fmla="*/ 98 w 112"/>
                  <a:gd name="T11" fmla="*/ 68 h 86"/>
                  <a:gd name="T12" fmla="*/ 109 w 112"/>
                  <a:gd name="T13" fmla="*/ 77 h 86"/>
                  <a:gd name="T14" fmla="*/ 95 w 112"/>
                  <a:gd name="T15" fmla="*/ 74 h 86"/>
                  <a:gd name="T16" fmla="*/ 98 w 112"/>
                  <a:gd name="T17" fmla="*/ 85 h 86"/>
                  <a:gd name="T18" fmla="*/ 90 w 112"/>
                  <a:gd name="T19" fmla="*/ 77 h 86"/>
                  <a:gd name="T20" fmla="*/ 86 w 112"/>
                  <a:gd name="T21" fmla="*/ 84 h 86"/>
                  <a:gd name="T22" fmla="*/ 83 w 112"/>
                  <a:gd name="T23" fmla="*/ 72 h 86"/>
                  <a:gd name="T24" fmla="*/ 0 w 112"/>
                  <a:gd name="T25" fmla="*/ 3 h 86"/>
                  <a:gd name="T26" fmla="*/ 6 w 112"/>
                  <a:gd name="T2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" h="86">
                    <a:moveTo>
                      <a:pt x="6" y="0"/>
                    </a:moveTo>
                    <a:cubicBezTo>
                      <a:pt x="6" y="0"/>
                      <a:pt x="29" y="51"/>
                      <a:pt x="87" y="60"/>
                    </a:cubicBezTo>
                    <a:cubicBezTo>
                      <a:pt x="87" y="60"/>
                      <a:pt x="93" y="47"/>
                      <a:pt x="100" y="51"/>
                    </a:cubicBezTo>
                    <a:cubicBezTo>
                      <a:pt x="104" y="54"/>
                      <a:pt x="98" y="60"/>
                      <a:pt x="98" y="60"/>
                    </a:cubicBezTo>
                    <a:cubicBezTo>
                      <a:pt x="98" y="60"/>
                      <a:pt x="111" y="58"/>
                      <a:pt x="112" y="64"/>
                    </a:cubicBezTo>
                    <a:cubicBezTo>
                      <a:pt x="112" y="70"/>
                      <a:pt x="98" y="68"/>
                      <a:pt x="98" y="68"/>
                    </a:cubicBezTo>
                    <a:cubicBezTo>
                      <a:pt x="98" y="68"/>
                      <a:pt x="111" y="72"/>
                      <a:pt x="109" y="77"/>
                    </a:cubicBezTo>
                    <a:cubicBezTo>
                      <a:pt x="108" y="82"/>
                      <a:pt x="95" y="74"/>
                      <a:pt x="95" y="74"/>
                    </a:cubicBezTo>
                    <a:cubicBezTo>
                      <a:pt x="95" y="74"/>
                      <a:pt x="104" y="84"/>
                      <a:pt x="98" y="85"/>
                    </a:cubicBezTo>
                    <a:cubicBezTo>
                      <a:pt x="92" y="85"/>
                      <a:pt x="90" y="77"/>
                      <a:pt x="90" y="77"/>
                    </a:cubicBezTo>
                    <a:cubicBezTo>
                      <a:pt x="90" y="77"/>
                      <a:pt x="91" y="86"/>
                      <a:pt x="86" y="84"/>
                    </a:cubicBezTo>
                    <a:cubicBezTo>
                      <a:pt x="81" y="83"/>
                      <a:pt x="83" y="72"/>
                      <a:pt x="83" y="72"/>
                    </a:cubicBezTo>
                    <a:cubicBezTo>
                      <a:pt x="83" y="72"/>
                      <a:pt x="21" y="62"/>
                      <a:pt x="0" y="3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2" name="Freeform 140">
                <a:extLst>
                  <a:ext uri="{FF2B5EF4-FFF2-40B4-BE49-F238E27FC236}">
                    <a16:creationId xmlns:a16="http://schemas.microsoft.com/office/drawing/2014/main" id="{FD7C63C5-04DB-5371-2916-A784725E65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49" y="1569"/>
                <a:ext cx="269" cy="208"/>
              </a:xfrm>
              <a:custGeom>
                <a:avLst/>
                <a:gdLst>
                  <a:gd name="T0" fmla="*/ 88 w 114"/>
                  <a:gd name="T1" fmla="*/ 88 h 88"/>
                  <a:gd name="T2" fmla="*/ 82 w 114"/>
                  <a:gd name="T3" fmla="*/ 79 h 88"/>
                  <a:gd name="T4" fmla="*/ 0 w 114"/>
                  <a:gd name="T5" fmla="*/ 5 h 88"/>
                  <a:gd name="T6" fmla="*/ 6 w 114"/>
                  <a:gd name="T7" fmla="*/ 0 h 88"/>
                  <a:gd name="T8" fmla="*/ 9 w 114"/>
                  <a:gd name="T9" fmla="*/ 1 h 88"/>
                  <a:gd name="T10" fmla="*/ 87 w 114"/>
                  <a:gd name="T11" fmla="*/ 60 h 88"/>
                  <a:gd name="T12" fmla="*/ 101 w 114"/>
                  <a:gd name="T13" fmla="*/ 52 h 88"/>
                  <a:gd name="T14" fmla="*/ 102 w 114"/>
                  <a:gd name="T15" fmla="*/ 60 h 88"/>
                  <a:gd name="T16" fmla="*/ 114 w 114"/>
                  <a:gd name="T17" fmla="*/ 66 h 88"/>
                  <a:gd name="T18" fmla="*/ 107 w 114"/>
                  <a:gd name="T19" fmla="*/ 72 h 88"/>
                  <a:gd name="T20" fmla="*/ 112 w 114"/>
                  <a:gd name="T21" fmla="*/ 79 h 88"/>
                  <a:gd name="T22" fmla="*/ 101 w 114"/>
                  <a:gd name="T23" fmla="*/ 80 h 88"/>
                  <a:gd name="T24" fmla="*/ 99 w 114"/>
                  <a:gd name="T25" fmla="*/ 88 h 88"/>
                  <a:gd name="T26" fmla="*/ 92 w 114"/>
                  <a:gd name="T27" fmla="*/ 85 h 88"/>
                  <a:gd name="T28" fmla="*/ 98 w 114"/>
                  <a:gd name="T29" fmla="*/ 85 h 88"/>
                  <a:gd name="T30" fmla="*/ 100 w 114"/>
                  <a:gd name="T31" fmla="*/ 85 h 88"/>
                  <a:gd name="T32" fmla="*/ 95 w 114"/>
                  <a:gd name="T33" fmla="*/ 77 h 88"/>
                  <a:gd name="T34" fmla="*/ 97 w 114"/>
                  <a:gd name="T35" fmla="*/ 75 h 88"/>
                  <a:gd name="T36" fmla="*/ 108 w 114"/>
                  <a:gd name="T37" fmla="*/ 79 h 88"/>
                  <a:gd name="T38" fmla="*/ 109 w 114"/>
                  <a:gd name="T39" fmla="*/ 78 h 88"/>
                  <a:gd name="T40" fmla="*/ 99 w 114"/>
                  <a:gd name="T41" fmla="*/ 72 h 88"/>
                  <a:gd name="T42" fmla="*/ 99 w 114"/>
                  <a:gd name="T43" fmla="*/ 69 h 88"/>
                  <a:gd name="T44" fmla="*/ 109 w 114"/>
                  <a:gd name="T45" fmla="*/ 68 h 88"/>
                  <a:gd name="T46" fmla="*/ 111 w 114"/>
                  <a:gd name="T47" fmla="*/ 66 h 88"/>
                  <a:gd name="T48" fmla="*/ 103 w 114"/>
                  <a:gd name="T49" fmla="*/ 63 h 88"/>
                  <a:gd name="T50" fmla="*/ 98 w 114"/>
                  <a:gd name="T51" fmla="*/ 63 h 88"/>
                  <a:gd name="T52" fmla="*/ 101 w 114"/>
                  <a:gd name="T53" fmla="*/ 56 h 88"/>
                  <a:gd name="T54" fmla="*/ 98 w 114"/>
                  <a:gd name="T55" fmla="*/ 54 h 88"/>
                  <a:gd name="T56" fmla="*/ 89 w 114"/>
                  <a:gd name="T57" fmla="*/ 63 h 88"/>
                  <a:gd name="T58" fmla="*/ 6 w 114"/>
                  <a:gd name="T59" fmla="*/ 4 h 88"/>
                  <a:gd name="T60" fmla="*/ 51 w 114"/>
                  <a:gd name="T61" fmla="*/ 60 h 88"/>
                  <a:gd name="T62" fmla="*/ 85 w 114"/>
                  <a:gd name="T63" fmla="*/ 73 h 88"/>
                  <a:gd name="T64" fmla="*/ 85 w 114"/>
                  <a:gd name="T65" fmla="*/ 79 h 88"/>
                  <a:gd name="T66" fmla="*/ 88 w 114"/>
                  <a:gd name="T67" fmla="*/ 85 h 88"/>
                  <a:gd name="T68" fmla="*/ 90 w 114"/>
                  <a:gd name="T69" fmla="*/ 80 h 88"/>
                  <a:gd name="T70" fmla="*/ 91 w 114"/>
                  <a:gd name="T71" fmla="*/ 78 h 88"/>
                  <a:gd name="T72" fmla="*/ 93 w 114"/>
                  <a:gd name="T73" fmla="*/ 79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88">
                    <a:moveTo>
                      <a:pt x="92" y="85"/>
                    </a:moveTo>
                    <a:cubicBezTo>
                      <a:pt x="91" y="86"/>
                      <a:pt x="90" y="88"/>
                      <a:pt x="88" y="88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82" y="87"/>
                      <a:pt x="82" y="82"/>
                      <a:pt x="82" y="79"/>
                    </a:cubicBezTo>
                    <a:cubicBezTo>
                      <a:pt x="82" y="77"/>
                      <a:pt x="82" y="76"/>
                      <a:pt x="82" y="75"/>
                    </a:cubicBezTo>
                    <a:cubicBezTo>
                      <a:pt x="73" y="73"/>
                      <a:pt x="19" y="60"/>
                      <a:pt x="0" y="5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8" y="0"/>
                    </a:cubicBezTo>
                    <a:cubicBezTo>
                      <a:pt x="8" y="0"/>
                      <a:pt x="8" y="1"/>
                      <a:pt x="9" y="1"/>
                    </a:cubicBezTo>
                    <a:cubicBezTo>
                      <a:pt x="9" y="1"/>
                      <a:pt x="14" y="14"/>
                      <a:pt x="27" y="28"/>
                    </a:cubicBezTo>
                    <a:cubicBezTo>
                      <a:pt x="39" y="41"/>
                      <a:pt x="59" y="56"/>
                      <a:pt x="87" y="60"/>
                    </a:cubicBezTo>
                    <a:cubicBezTo>
                      <a:pt x="88" y="58"/>
                      <a:pt x="92" y="51"/>
                      <a:pt x="98" y="51"/>
                    </a:cubicBezTo>
                    <a:cubicBezTo>
                      <a:pt x="99" y="51"/>
                      <a:pt x="100" y="51"/>
                      <a:pt x="101" y="52"/>
                    </a:cubicBezTo>
                    <a:cubicBezTo>
                      <a:pt x="103" y="53"/>
                      <a:pt x="104" y="54"/>
                      <a:pt x="104" y="56"/>
                    </a:cubicBezTo>
                    <a:cubicBezTo>
                      <a:pt x="104" y="57"/>
                      <a:pt x="103" y="59"/>
                      <a:pt x="102" y="60"/>
                    </a:cubicBezTo>
                    <a:cubicBezTo>
                      <a:pt x="103" y="60"/>
                      <a:pt x="103" y="60"/>
                      <a:pt x="103" y="60"/>
                    </a:cubicBezTo>
                    <a:cubicBezTo>
                      <a:pt x="107" y="60"/>
                      <a:pt x="113" y="61"/>
                      <a:pt x="114" y="66"/>
                    </a:cubicBezTo>
                    <a:cubicBezTo>
                      <a:pt x="114" y="66"/>
                      <a:pt x="114" y="66"/>
                      <a:pt x="114" y="66"/>
                    </a:cubicBezTo>
                    <a:cubicBezTo>
                      <a:pt x="114" y="70"/>
                      <a:pt x="110" y="71"/>
                      <a:pt x="107" y="72"/>
                    </a:cubicBezTo>
                    <a:cubicBezTo>
                      <a:pt x="109" y="73"/>
                      <a:pt x="112" y="75"/>
                      <a:pt x="112" y="78"/>
                    </a:cubicBezTo>
                    <a:cubicBezTo>
                      <a:pt x="112" y="78"/>
                      <a:pt x="112" y="79"/>
                      <a:pt x="112" y="79"/>
                    </a:cubicBezTo>
                    <a:cubicBezTo>
                      <a:pt x="111" y="81"/>
                      <a:pt x="109" y="82"/>
                      <a:pt x="108" y="82"/>
                    </a:cubicBezTo>
                    <a:cubicBezTo>
                      <a:pt x="106" y="82"/>
                      <a:pt x="103" y="81"/>
                      <a:pt x="101" y="80"/>
                    </a:cubicBezTo>
                    <a:cubicBezTo>
                      <a:pt x="102" y="82"/>
                      <a:pt x="103" y="83"/>
                      <a:pt x="103" y="85"/>
                    </a:cubicBezTo>
                    <a:cubicBezTo>
                      <a:pt x="103" y="86"/>
                      <a:pt x="101" y="88"/>
                      <a:pt x="99" y="88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5" y="88"/>
                      <a:pt x="93" y="87"/>
                      <a:pt x="92" y="85"/>
                    </a:cubicBezTo>
                    <a:close/>
                    <a:moveTo>
                      <a:pt x="93" y="79"/>
                    </a:moveTo>
                    <a:cubicBezTo>
                      <a:pt x="93" y="79"/>
                      <a:pt x="95" y="86"/>
                      <a:pt x="98" y="85"/>
                    </a:cubicBezTo>
                    <a:cubicBezTo>
                      <a:pt x="99" y="85"/>
                      <a:pt x="99" y="85"/>
                      <a:pt x="99" y="85"/>
                    </a:cubicBezTo>
                    <a:cubicBezTo>
                      <a:pt x="100" y="85"/>
                      <a:pt x="99" y="85"/>
                      <a:pt x="100" y="85"/>
                    </a:cubicBezTo>
                    <a:cubicBezTo>
                      <a:pt x="100" y="84"/>
                      <a:pt x="99" y="82"/>
                      <a:pt x="97" y="80"/>
                    </a:cubicBezTo>
                    <a:cubicBezTo>
                      <a:pt x="96" y="78"/>
                      <a:pt x="95" y="77"/>
                      <a:pt x="95" y="77"/>
                    </a:cubicBezTo>
                    <a:cubicBezTo>
                      <a:pt x="95" y="76"/>
                      <a:pt x="95" y="76"/>
                      <a:pt x="95" y="75"/>
                    </a:cubicBezTo>
                    <a:cubicBezTo>
                      <a:pt x="96" y="74"/>
                      <a:pt x="96" y="74"/>
                      <a:pt x="97" y="75"/>
                    </a:cubicBezTo>
                    <a:cubicBezTo>
                      <a:pt x="97" y="75"/>
                      <a:pt x="99" y="76"/>
                      <a:pt x="101" y="77"/>
                    </a:cubicBezTo>
                    <a:cubicBezTo>
                      <a:pt x="103" y="78"/>
                      <a:pt x="106" y="79"/>
                      <a:pt x="108" y="79"/>
                    </a:cubicBezTo>
                    <a:cubicBezTo>
                      <a:pt x="109" y="79"/>
                      <a:pt x="109" y="79"/>
                      <a:pt x="109" y="79"/>
                    </a:cubicBezTo>
                    <a:cubicBezTo>
                      <a:pt x="109" y="78"/>
                      <a:pt x="109" y="78"/>
                      <a:pt x="109" y="78"/>
                    </a:cubicBezTo>
                    <a:cubicBezTo>
                      <a:pt x="109" y="77"/>
                      <a:pt x="107" y="75"/>
                      <a:pt x="104" y="74"/>
                    </a:cubicBezTo>
                    <a:cubicBezTo>
                      <a:pt x="102" y="73"/>
                      <a:pt x="99" y="72"/>
                      <a:pt x="99" y="72"/>
                    </a:cubicBezTo>
                    <a:cubicBezTo>
                      <a:pt x="98" y="72"/>
                      <a:pt x="98" y="71"/>
                      <a:pt x="98" y="70"/>
                    </a:cubicBezTo>
                    <a:cubicBezTo>
                      <a:pt x="98" y="69"/>
                      <a:pt x="99" y="69"/>
                      <a:pt x="99" y="69"/>
                    </a:cubicBezTo>
                    <a:cubicBezTo>
                      <a:pt x="99" y="69"/>
                      <a:pt x="101" y="69"/>
                      <a:pt x="103" y="69"/>
                    </a:cubicBezTo>
                    <a:cubicBezTo>
                      <a:pt x="104" y="69"/>
                      <a:pt x="107" y="69"/>
                      <a:pt x="109" y="68"/>
                    </a:cubicBezTo>
                    <a:cubicBezTo>
                      <a:pt x="110" y="68"/>
                      <a:pt x="111" y="67"/>
                      <a:pt x="111" y="66"/>
                    </a:cubicBezTo>
                    <a:cubicBezTo>
                      <a:pt x="111" y="66"/>
                      <a:pt x="111" y="66"/>
                      <a:pt x="111" y="66"/>
                    </a:cubicBezTo>
                    <a:cubicBezTo>
                      <a:pt x="111" y="65"/>
                      <a:pt x="110" y="65"/>
                      <a:pt x="109" y="64"/>
                    </a:cubicBezTo>
                    <a:cubicBezTo>
                      <a:pt x="107" y="64"/>
                      <a:pt x="105" y="63"/>
                      <a:pt x="103" y="63"/>
                    </a:cubicBezTo>
                    <a:cubicBezTo>
                      <a:pt x="101" y="63"/>
                      <a:pt x="99" y="64"/>
                      <a:pt x="99" y="64"/>
                    </a:cubicBezTo>
                    <a:cubicBezTo>
                      <a:pt x="98" y="64"/>
                      <a:pt x="98" y="63"/>
                      <a:pt x="98" y="63"/>
                    </a:cubicBezTo>
                    <a:cubicBezTo>
                      <a:pt x="97" y="62"/>
                      <a:pt x="97" y="62"/>
                      <a:pt x="98" y="61"/>
                    </a:cubicBezTo>
                    <a:cubicBezTo>
                      <a:pt x="98" y="61"/>
                      <a:pt x="101" y="58"/>
                      <a:pt x="101" y="56"/>
                    </a:cubicBezTo>
                    <a:cubicBezTo>
                      <a:pt x="101" y="55"/>
                      <a:pt x="101" y="55"/>
                      <a:pt x="100" y="54"/>
                    </a:cubicBezTo>
                    <a:cubicBezTo>
                      <a:pt x="99" y="54"/>
                      <a:pt x="99" y="54"/>
                      <a:pt x="98" y="54"/>
                    </a:cubicBezTo>
                    <a:cubicBezTo>
                      <a:pt x="96" y="54"/>
                      <a:pt x="94" y="56"/>
                      <a:pt x="92" y="58"/>
                    </a:cubicBezTo>
                    <a:cubicBezTo>
                      <a:pt x="90" y="60"/>
                      <a:pt x="89" y="63"/>
                      <a:pt x="89" y="63"/>
                    </a:cubicBezTo>
                    <a:cubicBezTo>
                      <a:pt x="89" y="63"/>
                      <a:pt x="88" y="63"/>
                      <a:pt x="88" y="63"/>
                    </a:cubicBezTo>
                    <a:cubicBezTo>
                      <a:pt x="34" y="56"/>
                      <a:pt x="11" y="12"/>
                      <a:pt x="6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3" y="34"/>
                      <a:pt x="33" y="50"/>
                      <a:pt x="51" y="60"/>
                    </a:cubicBezTo>
                    <a:cubicBezTo>
                      <a:pt x="69" y="70"/>
                      <a:pt x="84" y="72"/>
                      <a:pt x="84" y="72"/>
                    </a:cubicBezTo>
                    <a:cubicBezTo>
                      <a:pt x="85" y="73"/>
                      <a:pt x="85" y="73"/>
                      <a:pt x="85" y="73"/>
                    </a:cubicBezTo>
                    <a:cubicBezTo>
                      <a:pt x="85" y="73"/>
                      <a:pt x="85" y="74"/>
                      <a:pt x="85" y="74"/>
                    </a:cubicBezTo>
                    <a:cubicBezTo>
                      <a:pt x="85" y="74"/>
                      <a:pt x="85" y="76"/>
                      <a:pt x="85" y="79"/>
                    </a:cubicBezTo>
                    <a:cubicBezTo>
                      <a:pt x="85" y="82"/>
                      <a:pt x="86" y="85"/>
                      <a:pt x="87" y="85"/>
                    </a:cubicBezTo>
                    <a:cubicBezTo>
                      <a:pt x="88" y="85"/>
                      <a:pt x="88" y="85"/>
                      <a:pt x="88" y="85"/>
                    </a:cubicBezTo>
                    <a:cubicBezTo>
                      <a:pt x="89" y="85"/>
                      <a:pt x="89" y="85"/>
                      <a:pt x="89" y="83"/>
                    </a:cubicBezTo>
                    <a:cubicBezTo>
                      <a:pt x="90" y="82"/>
                      <a:pt x="90" y="81"/>
                      <a:pt x="90" y="80"/>
                    </a:cubicBezTo>
                    <a:cubicBezTo>
                      <a:pt x="90" y="79"/>
                      <a:pt x="90" y="79"/>
                      <a:pt x="90" y="79"/>
                    </a:cubicBezTo>
                    <a:cubicBezTo>
                      <a:pt x="90" y="78"/>
                      <a:pt x="90" y="78"/>
                      <a:pt x="91" y="78"/>
                    </a:cubicBezTo>
                    <a:cubicBezTo>
                      <a:pt x="91" y="78"/>
                      <a:pt x="91" y="78"/>
                      <a:pt x="91" y="78"/>
                    </a:cubicBezTo>
                    <a:cubicBezTo>
                      <a:pt x="92" y="78"/>
                      <a:pt x="93" y="78"/>
                      <a:pt x="93" y="7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3" name="Freeform 141">
                <a:extLst>
                  <a:ext uri="{FF2B5EF4-FFF2-40B4-BE49-F238E27FC236}">
                    <a16:creationId xmlns:a16="http://schemas.microsoft.com/office/drawing/2014/main" id="{BCD067EA-D2AA-0B36-6C41-D0C145338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8" y="1403"/>
                <a:ext cx="223" cy="251"/>
              </a:xfrm>
              <a:custGeom>
                <a:avLst/>
                <a:gdLst>
                  <a:gd name="T0" fmla="*/ 94 w 94"/>
                  <a:gd name="T1" fmla="*/ 68 h 106"/>
                  <a:gd name="T2" fmla="*/ 25 w 94"/>
                  <a:gd name="T3" fmla="*/ 24 h 106"/>
                  <a:gd name="T4" fmla="*/ 34 w 94"/>
                  <a:gd name="T5" fmla="*/ 11 h 106"/>
                  <a:gd name="T6" fmla="*/ 25 w 94"/>
                  <a:gd name="T7" fmla="*/ 13 h 106"/>
                  <a:gd name="T8" fmla="*/ 20 w 94"/>
                  <a:gd name="T9" fmla="*/ 0 h 106"/>
                  <a:gd name="T10" fmla="*/ 17 w 94"/>
                  <a:gd name="T11" fmla="*/ 13 h 106"/>
                  <a:gd name="T12" fmla="*/ 8 w 94"/>
                  <a:gd name="T13" fmla="*/ 2 h 106"/>
                  <a:gd name="T14" fmla="*/ 11 w 94"/>
                  <a:gd name="T15" fmla="*/ 16 h 106"/>
                  <a:gd name="T16" fmla="*/ 0 w 94"/>
                  <a:gd name="T17" fmla="*/ 14 h 106"/>
                  <a:gd name="T18" fmla="*/ 8 w 94"/>
                  <a:gd name="T19" fmla="*/ 21 h 106"/>
                  <a:gd name="T20" fmla="*/ 1 w 94"/>
                  <a:gd name="T21" fmla="*/ 26 h 106"/>
                  <a:gd name="T22" fmla="*/ 13 w 94"/>
                  <a:gd name="T23" fmla="*/ 29 h 106"/>
                  <a:gd name="T24" fmla="*/ 90 w 94"/>
                  <a:gd name="T25" fmla="*/ 76 h 106"/>
                  <a:gd name="T26" fmla="*/ 94 w 94"/>
                  <a:gd name="T27" fmla="*/ 6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4" h="106">
                    <a:moveTo>
                      <a:pt x="94" y="68"/>
                    </a:moveTo>
                    <a:cubicBezTo>
                      <a:pt x="94" y="68"/>
                      <a:pt x="21" y="97"/>
                      <a:pt x="25" y="24"/>
                    </a:cubicBezTo>
                    <a:cubicBezTo>
                      <a:pt x="25" y="24"/>
                      <a:pt x="38" y="18"/>
                      <a:pt x="34" y="11"/>
                    </a:cubicBezTo>
                    <a:cubicBezTo>
                      <a:pt x="31" y="7"/>
                      <a:pt x="25" y="13"/>
                      <a:pt x="25" y="13"/>
                    </a:cubicBezTo>
                    <a:cubicBezTo>
                      <a:pt x="25" y="13"/>
                      <a:pt x="26" y="0"/>
                      <a:pt x="20" y="0"/>
                    </a:cubicBezTo>
                    <a:cubicBezTo>
                      <a:pt x="15" y="0"/>
                      <a:pt x="17" y="13"/>
                      <a:pt x="17" y="13"/>
                    </a:cubicBezTo>
                    <a:cubicBezTo>
                      <a:pt x="17" y="13"/>
                      <a:pt x="13" y="1"/>
                      <a:pt x="8" y="2"/>
                    </a:cubicBezTo>
                    <a:cubicBezTo>
                      <a:pt x="2" y="4"/>
                      <a:pt x="11" y="16"/>
                      <a:pt x="11" y="16"/>
                    </a:cubicBezTo>
                    <a:cubicBezTo>
                      <a:pt x="11" y="16"/>
                      <a:pt x="1" y="8"/>
                      <a:pt x="0" y="14"/>
                    </a:cubicBezTo>
                    <a:cubicBezTo>
                      <a:pt x="0" y="20"/>
                      <a:pt x="8" y="21"/>
                      <a:pt x="8" y="21"/>
                    </a:cubicBezTo>
                    <a:cubicBezTo>
                      <a:pt x="8" y="21"/>
                      <a:pt x="0" y="21"/>
                      <a:pt x="1" y="26"/>
                    </a:cubicBezTo>
                    <a:cubicBezTo>
                      <a:pt x="2" y="31"/>
                      <a:pt x="13" y="29"/>
                      <a:pt x="13" y="29"/>
                    </a:cubicBezTo>
                    <a:cubicBezTo>
                      <a:pt x="13" y="29"/>
                      <a:pt x="11" y="106"/>
                      <a:pt x="90" y="76"/>
                    </a:cubicBezTo>
                    <a:lnTo>
                      <a:pt x="94" y="68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4" name="Freeform 142">
                <a:extLst>
                  <a:ext uri="{FF2B5EF4-FFF2-40B4-BE49-F238E27FC236}">
                    <a16:creationId xmlns:a16="http://schemas.microsoft.com/office/drawing/2014/main" id="{745BA06E-F27E-6BB6-5880-472FD38AE2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46" y="1398"/>
                <a:ext cx="229" cy="204"/>
              </a:xfrm>
              <a:custGeom>
                <a:avLst/>
                <a:gdLst>
                  <a:gd name="T0" fmla="*/ 13 w 97"/>
                  <a:gd name="T1" fmla="*/ 32 h 86"/>
                  <a:gd name="T2" fmla="*/ 0 w 97"/>
                  <a:gd name="T3" fmla="*/ 28 h 86"/>
                  <a:gd name="T4" fmla="*/ 3 w 97"/>
                  <a:gd name="T5" fmla="*/ 23 h 86"/>
                  <a:gd name="T6" fmla="*/ 0 w 97"/>
                  <a:gd name="T7" fmla="*/ 16 h 86"/>
                  <a:gd name="T8" fmla="*/ 7 w 97"/>
                  <a:gd name="T9" fmla="*/ 14 h 86"/>
                  <a:gd name="T10" fmla="*/ 8 w 97"/>
                  <a:gd name="T11" fmla="*/ 3 h 86"/>
                  <a:gd name="T12" fmla="*/ 16 w 97"/>
                  <a:gd name="T13" fmla="*/ 8 h 86"/>
                  <a:gd name="T14" fmla="*/ 21 w 97"/>
                  <a:gd name="T15" fmla="*/ 0 h 86"/>
                  <a:gd name="T16" fmla="*/ 27 w 97"/>
                  <a:gd name="T17" fmla="*/ 12 h 86"/>
                  <a:gd name="T18" fmla="*/ 36 w 97"/>
                  <a:gd name="T19" fmla="*/ 12 h 86"/>
                  <a:gd name="T20" fmla="*/ 28 w 97"/>
                  <a:gd name="T21" fmla="*/ 27 h 86"/>
                  <a:gd name="T22" fmla="*/ 64 w 97"/>
                  <a:gd name="T23" fmla="*/ 74 h 86"/>
                  <a:gd name="T24" fmla="*/ 96 w 97"/>
                  <a:gd name="T25" fmla="*/ 68 h 86"/>
                  <a:gd name="T26" fmla="*/ 92 w 97"/>
                  <a:gd name="T27" fmla="*/ 79 h 86"/>
                  <a:gd name="T28" fmla="*/ 59 w 97"/>
                  <a:gd name="T29" fmla="*/ 86 h 86"/>
                  <a:gd name="T30" fmla="*/ 19 w 97"/>
                  <a:gd name="T31" fmla="*/ 61 h 86"/>
                  <a:gd name="T32" fmla="*/ 16 w 97"/>
                  <a:gd name="T33" fmla="*/ 31 h 86"/>
                  <a:gd name="T34" fmla="*/ 22 w 97"/>
                  <a:gd name="T35" fmla="*/ 60 h 86"/>
                  <a:gd name="T36" fmla="*/ 90 w 97"/>
                  <a:gd name="T37" fmla="*/ 77 h 86"/>
                  <a:gd name="T38" fmla="*/ 64 w 97"/>
                  <a:gd name="T39" fmla="*/ 77 h 86"/>
                  <a:gd name="T40" fmla="*/ 25 w 97"/>
                  <a:gd name="T41" fmla="*/ 33 h 86"/>
                  <a:gd name="T42" fmla="*/ 26 w 97"/>
                  <a:gd name="T43" fmla="*/ 25 h 86"/>
                  <a:gd name="T44" fmla="*/ 34 w 97"/>
                  <a:gd name="T45" fmla="*/ 16 h 86"/>
                  <a:gd name="T46" fmla="*/ 32 w 97"/>
                  <a:gd name="T47" fmla="*/ 13 h 86"/>
                  <a:gd name="T48" fmla="*/ 27 w 97"/>
                  <a:gd name="T49" fmla="*/ 16 h 86"/>
                  <a:gd name="T50" fmla="*/ 24 w 97"/>
                  <a:gd name="T51" fmla="*/ 15 h 86"/>
                  <a:gd name="T52" fmla="*/ 24 w 97"/>
                  <a:gd name="T53" fmla="*/ 6 h 86"/>
                  <a:gd name="T54" fmla="*/ 21 w 97"/>
                  <a:gd name="T55" fmla="*/ 3 h 86"/>
                  <a:gd name="T56" fmla="*/ 19 w 97"/>
                  <a:gd name="T57" fmla="*/ 11 h 86"/>
                  <a:gd name="T58" fmla="*/ 18 w 97"/>
                  <a:gd name="T59" fmla="*/ 17 h 86"/>
                  <a:gd name="T60" fmla="*/ 14 w 97"/>
                  <a:gd name="T61" fmla="*/ 10 h 86"/>
                  <a:gd name="T62" fmla="*/ 9 w 97"/>
                  <a:gd name="T63" fmla="*/ 6 h 86"/>
                  <a:gd name="T64" fmla="*/ 11 w 97"/>
                  <a:gd name="T65" fmla="*/ 14 h 86"/>
                  <a:gd name="T66" fmla="*/ 13 w 97"/>
                  <a:gd name="T67" fmla="*/ 19 h 86"/>
                  <a:gd name="T68" fmla="*/ 8 w 97"/>
                  <a:gd name="T69" fmla="*/ 17 h 86"/>
                  <a:gd name="T70" fmla="*/ 3 w 97"/>
                  <a:gd name="T71" fmla="*/ 15 h 86"/>
                  <a:gd name="T72" fmla="*/ 3 w 97"/>
                  <a:gd name="T73" fmla="*/ 16 h 86"/>
                  <a:gd name="T74" fmla="*/ 11 w 97"/>
                  <a:gd name="T75" fmla="*/ 24 h 86"/>
                  <a:gd name="T76" fmla="*/ 9 w 97"/>
                  <a:gd name="T77" fmla="*/ 25 h 86"/>
                  <a:gd name="T78" fmla="*/ 3 w 97"/>
                  <a:gd name="T79" fmla="*/ 27 h 86"/>
                  <a:gd name="T80" fmla="*/ 9 w 97"/>
                  <a:gd name="T81" fmla="*/ 30 h 86"/>
                  <a:gd name="T82" fmla="*/ 14 w 97"/>
                  <a:gd name="T83" fmla="*/ 2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7" h="86">
                    <a:moveTo>
                      <a:pt x="19" y="61"/>
                    </a:moveTo>
                    <a:cubicBezTo>
                      <a:pt x="14" y="49"/>
                      <a:pt x="13" y="37"/>
                      <a:pt x="13" y="32"/>
                    </a:cubicBezTo>
                    <a:cubicBezTo>
                      <a:pt x="12" y="32"/>
                      <a:pt x="11" y="33"/>
                      <a:pt x="9" y="33"/>
                    </a:cubicBezTo>
                    <a:cubicBezTo>
                      <a:pt x="6" y="33"/>
                      <a:pt x="2" y="32"/>
                      <a:pt x="0" y="28"/>
                    </a:cubicBezTo>
                    <a:cubicBezTo>
                      <a:pt x="0" y="28"/>
                      <a:pt x="0" y="27"/>
                      <a:pt x="0" y="27"/>
                    </a:cubicBezTo>
                    <a:cubicBezTo>
                      <a:pt x="0" y="25"/>
                      <a:pt x="2" y="23"/>
                      <a:pt x="3" y="23"/>
                    </a:cubicBezTo>
                    <a:cubicBezTo>
                      <a:pt x="2" y="22"/>
                      <a:pt x="0" y="20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4"/>
                      <a:pt x="2" y="12"/>
                      <a:pt x="3" y="12"/>
                    </a:cubicBezTo>
                    <a:cubicBezTo>
                      <a:pt x="5" y="12"/>
                      <a:pt x="6" y="13"/>
                      <a:pt x="7" y="14"/>
                    </a:cubicBezTo>
                    <a:cubicBezTo>
                      <a:pt x="6" y="11"/>
                      <a:pt x="6" y="9"/>
                      <a:pt x="5" y="7"/>
                    </a:cubicBezTo>
                    <a:cubicBezTo>
                      <a:pt x="5" y="5"/>
                      <a:pt x="6" y="3"/>
                      <a:pt x="8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3" y="3"/>
                      <a:pt x="15" y="5"/>
                      <a:pt x="16" y="8"/>
                    </a:cubicBezTo>
                    <a:cubicBezTo>
                      <a:pt x="16" y="7"/>
                      <a:pt x="16" y="5"/>
                      <a:pt x="17" y="4"/>
                    </a:cubicBezTo>
                    <a:cubicBezTo>
                      <a:pt x="17" y="2"/>
                      <a:pt x="19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1"/>
                      <a:pt x="27" y="8"/>
                      <a:pt x="27" y="12"/>
                    </a:cubicBezTo>
                    <a:cubicBezTo>
                      <a:pt x="29" y="11"/>
                      <a:pt x="30" y="10"/>
                      <a:pt x="32" y="10"/>
                    </a:cubicBezTo>
                    <a:cubicBezTo>
                      <a:pt x="34" y="10"/>
                      <a:pt x="35" y="11"/>
                      <a:pt x="36" y="12"/>
                    </a:cubicBezTo>
                    <a:cubicBezTo>
                      <a:pt x="37" y="14"/>
                      <a:pt x="37" y="15"/>
                      <a:pt x="37" y="16"/>
                    </a:cubicBezTo>
                    <a:cubicBezTo>
                      <a:pt x="37" y="22"/>
                      <a:pt x="30" y="26"/>
                      <a:pt x="28" y="27"/>
                    </a:cubicBezTo>
                    <a:cubicBezTo>
                      <a:pt x="28" y="29"/>
                      <a:pt x="28" y="31"/>
                      <a:pt x="28" y="33"/>
                    </a:cubicBezTo>
                    <a:cubicBezTo>
                      <a:pt x="28" y="67"/>
                      <a:pt x="46" y="74"/>
                      <a:pt x="64" y="74"/>
                    </a:cubicBezTo>
                    <a:cubicBezTo>
                      <a:pt x="80" y="74"/>
                      <a:pt x="95" y="68"/>
                      <a:pt x="95" y="68"/>
                    </a:cubicBezTo>
                    <a:cubicBezTo>
                      <a:pt x="95" y="68"/>
                      <a:pt x="96" y="68"/>
                      <a:pt x="96" y="68"/>
                    </a:cubicBezTo>
                    <a:cubicBezTo>
                      <a:pt x="97" y="69"/>
                      <a:pt x="97" y="70"/>
                      <a:pt x="97" y="70"/>
                    </a:cubicBezTo>
                    <a:cubicBezTo>
                      <a:pt x="92" y="79"/>
                      <a:pt x="92" y="79"/>
                      <a:pt x="92" y="79"/>
                    </a:cubicBezTo>
                    <a:cubicBezTo>
                      <a:pt x="92" y="79"/>
                      <a:pt x="92" y="79"/>
                      <a:pt x="92" y="79"/>
                    </a:cubicBezTo>
                    <a:cubicBezTo>
                      <a:pt x="79" y="84"/>
                      <a:pt x="68" y="86"/>
                      <a:pt x="59" y="86"/>
                    </a:cubicBezTo>
                    <a:cubicBezTo>
                      <a:pt x="58" y="86"/>
                      <a:pt x="58" y="86"/>
                      <a:pt x="58" y="86"/>
                    </a:cubicBezTo>
                    <a:cubicBezTo>
                      <a:pt x="36" y="86"/>
                      <a:pt x="25" y="74"/>
                      <a:pt x="19" y="61"/>
                    </a:cubicBezTo>
                    <a:close/>
                    <a:moveTo>
                      <a:pt x="15" y="29"/>
                    </a:moveTo>
                    <a:cubicBezTo>
                      <a:pt x="16" y="30"/>
                      <a:pt x="16" y="30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4"/>
                      <a:pt x="16" y="47"/>
                      <a:pt x="22" y="60"/>
                    </a:cubicBezTo>
                    <a:cubicBezTo>
                      <a:pt x="27" y="72"/>
                      <a:pt x="38" y="83"/>
                      <a:pt x="59" y="83"/>
                    </a:cubicBezTo>
                    <a:cubicBezTo>
                      <a:pt x="67" y="83"/>
                      <a:pt x="78" y="81"/>
                      <a:pt x="90" y="77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76" y="77"/>
                      <a:pt x="64" y="77"/>
                    </a:cubicBezTo>
                    <a:cubicBezTo>
                      <a:pt x="55" y="77"/>
                      <a:pt x="45" y="75"/>
                      <a:pt x="37" y="68"/>
                    </a:cubicBezTo>
                    <a:cubicBezTo>
                      <a:pt x="30" y="62"/>
                      <a:pt x="25" y="50"/>
                      <a:pt x="25" y="33"/>
                    </a:cubicBezTo>
                    <a:cubicBezTo>
                      <a:pt x="25" y="31"/>
                      <a:pt x="25" y="29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8" y="24"/>
                      <a:pt x="30" y="22"/>
                    </a:cubicBezTo>
                    <a:cubicBezTo>
                      <a:pt x="32" y="20"/>
                      <a:pt x="34" y="18"/>
                      <a:pt x="34" y="16"/>
                    </a:cubicBezTo>
                    <a:cubicBezTo>
                      <a:pt x="34" y="15"/>
                      <a:pt x="34" y="15"/>
                      <a:pt x="34" y="14"/>
                    </a:cubicBezTo>
                    <a:cubicBezTo>
                      <a:pt x="33" y="13"/>
                      <a:pt x="33" y="13"/>
                      <a:pt x="32" y="13"/>
                    </a:cubicBezTo>
                    <a:cubicBezTo>
                      <a:pt x="31" y="13"/>
                      <a:pt x="30" y="14"/>
                      <a:pt x="29" y="15"/>
                    </a:cubicBezTo>
                    <a:cubicBezTo>
                      <a:pt x="28" y="15"/>
                      <a:pt x="27" y="16"/>
                      <a:pt x="27" y="16"/>
                    </a:cubicBezTo>
                    <a:cubicBezTo>
                      <a:pt x="26" y="17"/>
                      <a:pt x="26" y="17"/>
                      <a:pt x="25" y="17"/>
                    </a:cubicBezTo>
                    <a:cubicBezTo>
                      <a:pt x="25" y="16"/>
                      <a:pt x="24" y="16"/>
                      <a:pt x="24" y="15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10"/>
                      <a:pt x="24" y="8"/>
                      <a:pt x="24" y="6"/>
                    </a:cubicBezTo>
                    <a:cubicBezTo>
                      <a:pt x="23" y="4"/>
                      <a:pt x="22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0" y="4"/>
                      <a:pt x="19" y="5"/>
                    </a:cubicBezTo>
                    <a:cubicBezTo>
                      <a:pt x="19" y="7"/>
                      <a:pt x="19" y="9"/>
                      <a:pt x="19" y="11"/>
                    </a:cubicBezTo>
                    <a:cubicBezTo>
                      <a:pt x="19" y="13"/>
                      <a:pt x="19" y="15"/>
                      <a:pt x="19" y="15"/>
                    </a:cubicBezTo>
                    <a:cubicBezTo>
                      <a:pt x="19" y="16"/>
                      <a:pt x="19" y="16"/>
                      <a:pt x="18" y="17"/>
                    </a:cubicBezTo>
                    <a:cubicBezTo>
                      <a:pt x="17" y="17"/>
                      <a:pt x="16" y="16"/>
                      <a:pt x="16" y="16"/>
                    </a:cubicBezTo>
                    <a:cubicBezTo>
                      <a:pt x="16" y="16"/>
                      <a:pt x="15" y="13"/>
                      <a:pt x="14" y="10"/>
                    </a:cubicBezTo>
                    <a:cubicBezTo>
                      <a:pt x="13" y="8"/>
                      <a:pt x="11" y="5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8" y="7"/>
                    </a:cubicBezTo>
                    <a:cubicBezTo>
                      <a:pt x="8" y="8"/>
                      <a:pt x="10" y="11"/>
                      <a:pt x="11" y="14"/>
                    </a:cubicBezTo>
                    <a:cubicBezTo>
                      <a:pt x="12" y="16"/>
                      <a:pt x="13" y="18"/>
                      <a:pt x="13" y="18"/>
                    </a:cubicBezTo>
                    <a:cubicBezTo>
                      <a:pt x="14" y="18"/>
                      <a:pt x="14" y="19"/>
                      <a:pt x="13" y="19"/>
                    </a:cubicBezTo>
                    <a:cubicBezTo>
                      <a:pt x="13" y="20"/>
                      <a:pt x="12" y="20"/>
                      <a:pt x="11" y="20"/>
                    </a:cubicBezTo>
                    <a:cubicBezTo>
                      <a:pt x="11" y="20"/>
                      <a:pt x="10" y="18"/>
                      <a:pt x="8" y="17"/>
                    </a:cubicBezTo>
                    <a:cubicBezTo>
                      <a:pt x="6" y="16"/>
                      <a:pt x="4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2" y="20"/>
                      <a:pt x="9" y="22"/>
                      <a:pt x="9" y="22"/>
                    </a:cubicBezTo>
                    <a:cubicBezTo>
                      <a:pt x="10" y="22"/>
                      <a:pt x="11" y="23"/>
                      <a:pt x="11" y="24"/>
                    </a:cubicBezTo>
                    <a:cubicBezTo>
                      <a:pt x="11" y="24"/>
                      <a:pt x="10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8" y="25"/>
                      <a:pt x="7" y="25"/>
                      <a:pt x="5" y="25"/>
                    </a:cubicBezTo>
                    <a:cubicBezTo>
                      <a:pt x="4" y="26"/>
                      <a:pt x="3" y="26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6" y="30"/>
                      <a:pt x="9" y="30"/>
                    </a:cubicBezTo>
                    <a:cubicBezTo>
                      <a:pt x="12" y="30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5" name="Freeform 143">
                <a:extLst>
                  <a:ext uri="{FF2B5EF4-FFF2-40B4-BE49-F238E27FC236}">
                    <a16:creationId xmlns:a16="http://schemas.microsoft.com/office/drawing/2014/main" id="{F9905B1C-1314-C5A2-0443-EFA206A15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" y="1545"/>
                <a:ext cx="133" cy="71"/>
              </a:xfrm>
              <a:custGeom>
                <a:avLst/>
                <a:gdLst>
                  <a:gd name="T0" fmla="*/ 10 w 56"/>
                  <a:gd name="T1" fmla="*/ 0 h 30"/>
                  <a:gd name="T2" fmla="*/ 0 w 56"/>
                  <a:gd name="T3" fmla="*/ 20 h 30"/>
                  <a:gd name="T4" fmla="*/ 56 w 56"/>
                  <a:gd name="T5" fmla="*/ 19 h 30"/>
                  <a:gd name="T6" fmla="*/ 43 w 56"/>
                  <a:gd name="T7" fmla="*/ 0 h 30"/>
                  <a:gd name="T8" fmla="*/ 10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1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28" y="30"/>
                      <a:pt x="56" y="19"/>
                    </a:cubicBezTo>
                    <a:cubicBezTo>
                      <a:pt x="43" y="0"/>
                      <a:pt x="43" y="0"/>
                      <a:pt x="43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6" name="Freeform 144">
                <a:extLst>
                  <a:ext uri="{FF2B5EF4-FFF2-40B4-BE49-F238E27FC236}">
                    <a16:creationId xmlns:a16="http://schemas.microsoft.com/office/drawing/2014/main" id="{7DB0CF6E-CD72-1E70-A898-EDF4AD2A50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52" y="1540"/>
                <a:ext cx="139" cy="66"/>
              </a:xfrm>
              <a:custGeom>
                <a:avLst/>
                <a:gdLst>
                  <a:gd name="T0" fmla="*/ 1 w 59"/>
                  <a:gd name="T1" fmla="*/ 23 h 28"/>
                  <a:gd name="T2" fmla="*/ 1 w 59"/>
                  <a:gd name="T3" fmla="*/ 23 h 28"/>
                  <a:gd name="T4" fmla="*/ 1 w 59"/>
                  <a:gd name="T5" fmla="*/ 21 h 28"/>
                  <a:gd name="T6" fmla="*/ 11 w 59"/>
                  <a:gd name="T7" fmla="*/ 1 h 28"/>
                  <a:gd name="T8" fmla="*/ 12 w 59"/>
                  <a:gd name="T9" fmla="*/ 1 h 28"/>
                  <a:gd name="T10" fmla="*/ 45 w 59"/>
                  <a:gd name="T11" fmla="*/ 0 h 28"/>
                  <a:gd name="T12" fmla="*/ 46 w 59"/>
                  <a:gd name="T13" fmla="*/ 1 h 28"/>
                  <a:gd name="T14" fmla="*/ 59 w 59"/>
                  <a:gd name="T15" fmla="*/ 20 h 28"/>
                  <a:gd name="T16" fmla="*/ 59 w 59"/>
                  <a:gd name="T17" fmla="*/ 22 h 28"/>
                  <a:gd name="T18" fmla="*/ 58 w 59"/>
                  <a:gd name="T19" fmla="*/ 22 h 28"/>
                  <a:gd name="T20" fmla="*/ 29 w 59"/>
                  <a:gd name="T21" fmla="*/ 28 h 28"/>
                  <a:gd name="T22" fmla="*/ 1 w 59"/>
                  <a:gd name="T23" fmla="*/ 23 h 28"/>
                  <a:gd name="T24" fmla="*/ 10 w 59"/>
                  <a:gd name="T25" fmla="*/ 23 h 28"/>
                  <a:gd name="T26" fmla="*/ 29 w 59"/>
                  <a:gd name="T27" fmla="*/ 25 h 28"/>
                  <a:gd name="T28" fmla="*/ 55 w 59"/>
                  <a:gd name="T29" fmla="*/ 20 h 28"/>
                  <a:gd name="T30" fmla="*/ 44 w 59"/>
                  <a:gd name="T31" fmla="*/ 3 h 28"/>
                  <a:gd name="T32" fmla="*/ 13 w 59"/>
                  <a:gd name="T33" fmla="*/ 4 h 28"/>
                  <a:gd name="T34" fmla="*/ 4 w 59"/>
                  <a:gd name="T35" fmla="*/ 21 h 28"/>
                  <a:gd name="T36" fmla="*/ 10 w 59"/>
                  <a:gd name="T3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" h="28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0" y="22"/>
                      <a:pt x="0" y="22"/>
                      <a:pt x="1" y="2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6" y="0"/>
                      <a:pt x="46" y="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1"/>
                      <a:pt x="59" y="21"/>
                      <a:pt x="59" y="22"/>
                    </a:cubicBezTo>
                    <a:cubicBezTo>
                      <a:pt x="59" y="22"/>
                      <a:pt x="59" y="22"/>
                      <a:pt x="58" y="22"/>
                    </a:cubicBezTo>
                    <a:cubicBezTo>
                      <a:pt x="48" y="27"/>
                      <a:pt x="38" y="28"/>
                      <a:pt x="29" y="28"/>
                    </a:cubicBezTo>
                    <a:cubicBezTo>
                      <a:pt x="13" y="28"/>
                      <a:pt x="2" y="24"/>
                      <a:pt x="1" y="23"/>
                    </a:cubicBezTo>
                    <a:close/>
                    <a:moveTo>
                      <a:pt x="10" y="23"/>
                    </a:moveTo>
                    <a:cubicBezTo>
                      <a:pt x="15" y="24"/>
                      <a:pt x="22" y="25"/>
                      <a:pt x="29" y="25"/>
                    </a:cubicBezTo>
                    <a:cubicBezTo>
                      <a:pt x="37" y="25"/>
                      <a:pt x="46" y="24"/>
                      <a:pt x="55" y="20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7" y="22"/>
                      <a:pt x="10" y="2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7" name="Freeform 145">
                <a:extLst>
                  <a:ext uri="{FF2B5EF4-FFF2-40B4-BE49-F238E27FC236}">
                    <a16:creationId xmlns:a16="http://schemas.microsoft.com/office/drawing/2014/main" id="{6E69D8A9-BB20-8834-B5DC-4B324B281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0" y="1226"/>
                <a:ext cx="440" cy="336"/>
              </a:xfrm>
              <a:custGeom>
                <a:avLst/>
                <a:gdLst>
                  <a:gd name="T0" fmla="*/ 163 w 186"/>
                  <a:gd name="T1" fmla="*/ 61 h 142"/>
                  <a:gd name="T2" fmla="*/ 176 w 186"/>
                  <a:gd name="T3" fmla="*/ 65 h 142"/>
                  <a:gd name="T4" fmla="*/ 177 w 186"/>
                  <a:gd name="T5" fmla="*/ 66 h 142"/>
                  <a:gd name="T6" fmla="*/ 186 w 186"/>
                  <a:gd name="T7" fmla="*/ 77 h 142"/>
                  <a:gd name="T8" fmla="*/ 175 w 186"/>
                  <a:gd name="T9" fmla="*/ 88 h 142"/>
                  <a:gd name="T10" fmla="*/ 170 w 186"/>
                  <a:gd name="T11" fmla="*/ 87 h 142"/>
                  <a:gd name="T12" fmla="*/ 103 w 186"/>
                  <a:gd name="T13" fmla="*/ 138 h 142"/>
                  <a:gd name="T14" fmla="*/ 17 w 186"/>
                  <a:gd name="T15" fmla="*/ 77 h 142"/>
                  <a:gd name="T16" fmla="*/ 13 w 186"/>
                  <a:gd name="T17" fmla="*/ 75 h 142"/>
                  <a:gd name="T18" fmla="*/ 16 w 186"/>
                  <a:gd name="T19" fmla="*/ 53 h 142"/>
                  <a:gd name="T20" fmla="*/ 79 w 186"/>
                  <a:gd name="T21" fmla="*/ 0 h 142"/>
                  <a:gd name="T22" fmla="*/ 163 w 186"/>
                  <a:gd name="T23" fmla="*/ 6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142">
                    <a:moveTo>
                      <a:pt x="163" y="61"/>
                    </a:moveTo>
                    <a:cubicBezTo>
                      <a:pt x="168" y="63"/>
                      <a:pt x="172" y="63"/>
                      <a:pt x="176" y="65"/>
                    </a:cubicBezTo>
                    <a:cubicBezTo>
                      <a:pt x="177" y="66"/>
                      <a:pt x="177" y="66"/>
                      <a:pt x="177" y="66"/>
                    </a:cubicBezTo>
                    <a:cubicBezTo>
                      <a:pt x="182" y="67"/>
                      <a:pt x="186" y="71"/>
                      <a:pt x="186" y="77"/>
                    </a:cubicBezTo>
                    <a:cubicBezTo>
                      <a:pt x="186" y="83"/>
                      <a:pt x="181" y="88"/>
                      <a:pt x="175" y="88"/>
                    </a:cubicBezTo>
                    <a:cubicBezTo>
                      <a:pt x="173" y="88"/>
                      <a:pt x="172" y="88"/>
                      <a:pt x="170" y="87"/>
                    </a:cubicBezTo>
                    <a:cubicBezTo>
                      <a:pt x="160" y="116"/>
                      <a:pt x="139" y="136"/>
                      <a:pt x="103" y="138"/>
                    </a:cubicBezTo>
                    <a:cubicBezTo>
                      <a:pt x="57" y="142"/>
                      <a:pt x="22" y="122"/>
                      <a:pt x="17" y="77"/>
                    </a:cubicBezTo>
                    <a:cubicBezTo>
                      <a:pt x="16" y="76"/>
                      <a:pt x="15" y="76"/>
                      <a:pt x="13" y="75"/>
                    </a:cubicBezTo>
                    <a:cubicBezTo>
                      <a:pt x="0" y="72"/>
                      <a:pt x="3" y="53"/>
                      <a:pt x="16" y="53"/>
                    </a:cubicBezTo>
                    <a:cubicBezTo>
                      <a:pt x="79" y="0"/>
                      <a:pt x="79" y="0"/>
                      <a:pt x="79" y="0"/>
                    </a:cubicBezTo>
                    <a:lnTo>
                      <a:pt x="163" y="61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8" name="Freeform 146">
                <a:extLst>
                  <a:ext uri="{FF2B5EF4-FFF2-40B4-BE49-F238E27FC236}">
                    <a16:creationId xmlns:a16="http://schemas.microsoft.com/office/drawing/2014/main" id="{FB280B62-4425-9154-6173-3F1CBBA31D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7" y="1221"/>
                <a:ext cx="438" cy="336"/>
              </a:xfrm>
              <a:custGeom>
                <a:avLst/>
                <a:gdLst>
                  <a:gd name="T0" fmla="*/ 13 w 185"/>
                  <a:gd name="T1" fmla="*/ 80 h 142"/>
                  <a:gd name="T2" fmla="*/ 10 w 185"/>
                  <a:gd name="T3" fmla="*/ 79 h 142"/>
                  <a:gd name="T4" fmla="*/ 0 w 185"/>
                  <a:gd name="T5" fmla="*/ 66 h 142"/>
                  <a:gd name="T6" fmla="*/ 13 w 185"/>
                  <a:gd name="T7" fmla="*/ 53 h 142"/>
                  <a:gd name="T8" fmla="*/ 75 w 185"/>
                  <a:gd name="T9" fmla="*/ 1 h 142"/>
                  <a:gd name="T10" fmla="*/ 77 w 185"/>
                  <a:gd name="T11" fmla="*/ 1 h 142"/>
                  <a:gd name="T12" fmla="*/ 161 w 185"/>
                  <a:gd name="T13" fmla="*/ 61 h 142"/>
                  <a:gd name="T14" fmla="*/ 174 w 185"/>
                  <a:gd name="T15" fmla="*/ 66 h 142"/>
                  <a:gd name="T16" fmla="*/ 174 w 185"/>
                  <a:gd name="T17" fmla="*/ 66 h 142"/>
                  <a:gd name="T18" fmla="*/ 185 w 185"/>
                  <a:gd name="T19" fmla="*/ 79 h 142"/>
                  <a:gd name="T20" fmla="*/ 185 w 185"/>
                  <a:gd name="T21" fmla="*/ 79 h 142"/>
                  <a:gd name="T22" fmla="*/ 172 w 185"/>
                  <a:gd name="T23" fmla="*/ 92 h 142"/>
                  <a:gd name="T24" fmla="*/ 171 w 185"/>
                  <a:gd name="T25" fmla="*/ 92 h 142"/>
                  <a:gd name="T26" fmla="*/ 168 w 185"/>
                  <a:gd name="T27" fmla="*/ 91 h 142"/>
                  <a:gd name="T28" fmla="*/ 100 w 185"/>
                  <a:gd name="T29" fmla="*/ 142 h 142"/>
                  <a:gd name="T30" fmla="*/ 89 w 185"/>
                  <a:gd name="T31" fmla="*/ 142 h 142"/>
                  <a:gd name="T32" fmla="*/ 89 w 185"/>
                  <a:gd name="T33" fmla="*/ 142 h 142"/>
                  <a:gd name="T34" fmla="*/ 13 w 185"/>
                  <a:gd name="T35" fmla="*/ 80 h 142"/>
                  <a:gd name="T36" fmla="*/ 3 w 185"/>
                  <a:gd name="T37" fmla="*/ 66 h 142"/>
                  <a:gd name="T38" fmla="*/ 11 w 185"/>
                  <a:gd name="T39" fmla="*/ 76 h 142"/>
                  <a:gd name="T40" fmla="*/ 11 w 185"/>
                  <a:gd name="T41" fmla="*/ 76 h 142"/>
                  <a:gd name="T42" fmla="*/ 15 w 185"/>
                  <a:gd name="T43" fmla="*/ 78 h 142"/>
                  <a:gd name="T44" fmla="*/ 15 w 185"/>
                  <a:gd name="T45" fmla="*/ 79 h 142"/>
                  <a:gd name="T46" fmla="*/ 89 w 185"/>
                  <a:gd name="T47" fmla="*/ 139 h 142"/>
                  <a:gd name="T48" fmla="*/ 100 w 185"/>
                  <a:gd name="T49" fmla="*/ 139 h 142"/>
                  <a:gd name="T50" fmla="*/ 166 w 185"/>
                  <a:gd name="T51" fmla="*/ 89 h 142"/>
                  <a:gd name="T52" fmla="*/ 167 w 185"/>
                  <a:gd name="T53" fmla="*/ 88 h 142"/>
                  <a:gd name="T54" fmla="*/ 168 w 185"/>
                  <a:gd name="T55" fmla="*/ 88 h 142"/>
                  <a:gd name="T56" fmla="*/ 171 w 185"/>
                  <a:gd name="T57" fmla="*/ 89 h 142"/>
                  <a:gd name="T58" fmla="*/ 172 w 185"/>
                  <a:gd name="T59" fmla="*/ 89 h 142"/>
                  <a:gd name="T60" fmla="*/ 182 w 185"/>
                  <a:gd name="T61" fmla="*/ 79 h 142"/>
                  <a:gd name="T62" fmla="*/ 182 w 185"/>
                  <a:gd name="T63" fmla="*/ 79 h 142"/>
                  <a:gd name="T64" fmla="*/ 174 w 185"/>
                  <a:gd name="T65" fmla="*/ 69 h 142"/>
                  <a:gd name="T66" fmla="*/ 173 w 185"/>
                  <a:gd name="T67" fmla="*/ 69 h 142"/>
                  <a:gd name="T68" fmla="*/ 173 w 185"/>
                  <a:gd name="T69" fmla="*/ 68 h 142"/>
                  <a:gd name="T70" fmla="*/ 173 w 185"/>
                  <a:gd name="T71" fmla="*/ 68 h 142"/>
                  <a:gd name="T72" fmla="*/ 160 w 185"/>
                  <a:gd name="T73" fmla="*/ 64 h 142"/>
                  <a:gd name="T74" fmla="*/ 160 w 185"/>
                  <a:gd name="T75" fmla="*/ 63 h 142"/>
                  <a:gd name="T76" fmla="*/ 161 w 185"/>
                  <a:gd name="T77" fmla="*/ 62 h 142"/>
                  <a:gd name="T78" fmla="*/ 160 w 185"/>
                  <a:gd name="T79" fmla="*/ 63 h 142"/>
                  <a:gd name="T80" fmla="*/ 160 w 185"/>
                  <a:gd name="T81" fmla="*/ 64 h 142"/>
                  <a:gd name="T82" fmla="*/ 160 w 185"/>
                  <a:gd name="T83" fmla="*/ 64 h 142"/>
                  <a:gd name="T84" fmla="*/ 76 w 185"/>
                  <a:gd name="T85" fmla="*/ 4 h 142"/>
                  <a:gd name="T86" fmla="*/ 14 w 185"/>
                  <a:gd name="T87" fmla="*/ 56 h 142"/>
                  <a:gd name="T88" fmla="*/ 13 w 185"/>
                  <a:gd name="T89" fmla="*/ 56 h 142"/>
                  <a:gd name="T90" fmla="*/ 13 w 185"/>
                  <a:gd name="T91" fmla="*/ 56 h 142"/>
                  <a:gd name="T92" fmla="*/ 3 w 185"/>
                  <a:gd name="T93" fmla="*/ 6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5" h="142">
                    <a:moveTo>
                      <a:pt x="13" y="80"/>
                    </a:moveTo>
                    <a:cubicBezTo>
                      <a:pt x="12" y="80"/>
                      <a:pt x="11" y="79"/>
                      <a:pt x="10" y="79"/>
                    </a:cubicBezTo>
                    <a:cubicBezTo>
                      <a:pt x="3" y="77"/>
                      <a:pt x="0" y="72"/>
                      <a:pt x="0" y="66"/>
                    </a:cubicBezTo>
                    <a:cubicBezTo>
                      <a:pt x="0" y="60"/>
                      <a:pt x="5" y="54"/>
                      <a:pt x="13" y="53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6" y="0"/>
                      <a:pt x="76" y="0"/>
                      <a:pt x="77" y="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5" y="63"/>
                      <a:pt x="170" y="63"/>
                      <a:pt x="174" y="66"/>
                    </a:cubicBezTo>
                    <a:cubicBezTo>
                      <a:pt x="174" y="66"/>
                      <a:pt x="174" y="66"/>
                      <a:pt x="174" y="66"/>
                    </a:cubicBezTo>
                    <a:cubicBezTo>
                      <a:pt x="180" y="68"/>
                      <a:pt x="185" y="73"/>
                      <a:pt x="185" y="79"/>
                    </a:cubicBezTo>
                    <a:cubicBezTo>
                      <a:pt x="185" y="79"/>
                      <a:pt x="185" y="79"/>
                      <a:pt x="185" y="79"/>
                    </a:cubicBezTo>
                    <a:cubicBezTo>
                      <a:pt x="184" y="86"/>
                      <a:pt x="179" y="92"/>
                      <a:pt x="172" y="92"/>
                    </a:cubicBezTo>
                    <a:cubicBezTo>
                      <a:pt x="171" y="92"/>
                      <a:pt x="171" y="92"/>
                      <a:pt x="171" y="92"/>
                    </a:cubicBezTo>
                    <a:cubicBezTo>
                      <a:pt x="170" y="92"/>
                      <a:pt x="169" y="91"/>
                      <a:pt x="168" y="91"/>
                    </a:cubicBezTo>
                    <a:cubicBezTo>
                      <a:pt x="158" y="120"/>
                      <a:pt x="136" y="139"/>
                      <a:pt x="100" y="142"/>
                    </a:cubicBezTo>
                    <a:cubicBezTo>
                      <a:pt x="96" y="142"/>
                      <a:pt x="92" y="142"/>
                      <a:pt x="89" y="142"/>
                    </a:cubicBezTo>
                    <a:cubicBezTo>
                      <a:pt x="89" y="142"/>
                      <a:pt x="89" y="142"/>
                      <a:pt x="89" y="142"/>
                    </a:cubicBezTo>
                    <a:cubicBezTo>
                      <a:pt x="48" y="142"/>
                      <a:pt x="17" y="121"/>
                      <a:pt x="13" y="80"/>
                    </a:cubicBezTo>
                    <a:close/>
                    <a:moveTo>
                      <a:pt x="3" y="66"/>
                    </a:moveTo>
                    <a:cubicBezTo>
                      <a:pt x="3" y="71"/>
                      <a:pt x="5" y="74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2" y="76"/>
                      <a:pt x="13" y="77"/>
                      <a:pt x="15" y="78"/>
                    </a:cubicBezTo>
                    <a:cubicBezTo>
                      <a:pt x="15" y="78"/>
                      <a:pt x="15" y="78"/>
                      <a:pt x="15" y="79"/>
                    </a:cubicBezTo>
                    <a:cubicBezTo>
                      <a:pt x="20" y="119"/>
                      <a:pt x="49" y="139"/>
                      <a:pt x="89" y="139"/>
                    </a:cubicBezTo>
                    <a:cubicBezTo>
                      <a:pt x="92" y="139"/>
                      <a:pt x="96" y="139"/>
                      <a:pt x="100" y="139"/>
                    </a:cubicBezTo>
                    <a:cubicBezTo>
                      <a:pt x="135" y="136"/>
                      <a:pt x="156" y="117"/>
                      <a:pt x="166" y="89"/>
                    </a:cubicBezTo>
                    <a:cubicBezTo>
                      <a:pt x="166" y="88"/>
                      <a:pt x="166" y="88"/>
                      <a:pt x="167" y="88"/>
                    </a:cubicBezTo>
                    <a:cubicBezTo>
                      <a:pt x="167" y="88"/>
                      <a:pt x="168" y="88"/>
                      <a:pt x="168" y="88"/>
                    </a:cubicBezTo>
                    <a:cubicBezTo>
                      <a:pt x="169" y="88"/>
                      <a:pt x="170" y="89"/>
                      <a:pt x="171" y="89"/>
                    </a:cubicBezTo>
                    <a:cubicBezTo>
                      <a:pt x="172" y="89"/>
                      <a:pt x="172" y="89"/>
                      <a:pt x="172" y="89"/>
                    </a:cubicBezTo>
                    <a:cubicBezTo>
                      <a:pt x="177" y="89"/>
                      <a:pt x="181" y="84"/>
                      <a:pt x="182" y="79"/>
                    </a:cubicBezTo>
                    <a:cubicBezTo>
                      <a:pt x="182" y="79"/>
                      <a:pt x="182" y="79"/>
                      <a:pt x="182" y="79"/>
                    </a:cubicBezTo>
                    <a:cubicBezTo>
                      <a:pt x="182" y="74"/>
                      <a:pt x="178" y="70"/>
                      <a:pt x="174" y="69"/>
                    </a:cubicBezTo>
                    <a:cubicBezTo>
                      <a:pt x="173" y="69"/>
                      <a:pt x="173" y="69"/>
                      <a:pt x="173" y="69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69" y="66"/>
                      <a:pt x="165" y="66"/>
                      <a:pt x="160" y="64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1" y="62"/>
                      <a:pt x="161" y="62"/>
                      <a:pt x="161" y="62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3" y="56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7" y="56"/>
                      <a:pt x="3" y="61"/>
                      <a:pt x="3" y="6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9" name="Freeform 147">
                <a:extLst>
                  <a:ext uri="{FF2B5EF4-FFF2-40B4-BE49-F238E27FC236}">
                    <a16:creationId xmlns:a16="http://schemas.microsoft.com/office/drawing/2014/main" id="{B60E1B52-7106-E7ED-E838-EC73854A7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" y="1126"/>
                <a:ext cx="474" cy="253"/>
              </a:xfrm>
              <a:custGeom>
                <a:avLst/>
                <a:gdLst>
                  <a:gd name="T0" fmla="*/ 103 w 200"/>
                  <a:gd name="T1" fmla="*/ 59 h 107"/>
                  <a:gd name="T2" fmla="*/ 31 w 200"/>
                  <a:gd name="T3" fmla="*/ 96 h 107"/>
                  <a:gd name="T4" fmla="*/ 70 w 200"/>
                  <a:gd name="T5" fmla="*/ 16 h 107"/>
                  <a:gd name="T6" fmla="*/ 169 w 200"/>
                  <a:gd name="T7" fmla="*/ 25 h 107"/>
                  <a:gd name="T8" fmla="*/ 199 w 200"/>
                  <a:gd name="T9" fmla="*/ 91 h 107"/>
                  <a:gd name="T10" fmla="*/ 190 w 200"/>
                  <a:gd name="T11" fmla="*/ 107 h 107"/>
                  <a:gd name="T12" fmla="*/ 134 w 200"/>
                  <a:gd name="T13" fmla="*/ 87 h 107"/>
                  <a:gd name="T14" fmla="*/ 103 w 200"/>
                  <a:gd name="T15" fmla="*/ 5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0" h="107">
                    <a:moveTo>
                      <a:pt x="103" y="59"/>
                    </a:moveTo>
                    <a:cubicBezTo>
                      <a:pt x="72" y="98"/>
                      <a:pt x="31" y="96"/>
                      <a:pt x="31" y="96"/>
                    </a:cubicBezTo>
                    <a:cubicBezTo>
                      <a:pt x="0" y="47"/>
                      <a:pt x="70" y="16"/>
                      <a:pt x="70" y="16"/>
                    </a:cubicBezTo>
                    <a:cubicBezTo>
                      <a:pt x="96" y="0"/>
                      <a:pt x="147" y="1"/>
                      <a:pt x="169" y="25"/>
                    </a:cubicBezTo>
                    <a:cubicBezTo>
                      <a:pt x="190" y="37"/>
                      <a:pt x="200" y="68"/>
                      <a:pt x="199" y="91"/>
                    </a:cubicBezTo>
                    <a:cubicBezTo>
                      <a:pt x="198" y="97"/>
                      <a:pt x="196" y="107"/>
                      <a:pt x="190" y="107"/>
                    </a:cubicBezTo>
                    <a:cubicBezTo>
                      <a:pt x="190" y="107"/>
                      <a:pt x="159" y="103"/>
                      <a:pt x="134" y="87"/>
                    </a:cubicBezTo>
                    <a:cubicBezTo>
                      <a:pt x="109" y="72"/>
                      <a:pt x="103" y="59"/>
                      <a:pt x="103" y="59"/>
                    </a:cubicBezTo>
                    <a:close/>
                  </a:path>
                </a:pathLst>
              </a:custGeom>
              <a:solidFill>
                <a:srgbClr val="C787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0" name="Freeform 148">
                <a:extLst>
                  <a:ext uri="{FF2B5EF4-FFF2-40B4-BE49-F238E27FC236}">
                    <a16:creationId xmlns:a16="http://schemas.microsoft.com/office/drawing/2014/main" id="{DFD10EA5-5468-20CD-FDB4-98B93D605B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14" y="1136"/>
                <a:ext cx="422" cy="248"/>
              </a:xfrm>
              <a:custGeom>
                <a:avLst/>
                <a:gdLst>
                  <a:gd name="T0" fmla="*/ 168 w 178"/>
                  <a:gd name="T1" fmla="*/ 105 h 105"/>
                  <a:gd name="T2" fmla="*/ 168 w 178"/>
                  <a:gd name="T3" fmla="*/ 105 h 105"/>
                  <a:gd name="T4" fmla="*/ 168 w 178"/>
                  <a:gd name="T5" fmla="*/ 105 h 105"/>
                  <a:gd name="T6" fmla="*/ 111 w 178"/>
                  <a:gd name="T7" fmla="*/ 84 h 105"/>
                  <a:gd name="T8" fmla="*/ 81 w 178"/>
                  <a:gd name="T9" fmla="*/ 58 h 105"/>
                  <a:gd name="T10" fmla="*/ 10 w 178"/>
                  <a:gd name="T11" fmla="*/ 94 h 105"/>
                  <a:gd name="T12" fmla="*/ 9 w 178"/>
                  <a:gd name="T13" fmla="*/ 94 h 105"/>
                  <a:gd name="T14" fmla="*/ 8 w 178"/>
                  <a:gd name="T15" fmla="*/ 93 h 105"/>
                  <a:gd name="T16" fmla="*/ 0 w 178"/>
                  <a:gd name="T17" fmla="*/ 67 h 105"/>
                  <a:gd name="T18" fmla="*/ 47 w 178"/>
                  <a:gd name="T19" fmla="*/ 11 h 105"/>
                  <a:gd name="T20" fmla="*/ 92 w 178"/>
                  <a:gd name="T21" fmla="*/ 0 h 105"/>
                  <a:gd name="T22" fmla="*/ 148 w 178"/>
                  <a:gd name="T23" fmla="*/ 20 h 105"/>
                  <a:gd name="T24" fmla="*/ 178 w 178"/>
                  <a:gd name="T25" fmla="*/ 83 h 105"/>
                  <a:gd name="T26" fmla="*/ 178 w 178"/>
                  <a:gd name="T27" fmla="*/ 87 h 105"/>
                  <a:gd name="T28" fmla="*/ 168 w 178"/>
                  <a:gd name="T29" fmla="*/ 105 h 105"/>
                  <a:gd name="T30" fmla="*/ 168 w 178"/>
                  <a:gd name="T31" fmla="*/ 105 h 105"/>
                  <a:gd name="T32" fmla="*/ 173 w 178"/>
                  <a:gd name="T33" fmla="*/ 97 h 105"/>
                  <a:gd name="T34" fmla="*/ 175 w 178"/>
                  <a:gd name="T35" fmla="*/ 87 h 105"/>
                  <a:gd name="T36" fmla="*/ 175 w 178"/>
                  <a:gd name="T37" fmla="*/ 83 h 105"/>
                  <a:gd name="T38" fmla="*/ 146 w 178"/>
                  <a:gd name="T39" fmla="*/ 22 h 105"/>
                  <a:gd name="T40" fmla="*/ 146 w 178"/>
                  <a:gd name="T41" fmla="*/ 22 h 105"/>
                  <a:gd name="T42" fmla="*/ 92 w 178"/>
                  <a:gd name="T43" fmla="*/ 3 h 105"/>
                  <a:gd name="T44" fmla="*/ 48 w 178"/>
                  <a:gd name="T45" fmla="*/ 14 h 105"/>
                  <a:gd name="T46" fmla="*/ 25 w 178"/>
                  <a:gd name="T47" fmla="*/ 28 h 105"/>
                  <a:gd name="T48" fmla="*/ 3 w 178"/>
                  <a:gd name="T49" fmla="*/ 67 h 105"/>
                  <a:gd name="T50" fmla="*/ 10 w 178"/>
                  <a:gd name="T51" fmla="*/ 91 h 105"/>
                  <a:gd name="T52" fmla="*/ 10 w 178"/>
                  <a:gd name="T53" fmla="*/ 91 h 105"/>
                  <a:gd name="T54" fmla="*/ 80 w 178"/>
                  <a:gd name="T55" fmla="*/ 54 h 105"/>
                  <a:gd name="T56" fmla="*/ 81 w 178"/>
                  <a:gd name="T57" fmla="*/ 54 h 105"/>
                  <a:gd name="T58" fmla="*/ 82 w 178"/>
                  <a:gd name="T59" fmla="*/ 54 h 105"/>
                  <a:gd name="T60" fmla="*/ 88 w 178"/>
                  <a:gd name="T61" fmla="*/ 62 h 105"/>
                  <a:gd name="T62" fmla="*/ 113 w 178"/>
                  <a:gd name="T63" fmla="*/ 82 h 105"/>
                  <a:gd name="T64" fmla="*/ 168 w 178"/>
                  <a:gd name="T65" fmla="*/ 102 h 105"/>
                  <a:gd name="T66" fmla="*/ 173 w 178"/>
                  <a:gd name="T67" fmla="*/ 97 h 105"/>
                  <a:gd name="T68" fmla="*/ 80 w 178"/>
                  <a:gd name="T69" fmla="*/ 56 h 105"/>
                  <a:gd name="T70" fmla="*/ 81 w 178"/>
                  <a:gd name="T71" fmla="*/ 55 h 105"/>
                  <a:gd name="T72" fmla="*/ 80 w 178"/>
                  <a:gd name="T73" fmla="*/ 5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8" h="105">
                    <a:moveTo>
                      <a:pt x="168" y="105"/>
                    </a:moveTo>
                    <a:cubicBezTo>
                      <a:pt x="168" y="105"/>
                      <a:pt x="168" y="105"/>
                      <a:pt x="168" y="105"/>
                    </a:cubicBezTo>
                    <a:cubicBezTo>
                      <a:pt x="168" y="105"/>
                      <a:pt x="168" y="105"/>
                      <a:pt x="168" y="105"/>
                    </a:cubicBezTo>
                    <a:cubicBezTo>
                      <a:pt x="168" y="105"/>
                      <a:pt x="137" y="101"/>
                      <a:pt x="111" y="84"/>
                    </a:cubicBezTo>
                    <a:cubicBezTo>
                      <a:pt x="92" y="72"/>
                      <a:pt x="84" y="62"/>
                      <a:pt x="81" y="58"/>
                    </a:cubicBezTo>
                    <a:cubicBezTo>
                      <a:pt x="52" y="92"/>
                      <a:pt x="16" y="94"/>
                      <a:pt x="10" y="94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8" y="94"/>
                      <a:pt x="8" y="93"/>
                      <a:pt x="8" y="93"/>
                    </a:cubicBezTo>
                    <a:cubicBezTo>
                      <a:pt x="2" y="84"/>
                      <a:pt x="0" y="75"/>
                      <a:pt x="0" y="67"/>
                    </a:cubicBezTo>
                    <a:cubicBezTo>
                      <a:pt x="0" y="31"/>
                      <a:pt x="47" y="11"/>
                      <a:pt x="47" y="11"/>
                    </a:cubicBezTo>
                    <a:cubicBezTo>
                      <a:pt x="59" y="4"/>
                      <a:pt x="76" y="0"/>
                      <a:pt x="92" y="0"/>
                    </a:cubicBezTo>
                    <a:cubicBezTo>
                      <a:pt x="113" y="0"/>
                      <a:pt x="135" y="6"/>
                      <a:pt x="148" y="20"/>
                    </a:cubicBezTo>
                    <a:cubicBezTo>
                      <a:pt x="168" y="32"/>
                      <a:pt x="178" y="60"/>
                      <a:pt x="178" y="83"/>
                    </a:cubicBezTo>
                    <a:cubicBezTo>
                      <a:pt x="178" y="84"/>
                      <a:pt x="178" y="86"/>
                      <a:pt x="178" y="87"/>
                    </a:cubicBezTo>
                    <a:cubicBezTo>
                      <a:pt x="178" y="93"/>
                      <a:pt x="176" y="104"/>
                      <a:pt x="168" y="105"/>
                    </a:cubicBezTo>
                    <a:cubicBezTo>
                      <a:pt x="168" y="105"/>
                      <a:pt x="168" y="105"/>
                      <a:pt x="168" y="105"/>
                    </a:cubicBezTo>
                    <a:close/>
                    <a:moveTo>
                      <a:pt x="173" y="97"/>
                    </a:moveTo>
                    <a:cubicBezTo>
                      <a:pt x="174" y="94"/>
                      <a:pt x="175" y="90"/>
                      <a:pt x="175" y="87"/>
                    </a:cubicBezTo>
                    <a:cubicBezTo>
                      <a:pt x="175" y="86"/>
                      <a:pt x="175" y="84"/>
                      <a:pt x="175" y="83"/>
                    </a:cubicBezTo>
                    <a:cubicBezTo>
                      <a:pt x="175" y="61"/>
                      <a:pt x="165" y="33"/>
                      <a:pt x="146" y="22"/>
                    </a:cubicBezTo>
                    <a:cubicBezTo>
                      <a:pt x="146" y="22"/>
                      <a:pt x="146" y="22"/>
                      <a:pt x="146" y="22"/>
                    </a:cubicBezTo>
                    <a:cubicBezTo>
                      <a:pt x="134" y="9"/>
                      <a:pt x="113" y="3"/>
                      <a:pt x="92" y="3"/>
                    </a:cubicBezTo>
                    <a:cubicBezTo>
                      <a:pt x="76" y="3"/>
                      <a:pt x="60" y="7"/>
                      <a:pt x="48" y="14"/>
                    </a:cubicBezTo>
                    <a:cubicBezTo>
                      <a:pt x="48" y="14"/>
                      <a:pt x="37" y="19"/>
                      <a:pt x="25" y="28"/>
                    </a:cubicBezTo>
                    <a:cubicBezTo>
                      <a:pt x="14" y="37"/>
                      <a:pt x="3" y="51"/>
                      <a:pt x="3" y="67"/>
                    </a:cubicBezTo>
                    <a:cubicBezTo>
                      <a:pt x="3" y="75"/>
                      <a:pt x="5" y="82"/>
                      <a:pt x="10" y="91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6" y="91"/>
                      <a:pt x="52" y="89"/>
                      <a:pt x="80" y="54"/>
                    </a:cubicBezTo>
                    <a:cubicBezTo>
                      <a:pt x="80" y="54"/>
                      <a:pt x="81" y="54"/>
                      <a:pt x="81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54"/>
                      <a:pt x="84" y="57"/>
                      <a:pt x="88" y="62"/>
                    </a:cubicBezTo>
                    <a:cubicBezTo>
                      <a:pt x="93" y="67"/>
                      <a:pt x="101" y="74"/>
                      <a:pt x="113" y="82"/>
                    </a:cubicBezTo>
                    <a:cubicBezTo>
                      <a:pt x="137" y="97"/>
                      <a:pt x="166" y="102"/>
                      <a:pt x="168" y="102"/>
                    </a:cubicBezTo>
                    <a:cubicBezTo>
                      <a:pt x="170" y="102"/>
                      <a:pt x="172" y="100"/>
                      <a:pt x="173" y="97"/>
                    </a:cubicBezTo>
                    <a:close/>
                    <a:moveTo>
                      <a:pt x="80" y="56"/>
                    </a:moveTo>
                    <a:cubicBezTo>
                      <a:pt x="81" y="55"/>
                      <a:pt x="81" y="55"/>
                      <a:pt x="81" y="55"/>
                    </a:cubicBezTo>
                    <a:lnTo>
                      <a:pt x="80" y="56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1" name="Freeform 149">
                <a:extLst>
                  <a:ext uri="{FF2B5EF4-FFF2-40B4-BE49-F238E27FC236}">
                    <a16:creationId xmlns:a16="http://schemas.microsoft.com/office/drawing/2014/main" id="{20796693-E374-AA36-04DD-AD7DB449B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" y="1455"/>
                <a:ext cx="59" cy="54"/>
              </a:xfrm>
              <a:custGeom>
                <a:avLst/>
                <a:gdLst>
                  <a:gd name="T0" fmla="*/ 23 w 25"/>
                  <a:gd name="T1" fmla="*/ 17 h 23"/>
                  <a:gd name="T2" fmla="*/ 8 w 25"/>
                  <a:gd name="T3" fmla="*/ 19 h 23"/>
                  <a:gd name="T4" fmla="*/ 3 w 25"/>
                  <a:gd name="T5" fmla="*/ 5 h 23"/>
                  <a:gd name="T6" fmla="*/ 18 w 25"/>
                  <a:gd name="T7" fmla="*/ 4 h 23"/>
                  <a:gd name="T8" fmla="*/ 23 w 25"/>
                  <a:gd name="T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3">
                    <a:moveTo>
                      <a:pt x="23" y="17"/>
                    </a:moveTo>
                    <a:cubicBezTo>
                      <a:pt x="20" y="22"/>
                      <a:pt x="13" y="23"/>
                      <a:pt x="8" y="19"/>
                    </a:cubicBezTo>
                    <a:cubicBezTo>
                      <a:pt x="2" y="16"/>
                      <a:pt x="0" y="10"/>
                      <a:pt x="3" y="5"/>
                    </a:cubicBezTo>
                    <a:cubicBezTo>
                      <a:pt x="6" y="1"/>
                      <a:pt x="13" y="0"/>
                      <a:pt x="18" y="4"/>
                    </a:cubicBezTo>
                    <a:cubicBezTo>
                      <a:pt x="23" y="7"/>
                      <a:pt x="25" y="13"/>
                      <a:pt x="23" y="17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2" name="Freeform 150">
                <a:extLst>
                  <a:ext uri="{FF2B5EF4-FFF2-40B4-BE49-F238E27FC236}">
                    <a16:creationId xmlns:a16="http://schemas.microsoft.com/office/drawing/2014/main" id="{8690371B-25AF-758D-12E9-8FA26BE33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" y="1457"/>
                <a:ext cx="57" cy="55"/>
              </a:xfrm>
              <a:custGeom>
                <a:avLst/>
                <a:gdLst>
                  <a:gd name="T0" fmla="*/ 22 w 24"/>
                  <a:gd name="T1" fmla="*/ 6 h 23"/>
                  <a:gd name="T2" fmla="*/ 17 w 24"/>
                  <a:gd name="T3" fmla="*/ 20 h 23"/>
                  <a:gd name="T4" fmla="*/ 2 w 24"/>
                  <a:gd name="T5" fmla="*/ 18 h 23"/>
                  <a:gd name="T6" fmla="*/ 7 w 24"/>
                  <a:gd name="T7" fmla="*/ 4 h 23"/>
                  <a:gd name="T8" fmla="*/ 22 w 24"/>
                  <a:gd name="T9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3">
                    <a:moveTo>
                      <a:pt x="22" y="6"/>
                    </a:moveTo>
                    <a:cubicBezTo>
                      <a:pt x="24" y="10"/>
                      <a:pt x="22" y="17"/>
                      <a:pt x="17" y="20"/>
                    </a:cubicBezTo>
                    <a:cubicBezTo>
                      <a:pt x="11" y="23"/>
                      <a:pt x="5" y="22"/>
                      <a:pt x="2" y="18"/>
                    </a:cubicBezTo>
                    <a:cubicBezTo>
                      <a:pt x="0" y="13"/>
                      <a:pt x="2" y="7"/>
                      <a:pt x="7" y="4"/>
                    </a:cubicBezTo>
                    <a:cubicBezTo>
                      <a:pt x="13" y="0"/>
                      <a:pt x="19" y="1"/>
                      <a:pt x="22" y="6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3" name="Freeform 151">
                <a:extLst>
                  <a:ext uri="{FF2B5EF4-FFF2-40B4-BE49-F238E27FC236}">
                    <a16:creationId xmlns:a16="http://schemas.microsoft.com/office/drawing/2014/main" id="{5551D7DE-C9F0-87C9-6BA6-646DDC4C9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1427"/>
                <a:ext cx="31" cy="38"/>
              </a:xfrm>
              <a:custGeom>
                <a:avLst/>
                <a:gdLst>
                  <a:gd name="T0" fmla="*/ 13 w 13"/>
                  <a:gd name="T1" fmla="*/ 8 h 16"/>
                  <a:gd name="T2" fmla="*/ 6 w 13"/>
                  <a:gd name="T3" fmla="*/ 16 h 16"/>
                  <a:gd name="T4" fmla="*/ 0 w 13"/>
                  <a:gd name="T5" fmla="*/ 8 h 16"/>
                  <a:gd name="T6" fmla="*/ 6 w 13"/>
                  <a:gd name="T7" fmla="*/ 1 h 16"/>
                  <a:gd name="T8" fmla="*/ 13 w 13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3" y="8"/>
                    </a:moveTo>
                    <a:cubicBezTo>
                      <a:pt x="13" y="13"/>
                      <a:pt x="10" y="16"/>
                      <a:pt x="6" y="16"/>
                    </a:cubicBezTo>
                    <a:cubicBezTo>
                      <a:pt x="3" y="16"/>
                      <a:pt x="0" y="12"/>
                      <a:pt x="0" y="8"/>
                    </a:cubicBezTo>
                    <a:cubicBezTo>
                      <a:pt x="0" y="4"/>
                      <a:pt x="3" y="0"/>
                      <a:pt x="6" y="1"/>
                    </a:cubicBezTo>
                    <a:cubicBezTo>
                      <a:pt x="10" y="1"/>
                      <a:pt x="13" y="4"/>
                      <a:pt x="13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4" name="Freeform 152">
                <a:extLst>
                  <a:ext uri="{FF2B5EF4-FFF2-40B4-BE49-F238E27FC236}">
                    <a16:creationId xmlns:a16="http://schemas.microsoft.com/office/drawing/2014/main" id="{31F469C2-0F5C-568B-0107-76D71EC1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" y="1429"/>
                <a:ext cx="30" cy="38"/>
              </a:xfrm>
              <a:custGeom>
                <a:avLst/>
                <a:gdLst>
                  <a:gd name="T0" fmla="*/ 13 w 13"/>
                  <a:gd name="T1" fmla="*/ 8 h 16"/>
                  <a:gd name="T2" fmla="*/ 6 w 13"/>
                  <a:gd name="T3" fmla="*/ 16 h 16"/>
                  <a:gd name="T4" fmla="*/ 0 w 13"/>
                  <a:gd name="T5" fmla="*/ 8 h 16"/>
                  <a:gd name="T6" fmla="*/ 6 w 13"/>
                  <a:gd name="T7" fmla="*/ 1 h 16"/>
                  <a:gd name="T8" fmla="*/ 13 w 13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13" y="8"/>
                    </a:moveTo>
                    <a:cubicBezTo>
                      <a:pt x="13" y="13"/>
                      <a:pt x="10" y="16"/>
                      <a:pt x="6" y="16"/>
                    </a:cubicBezTo>
                    <a:cubicBezTo>
                      <a:pt x="3" y="16"/>
                      <a:pt x="0" y="12"/>
                      <a:pt x="0" y="8"/>
                    </a:cubicBezTo>
                    <a:cubicBezTo>
                      <a:pt x="0" y="4"/>
                      <a:pt x="3" y="0"/>
                      <a:pt x="6" y="1"/>
                    </a:cubicBezTo>
                    <a:cubicBezTo>
                      <a:pt x="10" y="1"/>
                      <a:pt x="13" y="4"/>
                      <a:pt x="13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5" name="Freeform 153">
                <a:extLst>
                  <a:ext uri="{FF2B5EF4-FFF2-40B4-BE49-F238E27FC236}">
                    <a16:creationId xmlns:a16="http://schemas.microsoft.com/office/drawing/2014/main" id="{8820AE71-A8BC-1A99-163A-6B09B090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" y="1446"/>
                <a:ext cx="30" cy="19"/>
              </a:xfrm>
              <a:custGeom>
                <a:avLst/>
                <a:gdLst>
                  <a:gd name="T0" fmla="*/ 11 w 13"/>
                  <a:gd name="T1" fmla="*/ 7 h 8"/>
                  <a:gd name="T2" fmla="*/ 7 w 13"/>
                  <a:gd name="T3" fmla="*/ 2 h 8"/>
                  <a:gd name="T4" fmla="*/ 7 w 13"/>
                  <a:gd name="T5" fmla="*/ 2 h 8"/>
                  <a:gd name="T6" fmla="*/ 7 w 13"/>
                  <a:gd name="T7" fmla="*/ 2 h 8"/>
                  <a:gd name="T8" fmla="*/ 2 w 13"/>
                  <a:gd name="T9" fmla="*/ 7 h 8"/>
                  <a:gd name="T10" fmla="*/ 1 w 13"/>
                  <a:gd name="T11" fmla="*/ 8 h 8"/>
                  <a:gd name="T12" fmla="*/ 0 w 13"/>
                  <a:gd name="T13" fmla="*/ 6 h 8"/>
                  <a:gd name="T14" fmla="*/ 7 w 13"/>
                  <a:gd name="T15" fmla="*/ 0 h 8"/>
                  <a:gd name="T16" fmla="*/ 7 w 13"/>
                  <a:gd name="T17" fmla="*/ 0 h 8"/>
                  <a:gd name="T18" fmla="*/ 7 w 13"/>
                  <a:gd name="T19" fmla="*/ 0 h 8"/>
                  <a:gd name="T20" fmla="*/ 13 w 13"/>
                  <a:gd name="T21" fmla="*/ 6 h 8"/>
                  <a:gd name="T22" fmla="*/ 12 w 13"/>
                  <a:gd name="T23" fmla="*/ 8 h 8"/>
                  <a:gd name="T24" fmla="*/ 12 w 13"/>
                  <a:gd name="T25" fmla="*/ 8 h 8"/>
                  <a:gd name="T26" fmla="*/ 11 w 13"/>
                  <a:gd name="T2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8">
                    <a:moveTo>
                      <a:pt x="11" y="7"/>
                    </a:moveTo>
                    <a:cubicBezTo>
                      <a:pt x="10" y="4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4"/>
                      <a:pt x="2" y="7"/>
                    </a:cubicBezTo>
                    <a:cubicBezTo>
                      <a:pt x="2" y="7"/>
                      <a:pt x="2" y="8"/>
                      <a:pt x="1" y="8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3"/>
                      <a:pt x="4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0"/>
                      <a:pt x="12" y="3"/>
                      <a:pt x="13" y="6"/>
                    </a:cubicBezTo>
                    <a:cubicBezTo>
                      <a:pt x="13" y="7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1" y="7"/>
                      <a:pt x="11" y="7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6" name="Freeform 154">
                <a:extLst>
                  <a:ext uri="{FF2B5EF4-FFF2-40B4-BE49-F238E27FC236}">
                    <a16:creationId xmlns:a16="http://schemas.microsoft.com/office/drawing/2014/main" id="{036E8674-A583-AE35-2F2F-5723F924D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1493"/>
                <a:ext cx="99" cy="33"/>
              </a:xfrm>
              <a:custGeom>
                <a:avLst/>
                <a:gdLst>
                  <a:gd name="T0" fmla="*/ 21 w 42"/>
                  <a:gd name="T1" fmla="*/ 14 h 14"/>
                  <a:gd name="T2" fmla="*/ 1 w 42"/>
                  <a:gd name="T3" fmla="*/ 3 h 14"/>
                  <a:gd name="T4" fmla="*/ 1 w 42"/>
                  <a:gd name="T5" fmla="*/ 1 h 14"/>
                  <a:gd name="T6" fmla="*/ 3 w 42"/>
                  <a:gd name="T7" fmla="*/ 1 h 14"/>
                  <a:gd name="T8" fmla="*/ 8 w 42"/>
                  <a:gd name="T9" fmla="*/ 6 h 14"/>
                  <a:gd name="T10" fmla="*/ 21 w 42"/>
                  <a:gd name="T11" fmla="*/ 11 h 14"/>
                  <a:gd name="T12" fmla="*/ 39 w 42"/>
                  <a:gd name="T13" fmla="*/ 2 h 14"/>
                  <a:gd name="T14" fmla="*/ 41 w 42"/>
                  <a:gd name="T15" fmla="*/ 2 h 14"/>
                  <a:gd name="T16" fmla="*/ 41 w 42"/>
                  <a:gd name="T17" fmla="*/ 4 h 14"/>
                  <a:gd name="T18" fmla="*/ 21 w 42"/>
                  <a:gd name="T1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4">
                    <a:moveTo>
                      <a:pt x="21" y="14"/>
                    </a:moveTo>
                    <a:cubicBezTo>
                      <a:pt x="8" y="14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5" y="4"/>
                      <a:pt x="8" y="6"/>
                    </a:cubicBezTo>
                    <a:cubicBezTo>
                      <a:pt x="11" y="8"/>
                      <a:pt x="16" y="11"/>
                      <a:pt x="21" y="11"/>
                    </a:cubicBezTo>
                    <a:cubicBezTo>
                      <a:pt x="26" y="11"/>
                      <a:pt x="32" y="8"/>
                      <a:pt x="39" y="2"/>
                    </a:cubicBezTo>
                    <a:cubicBezTo>
                      <a:pt x="40" y="1"/>
                      <a:pt x="41" y="1"/>
                      <a:pt x="41" y="2"/>
                    </a:cubicBezTo>
                    <a:cubicBezTo>
                      <a:pt x="42" y="2"/>
                      <a:pt x="42" y="3"/>
                      <a:pt x="41" y="4"/>
                    </a:cubicBezTo>
                    <a:cubicBezTo>
                      <a:pt x="34" y="11"/>
                      <a:pt x="27" y="14"/>
                      <a:pt x="21" y="1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7" name="Freeform 155">
                <a:extLst>
                  <a:ext uri="{FF2B5EF4-FFF2-40B4-BE49-F238E27FC236}">
                    <a16:creationId xmlns:a16="http://schemas.microsoft.com/office/drawing/2014/main" id="{A200FAC4-5236-8FCD-DA92-43F9AD009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1493"/>
                <a:ext cx="17" cy="14"/>
              </a:xfrm>
              <a:custGeom>
                <a:avLst/>
                <a:gdLst>
                  <a:gd name="T0" fmla="*/ 5 w 7"/>
                  <a:gd name="T1" fmla="*/ 6 h 6"/>
                  <a:gd name="T2" fmla="*/ 1 w 7"/>
                  <a:gd name="T3" fmla="*/ 2 h 6"/>
                  <a:gd name="T4" fmla="*/ 1 w 7"/>
                  <a:gd name="T5" fmla="*/ 0 h 6"/>
                  <a:gd name="T6" fmla="*/ 3 w 7"/>
                  <a:gd name="T7" fmla="*/ 0 h 6"/>
                  <a:gd name="T8" fmla="*/ 7 w 7"/>
                  <a:gd name="T9" fmla="*/ 4 h 6"/>
                  <a:gd name="T10" fmla="*/ 7 w 7"/>
                  <a:gd name="T11" fmla="*/ 6 h 6"/>
                  <a:gd name="T12" fmla="*/ 6 w 7"/>
                  <a:gd name="T13" fmla="*/ 6 h 6"/>
                  <a:gd name="T14" fmla="*/ 5 w 7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5" y="6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8" name="Freeform 156">
                <a:extLst>
                  <a:ext uri="{FF2B5EF4-FFF2-40B4-BE49-F238E27FC236}">
                    <a16:creationId xmlns:a16="http://schemas.microsoft.com/office/drawing/2014/main" id="{641E7FA3-F5A8-91CB-5D6C-75944AB9B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6" y="1491"/>
                <a:ext cx="16" cy="16"/>
              </a:xfrm>
              <a:custGeom>
                <a:avLst/>
                <a:gdLst>
                  <a:gd name="T0" fmla="*/ 0 w 7"/>
                  <a:gd name="T1" fmla="*/ 6 h 7"/>
                  <a:gd name="T2" fmla="*/ 1 w 7"/>
                  <a:gd name="T3" fmla="*/ 4 h 7"/>
                  <a:gd name="T4" fmla="*/ 4 w 7"/>
                  <a:gd name="T5" fmla="*/ 1 h 7"/>
                  <a:gd name="T6" fmla="*/ 6 w 7"/>
                  <a:gd name="T7" fmla="*/ 1 h 7"/>
                  <a:gd name="T8" fmla="*/ 6 w 7"/>
                  <a:gd name="T9" fmla="*/ 3 h 7"/>
                  <a:gd name="T10" fmla="*/ 3 w 7"/>
                  <a:gd name="T11" fmla="*/ 6 h 7"/>
                  <a:gd name="T12" fmla="*/ 2 w 7"/>
                  <a:gd name="T13" fmla="*/ 7 h 7"/>
                  <a:gd name="T14" fmla="*/ 0 w 7"/>
                  <a:gd name="T1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6"/>
                    </a:moveTo>
                    <a:cubicBezTo>
                      <a:pt x="0" y="5"/>
                      <a:pt x="0" y="4"/>
                      <a:pt x="1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7" y="1"/>
                      <a:pt x="7" y="2"/>
                      <a:pt x="6" y="3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9" name="Freeform 157">
                <a:extLst>
                  <a:ext uri="{FF2B5EF4-FFF2-40B4-BE49-F238E27FC236}">
                    <a16:creationId xmlns:a16="http://schemas.microsoft.com/office/drawing/2014/main" id="{B5768F3B-C685-9816-724C-6EAF019B1E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38" y="1140"/>
                <a:ext cx="173" cy="199"/>
              </a:xfrm>
              <a:custGeom>
                <a:avLst/>
                <a:gdLst>
                  <a:gd name="T0" fmla="*/ 0 w 73"/>
                  <a:gd name="T1" fmla="*/ 83 h 84"/>
                  <a:gd name="T2" fmla="*/ 2 w 73"/>
                  <a:gd name="T3" fmla="*/ 81 h 84"/>
                  <a:gd name="T4" fmla="*/ 9 w 73"/>
                  <a:gd name="T5" fmla="*/ 80 h 84"/>
                  <a:gd name="T6" fmla="*/ 9 w 73"/>
                  <a:gd name="T7" fmla="*/ 80 h 84"/>
                  <a:gd name="T8" fmla="*/ 11 w 73"/>
                  <a:gd name="T9" fmla="*/ 81 h 84"/>
                  <a:gd name="T10" fmla="*/ 10 w 73"/>
                  <a:gd name="T11" fmla="*/ 83 h 84"/>
                  <a:gd name="T12" fmla="*/ 2 w 73"/>
                  <a:gd name="T13" fmla="*/ 84 h 84"/>
                  <a:gd name="T14" fmla="*/ 2 w 73"/>
                  <a:gd name="T15" fmla="*/ 84 h 84"/>
                  <a:gd name="T16" fmla="*/ 0 w 73"/>
                  <a:gd name="T17" fmla="*/ 83 h 84"/>
                  <a:gd name="T18" fmla="*/ 18 w 73"/>
                  <a:gd name="T19" fmla="*/ 79 h 84"/>
                  <a:gd name="T20" fmla="*/ 19 w 73"/>
                  <a:gd name="T21" fmla="*/ 77 h 84"/>
                  <a:gd name="T22" fmla="*/ 26 w 73"/>
                  <a:gd name="T23" fmla="*/ 74 h 84"/>
                  <a:gd name="T24" fmla="*/ 28 w 73"/>
                  <a:gd name="T25" fmla="*/ 74 h 84"/>
                  <a:gd name="T26" fmla="*/ 27 w 73"/>
                  <a:gd name="T27" fmla="*/ 76 h 84"/>
                  <a:gd name="T28" fmla="*/ 20 w 73"/>
                  <a:gd name="T29" fmla="*/ 80 h 84"/>
                  <a:gd name="T30" fmla="*/ 19 w 73"/>
                  <a:gd name="T31" fmla="*/ 80 h 84"/>
                  <a:gd name="T32" fmla="*/ 18 w 73"/>
                  <a:gd name="T33" fmla="*/ 79 h 84"/>
                  <a:gd name="T34" fmla="*/ 34 w 73"/>
                  <a:gd name="T35" fmla="*/ 71 h 84"/>
                  <a:gd name="T36" fmla="*/ 34 w 73"/>
                  <a:gd name="T37" fmla="*/ 69 h 84"/>
                  <a:gd name="T38" fmla="*/ 40 w 73"/>
                  <a:gd name="T39" fmla="*/ 64 h 84"/>
                  <a:gd name="T40" fmla="*/ 43 w 73"/>
                  <a:gd name="T41" fmla="*/ 64 h 84"/>
                  <a:gd name="T42" fmla="*/ 42 w 73"/>
                  <a:gd name="T43" fmla="*/ 66 h 84"/>
                  <a:gd name="T44" fmla="*/ 36 w 73"/>
                  <a:gd name="T45" fmla="*/ 71 h 84"/>
                  <a:gd name="T46" fmla="*/ 35 w 73"/>
                  <a:gd name="T47" fmla="*/ 71 h 84"/>
                  <a:gd name="T48" fmla="*/ 34 w 73"/>
                  <a:gd name="T49" fmla="*/ 71 h 84"/>
                  <a:gd name="T50" fmla="*/ 47 w 73"/>
                  <a:gd name="T51" fmla="*/ 59 h 84"/>
                  <a:gd name="T52" fmla="*/ 47 w 73"/>
                  <a:gd name="T53" fmla="*/ 57 h 84"/>
                  <a:gd name="T54" fmla="*/ 52 w 73"/>
                  <a:gd name="T55" fmla="*/ 51 h 84"/>
                  <a:gd name="T56" fmla="*/ 54 w 73"/>
                  <a:gd name="T57" fmla="*/ 50 h 84"/>
                  <a:gd name="T58" fmla="*/ 55 w 73"/>
                  <a:gd name="T59" fmla="*/ 53 h 84"/>
                  <a:gd name="T60" fmla="*/ 50 w 73"/>
                  <a:gd name="T61" fmla="*/ 59 h 84"/>
                  <a:gd name="T62" fmla="*/ 48 w 73"/>
                  <a:gd name="T63" fmla="*/ 59 h 84"/>
                  <a:gd name="T64" fmla="*/ 47 w 73"/>
                  <a:gd name="T65" fmla="*/ 59 h 84"/>
                  <a:gd name="T66" fmla="*/ 58 w 73"/>
                  <a:gd name="T67" fmla="*/ 45 h 84"/>
                  <a:gd name="T68" fmla="*/ 58 w 73"/>
                  <a:gd name="T69" fmla="*/ 43 h 84"/>
                  <a:gd name="T70" fmla="*/ 61 w 73"/>
                  <a:gd name="T71" fmla="*/ 35 h 84"/>
                  <a:gd name="T72" fmla="*/ 63 w 73"/>
                  <a:gd name="T73" fmla="*/ 35 h 84"/>
                  <a:gd name="T74" fmla="*/ 64 w 73"/>
                  <a:gd name="T75" fmla="*/ 37 h 84"/>
                  <a:gd name="T76" fmla="*/ 60 w 73"/>
                  <a:gd name="T77" fmla="*/ 44 h 84"/>
                  <a:gd name="T78" fmla="*/ 59 w 73"/>
                  <a:gd name="T79" fmla="*/ 45 h 84"/>
                  <a:gd name="T80" fmla="*/ 58 w 73"/>
                  <a:gd name="T81" fmla="*/ 45 h 84"/>
                  <a:gd name="T82" fmla="*/ 66 w 73"/>
                  <a:gd name="T83" fmla="*/ 28 h 84"/>
                  <a:gd name="T84" fmla="*/ 65 w 73"/>
                  <a:gd name="T85" fmla="*/ 26 h 84"/>
                  <a:gd name="T86" fmla="*/ 67 w 73"/>
                  <a:gd name="T87" fmla="*/ 19 h 84"/>
                  <a:gd name="T88" fmla="*/ 69 w 73"/>
                  <a:gd name="T89" fmla="*/ 18 h 84"/>
                  <a:gd name="T90" fmla="*/ 70 w 73"/>
                  <a:gd name="T91" fmla="*/ 19 h 84"/>
                  <a:gd name="T92" fmla="*/ 67 w 73"/>
                  <a:gd name="T93" fmla="*/ 27 h 84"/>
                  <a:gd name="T94" fmla="*/ 66 w 73"/>
                  <a:gd name="T95" fmla="*/ 28 h 84"/>
                  <a:gd name="T96" fmla="*/ 70 w 73"/>
                  <a:gd name="T97" fmla="*/ 11 h 84"/>
                  <a:gd name="T98" fmla="*/ 69 w 73"/>
                  <a:gd name="T99" fmla="*/ 9 h 84"/>
                  <a:gd name="T100" fmla="*/ 70 w 73"/>
                  <a:gd name="T101" fmla="*/ 1 h 84"/>
                  <a:gd name="T102" fmla="*/ 70 w 73"/>
                  <a:gd name="T103" fmla="*/ 1 h 84"/>
                  <a:gd name="T104" fmla="*/ 71 w 73"/>
                  <a:gd name="T105" fmla="*/ 0 h 84"/>
                  <a:gd name="T106" fmla="*/ 73 w 73"/>
                  <a:gd name="T107" fmla="*/ 1 h 84"/>
                  <a:gd name="T108" fmla="*/ 72 w 73"/>
                  <a:gd name="T109" fmla="*/ 9 h 84"/>
                  <a:gd name="T110" fmla="*/ 70 w 73"/>
                  <a:gd name="T111" fmla="*/ 1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3" h="84">
                    <a:moveTo>
                      <a:pt x="0" y="83"/>
                    </a:moveTo>
                    <a:cubicBezTo>
                      <a:pt x="0" y="82"/>
                      <a:pt x="1" y="81"/>
                      <a:pt x="2" y="81"/>
                    </a:cubicBezTo>
                    <a:cubicBezTo>
                      <a:pt x="4" y="81"/>
                      <a:pt x="7" y="80"/>
                      <a:pt x="9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0" y="80"/>
                      <a:pt x="11" y="80"/>
                      <a:pt x="11" y="81"/>
                    </a:cubicBezTo>
                    <a:cubicBezTo>
                      <a:pt x="11" y="82"/>
                      <a:pt x="11" y="82"/>
                      <a:pt x="10" y="83"/>
                    </a:cubicBezTo>
                    <a:cubicBezTo>
                      <a:pt x="7" y="83"/>
                      <a:pt x="5" y="84"/>
                      <a:pt x="2" y="84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1" y="84"/>
                      <a:pt x="1" y="84"/>
                      <a:pt x="0" y="83"/>
                    </a:cubicBezTo>
                    <a:close/>
                    <a:moveTo>
                      <a:pt x="18" y="79"/>
                    </a:moveTo>
                    <a:cubicBezTo>
                      <a:pt x="17" y="78"/>
                      <a:pt x="18" y="77"/>
                      <a:pt x="19" y="77"/>
                    </a:cubicBezTo>
                    <a:cubicBezTo>
                      <a:pt x="21" y="76"/>
                      <a:pt x="24" y="75"/>
                      <a:pt x="26" y="74"/>
                    </a:cubicBezTo>
                    <a:cubicBezTo>
                      <a:pt x="27" y="73"/>
                      <a:pt x="27" y="73"/>
                      <a:pt x="28" y="74"/>
                    </a:cubicBezTo>
                    <a:cubicBezTo>
                      <a:pt x="28" y="75"/>
                      <a:pt x="28" y="76"/>
                      <a:pt x="27" y="76"/>
                    </a:cubicBezTo>
                    <a:cubicBezTo>
                      <a:pt x="25" y="77"/>
                      <a:pt x="22" y="79"/>
                      <a:pt x="20" y="80"/>
                    </a:cubicBezTo>
                    <a:cubicBezTo>
                      <a:pt x="19" y="80"/>
                      <a:pt x="19" y="80"/>
                      <a:pt x="19" y="80"/>
                    </a:cubicBezTo>
                    <a:cubicBezTo>
                      <a:pt x="19" y="80"/>
                      <a:pt x="18" y="79"/>
                      <a:pt x="18" y="79"/>
                    </a:cubicBezTo>
                    <a:close/>
                    <a:moveTo>
                      <a:pt x="34" y="71"/>
                    </a:moveTo>
                    <a:cubicBezTo>
                      <a:pt x="33" y="70"/>
                      <a:pt x="34" y="69"/>
                      <a:pt x="34" y="69"/>
                    </a:cubicBezTo>
                    <a:cubicBezTo>
                      <a:pt x="36" y="67"/>
                      <a:pt x="38" y="65"/>
                      <a:pt x="40" y="64"/>
                    </a:cubicBezTo>
                    <a:cubicBezTo>
                      <a:pt x="41" y="63"/>
                      <a:pt x="42" y="63"/>
                      <a:pt x="43" y="64"/>
                    </a:cubicBezTo>
                    <a:cubicBezTo>
                      <a:pt x="43" y="65"/>
                      <a:pt x="43" y="66"/>
                      <a:pt x="42" y="66"/>
                    </a:cubicBezTo>
                    <a:cubicBezTo>
                      <a:pt x="40" y="68"/>
                      <a:pt x="38" y="69"/>
                      <a:pt x="36" y="71"/>
                    </a:cubicBezTo>
                    <a:cubicBezTo>
                      <a:pt x="35" y="71"/>
                      <a:pt x="35" y="71"/>
                      <a:pt x="35" y="71"/>
                    </a:cubicBezTo>
                    <a:cubicBezTo>
                      <a:pt x="35" y="71"/>
                      <a:pt x="34" y="71"/>
                      <a:pt x="34" y="71"/>
                    </a:cubicBezTo>
                    <a:close/>
                    <a:moveTo>
                      <a:pt x="47" y="59"/>
                    </a:moveTo>
                    <a:cubicBezTo>
                      <a:pt x="47" y="58"/>
                      <a:pt x="47" y="58"/>
                      <a:pt x="47" y="57"/>
                    </a:cubicBezTo>
                    <a:cubicBezTo>
                      <a:pt x="49" y="55"/>
                      <a:pt x="51" y="53"/>
                      <a:pt x="52" y="51"/>
                    </a:cubicBezTo>
                    <a:cubicBezTo>
                      <a:pt x="53" y="50"/>
                      <a:pt x="54" y="50"/>
                      <a:pt x="54" y="50"/>
                    </a:cubicBezTo>
                    <a:cubicBezTo>
                      <a:pt x="55" y="51"/>
                      <a:pt x="55" y="52"/>
                      <a:pt x="55" y="53"/>
                    </a:cubicBezTo>
                    <a:cubicBezTo>
                      <a:pt x="53" y="55"/>
                      <a:pt x="51" y="57"/>
                      <a:pt x="50" y="59"/>
                    </a:cubicBezTo>
                    <a:cubicBezTo>
                      <a:pt x="49" y="59"/>
                      <a:pt x="49" y="59"/>
                      <a:pt x="48" y="59"/>
                    </a:cubicBezTo>
                    <a:lnTo>
                      <a:pt x="47" y="59"/>
                    </a:lnTo>
                    <a:close/>
                    <a:moveTo>
                      <a:pt x="58" y="45"/>
                    </a:moveTo>
                    <a:cubicBezTo>
                      <a:pt x="57" y="44"/>
                      <a:pt x="57" y="43"/>
                      <a:pt x="58" y="43"/>
                    </a:cubicBezTo>
                    <a:cubicBezTo>
                      <a:pt x="59" y="40"/>
                      <a:pt x="60" y="38"/>
                      <a:pt x="61" y="35"/>
                    </a:cubicBezTo>
                    <a:cubicBezTo>
                      <a:pt x="61" y="35"/>
                      <a:pt x="62" y="34"/>
                      <a:pt x="63" y="35"/>
                    </a:cubicBezTo>
                    <a:cubicBezTo>
                      <a:pt x="64" y="35"/>
                      <a:pt x="64" y="36"/>
                      <a:pt x="64" y="37"/>
                    </a:cubicBezTo>
                    <a:cubicBezTo>
                      <a:pt x="63" y="39"/>
                      <a:pt x="62" y="42"/>
                      <a:pt x="60" y="44"/>
                    </a:cubicBezTo>
                    <a:cubicBezTo>
                      <a:pt x="60" y="44"/>
                      <a:pt x="59" y="45"/>
                      <a:pt x="59" y="45"/>
                    </a:cubicBezTo>
                    <a:lnTo>
                      <a:pt x="58" y="45"/>
                    </a:lnTo>
                    <a:close/>
                    <a:moveTo>
                      <a:pt x="66" y="28"/>
                    </a:moveTo>
                    <a:cubicBezTo>
                      <a:pt x="65" y="28"/>
                      <a:pt x="64" y="27"/>
                      <a:pt x="65" y="26"/>
                    </a:cubicBezTo>
                    <a:cubicBezTo>
                      <a:pt x="66" y="24"/>
                      <a:pt x="66" y="21"/>
                      <a:pt x="67" y="19"/>
                    </a:cubicBezTo>
                    <a:cubicBezTo>
                      <a:pt x="67" y="18"/>
                      <a:pt x="68" y="17"/>
                      <a:pt x="69" y="18"/>
                    </a:cubicBezTo>
                    <a:cubicBezTo>
                      <a:pt x="69" y="18"/>
                      <a:pt x="70" y="19"/>
                      <a:pt x="70" y="19"/>
                    </a:cubicBezTo>
                    <a:cubicBezTo>
                      <a:pt x="69" y="22"/>
                      <a:pt x="68" y="25"/>
                      <a:pt x="67" y="27"/>
                    </a:cubicBezTo>
                    <a:cubicBezTo>
                      <a:pt x="67" y="28"/>
                      <a:pt x="67" y="28"/>
                      <a:pt x="66" y="28"/>
                    </a:cubicBezTo>
                    <a:close/>
                    <a:moveTo>
                      <a:pt x="70" y="11"/>
                    </a:moveTo>
                    <a:cubicBezTo>
                      <a:pt x="69" y="11"/>
                      <a:pt x="69" y="10"/>
                      <a:pt x="69" y="9"/>
                    </a:cubicBezTo>
                    <a:cubicBezTo>
                      <a:pt x="70" y="4"/>
                      <a:pt x="70" y="1"/>
                      <a:pt x="70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0"/>
                      <a:pt x="70" y="0"/>
                      <a:pt x="71" y="0"/>
                    </a:cubicBezTo>
                    <a:cubicBezTo>
                      <a:pt x="72" y="0"/>
                      <a:pt x="73" y="0"/>
                      <a:pt x="73" y="1"/>
                    </a:cubicBezTo>
                    <a:cubicBezTo>
                      <a:pt x="73" y="1"/>
                      <a:pt x="73" y="4"/>
                      <a:pt x="72" y="9"/>
                    </a:cubicBezTo>
                    <a:cubicBezTo>
                      <a:pt x="72" y="10"/>
                      <a:pt x="71" y="11"/>
                      <a:pt x="70" y="1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0" name="Freeform 158">
                <a:extLst>
                  <a:ext uri="{FF2B5EF4-FFF2-40B4-BE49-F238E27FC236}">
                    <a16:creationId xmlns:a16="http://schemas.microsoft.com/office/drawing/2014/main" id="{3A999CF3-C016-1CBF-6356-8C75EDD9AA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14" y="1162"/>
                <a:ext cx="178" cy="144"/>
              </a:xfrm>
              <a:custGeom>
                <a:avLst/>
                <a:gdLst>
                  <a:gd name="T0" fmla="*/ 0 w 75"/>
                  <a:gd name="T1" fmla="*/ 60 h 61"/>
                  <a:gd name="T2" fmla="*/ 2 w 75"/>
                  <a:gd name="T3" fmla="*/ 58 h 61"/>
                  <a:gd name="T4" fmla="*/ 10 w 75"/>
                  <a:gd name="T5" fmla="*/ 57 h 61"/>
                  <a:gd name="T6" fmla="*/ 11 w 75"/>
                  <a:gd name="T7" fmla="*/ 58 h 61"/>
                  <a:gd name="T8" fmla="*/ 10 w 75"/>
                  <a:gd name="T9" fmla="*/ 60 h 61"/>
                  <a:gd name="T10" fmla="*/ 2 w 75"/>
                  <a:gd name="T11" fmla="*/ 61 h 61"/>
                  <a:gd name="T12" fmla="*/ 2 w 75"/>
                  <a:gd name="T13" fmla="*/ 61 h 61"/>
                  <a:gd name="T14" fmla="*/ 0 w 75"/>
                  <a:gd name="T15" fmla="*/ 60 h 61"/>
                  <a:gd name="T16" fmla="*/ 18 w 75"/>
                  <a:gd name="T17" fmla="*/ 57 h 61"/>
                  <a:gd name="T18" fmla="*/ 19 w 75"/>
                  <a:gd name="T19" fmla="*/ 55 h 61"/>
                  <a:gd name="T20" fmla="*/ 26 w 75"/>
                  <a:gd name="T21" fmla="*/ 52 h 61"/>
                  <a:gd name="T22" fmla="*/ 28 w 75"/>
                  <a:gd name="T23" fmla="*/ 53 h 61"/>
                  <a:gd name="T24" fmla="*/ 28 w 75"/>
                  <a:gd name="T25" fmla="*/ 55 h 61"/>
                  <a:gd name="T26" fmla="*/ 20 w 75"/>
                  <a:gd name="T27" fmla="*/ 58 h 61"/>
                  <a:gd name="T28" fmla="*/ 20 w 75"/>
                  <a:gd name="T29" fmla="*/ 58 h 61"/>
                  <a:gd name="T30" fmla="*/ 20 w 75"/>
                  <a:gd name="T31" fmla="*/ 58 h 61"/>
                  <a:gd name="T32" fmla="*/ 18 w 75"/>
                  <a:gd name="T33" fmla="*/ 57 h 61"/>
                  <a:gd name="T34" fmla="*/ 35 w 75"/>
                  <a:gd name="T35" fmla="*/ 50 h 61"/>
                  <a:gd name="T36" fmla="*/ 35 w 75"/>
                  <a:gd name="T37" fmla="*/ 48 h 61"/>
                  <a:gd name="T38" fmla="*/ 42 w 75"/>
                  <a:gd name="T39" fmla="*/ 44 h 61"/>
                  <a:gd name="T40" fmla="*/ 44 w 75"/>
                  <a:gd name="T41" fmla="*/ 44 h 61"/>
                  <a:gd name="T42" fmla="*/ 44 w 75"/>
                  <a:gd name="T43" fmla="*/ 46 h 61"/>
                  <a:gd name="T44" fmla="*/ 37 w 75"/>
                  <a:gd name="T45" fmla="*/ 51 h 61"/>
                  <a:gd name="T46" fmla="*/ 36 w 75"/>
                  <a:gd name="T47" fmla="*/ 51 h 61"/>
                  <a:gd name="T48" fmla="*/ 35 w 75"/>
                  <a:gd name="T49" fmla="*/ 50 h 61"/>
                  <a:gd name="T50" fmla="*/ 50 w 75"/>
                  <a:gd name="T51" fmla="*/ 40 h 61"/>
                  <a:gd name="T52" fmla="*/ 50 w 75"/>
                  <a:gd name="T53" fmla="*/ 38 h 61"/>
                  <a:gd name="T54" fmla="*/ 55 w 75"/>
                  <a:gd name="T55" fmla="*/ 32 h 61"/>
                  <a:gd name="T56" fmla="*/ 57 w 75"/>
                  <a:gd name="T57" fmla="*/ 32 h 61"/>
                  <a:gd name="T58" fmla="*/ 57 w 75"/>
                  <a:gd name="T59" fmla="*/ 34 h 61"/>
                  <a:gd name="T60" fmla="*/ 52 w 75"/>
                  <a:gd name="T61" fmla="*/ 40 h 61"/>
                  <a:gd name="T62" fmla="*/ 51 w 75"/>
                  <a:gd name="T63" fmla="*/ 40 h 61"/>
                  <a:gd name="T64" fmla="*/ 50 w 75"/>
                  <a:gd name="T65" fmla="*/ 40 h 61"/>
                  <a:gd name="T66" fmla="*/ 61 w 75"/>
                  <a:gd name="T67" fmla="*/ 26 h 61"/>
                  <a:gd name="T68" fmla="*/ 61 w 75"/>
                  <a:gd name="T69" fmla="*/ 24 h 61"/>
                  <a:gd name="T70" fmla="*/ 65 w 75"/>
                  <a:gd name="T71" fmla="*/ 18 h 61"/>
                  <a:gd name="T72" fmla="*/ 67 w 75"/>
                  <a:gd name="T73" fmla="*/ 17 h 61"/>
                  <a:gd name="T74" fmla="*/ 68 w 75"/>
                  <a:gd name="T75" fmla="*/ 19 h 61"/>
                  <a:gd name="T76" fmla="*/ 64 w 75"/>
                  <a:gd name="T77" fmla="*/ 26 h 61"/>
                  <a:gd name="T78" fmla="*/ 62 w 75"/>
                  <a:gd name="T79" fmla="*/ 27 h 61"/>
                  <a:gd name="T80" fmla="*/ 61 w 75"/>
                  <a:gd name="T81" fmla="*/ 26 h 61"/>
                  <a:gd name="T82" fmla="*/ 70 w 75"/>
                  <a:gd name="T83" fmla="*/ 11 h 61"/>
                  <a:gd name="T84" fmla="*/ 69 w 75"/>
                  <a:gd name="T85" fmla="*/ 9 h 61"/>
                  <a:gd name="T86" fmla="*/ 72 w 75"/>
                  <a:gd name="T87" fmla="*/ 1 h 61"/>
                  <a:gd name="T88" fmla="*/ 74 w 75"/>
                  <a:gd name="T89" fmla="*/ 0 h 61"/>
                  <a:gd name="T90" fmla="*/ 75 w 75"/>
                  <a:gd name="T91" fmla="*/ 2 h 61"/>
                  <a:gd name="T92" fmla="*/ 72 w 75"/>
                  <a:gd name="T93" fmla="*/ 10 h 61"/>
                  <a:gd name="T94" fmla="*/ 71 w 75"/>
                  <a:gd name="T95" fmla="*/ 11 h 61"/>
                  <a:gd name="T96" fmla="*/ 70 w 75"/>
                  <a:gd name="T97" fmla="*/ 1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5" h="61">
                    <a:moveTo>
                      <a:pt x="0" y="60"/>
                    </a:moveTo>
                    <a:cubicBezTo>
                      <a:pt x="0" y="59"/>
                      <a:pt x="1" y="58"/>
                      <a:pt x="2" y="58"/>
                    </a:cubicBezTo>
                    <a:cubicBezTo>
                      <a:pt x="2" y="58"/>
                      <a:pt x="5" y="58"/>
                      <a:pt x="10" y="57"/>
                    </a:cubicBezTo>
                    <a:cubicBezTo>
                      <a:pt x="10" y="57"/>
                      <a:pt x="11" y="58"/>
                      <a:pt x="11" y="58"/>
                    </a:cubicBezTo>
                    <a:cubicBezTo>
                      <a:pt x="11" y="59"/>
                      <a:pt x="11" y="60"/>
                      <a:pt x="10" y="60"/>
                    </a:cubicBezTo>
                    <a:cubicBezTo>
                      <a:pt x="5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1" y="61"/>
                      <a:pt x="0" y="61"/>
                      <a:pt x="0" y="60"/>
                    </a:cubicBezTo>
                    <a:close/>
                    <a:moveTo>
                      <a:pt x="18" y="57"/>
                    </a:moveTo>
                    <a:cubicBezTo>
                      <a:pt x="18" y="56"/>
                      <a:pt x="18" y="55"/>
                      <a:pt x="19" y="55"/>
                    </a:cubicBezTo>
                    <a:cubicBezTo>
                      <a:pt x="21" y="54"/>
                      <a:pt x="24" y="53"/>
                      <a:pt x="26" y="52"/>
                    </a:cubicBezTo>
                    <a:cubicBezTo>
                      <a:pt x="27" y="52"/>
                      <a:pt x="28" y="52"/>
                      <a:pt x="28" y="53"/>
                    </a:cubicBezTo>
                    <a:cubicBezTo>
                      <a:pt x="29" y="54"/>
                      <a:pt x="28" y="55"/>
                      <a:pt x="28" y="55"/>
                    </a:cubicBezTo>
                    <a:cubicBezTo>
                      <a:pt x="25" y="56"/>
                      <a:pt x="22" y="57"/>
                      <a:pt x="20" y="58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19" y="58"/>
                      <a:pt x="18" y="57"/>
                      <a:pt x="18" y="57"/>
                    </a:cubicBezTo>
                    <a:close/>
                    <a:moveTo>
                      <a:pt x="35" y="50"/>
                    </a:moveTo>
                    <a:cubicBezTo>
                      <a:pt x="34" y="49"/>
                      <a:pt x="35" y="48"/>
                      <a:pt x="35" y="48"/>
                    </a:cubicBezTo>
                    <a:cubicBezTo>
                      <a:pt x="38" y="47"/>
                      <a:pt x="40" y="45"/>
                      <a:pt x="42" y="44"/>
                    </a:cubicBezTo>
                    <a:cubicBezTo>
                      <a:pt x="43" y="43"/>
                      <a:pt x="44" y="44"/>
                      <a:pt x="44" y="44"/>
                    </a:cubicBezTo>
                    <a:cubicBezTo>
                      <a:pt x="45" y="45"/>
                      <a:pt x="44" y="46"/>
                      <a:pt x="44" y="46"/>
                    </a:cubicBezTo>
                    <a:cubicBezTo>
                      <a:pt x="41" y="48"/>
                      <a:pt x="39" y="49"/>
                      <a:pt x="37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1"/>
                      <a:pt x="35" y="51"/>
                      <a:pt x="35" y="50"/>
                    </a:cubicBezTo>
                    <a:close/>
                    <a:moveTo>
                      <a:pt x="50" y="40"/>
                    </a:moveTo>
                    <a:cubicBezTo>
                      <a:pt x="49" y="39"/>
                      <a:pt x="49" y="38"/>
                      <a:pt x="50" y="38"/>
                    </a:cubicBezTo>
                    <a:cubicBezTo>
                      <a:pt x="51" y="36"/>
                      <a:pt x="53" y="34"/>
                      <a:pt x="55" y="32"/>
                    </a:cubicBezTo>
                    <a:cubicBezTo>
                      <a:pt x="56" y="31"/>
                      <a:pt x="57" y="31"/>
                      <a:pt x="57" y="32"/>
                    </a:cubicBezTo>
                    <a:cubicBezTo>
                      <a:pt x="58" y="33"/>
                      <a:pt x="58" y="33"/>
                      <a:pt x="57" y="34"/>
                    </a:cubicBezTo>
                    <a:cubicBezTo>
                      <a:pt x="55" y="36"/>
                      <a:pt x="54" y="38"/>
                      <a:pt x="52" y="40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0" y="40"/>
                      <a:pt x="50" y="40"/>
                      <a:pt x="50" y="40"/>
                    </a:cubicBezTo>
                    <a:close/>
                    <a:moveTo>
                      <a:pt x="61" y="26"/>
                    </a:moveTo>
                    <a:cubicBezTo>
                      <a:pt x="61" y="26"/>
                      <a:pt x="61" y="25"/>
                      <a:pt x="61" y="24"/>
                    </a:cubicBezTo>
                    <a:cubicBezTo>
                      <a:pt x="62" y="22"/>
                      <a:pt x="64" y="20"/>
                      <a:pt x="65" y="18"/>
                    </a:cubicBezTo>
                    <a:cubicBezTo>
                      <a:pt x="66" y="17"/>
                      <a:pt x="66" y="17"/>
                      <a:pt x="67" y="17"/>
                    </a:cubicBezTo>
                    <a:cubicBezTo>
                      <a:pt x="68" y="17"/>
                      <a:pt x="68" y="18"/>
                      <a:pt x="68" y="19"/>
                    </a:cubicBezTo>
                    <a:cubicBezTo>
                      <a:pt x="66" y="22"/>
                      <a:pt x="65" y="24"/>
                      <a:pt x="64" y="26"/>
                    </a:cubicBezTo>
                    <a:cubicBezTo>
                      <a:pt x="63" y="26"/>
                      <a:pt x="63" y="27"/>
                      <a:pt x="62" y="27"/>
                    </a:cubicBezTo>
                    <a:lnTo>
                      <a:pt x="61" y="26"/>
                    </a:lnTo>
                    <a:close/>
                    <a:moveTo>
                      <a:pt x="70" y="11"/>
                    </a:moveTo>
                    <a:cubicBezTo>
                      <a:pt x="69" y="10"/>
                      <a:pt x="69" y="10"/>
                      <a:pt x="69" y="9"/>
                    </a:cubicBezTo>
                    <a:cubicBezTo>
                      <a:pt x="70" y="6"/>
                      <a:pt x="71" y="4"/>
                      <a:pt x="72" y="1"/>
                    </a:cubicBezTo>
                    <a:cubicBezTo>
                      <a:pt x="72" y="1"/>
                      <a:pt x="73" y="0"/>
                      <a:pt x="74" y="0"/>
                    </a:cubicBezTo>
                    <a:cubicBezTo>
                      <a:pt x="75" y="1"/>
                      <a:pt x="75" y="1"/>
                      <a:pt x="75" y="2"/>
                    </a:cubicBezTo>
                    <a:cubicBezTo>
                      <a:pt x="74" y="5"/>
                      <a:pt x="73" y="7"/>
                      <a:pt x="72" y="10"/>
                    </a:cubicBezTo>
                    <a:cubicBezTo>
                      <a:pt x="72" y="10"/>
                      <a:pt x="71" y="11"/>
                      <a:pt x="71" y="11"/>
                    </a:cubicBezTo>
                    <a:lnTo>
                      <a:pt x="70" y="11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1" name="Freeform 159">
                <a:extLst>
                  <a:ext uri="{FF2B5EF4-FFF2-40B4-BE49-F238E27FC236}">
                    <a16:creationId xmlns:a16="http://schemas.microsoft.com/office/drawing/2014/main" id="{999A77B8-C0FC-04F0-6D95-04AF93D924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1" y="1138"/>
                <a:ext cx="203" cy="230"/>
              </a:xfrm>
              <a:custGeom>
                <a:avLst/>
                <a:gdLst>
                  <a:gd name="T0" fmla="*/ 77 w 86"/>
                  <a:gd name="T1" fmla="*/ 95 h 97"/>
                  <a:gd name="T2" fmla="*/ 78 w 86"/>
                  <a:gd name="T3" fmla="*/ 92 h 97"/>
                  <a:gd name="T4" fmla="*/ 86 w 86"/>
                  <a:gd name="T5" fmla="*/ 96 h 97"/>
                  <a:gd name="T6" fmla="*/ 84 w 86"/>
                  <a:gd name="T7" fmla="*/ 97 h 97"/>
                  <a:gd name="T8" fmla="*/ 60 w 86"/>
                  <a:gd name="T9" fmla="*/ 88 h 97"/>
                  <a:gd name="T10" fmla="*/ 59 w 86"/>
                  <a:gd name="T11" fmla="*/ 86 h 97"/>
                  <a:gd name="T12" fmla="*/ 68 w 86"/>
                  <a:gd name="T13" fmla="*/ 89 h 97"/>
                  <a:gd name="T14" fmla="*/ 68 w 86"/>
                  <a:gd name="T15" fmla="*/ 91 h 97"/>
                  <a:gd name="T16" fmla="*/ 51 w 86"/>
                  <a:gd name="T17" fmla="*/ 83 h 97"/>
                  <a:gd name="T18" fmla="*/ 44 w 86"/>
                  <a:gd name="T19" fmla="*/ 76 h 97"/>
                  <a:gd name="T20" fmla="*/ 53 w 86"/>
                  <a:gd name="T21" fmla="*/ 80 h 97"/>
                  <a:gd name="T22" fmla="*/ 52 w 86"/>
                  <a:gd name="T23" fmla="*/ 83 h 97"/>
                  <a:gd name="T24" fmla="*/ 37 w 86"/>
                  <a:gd name="T25" fmla="*/ 72 h 97"/>
                  <a:gd name="T26" fmla="*/ 31 w 86"/>
                  <a:gd name="T27" fmla="*/ 64 h 97"/>
                  <a:gd name="T28" fmla="*/ 39 w 86"/>
                  <a:gd name="T29" fmla="*/ 70 h 97"/>
                  <a:gd name="T30" fmla="*/ 38 w 86"/>
                  <a:gd name="T31" fmla="*/ 72 h 97"/>
                  <a:gd name="T32" fmla="*/ 24 w 86"/>
                  <a:gd name="T33" fmla="*/ 59 h 97"/>
                  <a:gd name="T34" fmla="*/ 20 w 86"/>
                  <a:gd name="T35" fmla="*/ 50 h 97"/>
                  <a:gd name="T36" fmla="*/ 26 w 86"/>
                  <a:gd name="T37" fmla="*/ 57 h 97"/>
                  <a:gd name="T38" fmla="*/ 25 w 86"/>
                  <a:gd name="T39" fmla="*/ 59 h 97"/>
                  <a:gd name="T40" fmla="*/ 14 w 86"/>
                  <a:gd name="T41" fmla="*/ 43 h 97"/>
                  <a:gd name="T42" fmla="*/ 11 w 86"/>
                  <a:gd name="T43" fmla="*/ 34 h 97"/>
                  <a:gd name="T44" fmla="*/ 16 w 86"/>
                  <a:gd name="T45" fmla="*/ 42 h 97"/>
                  <a:gd name="T46" fmla="*/ 15 w 86"/>
                  <a:gd name="T47" fmla="*/ 44 h 97"/>
                  <a:gd name="T48" fmla="*/ 6 w 86"/>
                  <a:gd name="T49" fmla="*/ 27 h 97"/>
                  <a:gd name="T50" fmla="*/ 5 w 86"/>
                  <a:gd name="T51" fmla="*/ 17 h 97"/>
                  <a:gd name="T52" fmla="*/ 9 w 86"/>
                  <a:gd name="T53" fmla="*/ 26 h 97"/>
                  <a:gd name="T54" fmla="*/ 8 w 86"/>
                  <a:gd name="T55" fmla="*/ 28 h 97"/>
                  <a:gd name="T56" fmla="*/ 1 w 86"/>
                  <a:gd name="T57" fmla="*/ 9 h 97"/>
                  <a:gd name="T58" fmla="*/ 1 w 86"/>
                  <a:gd name="T59" fmla="*/ 0 h 97"/>
                  <a:gd name="T60" fmla="*/ 4 w 86"/>
                  <a:gd name="T61" fmla="*/ 9 h 97"/>
                  <a:gd name="T62" fmla="*/ 3 w 86"/>
                  <a:gd name="T63" fmla="*/ 1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97">
                    <a:moveTo>
                      <a:pt x="84" y="97"/>
                    </a:moveTo>
                    <a:cubicBezTo>
                      <a:pt x="82" y="97"/>
                      <a:pt x="79" y="96"/>
                      <a:pt x="77" y="95"/>
                    </a:cubicBezTo>
                    <a:cubicBezTo>
                      <a:pt x="76" y="95"/>
                      <a:pt x="75" y="94"/>
                      <a:pt x="76" y="93"/>
                    </a:cubicBezTo>
                    <a:cubicBezTo>
                      <a:pt x="76" y="92"/>
                      <a:pt x="77" y="92"/>
                      <a:pt x="78" y="92"/>
                    </a:cubicBezTo>
                    <a:cubicBezTo>
                      <a:pt x="80" y="93"/>
                      <a:pt x="82" y="94"/>
                      <a:pt x="85" y="94"/>
                    </a:cubicBezTo>
                    <a:cubicBezTo>
                      <a:pt x="86" y="95"/>
                      <a:pt x="86" y="96"/>
                      <a:pt x="86" y="96"/>
                    </a:cubicBezTo>
                    <a:cubicBezTo>
                      <a:pt x="86" y="97"/>
                      <a:pt x="85" y="97"/>
                      <a:pt x="85" y="97"/>
                    </a:cubicBezTo>
                    <a:lnTo>
                      <a:pt x="84" y="97"/>
                    </a:lnTo>
                    <a:close/>
                    <a:moveTo>
                      <a:pt x="67" y="91"/>
                    </a:moveTo>
                    <a:cubicBezTo>
                      <a:pt x="65" y="90"/>
                      <a:pt x="62" y="89"/>
                      <a:pt x="60" y="88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59" y="87"/>
                      <a:pt x="59" y="87"/>
                      <a:pt x="59" y="86"/>
                    </a:cubicBezTo>
                    <a:cubicBezTo>
                      <a:pt x="60" y="85"/>
                      <a:pt x="60" y="85"/>
                      <a:pt x="61" y="85"/>
                    </a:cubicBezTo>
                    <a:cubicBezTo>
                      <a:pt x="64" y="86"/>
                      <a:pt x="66" y="87"/>
                      <a:pt x="68" y="89"/>
                    </a:cubicBezTo>
                    <a:cubicBezTo>
                      <a:pt x="69" y="89"/>
                      <a:pt x="69" y="90"/>
                      <a:pt x="69" y="90"/>
                    </a:cubicBezTo>
                    <a:cubicBezTo>
                      <a:pt x="69" y="91"/>
                      <a:pt x="68" y="91"/>
                      <a:pt x="68" y="91"/>
                    </a:cubicBezTo>
                    <a:lnTo>
                      <a:pt x="67" y="91"/>
                    </a:lnTo>
                    <a:close/>
                    <a:moveTo>
                      <a:pt x="51" y="83"/>
                    </a:moveTo>
                    <a:cubicBezTo>
                      <a:pt x="49" y="81"/>
                      <a:pt x="47" y="80"/>
                      <a:pt x="44" y="78"/>
                    </a:cubicBezTo>
                    <a:cubicBezTo>
                      <a:pt x="44" y="78"/>
                      <a:pt x="44" y="77"/>
                      <a:pt x="44" y="76"/>
                    </a:cubicBezTo>
                    <a:cubicBezTo>
                      <a:pt x="45" y="75"/>
                      <a:pt x="46" y="75"/>
                      <a:pt x="46" y="76"/>
                    </a:cubicBezTo>
                    <a:cubicBezTo>
                      <a:pt x="48" y="77"/>
                      <a:pt x="50" y="79"/>
                      <a:pt x="53" y="80"/>
                    </a:cubicBezTo>
                    <a:cubicBezTo>
                      <a:pt x="53" y="81"/>
                      <a:pt x="54" y="82"/>
                      <a:pt x="53" y="82"/>
                    </a:cubicBezTo>
                    <a:cubicBezTo>
                      <a:pt x="53" y="83"/>
                      <a:pt x="52" y="83"/>
                      <a:pt x="52" y="83"/>
                    </a:cubicBezTo>
                    <a:lnTo>
                      <a:pt x="51" y="83"/>
                    </a:lnTo>
                    <a:close/>
                    <a:moveTo>
                      <a:pt x="37" y="72"/>
                    </a:moveTo>
                    <a:cubicBezTo>
                      <a:pt x="34" y="70"/>
                      <a:pt x="33" y="68"/>
                      <a:pt x="31" y="66"/>
                    </a:cubicBezTo>
                    <a:cubicBezTo>
                      <a:pt x="30" y="66"/>
                      <a:pt x="30" y="65"/>
                      <a:pt x="31" y="64"/>
                    </a:cubicBezTo>
                    <a:cubicBezTo>
                      <a:pt x="31" y="64"/>
                      <a:pt x="32" y="64"/>
                      <a:pt x="33" y="64"/>
                    </a:cubicBezTo>
                    <a:cubicBezTo>
                      <a:pt x="35" y="66"/>
                      <a:pt x="37" y="68"/>
                      <a:pt x="39" y="70"/>
                    </a:cubicBezTo>
                    <a:cubicBezTo>
                      <a:pt x="39" y="70"/>
                      <a:pt x="39" y="71"/>
                      <a:pt x="39" y="72"/>
                    </a:cubicBezTo>
                    <a:cubicBezTo>
                      <a:pt x="38" y="72"/>
                      <a:pt x="38" y="72"/>
                      <a:pt x="38" y="72"/>
                    </a:cubicBezTo>
                    <a:lnTo>
                      <a:pt x="37" y="72"/>
                    </a:lnTo>
                    <a:close/>
                    <a:moveTo>
                      <a:pt x="24" y="59"/>
                    </a:moveTo>
                    <a:cubicBezTo>
                      <a:pt x="22" y="56"/>
                      <a:pt x="21" y="54"/>
                      <a:pt x="19" y="52"/>
                    </a:cubicBezTo>
                    <a:cubicBezTo>
                      <a:pt x="19" y="51"/>
                      <a:pt x="19" y="50"/>
                      <a:pt x="20" y="50"/>
                    </a:cubicBezTo>
                    <a:cubicBezTo>
                      <a:pt x="20" y="50"/>
                      <a:pt x="21" y="50"/>
                      <a:pt x="22" y="50"/>
                    </a:cubicBezTo>
                    <a:cubicBezTo>
                      <a:pt x="23" y="52"/>
                      <a:pt x="25" y="55"/>
                      <a:pt x="26" y="57"/>
                    </a:cubicBezTo>
                    <a:cubicBezTo>
                      <a:pt x="27" y="57"/>
                      <a:pt x="27" y="58"/>
                      <a:pt x="26" y="59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5" y="59"/>
                      <a:pt x="24" y="59"/>
                      <a:pt x="24" y="59"/>
                    </a:cubicBezTo>
                    <a:close/>
                    <a:moveTo>
                      <a:pt x="14" y="43"/>
                    </a:moveTo>
                    <a:cubicBezTo>
                      <a:pt x="12" y="41"/>
                      <a:pt x="11" y="39"/>
                      <a:pt x="10" y="36"/>
                    </a:cubicBezTo>
                    <a:cubicBezTo>
                      <a:pt x="10" y="35"/>
                      <a:pt x="10" y="35"/>
                      <a:pt x="11" y="34"/>
                    </a:cubicBezTo>
                    <a:cubicBezTo>
                      <a:pt x="12" y="34"/>
                      <a:pt x="12" y="34"/>
                      <a:pt x="13" y="35"/>
                    </a:cubicBezTo>
                    <a:cubicBezTo>
                      <a:pt x="14" y="37"/>
                      <a:pt x="15" y="40"/>
                      <a:pt x="16" y="42"/>
                    </a:cubicBezTo>
                    <a:cubicBezTo>
                      <a:pt x="17" y="43"/>
                      <a:pt x="17" y="44"/>
                      <a:pt x="16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44"/>
                      <a:pt x="14" y="44"/>
                      <a:pt x="14" y="43"/>
                    </a:cubicBezTo>
                    <a:close/>
                    <a:moveTo>
                      <a:pt x="6" y="27"/>
                    </a:moveTo>
                    <a:cubicBezTo>
                      <a:pt x="5" y="24"/>
                      <a:pt x="4" y="22"/>
                      <a:pt x="4" y="19"/>
                    </a:cubicBezTo>
                    <a:cubicBezTo>
                      <a:pt x="3" y="18"/>
                      <a:pt x="4" y="18"/>
                      <a:pt x="5" y="17"/>
                    </a:cubicBezTo>
                    <a:cubicBezTo>
                      <a:pt x="5" y="17"/>
                      <a:pt x="6" y="18"/>
                      <a:pt x="7" y="18"/>
                    </a:cubicBezTo>
                    <a:cubicBezTo>
                      <a:pt x="7" y="21"/>
                      <a:pt x="8" y="23"/>
                      <a:pt x="9" y="26"/>
                    </a:cubicBezTo>
                    <a:cubicBezTo>
                      <a:pt x="9" y="27"/>
                      <a:pt x="9" y="27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8"/>
                      <a:pt x="6" y="28"/>
                      <a:pt x="6" y="27"/>
                    </a:cubicBezTo>
                    <a:close/>
                    <a:moveTo>
                      <a:pt x="1" y="9"/>
                    </a:moveTo>
                    <a:cubicBezTo>
                      <a:pt x="0" y="4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4"/>
                      <a:pt x="4" y="9"/>
                    </a:cubicBezTo>
                    <a:cubicBezTo>
                      <a:pt x="4" y="10"/>
                      <a:pt x="4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1" y="10"/>
                      <a:pt x="1" y="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2" name="Freeform 160">
                <a:extLst>
                  <a:ext uri="{FF2B5EF4-FFF2-40B4-BE49-F238E27FC236}">
                    <a16:creationId xmlns:a16="http://schemas.microsoft.com/office/drawing/2014/main" id="{86E1BC8B-634E-94F7-E0B3-DD6BD9BB04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3" y="1138"/>
                <a:ext cx="208" cy="163"/>
              </a:xfrm>
              <a:custGeom>
                <a:avLst/>
                <a:gdLst>
                  <a:gd name="T0" fmla="*/ 86 w 88"/>
                  <a:gd name="T1" fmla="*/ 69 h 69"/>
                  <a:gd name="T2" fmla="*/ 81 w 88"/>
                  <a:gd name="T3" fmla="*/ 68 h 69"/>
                  <a:gd name="T4" fmla="*/ 80 w 88"/>
                  <a:gd name="T5" fmla="*/ 66 h 69"/>
                  <a:gd name="T6" fmla="*/ 82 w 88"/>
                  <a:gd name="T7" fmla="*/ 65 h 69"/>
                  <a:gd name="T8" fmla="*/ 87 w 88"/>
                  <a:gd name="T9" fmla="*/ 66 h 69"/>
                  <a:gd name="T10" fmla="*/ 88 w 88"/>
                  <a:gd name="T11" fmla="*/ 68 h 69"/>
                  <a:gd name="T12" fmla="*/ 87 w 88"/>
                  <a:gd name="T13" fmla="*/ 69 h 69"/>
                  <a:gd name="T14" fmla="*/ 86 w 88"/>
                  <a:gd name="T15" fmla="*/ 69 h 69"/>
                  <a:gd name="T16" fmla="*/ 71 w 88"/>
                  <a:gd name="T17" fmla="*/ 66 h 69"/>
                  <a:gd name="T18" fmla="*/ 64 w 88"/>
                  <a:gd name="T19" fmla="*/ 64 h 69"/>
                  <a:gd name="T20" fmla="*/ 64 w 88"/>
                  <a:gd name="T21" fmla="*/ 64 h 69"/>
                  <a:gd name="T22" fmla="*/ 63 w 88"/>
                  <a:gd name="T23" fmla="*/ 62 h 69"/>
                  <a:gd name="T24" fmla="*/ 65 w 88"/>
                  <a:gd name="T25" fmla="*/ 61 h 69"/>
                  <a:gd name="T26" fmla="*/ 72 w 88"/>
                  <a:gd name="T27" fmla="*/ 63 h 69"/>
                  <a:gd name="T28" fmla="*/ 73 w 88"/>
                  <a:gd name="T29" fmla="*/ 65 h 69"/>
                  <a:gd name="T30" fmla="*/ 72 w 88"/>
                  <a:gd name="T31" fmla="*/ 66 h 69"/>
                  <a:gd name="T32" fmla="*/ 71 w 88"/>
                  <a:gd name="T33" fmla="*/ 66 h 69"/>
                  <a:gd name="T34" fmla="*/ 54 w 88"/>
                  <a:gd name="T35" fmla="*/ 60 h 69"/>
                  <a:gd name="T36" fmla="*/ 47 w 88"/>
                  <a:gd name="T37" fmla="*/ 56 h 69"/>
                  <a:gd name="T38" fmla="*/ 46 w 88"/>
                  <a:gd name="T39" fmla="*/ 54 h 69"/>
                  <a:gd name="T40" fmla="*/ 48 w 88"/>
                  <a:gd name="T41" fmla="*/ 54 h 69"/>
                  <a:gd name="T42" fmla="*/ 55 w 88"/>
                  <a:gd name="T43" fmla="*/ 57 h 69"/>
                  <a:gd name="T44" fmla="*/ 56 w 88"/>
                  <a:gd name="T45" fmla="*/ 59 h 69"/>
                  <a:gd name="T46" fmla="*/ 55 w 88"/>
                  <a:gd name="T47" fmla="*/ 60 h 69"/>
                  <a:gd name="T48" fmla="*/ 54 w 88"/>
                  <a:gd name="T49" fmla="*/ 60 h 69"/>
                  <a:gd name="T50" fmla="*/ 38 w 88"/>
                  <a:gd name="T51" fmla="*/ 51 h 69"/>
                  <a:gd name="T52" fmla="*/ 32 w 88"/>
                  <a:gd name="T53" fmla="*/ 46 h 69"/>
                  <a:gd name="T54" fmla="*/ 32 w 88"/>
                  <a:gd name="T55" fmla="*/ 46 h 69"/>
                  <a:gd name="T56" fmla="*/ 32 w 88"/>
                  <a:gd name="T57" fmla="*/ 44 h 69"/>
                  <a:gd name="T58" fmla="*/ 34 w 88"/>
                  <a:gd name="T59" fmla="*/ 44 h 69"/>
                  <a:gd name="T60" fmla="*/ 40 w 88"/>
                  <a:gd name="T61" fmla="*/ 49 h 69"/>
                  <a:gd name="T62" fmla="*/ 40 w 88"/>
                  <a:gd name="T63" fmla="*/ 51 h 69"/>
                  <a:gd name="T64" fmla="*/ 39 w 88"/>
                  <a:gd name="T65" fmla="*/ 51 h 69"/>
                  <a:gd name="T66" fmla="*/ 38 w 88"/>
                  <a:gd name="T67" fmla="*/ 51 h 69"/>
                  <a:gd name="T68" fmla="*/ 24 w 88"/>
                  <a:gd name="T69" fmla="*/ 39 h 69"/>
                  <a:gd name="T70" fmla="*/ 19 w 88"/>
                  <a:gd name="T71" fmla="*/ 33 h 69"/>
                  <a:gd name="T72" fmla="*/ 19 w 88"/>
                  <a:gd name="T73" fmla="*/ 33 h 69"/>
                  <a:gd name="T74" fmla="*/ 19 w 88"/>
                  <a:gd name="T75" fmla="*/ 31 h 69"/>
                  <a:gd name="T76" fmla="*/ 21 w 88"/>
                  <a:gd name="T77" fmla="*/ 32 h 69"/>
                  <a:gd name="T78" fmla="*/ 26 w 88"/>
                  <a:gd name="T79" fmla="*/ 37 h 69"/>
                  <a:gd name="T80" fmla="*/ 26 w 88"/>
                  <a:gd name="T81" fmla="*/ 39 h 69"/>
                  <a:gd name="T82" fmla="*/ 25 w 88"/>
                  <a:gd name="T83" fmla="*/ 40 h 69"/>
                  <a:gd name="T84" fmla="*/ 24 w 88"/>
                  <a:gd name="T85" fmla="*/ 39 h 69"/>
                  <a:gd name="T86" fmla="*/ 12 w 88"/>
                  <a:gd name="T87" fmla="*/ 25 h 69"/>
                  <a:gd name="T88" fmla="*/ 8 w 88"/>
                  <a:gd name="T89" fmla="*/ 19 h 69"/>
                  <a:gd name="T90" fmla="*/ 9 w 88"/>
                  <a:gd name="T91" fmla="*/ 17 h 69"/>
                  <a:gd name="T92" fmla="*/ 11 w 88"/>
                  <a:gd name="T93" fmla="*/ 17 h 69"/>
                  <a:gd name="T94" fmla="*/ 15 w 88"/>
                  <a:gd name="T95" fmla="*/ 24 h 69"/>
                  <a:gd name="T96" fmla="*/ 15 w 88"/>
                  <a:gd name="T97" fmla="*/ 26 h 69"/>
                  <a:gd name="T98" fmla="*/ 14 w 88"/>
                  <a:gd name="T99" fmla="*/ 26 h 69"/>
                  <a:gd name="T100" fmla="*/ 12 w 88"/>
                  <a:gd name="T101" fmla="*/ 25 h 69"/>
                  <a:gd name="T102" fmla="*/ 3 w 88"/>
                  <a:gd name="T103" fmla="*/ 10 h 69"/>
                  <a:gd name="T104" fmla="*/ 0 w 88"/>
                  <a:gd name="T105" fmla="*/ 2 h 69"/>
                  <a:gd name="T106" fmla="*/ 0 w 88"/>
                  <a:gd name="T107" fmla="*/ 2 h 69"/>
                  <a:gd name="T108" fmla="*/ 1 w 88"/>
                  <a:gd name="T109" fmla="*/ 0 h 69"/>
                  <a:gd name="T110" fmla="*/ 3 w 88"/>
                  <a:gd name="T111" fmla="*/ 1 h 69"/>
                  <a:gd name="T112" fmla="*/ 6 w 88"/>
                  <a:gd name="T113" fmla="*/ 8 h 69"/>
                  <a:gd name="T114" fmla="*/ 5 w 88"/>
                  <a:gd name="T115" fmla="*/ 10 h 69"/>
                  <a:gd name="T116" fmla="*/ 5 w 88"/>
                  <a:gd name="T117" fmla="*/ 10 h 69"/>
                  <a:gd name="T118" fmla="*/ 3 w 88"/>
                  <a:gd name="T119" fmla="*/ 1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" h="69">
                    <a:moveTo>
                      <a:pt x="86" y="69"/>
                    </a:moveTo>
                    <a:cubicBezTo>
                      <a:pt x="85" y="69"/>
                      <a:pt x="83" y="68"/>
                      <a:pt x="81" y="68"/>
                    </a:cubicBezTo>
                    <a:cubicBezTo>
                      <a:pt x="80" y="68"/>
                      <a:pt x="80" y="67"/>
                      <a:pt x="80" y="66"/>
                    </a:cubicBezTo>
                    <a:cubicBezTo>
                      <a:pt x="80" y="65"/>
                      <a:pt x="81" y="65"/>
                      <a:pt x="82" y="65"/>
                    </a:cubicBezTo>
                    <a:cubicBezTo>
                      <a:pt x="83" y="65"/>
                      <a:pt x="85" y="66"/>
                      <a:pt x="87" y="66"/>
                    </a:cubicBezTo>
                    <a:cubicBezTo>
                      <a:pt x="88" y="66"/>
                      <a:pt x="88" y="67"/>
                      <a:pt x="88" y="68"/>
                    </a:cubicBezTo>
                    <a:cubicBezTo>
                      <a:pt x="88" y="68"/>
                      <a:pt x="87" y="69"/>
                      <a:pt x="87" y="69"/>
                    </a:cubicBezTo>
                    <a:lnTo>
                      <a:pt x="86" y="69"/>
                    </a:lnTo>
                    <a:close/>
                    <a:moveTo>
                      <a:pt x="71" y="66"/>
                    </a:moveTo>
                    <a:cubicBezTo>
                      <a:pt x="69" y="65"/>
                      <a:pt x="66" y="64"/>
                      <a:pt x="64" y="64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63" y="63"/>
                      <a:pt x="62" y="62"/>
                      <a:pt x="63" y="62"/>
                    </a:cubicBezTo>
                    <a:cubicBezTo>
                      <a:pt x="63" y="61"/>
                      <a:pt x="64" y="61"/>
                      <a:pt x="65" y="61"/>
                    </a:cubicBezTo>
                    <a:cubicBezTo>
                      <a:pt x="67" y="62"/>
                      <a:pt x="70" y="62"/>
                      <a:pt x="72" y="63"/>
                    </a:cubicBezTo>
                    <a:cubicBezTo>
                      <a:pt x="73" y="63"/>
                      <a:pt x="73" y="64"/>
                      <a:pt x="73" y="65"/>
                    </a:cubicBezTo>
                    <a:cubicBezTo>
                      <a:pt x="73" y="66"/>
                      <a:pt x="72" y="66"/>
                      <a:pt x="72" y="66"/>
                    </a:cubicBezTo>
                    <a:lnTo>
                      <a:pt x="71" y="66"/>
                    </a:lnTo>
                    <a:close/>
                    <a:moveTo>
                      <a:pt x="54" y="60"/>
                    </a:moveTo>
                    <a:cubicBezTo>
                      <a:pt x="52" y="59"/>
                      <a:pt x="49" y="58"/>
                      <a:pt x="47" y="56"/>
                    </a:cubicBezTo>
                    <a:cubicBezTo>
                      <a:pt x="46" y="56"/>
                      <a:pt x="46" y="55"/>
                      <a:pt x="46" y="54"/>
                    </a:cubicBezTo>
                    <a:cubicBezTo>
                      <a:pt x="47" y="54"/>
                      <a:pt x="48" y="53"/>
                      <a:pt x="48" y="54"/>
                    </a:cubicBezTo>
                    <a:cubicBezTo>
                      <a:pt x="51" y="55"/>
                      <a:pt x="53" y="56"/>
                      <a:pt x="55" y="57"/>
                    </a:cubicBezTo>
                    <a:cubicBezTo>
                      <a:pt x="56" y="58"/>
                      <a:pt x="57" y="58"/>
                      <a:pt x="56" y="59"/>
                    </a:cubicBezTo>
                    <a:cubicBezTo>
                      <a:pt x="56" y="60"/>
                      <a:pt x="55" y="60"/>
                      <a:pt x="55" y="60"/>
                    </a:cubicBezTo>
                    <a:lnTo>
                      <a:pt x="54" y="60"/>
                    </a:lnTo>
                    <a:close/>
                    <a:moveTo>
                      <a:pt x="38" y="51"/>
                    </a:moveTo>
                    <a:cubicBezTo>
                      <a:pt x="36" y="49"/>
                      <a:pt x="34" y="48"/>
                      <a:pt x="32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1" y="46"/>
                      <a:pt x="31" y="45"/>
                      <a:pt x="32" y="44"/>
                    </a:cubicBezTo>
                    <a:cubicBezTo>
                      <a:pt x="32" y="43"/>
                      <a:pt x="33" y="43"/>
                      <a:pt x="34" y="44"/>
                    </a:cubicBezTo>
                    <a:cubicBezTo>
                      <a:pt x="36" y="45"/>
                      <a:pt x="38" y="47"/>
                      <a:pt x="40" y="49"/>
                    </a:cubicBezTo>
                    <a:cubicBezTo>
                      <a:pt x="41" y="49"/>
                      <a:pt x="41" y="50"/>
                      <a:pt x="40" y="51"/>
                    </a:cubicBezTo>
                    <a:cubicBezTo>
                      <a:pt x="40" y="51"/>
                      <a:pt x="40" y="51"/>
                      <a:pt x="39" y="51"/>
                    </a:cubicBezTo>
                    <a:lnTo>
                      <a:pt x="38" y="51"/>
                    </a:lnTo>
                    <a:close/>
                    <a:moveTo>
                      <a:pt x="24" y="39"/>
                    </a:moveTo>
                    <a:cubicBezTo>
                      <a:pt x="22" y="37"/>
                      <a:pt x="20" y="35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3"/>
                      <a:pt x="18" y="32"/>
                      <a:pt x="19" y="31"/>
                    </a:cubicBezTo>
                    <a:cubicBezTo>
                      <a:pt x="20" y="31"/>
                      <a:pt x="20" y="31"/>
                      <a:pt x="21" y="32"/>
                    </a:cubicBezTo>
                    <a:cubicBezTo>
                      <a:pt x="23" y="33"/>
                      <a:pt x="24" y="35"/>
                      <a:pt x="26" y="37"/>
                    </a:cubicBezTo>
                    <a:cubicBezTo>
                      <a:pt x="27" y="38"/>
                      <a:pt x="27" y="39"/>
                      <a:pt x="26" y="39"/>
                    </a:cubicBezTo>
                    <a:cubicBezTo>
                      <a:pt x="26" y="40"/>
                      <a:pt x="26" y="40"/>
                      <a:pt x="25" y="40"/>
                    </a:cubicBezTo>
                    <a:cubicBezTo>
                      <a:pt x="25" y="40"/>
                      <a:pt x="25" y="40"/>
                      <a:pt x="24" y="39"/>
                    </a:cubicBezTo>
                    <a:close/>
                    <a:moveTo>
                      <a:pt x="12" y="25"/>
                    </a:moveTo>
                    <a:cubicBezTo>
                      <a:pt x="11" y="23"/>
                      <a:pt x="9" y="21"/>
                      <a:pt x="8" y="19"/>
                    </a:cubicBezTo>
                    <a:cubicBezTo>
                      <a:pt x="8" y="18"/>
                      <a:pt x="8" y="17"/>
                      <a:pt x="9" y="17"/>
                    </a:cubicBezTo>
                    <a:cubicBezTo>
                      <a:pt x="9" y="16"/>
                      <a:pt x="10" y="16"/>
                      <a:pt x="11" y="17"/>
                    </a:cubicBezTo>
                    <a:cubicBezTo>
                      <a:pt x="12" y="19"/>
                      <a:pt x="13" y="21"/>
                      <a:pt x="15" y="24"/>
                    </a:cubicBezTo>
                    <a:cubicBezTo>
                      <a:pt x="15" y="24"/>
                      <a:pt x="15" y="25"/>
                      <a:pt x="15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2" y="25"/>
                    </a:cubicBezTo>
                    <a:close/>
                    <a:moveTo>
                      <a:pt x="3" y="10"/>
                    </a:moveTo>
                    <a:cubicBezTo>
                      <a:pt x="1" y="5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4" y="4"/>
                      <a:pt x="6" y="8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4" y="10"/>
                      <a:pt x="3" y="1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3" name="Freeform 161">
                <a:extLst>
                  <a:ext uri="{FF2B5EF4-FFF2-40B4-BE49-F238E27FC236}">
                    <a16:creationId xmlns:a16="http://schemas.microsoft.com/office/drawing/2014/main" id="{BC0A8A83-838A-A56E-2F12-9C47067AB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3" y="1304"/>
                <a:ext cx="97" cy="90"/>
              </a:xfrm>
              <a:custGeom>
                <a:avLst/>
                <a:gdLst>
                  <a:gd name="T0" fmla="*/ 33 w 41"/>
                  <a:gd name="T1" fmla="*/ 9 h 38"/>
                  <a:gd name="T2" fmla="*/ 9 w 41"/>
                  <a:gd name="T3" fmla="*/ 8 h 38"/>
                  <a:gd name="T4" fmla="*/ 26 w 41"/>
                  <a:gd name="T5" fmla="*/ 35 h 38"/>
                  <a:gd name="T6" fmla="*/ 33 w 41"/>
                  <a:gd name="T7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8">
                    <a:moveTo>
                      <a:pt x="33" y="9"/>
                    </a:moveTo>
                    <a:cubicBezTo>
                      <a:pt x="33" y="9"/>
                      <a:pt x="17" y="0"/>
                      <a:pt x="9" y="8"/>
                    </a:cubicBezTo>
                    <a:cubicBezTo>
                      <a:pt x="0" y="17"/>
                      <a:pt x="19" y="38"/>
                      <a:pt x="26" y="35"/>
                    </a:cubicBezTo>
                    <a:cubicBezTo>
                      <a:pt x="31" y="33"/>
                      <a:pt x="41" y="23"/>
                      <a:pt x="33" y="9"/>
                    </a:cubicBezTo>
                    <a:close/>
                  </a:path>
                </a:pathLst>
              </a:custGeom>
              <a:solidFill>
                <a:srgbClr val="C2E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4" name="Freeform 162">
                <a:extLst>
                  <a:ext uri="{FF2B5EF4-FFF2-40B4-BE49-F238E27FC236}">
                    <a16:creationId xmlns:a16="http://schemas.microsoft.com/office/drawing/2014/main" id="{85718640-859E-99D0-AFF3-572D274362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65" y="1311"/>
                <a:ext cx="75" cy="80"/>
              </a:xfrm>
              <a:custGeom>
                <a:avLst/>
                <a:gdLst>
                  <a:gd name="T0" fmla="*/ 0 w 32"/>
                  <a:gd name="T1" fmla="*/ 11 h 34"/>
                  <a:gd name="T2" fmla="*/ 3 w 32"/>
                  <a:gd name="T3" fmla="*/ 4 h 34"/>
                  <a:gd name="T4" fmla="*/ 13 w 32"/>
                  <a:gd name="T5" fmla="*/ 0 h 34"/>
                  <a:gd name="T6" fmla="*/ 28 w 32"/>
                  <a:gd name="T7" fmla="*/ 4 h 34"/>
                  <a:gd name="T8" fmla="*/ 28 w 32"/>
                  <a:gd name="T9" fmla="*/ 6 h 34"/>
                  <a:gd name="T10" fmla="*/ 26 w 32"/>
                  <a:gd name="T11" fmla="*/ 6 h 34"/>
                  <a:gd name="T12" fmla="*/ 28 w 32"/>
                  <a:gd name="T13" fmla="*/ 6 h 34"/>
                  <a:gd name="T14" fmla="*/ 28 w 32"/>
                  <a:gd name="T15" fmla="*/ 4 h 34"/>
                  <a:gd name="T16" fmla="*/ 29 w 32"/>
                  <a:gd name="T17" fmla="*/ 5 h 34"/>
                  <a:gd name="T18" fmla="*/ 32 w 32"/>
                  <a:gd name="T19" fmla="*/ 17 h 34"/>
                  <a:gd name="T20" fmla="*/ 21 w 32"/>
                  <a:gd name="T21" fmla="*/ 33 h 34"/>
                  <a:gd name="T22" fmla="*/ 20 w 32"/>
                  <a:gd name="T23" fmla="*/ 34 h 34"/>
                  <a:gd name="T24" fmla="*/ 0 w 32"/>
                  <a:gd name="T25" fmla="*/ 11 h 34"/>
                  <a:gd name="T26" fmla="*/ 13 w 32"/>
                  <a:gd name="T27" fmla="*/ 3 h 34"/>
                  <a:gd name="T28" fmla="*/ 5 w 32"/>
                  <a:gd name="T29" fmla="*/ 6 h 34"/>
                  <a:gd name="T30" fmla="*/ 3 w 32"/>
                  <a:gd name="T31" fmla="*/ 11 h 34"/>
                  <a:gd name="T32" fmla="*/ 10 w 32"/>
                  <a:gd name="T33" fmla="*/ 24 h 34"/>
                  <a:gd name="T34" fmla="*/ 20 w 32"/>
                  <a:gd name="T35" fmla="*/ 31 h 34"/>
                  <a:gd name="T36" fmla="*/ 20 w 32"/>
                  <a:gd name="T37" fmla="*/ 31 h 34"/>
                  <a:gd name="T38" fmla="*/ 29 w 32"/>
                  <a:gd name="T39" fmla="*/ 17 h 34"/>
                  <a:gd name="T40" fmla="*/ 27 w 32"/>
                  <a:gd name="T41" fmla="*/ 7 h 34"/>
                  <a:gd name="T42" fmla="*/ 22 w 32"/>
                  <a:gd name="T43" fmla="*/ 5 h 34"/>
                  <a:gd name="T44" fmla="*/ 13 w 32"/>
                  <a:gd name="T45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2" h="34">
                    <a:moveTo>
                      <a:pt x="0" y="11"/>
                    </a:moveTo>
                    <a:cubicBezTo>
                      <a:pt x="0" y="8"/>
                      <a:pt x="1" y="6"/>
                      <a:pt x="3" y="4"/>
                    </a:cubicBezTo>
                    <a:cubicBezTo>
                      <a:pt x="6" y="1"/>
                      <a:pt x="10" y="0"/>
                      <a:pt x="13" y="0"/>
                    </a:cubicBezTo>
                    <a:cubicBezTo>
                      <a:pt x="21" y="0"/>
                      <a:pt x="28" y="4"/>
                      <a:pt x="28" y="4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1" y="9"/>
                      <a:pt x="32" y="13"/>
                      <a:pt x="32" y="17"/>
                    </a:cubicBezTo>
                    <a:cubicBezTo>
                      <a:pt x="32" y="26"/>
                      <a:pt x="26" y="32"/>
                      <a:pt x="21" y="33"/>
                    </a:cubicBezTo>
                    <a:cubicBezTo>
                      <a:pt x="21" y="34"/>
                      <a:pt x="20" y="34"/>
                      <a:pt x="20" y="34"/>
                    </a:cubicBezTo>
                    <a:cubicBezTo>
                      <a:pt x="12" y="33"/>
                      <a:pt x="1" y="21"/>
                      <a:pt x="0" y="11"/>
                    </a:cubicBezTo>
                    <a:close/>
                    <a:moveTo>
                      <a:pt x="13" y="3"/>
                    </a:moveTo>
                    <a:cubicBezTo>
                      <a:pt x="10" y="3"/>
                      <a:pt x="8" y="4"/>
                      <a:pt x="5" y="6"/>
                    </a:cubicBezTo>
                    <a:cubicBezTo>
                      <a:pt x="4" y="7"/>
                      <a:pt x="3" y="9"/>
                      <a:pt x="3" y="11"/>
                    </a:cubicBezTo>
                    <a:cubicBezTo>
                      <a:pt x="3" y="15"/>
                      <a:pt x="6" y="20"/>
                      <a:pt x="10" y="24"/>
                    </a:cubicBezTo>
                    <a:cubicBezTo>
                      <a:pt x="13" y="28"/>
                      <a:pt x="17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4" y="29"/>
                      <a:pt x="29" y="24"/>
                      <a:pt x="29" y="17"/>
                    </a:cubicBezTo>
                    <a:cubicBezTo>
                      <a:pt x="29" y="14"/>
                      <a:pt x="28" y="10"/>
                      <a:pt x="27" y="7"/>
                    </a:cubicBezTo>
                    <a:cubicBezTo>
                      <a:pt x="26" y="7"/>
                      <a:pt x="24" y="6"/>
                      <a:pt x="22" y="5"/>
                    </a:cubicBezTo>
                    <a:cubicBezTo>
                      <a:pt x="20" y="4"/>
                      <a:pt x="17" y="3"/>
                      <a:pt x="13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5" name="Freeform 163">
                <a:extLst>
                  <a:ext uri="{FF2B5EF4-FFF2-40B4-BE49-F238E27FC236}">
                    <a16:creationId xmlns:a16="http://schemas.microsoft.com/office/drawing/2014/main" id="{F61FF441-5F6C-D3BD-D8D0-F880863E8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1271"/>
                <a:ext cx="78" cy="89"/>
              </a:xfrm>
              <a:custGeom>
                <a:avLst/>
                <a:gdLst>
                  <a:gd name="T0" fmla="*/ 0 w 33"/>
                  <a:gd name="T1" fmla="*/ 22 h 38"/>
                  <a:gd name="T2" fmla="*/ 12 w 33"/>
                  <a:gd name="T3" fmla="*/ 4 h 38"/>
                  <a:gd name="T4" fmla="*/ 25 w 33"/>
                  <a:gd name="T5" fmla="*/ 33 h 38"/>
                  <a:gd name="T6" fmla="*/ 0 w 33"/>
                  <a:gd name="T7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8">
                    <a:moveTo>
                      <a:pt x="0" y="22"/>
                    </a:moveTo>
                    <a:cubicBezTo>
                      <a:pt x="0" y="22"/>
                      <a:pt x="2" y="8"/>
                      <a:pt x="12" y="4"/>
                    </a:cubicBezTo>
                    <a:cubicBezTo>
                      <a:pt x="21" y="0"/>
                      <a:pt x="33" y="30"/>
                      <a:pt x="25" y="33"/>
                    </a:cubicBezTo>
                    <a:cubicBezTo>
                      <a:pt x="18" y="36"/>
                      <a:pt x="6" y="38"/>
                      <a:pt x="0" y="22"/>
                    </a:cubicBezTo>
                    <a:close/>
                  </a:path>
                </a:pathLst>
              </a:custGeom>
              <a:solidFill>
                <a:srgbClr val="C2E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6" name="Freeform 164">
                <a:extLst>
                  <a:ext uri="{FF2B5EF4-FFF2-40B4-BE49-F238E27FC236}">
                    <a16:creationId xmlns:a16="http://schemas.microsoft.com/office/drawing/2014/main" id="{E004CB7B-2B76-CAEB-7DF5-8E6EF8DAFB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4" y="1275"/>
                <a:ext cx="71" cy="83"/>
              </a:xfrm>
              <a:custGeom>
                <a:avLst/>
                <a:gdLst>
                  <a:gd name="T0" fmla="*/ 0 w 30"/>
                  <a:gd name="T1" fmla="*/ 21 h 35"/>
                  <a:gd name="T2" fmla="*/ 1 w 30"/>
                  <a:gd name="T3" fmla="*/ 20 h 35"/>
                  <a:gd name="T4" fmla="*/ 3 w 30"/>
                  <a:gd name="T5" fmla="*/ 20 h 35"/>
                  <a:gd name="T6" fmla="*/ 1 w 30"/>
                  <a:gd name="T7" fmla="*/ 20 h 35"/>
                  <a:gd name="T8" fmla="*/ 0 w 30"/>
                  <a:gd name="T9" fmla="*/ 21 h 35"/>
                  <a:gd name="T10" fmla="*/ 0 w 30"/>
                  <a:gd name="T11" fmla="*/ 20 h 35"/>
                  <a:gd name="T12" fmla="*/ 12 w 30"/>
                  <a:gd name="T13" fmla="*/ 0 h 35"/>
                  <a:gd name="T14" fmla="*/ 15 w 30"/>
                  <a:gd name="T15" fmla="*/ 0 h 35"/>
                  <a:gd name="T16" fmla="*/ 25 w 30"/>
                  <a:gd name="T17" fmla="*/ 9 h 35"/>
                  <a:gd name="T18" fmla="*/ 30 w 30"/>
                  <a:gd name="T19" fmla="*/ 25 h 35"/>
                  <a:gd name="T20" fmla="*/ 27 w 30"/>
                  <a:gd name="T21" fmla="*/ 32 h 35"/>
                  <a:gd name="T22" fmla="*/ 17 w 30"/>
                  <a:gd name="T23" fmla="*/ 35 h 35"/>
                  <a:gd name="T24" fmla="*/ 16 w 30"/>
                  <a:gd name="T25" fmla="*/ 35 h 35"/>
                  <a:gd name="T26" fmla="*/ 0 w 30"/>
                  <a:gd name="T27" fmla="*/ 21 h 35"/>
                  <a:gd name="T28" fmla="*/ 17 w 30"/>
                  <a:gd name="T29" fmla="*/ 32 h 35"/>
                  <a:gd name="T30" fmla="*/ 25 w 30"/>
                  <a:gd name="T31" fmla="*/ 30 h 35"/>
                  <a:gd name="T32" fmla="*/ 27 w 30"/>
                  <a:gd name="T33" fmla="*/ 25 h 35"/>
                  <a:gd name="T34" fmla="*/ 23 w 30"/>
                  <a:gd name="T35" fmla="*/ 11 h 35"/>
                  <a:gd name="T36" fmla="*/ 15 w 30"/>
                  <a:gd name="T37" fmla="*/ 3 h 35"/>
                  <a:gd name="T38" fmla="*/ 14 w 30"/>
                  <a:gd name="T39" fmla="*/ 3 h 35"/>
                  <a:gd name="T40" fmla="*/ 5 w 30"/>
                  <a:gd name="T41" fmla="*/ 13 h 35"/>
                  <a:gd name="T42" fmla="*/ 3 w 30"/>
                  <a:gd name="T43" fmla="*/ 20 h 35"/>
                  <a:gd name="T44" fmla="*/ 17 w 30"/>
                  <a:gd name="T45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35">
                    <a:moveTo>
                      <a:pt x="0" y="21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1" y="5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9" y="0"/>
                      <a:pt x="23" y="4"/>
                      <a:pt x="25" y="9"/>
                    </a:cubicBezTo>
                    <a:cubicBezTo>
                      <a:pt x="28" y="14"/>
                      <a:pt x="30" y="21"/>
                      <a:pt x="30" y="25"/>
                    </a:cubicBezTo>
                    <a:cubicBezTo>
                      <a:pt x="30" y="28"/>
                      <a:pt x="29" y="31"/>
                      <a:pt x="27" y="32"/>
                    </a:cubicBezTo>
                    <a:cubicBezTo>
                      <a:pt x="24" y="34"/>
                      <a:pt x="20" y="35"/>
                      <a:pt x="1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0" y="35"/>
                      <a:pt x="3" y="31"/>
                      <a:pt x="0" y="21"/>
                    </a:cubicBezTo>
                    <a:close/>
                    <a:moveTo>
                      <a:pt x="17" y="32"/>
                    </a:moveTo>
                    <a:cubicBezTo>
                      <a:pt x="20" y="32"/>
                      <a:pt x="23" y="31"/>
                      <a:pt x="25" y="30"/>
                    </a:cubicBezTo>
                    <a:cubicBezTo>
                      <a:pt x="26" y="29"/>
                      <a:pt x="27" y="28"/>
                      <a:pt x="27" y="25"/>
                    </a:cubicBezTo>
                    <a:cubicBezTo>
                      <a:pt x="27" y="21"/>
                      <a:pt x="25" y="15"/>
                      <a:pt x="23" y="11"/>
                    </a:cubicBezTo>
                    <a:cubicBezTo>
                      <a:pt x="20" y="6"/>
                      <a:pt x="17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9" y="5"/>
                      <a:pt x="6" y="9"/>
                      <a:pt x="5" y="13"/>
                    </a:cubicBezTo>
                    <a:cubicBezTo>
                      <a:pt x="4" y="16"/>
                      <a:pt x="3" y="19"/>
                      <a:pt x="3" y="20"/>
                    </a:cubicBezTo>
                    <a:cubicBezTo>
                      <a:pt x="6" y="30"/>
                      <a:pt x="11" y="32"/>
                      <a:pt x="17" y="3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7" name="Freeform 165">
                <a:extLst>
                  <a:ext uri="{FF2B5EF4-FFF2-40B4-BE49-F238E27FC236}">
                    <a16:creationId xmlns:a16="http://schemas.microsoft.com/office/drawing/2014/main" id="{F7D81145-CD7E-F405-E4E8-A593AF115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1599"/>
                <a:ext cx="106" cy="254"/>
              </a:xfrm>
              <a:custGeom>
                <a:avLst/>
                <a:gdLst>
                  <a:gd name="T0" fmla="*/ 0 w 45"/>
                  <a:gd name="T1" fmla="*/ 106 h 107"/>
                  <a:gd name="T2" fmla="*/ 0 w 45"/>
                  <a:gd name="T3" fmla="*/ 104 h 107"/>
                  <a:gd name="T4" fmla="*/ 32 w 45"/>
                  <a:gd name="T5" fmla="*/ 39 h 107"/>
                  <a:gd name="T6" fmla="*/ 42 w 45"/>
                  <a:gd name="T7" fmla="*/ 1 h 107"/>
                  <a:gd name="T8" fmla="*/ 44 w 45"/>
                  <a:gd name="T9" fmla="*/ 0 h 107"/>
                  <a:gd name="T10" fmla="*/ 45 w 45"/>
                  <a:gd name="T11" fmla="*/ 2 h 107"/>
                  <a:gd name="T12" fmla="*/ 3 w 45"/>
                  <a:gd name="T13" fmla="*/ 106 h 107"/>
                  <a:gd name="T14" fmla="*/ 1 w 45"/>
                  <a:gd name="T15" fmla="*/ 107 h 107"/>
                  <a:gd name="T16" fmla="*/ 0 w 45"/>
                  <a:gd name="T17" fmla="*/ 10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07">
                    <a:moveTo>
                      <a:pt x="0" y="106"/>
                    </a:moveTo>
                    <a:cubicBezTo>
                      <a:pt x="0" y="106"/>
                      <a:pt x="0" y="105"/>
                      <a:pt x="0" y="104"/>
                    </a:cubicBezTo>
                    <a:cubicBezTo>
                      <a:pt x="15" y="86"/>
                      <a:pt x="25" y="61"/>
                      <a:pt x="32" y="39"/>
                    </a:cubicBezTo>
                    <a:cubicBezTo>
                      <a:pt x="39" y="18"/>
                      <a:pt x="42" y="1"/>
                      <a:pt x="42" y="1"/>
                    </a:cubicBezTo>
                    <a:cubicBezTo>
                      <a:pt x="42" y="0"/>
                      <a:pt x="43" y="0"/>
                      <a:pt x="44" y="0"/>
                    </a:cubicBezTo>
                    <a:cubicBezTo>
                      <a:pt x="44" y="0"/>
                      <a:pt x="45" y="1"/>
                      <a:pt x="45" y="2"/>
                    </a:cubicBezTo>
                    <a:cubicBezTo>
                      <a:pt x="45" y="2"/>
                      <a:pt x="33" y="70"/>
                      <a:pt x="3" y="106"/>
                    </a:cubicBezTo>
                    <a:cubicBezTo>
                      <a:pt x="2" y="107"/>
                      <a:pt x="2" y="107"/>
                      <a:pt x="1" y="107"/>
                    </a:cubicBez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8" name="Freeform 166">
                <a:extLst>
                  <a:ext uri="{FF2B5EF4-FFF2-40B4-BE49-F238E27FC236}">
                    <a16:creationId xmlns:a16="http://schemas.microsoft.com/office/drawing/2014/main" id="{CE1476AF-10E9-F1BC-BA79-AFC764114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" y="1599"/>
                <a:ext cx="68" cy="270"/>
              </a:xfrm>
              <a:custGeom>
                <a:avLst/>
                <a:gdLst>
                  <a:gd name="T0" fmla="*/ 1 w 29"/>
                  <a:gd name="T1" fmla="*/ 114 h 114"/>
                  <a:gd name="T2" fmla="*/ 0 w 29"/>
                  <a:gd name="T3" fmla="*/ 112 h 114"/>
                  <a:gd name="T4" fmla="*/ 26 w 29"/>
                  <a:gd name="T5" fmla="*/ 1 h 114"/>
                  <a:gd name="T6" fmla="*/ 27 w 29"/>
                  <a:gd name="T7" fmla="*/ 0 h 114"/>
                  <a:gd name="T8" fmla="*/ 29 w 29"/>
                  <a:gd name="T9" fmla="*/ 2 h 114"/>
                  <a:gd name="T10" fmla="*/ 3 w 29"/>
                  <a:gd name="T11" fmla="*/ 113 h 114"/>
                  <a:gd name="T12" fmla="*/ 1 w 29"/>
                  <a:gd name="T13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4">
                    <a:moveTo>
                      <a:pt x="1" y="114"/>
                    </a:moveTo>
                    <a:cubicBezTo>
                      <a:pt x="0" y="113"/>
                      <a:pt x="0" y="113"/>
                      <a:pt x="0" y="112"/>
                    </a:cubicBezTo>
                    <a:cubicBezTo>
                      <a:pt x="20" y="72"/>
                      <a:pt x="26" y="1"/>
                      <a:pt x="26" y="1"/>
                    </a:cubicBezTo>
                    <a:cubicBezTo>
                      <a:pt x="26" y="1"/>
                      <a:pt x="26" y="0"/>
                      <a:pt x="27" y="0"/>
                    </a:cubicBezTo>
                    <a:cubicBezTo>
                      <a:pt x="28" y="0"/>
                      <a:pt x="29" y="1"/>
                      <a:pt x="29" y="2"/>
                    </a:cubicBezTo>
                    <a:cubicBezTo>
                      <a:pt x="29" y="2"/>
                      <a:pt x="23" y="73"/>
                      <a:pt x="3" y="113"/>
                    </a:cubicBezTo>
                    <a:cubicBezTo>
                      <a:pt x="2" y="114"/>
                      <a:pt x="2" y="114"/>
                      <a:pt x="1" y="11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9" name="Freeform 167">
                <a:extLst>
                  <a:ext uri="{FF2B5EF4-FFF2-40B4-BE49-F238E27FC236}">
                    <a16:creationId xmlns:a16="http://schemas.microsoft.com/office/drawing/2014/main" id="{27095954-ABA4-F002-0632-C2E9127CF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1599"/>
                <a:ext cx="17" cy="284"/>
              </a:xfrm>
              <a:custGeom>
                <a:avLst/>
                <a:gdLst>
                  <a:gd name="T0" fmla="*/ 4 w 7"/>
                  <a:gd name="T1" fmla="*/ 118 h 120"/>
                  <a:gd name="T2" fmla="*/ 0 w 7"/>
                  <a:gd name="T3" fmla="*/ 63 h 120"/>
                  <a:gd name="T4" fmla="*/ 2 w 7"/>
                  <a:gd name="T5" fmla="*/ 1 h 120"/>
                  <a:gd name="T6" fmla="*/ 4 w 7"/>
                  <a:gd name="T7" fmla="*/ 0 h 120"/>
                  <a:gd name="T8" fmla="*/ 5 w 7"/>
                  <a:gd name="T9" fmla="*/ 2 h 120"/>
                  <a:gd name="T10" fmla="*/ 3 w 7"/>
                  <a:gd name="T11" fmla="*/ 63 h 120"/>
                  <a:gd name="T12" fmla="*/ 7 w 7"/>
                  <a:gd name="T13" fmla="*/ 118 h 120"/>
                  <a:gd name="T14" fmla="*/ 6 w 7"/>
                  <a:gd name="T15" fmla="*/ 119 h 120"/>
                  <a:gd name="T16" fmla="*/ 6 w 7"/>
                  <a:gd name="T17" fmla="*/ 120 h 120"/>
                  <a:gd name="T18" fmla="*/ 4 w 7"/>
                  <a:gd name="T19" fmla="*/ 11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20">
                    <a:moveTo>
                      <a:pt x="4" y="118"/>
                    </a:moveTo>
                    <a:cubicBezTo>
                      <a:pt x="1" y="105"/>
                      <a:pt x="0" y="84"/>
                      <a:pt x="0" y="63"/>
                    </a:cubicBezTo>
                    <a:cubicBezTo>
                      <a:pt x="0" y="32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5" y="2"/>
                      <a:pt x="3" y="32"/>
                      <a:pt x="3" y="63"/>
                    </a:cubicBezTo>
                    <a:cubicBezTo>
                      <a:pt x="3" y="84"/>
                      <a:pt x="4" y="105"/>
                      <a:pt x="7" y="118"/>
                    </a:cubicBezTo>
                    <a:cubicBezTo>
                      <a:pt x="7" y="118"/>
                      <a:pt x="7" y="119"/>
                      <a:pt x="6" y="119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5" y="120"/>
                      <a:pt x="5" y="119"/>
                      <a:pt x="4" y="11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0" name="Freeform 168">
                <a:extLst>
                  <a:ext uri="{FF2B5EF4-FFF2-40B4-BE49-F238E27FC236}">
                    <a16:creationId xmlns:a16="http://schemas.microsoft.com/office/drawing/2014/main" id="{61E39120-A917-23A6-554C-AE577D669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1602"/>
                <a:ext cx="64" cy="274"/>
              </a:xfrm>
              <a:custGeom>
                <a:avLst/>
                <a:gdLst>
                  <a:gd name="T0" fmla="*/ 25 w 27"/>
                  <a:gd name="T1" fmla="*/ 115 h 116"/>
                  <a:gd name="T2" fmla="*/ 5 w 27"/>
                  <a:gd name="T3" fmla="*/ 51 h 116"/>
                  <a:gd name="T4" fmla="*/ 0 w 27"/>
                  <a:gd name="T5" fmla="*/ 1 h 116"/>
                  <a:gd name="T6" fmla="*/ 1 w 27"/>
                  <a:gd name="T7" fmla="*/ 0 h 116"/>
                  <a:gd name="T8" fmla="*/ 3 w 27"/>
                  <a:gd name="T9" fmla="*/ 1 h 116"/>
                  <a:gd name="T10" fmla="*/ 8 w 27"/>
                  <a:gd name="T11" fmla="*/ 51 h 116"/>
                  <a:gd name="T12" fmla="*/ 27 w 27"/>
                  <a:gd name="T13" fmla="*/ 113 h 116"/>
                  <a:gd name="T14" fmla="*/ 27 w 27"/>
                  <a:gd name="T15" fmla="*/ 115 h 116"/>
                  <a:gd name="T16" fmla="*/ 26 w 27"/>
                  <a:gd name="T17" fmla="*/ 116 h 116"/>
                  <a:gd name="T18" fmla="*/ 25 w 27"/>
                  <a:gd name="T19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116">
                    <a:moveTo>
                      <a:pt x="25" y="115"/>
                    </a:moveTo>
                    <a:cubicBezTo>
                      <a:pt x="15" y="106"/>
                      <a:pt x="9" y="78"/>
                      <a:pt x="5" y="51"/>
                    </a:cubicBezTo>
                    <a:cubicBezTo>
                      <a:pt x="1" y="25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4" y="25"/>
                      <a:pt x="8" y="51"/>
                    </a:cubicBezTo>
                    <a:cubicBezTo>
                      <a:pt x="12" y="77"/>
                      <a:pt x="18" y="105"/>
                      <a:pt x="27" y="113"/>
                    </a:cubicBezTo>
                    <a:cubicBezTo>
                      <a:pt x="27" y="114"/>
                      <a:pt x="27" y="115"/>
                      <a:pt x="27" y="115"/>
                    </a:cubicBezTo>
                    <a:cubicBezTo>
                      <a:pt x="27" y="116"/>
                      <a:pt x="26" y="116"/>
                      <a:pt x="26" y="116"/>
                    </a:cubicBezTo>
                    <a:cubicBezTo>
                      <a:pt x="25" y="116"/>
                      <a:pt x="25" y="116"/>
                      <a:pt x="25" y="11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1" name="Freeform 169">
                <a:extLst>
                  <a:ext uri="{FF2B5EF4-FFF2-40B4-BE49-F238E27FC236}">
                    <a16:creationId xmlns:a16="http://schemas.microsoft.com/office/drawing/2014/main" id="{BC70092A-7EDC-37BE-13B1-5457416E7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4" y="1597"/>
                <a:ext cx="113" cy="260"/>
              </a:xfrm>
              <a:custGeom>
                <a:avLst/>
                <a:gdLst>
                  <a:gd name="T0" fmla="*/ 45 w 48"/>
                  <a:gd name="T1" fmla="*/ 109 h 110"/>
                  <a:gd name="T2" fmla="*/ 0 w 48"/>
                  <a:gd name="T3" fmla="*/ 2 h 110"/>
                  <a:gd name="T4" fmla="*/ 1 w 48"/>
                  <a:gd name="T5" fmla="*/ 0 h 110"/>
                  <a:gd name="T6" fmla="*/ 3 w 48"/>
                  <a:gd name="T7" fmla="*/ 1 h 110"/>
                  <a:gd name="T8" fmla="*/ 13 w 48"/>
                  <a:gd name="T9" fmla="*/ 41 h 110"/>
                  <a:gd name="T10" fmla="*/ 48 w 48"/>
                  <a:gd name="T11" fmla="*/ 107 h 110"/>
                  <a:gd name="T12" fmla="*/ 48 w 48"/>
                  <a:gd name="T13" fmla="*/ 109 h 110"/>
                  <a:gd name="T14" fmla="*/ 47 w 48"/>
                  <a:gd name="T15" fmla="*/ 110 h 110"/>
                  <a:gd name="T16" fmla="*/ 45 w 48"/>
                  <a:gd name="T17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10">
                    <a:moveTo>
                      <a:pt x="45" y="109"/>
                    </a:moveTo>
                    <a:cubicBezTo>
                      <a:pt x="11" y="73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6" y="19"/>
                      <a:pt x="13" y="41"/>
                    </a:cubicBezTo>
                    <a:cubicBezTo>
                      <a:pt x="20" y="63"/>
                      <a:pt x="31" y="90"/>
                      <a:pt x="48" y="107"/>
                    </a:cubicBezTo>
                    <a:cubicBezTo>
                      <a:pt x="48" y="108"/>
                      <a:pt x="48" y="109"/>
                      <a:pt x="48" y="109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46" y="110"/>
                      <a:pt x="46" y="110"/>
                      <a:pt x="45" y="109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2" name="Freeform 170">
                <a:extLst>
                  <a:ext uri="{FF2B5EF4-FFF2-40B4-BE49-F238E27FC236}">
                    <a16:creationId xmlns:a16="http://schemas.microsoft.com/office/drawing/2014/main" id="{93490B94-069D-A412-BD2C-5E0516423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1533"/>
                <a:ext cx="336" cy="163"/>
              </a:xfrm>
              <a:custGeom>
                <a:avLst/>
                <a:gdLst>
                  <a:gd name="T0" fmla="*/ 140 w 142"/>
                  <a:gd name="T1" fmla="*/ 35 h 69"/>
                  <a:gd name="T2" fmla="*/ 30 w 142"/>
                  <a:gd name="T3" fmla="*/ 19 h 69"/>
                  <a:gd name="T4" fmla="*/ 28 w 142"/>
                  <a:gd name="T5" fmla="*/ 3 h 69"/>
                  <a:gd name="T6" fmla="*/ 23 w 142"/>
                  <a:gd name="T7" fmla="*/ 11 h 69"/>
                  <a:gd name="T8" fmla="*/ 11 w 142"/>
                  <a:gd name="T9" fmla="*/ 3 h 69"/>
                  <a:gd name="T10" fmla="*/ 16 w 142"/>
                  <a:gd name="T11" fmla="*/ 16 h 69"/>
                  <a:gd name="T12" fmla="*/ 2 w 142"/>
                  <a:gd name="T13" fmla="*/ 14 h 69"/>
                  <a:gd name="T14" fmla="*/ 14 w 142"/>
                  <a:gd name="T15" fmla="*/ 22 h 69"/>
                  <a:gd name="T16" fmla="*/ 4 w 142"/>
                  <a:gd name="T17" fmla="*/ 27 h 69"/>
                  <a:gd name="T18" fmla="*/ 15 w 142"/>
                  <a:gd name="T19" fmla="*/ 28 h 69"/>
                  <a:gd name="T20" fmla="*/ 12 w 142"/>
                  <a:gd name="T21" fmla="*/ 36 h 69"/>
                  <a:gd name="T22" fmla="*/ 24 w 142"/>
                  <a:gd name="T23" fmla="*/ 30 h 69"/>
                  <a:gd name="T24" fmla="*/ 142 w 142"/>
                  <a:gd name="T25" fmla="*/ 41 h 69"/>
                  <a:gd name="T26" fmla="*/ 140 w 142"/>
                  <a:gd name="T27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2" h="69">
                    <a:moveTo>
                      <a:pt x="140" y="35"/>
                    </a:moveTo>
                    <a:cubicBezTo>
                      <a:pt x="140" y="35"/>
                      <a:pt x="80" y="60"/>
                      <a:pt x="30" y="19"/>
                    </a:cubicBezTo>
                    <a:cubicBezTo>
                      <a:pt x="30" y="19"/>
                      <a:pt x="35" y="6"/>
                      <a:pt x="28" y="3"/>
                    </a:cubicBezTo>
                    <a:cubicBezTo>
                      <a:pt x="23" y="2"/>
                      <a:pt x="23" y="11"/>
                      <a:pt x="23" y="11"/>
                    </a:cubicBezTo>
                    <a:cubicBezTo>
                      <a:pt x="23" y="11"/>
                      <a:pt x="15" y="0"/>
                      <a:pt x="11" y="3"/>
                    </a:cubicBezTo>
                    <a:cubicBezTo>
                      <a:pt x="6" y="7"/>
                      <a:pt x="16" y="16"/>
                      <a:pt x="16" y="16"/>
                    </a:cubicBezTo>
                    <a:cubicBezTo>
                      <a:pt x="16" y="16"/>
                      <a:pt x="5" y="9"/>
                      <a:pt x="2" y="14"/>
                    </a:cubicBezTo>
                    <a:cubicBezTo>
                      <a:pt x="0" y="18"/>
                      <a:pt x="14" y="22"/>
                      <a:pt x="14" y="22"/>
                    </a:cubicBezTo>
                    <a:cubicBezTo>
                      <a:pt x="14" y="22"/>
                      <a:pt x="1" y="22"/>
                      <a:pt x="4" y="27"/>
                    </a:cubicBezTo>
                    <a:cubicBezTo>
                      <a:pt x="8" y="32"/>
                      <a:pt x="15" y="28"/>
                      <a:pt x="15" y="28"/>
                    </a:cubicBezTo>
                    <a:cubicBezTo>
                      <a:pt x="15" y="28"/>
                      <a:pt x="8" y="33"/>
                      <a:pt x="12" y="36"/>
                    </a:cubicBezTo>
                    <a:cubicBezTo>
                      <a:pt x="17" y="39"/>
                      <a:pt x="24" y="30"/>
                      <a:pt x="24" y="30"/>
                    </a:cubicBezTo>
                    <a:cubicBezTo>
                      <a:pt x="24" y="30"/>
                      <a:pt x="73" y="69"/>
                      <a:pt x="142" y="41"/>
                    </a:cubicBezTo>
                    <a:lnTo>
                      <a:pt x="140" y="35"/>
                    </a:ln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3" name="Freeform 171">
                <a:extLst>
                  <a:ext uri="{FF2B5EF4-FFF2-40B4-BE49-F238E27FC236}">
                    <a16:creationId xmlns:a16="http://schemas.microsoft.com/office/drawing/2014/main" id="{D6248DB2-4A1F-31C3-25B7-DB77A629E8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7" y="1536"/>
                <a:ext cx="338" cy="123"/>
              </a:xfrm>
              <a:custGeom>
                <a:avLst/>
                <a:gdLst>
                  <a:gd name="T0" fmla="*/ 13 w 143"/>
                  <a:gd name="T1" fmla="*/ 37 h 52"/>
                  <a:gd name="T2" fmla="*/ 9 w 143"/>
                  <a:gd name="T3" fmla="*/ 33 h 52"/>
                  <a:gd name="T4" fmla="*/ 8 w 143"/>
                  <a:gd name="T5" fmla="*/ 30 h 52"/>
                  <a:gd name="T6" fmla="*/ 1 w 143"/>
                  <a:gd name="T7" fmla="*/ 25 h 52"/>
                  <a:gd name="T8" fmla="*/ 6 w 143"/>
                  <a:gd name="T9" fmla="*/ 20 h 52"/>
                  <a:gd name="T10" fmla="*/ 0 w 143"/>
                  <a:gd name="T11" fmla="*/ 12 h 52"/>
                  <a:gd name="T12" fmla="*/ 9 w 143"/>
                  <a:gd name="T13" fmla="*/ 10 h 52"/>
                  <a:gd name="T14" fmla="*/ 9 w 143"/>
                  <a:gd name="T15" fmla="*/ 1 h 52"/>
                  <a:gd name="T16" fmla="*/ 21 w 143"/>
                  <a:gd name="T17" fmla="*/ 6 h 52"/>
                  <a:gd name="T18" fmla="*/ 26 w 143"/>
                  <a:gd name="T19" fmla="*/ 1 h 52"/>
                  <a:gd name="T20" fmla="*/ 32 w 143"/>
                  <a:gd name="T21" fmla="*/ 9 h 52"/>
                  <a:gd name="T22" fmla="*/ 96 w 143"/>
                  <a:gd name="T23" fmla="*/ 40 h 52"/>
                  <a:gd name="T24" fmla="*/ 140 w 143"/>
                  <a:gd name="T25" fmla="*/ 32 h 52"/>
                  <a:gd name="T26" fmla="*/ 142 w 143"/>
                  <a:gd name="T27" fmla="*/ 39 h 52"/>
                  <a:gd name="T28" fmla="*/ 91 w 143"/>
                  <a:gd name="T29" fmla="*/ 52 h 52"/>
                  <a:gd name="T30" fmla="*/ 24 w 143"/>
                  <a:gd name="T31" fmla="*/ 28 h 52"/>
                  <a:gd name="T32" fmla="*/ 91 w 143"/>
                  <a:gd name="T33" fmla="*/ 49 h 52"/>
                  <a:gd name="T34" fmla="*/ 138 w 143"/>
                  <a:gd name="T35" fmla="*/ 36 h 52"/>
                  <a:gd name="T36" fmla="*/ 28 w 143"/>
                  <a:gd name="T37" fmla="*/ 19 h 52"/>
                  <a:gd name="T38" fmla="*/ 29 w 143"/>
                  <a:gd name="T39" fmla="*/ 9 h 52"/>
                  <a:gd name="T40" fmla="*/ 26 w 143"/>
                  <a:gd name="T41" fmla="*/ 4 h 52"/>
                  <a:gd name="T42" fmla="*/ 23 w 143"/>
                  <a:gd name="T43" fmla="*/ 10 h 52"/>
                  <a:gd name="T44" fmla="*/ 20 w 143"/>
                  <a:gd name="T45" fmla="*/ 11 h 52"/>
                  <a:gd name="T46" fmla="*/ 12 w 143"/>
                  <a:gd name="T47" fmla="*/ 3 h 52"/>
                  <a:gd name="T48" fmla="*/ 10 w 143"/>
                  <a:gd name="T49" fmla="*/ 5 h 52"/>
                  <a:gd name="T50" fmla="*/ 16 w 143"/>
                  <a:gd name="T51" fmla="*/ 14 h 52"/>
                  <a:gd name="T52" fmla="*/ 14 w 143"/>
                  <a:gd name="T53" fmla="*/ 16 h 52"/>
                  <a:gd name="T54" fmla="*/ 5 w 143"/>
                  <a:gd name="T55" fmla="*/ 12 h 52"/>
                  <a:gd name="T56" fmla="*/ 3 w 143"/>
                  <a:gd name="T57" fmla="*/ 14 h 52"/>
                  <a:gd name="T58" fmla="*/ 13 w 143"/>
                  <a:gd name="T59" fmla="*/ 20 h 52"/>
                  <a:gd name="T60" fmla="*/ 13 w 143"/>
                  <a:gd name="T61" fmla="*/ 23 h 52"/>
                  <a:gd name="T62" fmla="*/ 4 w 143"/>
                  <a:gd name="T63" fmla="*/ 25 h 52"/>
                  <a:gd name="T64" fmla="*/ 8 w 143"/>
                  <a:gd name="T65" fmla="*/ 27 h 52"/>
                  <a:gd name="T66" fmla="*/ 15 w 143"/>
                  <a:gd name="T67" fmla="*/ 26 h 52"/>
                  <a:gd name="T68" fmla="*/ 13 w 143"/>
                  <a:gd name="T69" fmla="*/ 30 h 52"/>
                  <a:gd name="T70" fmla="*/ 12 w 143"/>
                  <a:gd name="T71" fmla="*/ 34 h 52"/>
                  <a:gd name="T72" fmla="*/ 19 w 143"/>
                  <a:gd name="T73" fmla="*/ 31 h 52"/>
                  <a:gd name="T74" fmla="*/ 23 w 143"/>
                  <a:gd name="T75" fmla="*/ 27 h 52"/>
                  <a:gd name="T76" fmla="*/ 138 w 143"/>
                  <a:gd name="T77" fmla="*/ 34 h 52"/>
                  <a:gd name="T78" fmla="*/ 138 w 143"/>
                  <a:gd name="T79" fmla="*/ 3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3" h="52">
                    <a:moveTo>
                      <a:pt x="23" y="31"/>
                    </a:moveTo>
                    <a:cubicBezTo>
                      <a:pt x="21" y="33"/>
                      <a:pt x="17" y="37"/>
                      <a:pt x="13" y="37"/>
                    </a:cubicBezTo>
                    <a:cubicBezTo>
                      <a:pt x="12" y="37"/>
                      <a:pt x="11" y="37"/>
                      <a:pt x="11" y="36"/>
                    </a:cubicBezTo>
                    <a:cubicBezTo>
                      <a:pt x="9" y="35"/>
                      <a:pt x="9" y="34"/>
                      <a:pt x="9" y="33"/>
                    </a:cubicBezTo>
                    <a:cubicBezTo>
                      <a:pt x="9" y="32"/>
                      <a:pt x="9" y="31"/>
                      <a:pt x="9" y="30"/>
                    </a:cubicBezTo>
                    <a:cubicBezTo>
                      <a:pt x="9" y="30"/>
                      <a:pt x="8" y="30"/>
                      <a:pt x="8" y="30"/>
                    </a:cubicBezTo>
                    <a:cubicBezTo>
                      <a:pt x="6" y="30"/>
                      <a:pt x="3" y="29"/>
                      <a:pt x="2" y="27"/>
                    </a:cubicBezTo>
                    <a:cubicBezTo>
                      <a:pt x="1" y="26"/>
                      <a:pt x="1" y="26"/>
                      <a:pt x="1" y="25"/>
                    </a:cubicBezTo>
                    <a:cubicBezTo>
                      <a:pt x="1" y="22"/>
                      <a:pt x="4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3" y="19"/>
                      <a:pt x="0" y="17"/>
                      <a:pt x="0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1" y="10"/>
                      <a:pt x="3" y="9"/>
                      <a:pt x="5" y="9"/>
                    </a:cubicBezTo>
                    <a:cubicBezTo>
                      <a:pt x="6" y="9"/>
                      <a:pt x="8" y="10"/>
                      <a:pt x="9" y="10"/>
                    </a:cubicBezTo>
                    <a:cubicBezTo>
                      <a:pt x="8" y="9"/>
                      <a:pt x="7" y="7"/>
                      <a:pt x="7" y="5"/>
                    </a:cubicBezTo>
                    <a:cubicBezTo>
                      <a:pt x="7" y="3"/>
                      <a:pt x="7" y="2"/>
                      <a:pt x="9" y="1"/>
                    </a:cubicBezTo>
                    <a:cubicBezTo>
                      <a:pt x="9" y="0"/>
                      <a:pt x="11" y="0"/>
                      <a:pt x="12" y="0"/>
                    </a:cubicBezTo>
                    <a:cubicBezTo>
                      <a:pt x="15" y="0"/>
                      <a:pt x="19" y="4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4"/>
                      <a:pt x="23" y="1"/>
                      <a:pt x="26" y="1"/>
                    </a:cubicBezTo>
                    <a:cubicBezTo>
                      <a:pt x="26" y="1"/>
                      <a:pt x="27" y="1"/>
                      <a:pt x="28" y="1"/>
                    </a:cubicBezTo>
                    <a:cubicBezTo>
                      <a:pt x="31" y="2"/>
                      <a:pt x="32" y="6"/>
                      <a:pt x="32" y="9"/>
                    </a:cubicBezTo>
                    <a:cubicBezTo>
                      <a:pt x="32" y="13"/>
                      <a:pt x="32" y="16"/>
                      <a:pt x="31" y="17"/>
                    </a:cubicBezTo>
                    <a:cubicBezTo>
                      <a:pt x="53" y="35"/>
                      <a:pt x="76" y="40"/>
                      <a:pt x="96" y="40"/>
                    </a:cubicBezTo>
                    <a:cubicBezTo>
                      <a:pt x="120" y="40"/>
                      <a:pt x="139" y="32"/>
                      <a:pt x="139" y="32"/>
                    </a:cubicBezTo>
                    <a:cubicBezTo>
                      <a:pt x="139" y="32"/>
                      <a:pt x="139" y="32"/>
                      <a:pt x="140" y="32"/>
                    </a:cubicBezTo>
                    <a:cubicBezTo>
                      <a:pt x="140" y="32"/>
                      <a:pt x="141" y="33"/>
                      <a:pt x="141" y="33"/>
                    </a:cubicBezTo>
                    <a:cubicBezTo>
                      <a:pt x="142" y="39"/>
                      <a:pt x="142" y="39"/>
                      <a:pt x="142" y="39"/>
                    </a:cubicBezTo>
                    <a:cubicBezTo>
                      <a:pt x="143" y="40"/>
                      <a:pt x="142" y="41"/>
                      <a:pt x="141" y="41"/>
                    </a:cubicBezTo>
                    <a:cubicBezTo>
                      <a:pt x="123" y="49"/>
                      <a:pt x="106" y="52"/>
                      <a:pt x="91" y="52"/>
                    </a:cubicBezTo>
                    <a:cubicBezTo>
                      <a:pt x="54" y="52"/>
                      <a:pt x="28" y="35"/>
                      <a:pt x="23" y="31"/>
                    </a:cubicBezTo>
                    <a:close/>
                    <a:moveTo>
                      <a:pt x="24" y="28"/>
                    </a:moveTo>
                    <a:cubicBezTo>
                      <a:pt x="24" y="28"/>
                      <a:pt x="30" y="33"/>
                      <a:pt x="42" y="38"/>
                    </a:cubicBezTo>
                    <a:cubicBezTo>
                      <a:pt x="54" y="43"/>
                      <a:pt x="70" y="49"/>
                      <a:pt x="91" y="49"/>
                    </a:cubicBezTo>
                    <a:cubicBezTo>
                      <a:pt x="105" y="49"/>
                      <a:pt x="121" y="46"/>
                      <a:pt x="139" y="39"/>
                    </a:cubicBezTo>
                    <a:cubicBezTo>
                      <a:pt x="138" y="36"/>
                      <a:pt x="138" y="36"/>
                      <a:pt x="138" y="36"/>
                    </a:cubicBezTo>
                    <a:cubicBezTo>
                      <a:pt x="133" y="37"/>
                      <a:pt x="117" y="43"/>
                      <a:pt x="96" y="43"/>
                    </a:cubicBezTo>
                    <a:cubicBezTo>
                      <a:pt x="75" y="43"/>
                      <a:pt x="51" y="38"/>
                      <a:pt x="28" y="19"/>
                    </a:cubicBezTo>
                    <a:cubicBezTo>
                      <a:pt x="28" y="19"/>
                      <a:pt x="28" y="18"/>
                      <a:pt x="28" y="17"/>
                    </a:cubicBezTo>
                    <a:cubicBezTo>
                      <a:pt x="28" y="17"/>
                      <a:pt x="29" y="13"/>
                      <a:pt x="29" y="9"/>
                    </a:cubicBezTo>
                    <a:cubicBezTo>
                      <a:pt x="29" y="7"/>
                      <a:pt x="29" y="5"/>
                      <a:pt x="2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5" y="4"/>
                      <a:pt x="24" y="5"/>
                      <a:pt x="24" y="6"/>
                    </a:cubicBezTo>
                    <a:cubicBezTo>
                      <a:pt x="23" y="8"/>
                      <a:pt x="23" y="10"/>
                      <a:pt x="23" y="10"/>
                    </a:cubicBezTo>
                    <a:cubicBezTo>
                      <a:pt x="23" y="11"/>
                      <a:pt x="23" y="11"/>
                      <a:pt x="22" y="11"/>
                    </a:cubicBezTo>
                    <a:cubicBezTo>
                      <a:pt x="21" y="11"/>
                      <a:pt x="21" y="11"/>
                      <a:pt x="20" y="11"/>
                    </a:cubicBezTo>
                    <a:cubicBezTo>
                      <a:pt x="20" y="11"/>
                      <a:pt x="19" y="9"/>
                      <a:pt x="17" y="7"/>
                    </a:cubicBezTo>
                    <a:cubicBezTo>
                      <a:pt x="15" y="5"/>
                      <a:pt x="13" y="3"/>
                      <a:pt x="12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1" y="9"/>
                      <a:pt x="13" y="10"/>
                    </a:cubicBezTo>
                    <a:cubicBezTo>
                      <a:pt x="15" y="12"/>
                      <a:pt x="16" y="14"/>
                      <a:pt x="16" y="14"/>
                    </a:cubicBezTo>
                    <a:cubicBezTo>
                      <a:pt x="17" y="14"/>
                      <a:pt x="17" y="15"/>
                      <a:pt x="16" y="16"/>
                    </a:cubicBezTo>
                    <a:cubicBezTo>
                      <a:pt x="16" y="17"/>
                      <a:pt x="15" y="17"/>
                      <a:pt x="14" y="16"/>
                    </a:cubicBezTo>
                    <a:cubicBezTo>
                      <a:pt x="14" y="16"/>
                      <a:pt x="13" y="15"/>
                      <a:pt x="11" y="14"/>
                    </a:cubicBezTo>
                    <a:cubicBezTo>
                      <a:pt x="9" y="13"/>
                      <a:pt x="6" y="12"/>
                      <a:pt x="5" y="12"/>
                    </a:cubicBezTo>
                    <a:cubicBezTo>
                      <a:pt x="4" y="12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5" y="16"/>
                      <a:pt x="8" y="18"/>
                    </a:cubicBezTo>
                    <a:cubicBezTo>
                      <a:pt x="10" y="19"/>
                      <a:pt x="13" y="20"/>
                      <a:pt x="13" y="20"/>
                    </a:cubicBezTo>
                    <a:cubicBezTo>
                      <a:pt x="14" y="20"/>
                      <a:pt x="15" y="20"/>
                      <a:pt x="15" y="21"/>
                    </a:cubicBezTo>
                    <a:cubicBezTo>
                      <a:pt x="14" y="22"/>
                      <a:pt x="14" y="23"/>
                      <a:pt x="13" y="23"/>
                    </a:cubicBezTo>
                    <a:cubicBezTo>
                      <a:pt x="13" y="23"/>
                      <a:pt x="7" y="23"/>
                      <a:pt x="5" y="24"/>
                    </a:cubicBezTo>
                    <a:cubicBezTo>
                      <a:pt x="4" y="24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7"/>
                      <a:pt x="6" y="27"/>
                      <a:pt x="8" y="27"/>
                    </a:cubicBezTo>
                    <a:cubicBezTo>
                      <a:pt x="10" y="27"/>
                      <a:pt x="13" y="25"/>
                      <a:pt x="13" y="25"/>
                    </a:cubicBezTo>
                    <a:cubicBezTo>
                      <a:pt x="14" y="25"/>
                      <a:pt x="15" y="25"/>
                      <a:pt x="15" y="26"/>
                    </a:cubicBezTo>
                    <a:cubicBezTo>
                      <a:pt x="16" y="27"/>
                      <a:pt x="16" y="27"/>
                      <a:pt x="15" y="28"/>
                    </a:cubicBezTo>
                    <a:cubicBezTo>
                      <a:pt x="15" y="28"/>
                      <a:pt x="14" y="29"/>
                      <a:pt x="13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5" y="34"/>
                      <a:pt x="17" y="33"/>
                      <a:pt x="19" y="31"/>
                    </a:cubicBezTo>
                    <a:cubicBezTo>
                      <a:pt x="20" y="30"/>
                      <a:pt x="22" y="28"/>
                      <a:pt x="22" y="28"/>
                    </a:cubicBezTo>
                    <a:cubicBezTo>
                      <a:pt x="22" y="28"/>
                      <a:pt x="22" y="27"/>
                      <a:pt x="23" y="27"/>
                    </a:cubicBezTo>
                    <a:lnTo>
                      <a:pt x="24" y="28"/>
                    </a:lnTo>
                    <a:close/>
                    <a:moveTo>
                      <a:pt x="138" y="34"/>
                    </a:moveTo>
                    <a:cubicBezTo>
                      <a:pt x="139" y="34"/>
                      <a:pt x="139" y="34"/>
                      <a:pt x="139" y="34"/>
                    </a:cubicBezTo>
                    <a:lnTo>
                      <a:pt x="138" y="34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4" name="Freeform 172">
                <a:extLst>
                  <a:ext uri="{FF2B5EF4-FFF2-40B4-BE49-F238E27FC236}">
                    <a16:creationId xmlns:a16="http://schemas.microsoft.com/office/drawing/2014/main" id="{F74E9DAB-56B3-3C92-DECA-A6B34E636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7" y="1566"/>
                <a:ext cx="308" cy="218"/>
              </a:xfrm>
              <a:custGeom>
                <a:avLst/>
                <a:gdLst>
                  <a:gd name="T0" fmla="*/ 17 w 130"/>
                  <a:gd name="T1" fmla="*/ 0 h 92"/>
                  <a:gd name="T2" fmla="*/ 0 w 130"/>
                  <a:gd name="T3" fmla="*/ 16 h 92"/>
                  <a:gd name="T4" fmla="*/ 26 w 130"/>
                  <a:gd name="T5" fmla="*/ 92 h 92"/>
                  <a:gd name="T6" fmla="*/ 130 w 130"/>
                  <a:gd name="T7" fmla="*/ 42 h 92"/>
                  <a:gd name="T8" fmla="*/ 17 w 130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92">
                    <a:moveTo>
                      <a:pt x="17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53"/>
                      <a:pt x="26" y="92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13" y="40"/>
                      <a:pt x="61" y="28"/>
                      <a:pt x="17" y="0"/>
                    </a:cubicBezTo>
                    <a:close/>
                  </a:path>
                </a:pathLst>
              </a:custGeom>
              <a:solidFill>
                <a:srgbClr val="FFE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5" name="Freeform 173">
                <a:extLst>
                  <a:ext uri="{FF2B5EF4-FFF2-40B4-BE49-F238E27FC236}">
                    <a16:creationId xmlns:a16="http://schemas.microsoft.com/office/drawing/2014/main" id="{A984615C-4DA6-1E9A-A69E-0DF4CCDA64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3" y="1562"/>
                <a:ext cx="314" cy="224"/>
              </a:xfrm>
              <a:custGeom>
                <a:avLst/>
                <a:gdLst>
                  <a:gd name="T0" fmla="*/ 28 w 133"/>
                  <a:gd name="T1" fmla="*/ 95 h 95"/>
                  <a:gd name="T2" fmla="*/ 27 w 133"/>
                  <a:gd name="T3" fmla="*/ 94 h 95"/>
                  <a:gd name="T4" fmla="*/ 1 w 133"/>
                  <a:gd name="T5" fmla="*/ 18 h 95"/>
                  <a:gd name="T6" fmla="*/ 1 w 133"/>
                  <a:gd name="T7" fmla="*/ 17 h 95"/>
                  <a:gd name="T8" fmla="*/ 18 w 133"/>
                  <a:gd name="T9" fmla="*/ 1 h 95"/>
                  <a:gd name="T10" fmla="*/ 20 w 133"/>
                  <a:gd name="T11" fmla="*/ 1 h 95"/>
                  <a:gd name="T12" fmla="*/ 132 w 133"/>
                  <a:gd name="T13" fmla="*/ 43 h 95"/>
                  <a:gd name="T14" fmla="*/ 133 w 133"/>
                  <a:gd name="T15" fmla="*/ 44 h 95"/>
                  <a:gd name="T16" fmla="*/ 132 w 133"/>
                  <a:gd name="T17" fmla="*/ 46 h 95"/>
                  <a:gd name="T18" fmla="*/ 29 w 133"/>
                  <a:gd name="T19" fmla="*/ 95 h 95"/>
                  <a:gd name="T20" fmla="*/ 28 w 133"/>
                  <a:gd name="T21" fmla="*/ 95 h 95"/>
                  <a:gd name="T22" fmla="*/ 30 w 133"/>
                  <a:gd name="T23" fmla="*/ 91 h 95"/>
                  <a:gd name="T24" fmla="*/ 127 w 133"/>
                  <a:gd name="T25" fmla="*/ 45 h 95"/>
                  <a:gd name="T26" fmla="*/ 20 w 133"/>
                  <a:gd name="T27" fmla="*/ 4 h 95"/>
                  <a:gd name="T28" fmla="*/ 4 w 133"/>
                  <a:gd name="T29" fmla="*/ 18 h 95"/>
                  <a:gd name="T30" fmla="*/ 30 w 133"/>
                  <a:gd name="T31" fmla="*/ 91 h 95"/>
                  <a:gd name="T32" fmla="*/ 19 w 133"/>
                  <a:gd name="T33" fmla="*/ 3 h 95"/>
                  <a:gd name="T34" fmla="*/ 19 w 133"/>
                  <a:gd name="T35" fmla="*/ 2 h 95"/>
                  <a:gd name="T36" fmla="*/ 19 w 133"/>
                  <a:gd name="T37" fmla="*/ 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95">
                    <a:moveTo>
                      <a:pt x="28" y="95"/>
                    </a:moveTo>
                    <a:cubicBezTo>
                      <a:pt x="27" y="95"/>
                      <a:pt x="27" y="94"/>
                      <a:pt x="27" y="94"/>
                    </a:cubicBezTo>
                    <a:cubicBezTo>
                      <a:pt x="18" y="56"/>
                      <a:pt x="1" y="18"/>
                      <a:pt x="1" y="18"/>
                    </a:cubicBezTo>
                    <a:cubicBezTo>
                      <a:pt x="0" y="18"/>
                      <a:pt x="1" y="17"/>
                      <a:pt x="1" y="17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0"/>
                      <a:pt x="20" y="0"/>
                      <a:pt x="20" y="1"/>
                    </a:cubicBezTo>
                    <a:cubicBezTo>
                      <a:pt x="63" y="29"/>
                      <a:pt x="116" y="40"/>
                      <a:pt x="132" y="43"/>
                    </a:cubicBezTo>
                    <a:cubicBezTo>
                      <a:pt x="133" y="43"/>
                      <a:pt x="133" y="44"/>
                      <a:pt x="133" y="44"/>
                    </a:cubicBezTo>
                    <a:cubicBezTo>
                      <a:pt x="133" y="45"/>
                      <a:pt x="133" y="45"/>
                      <a:pt x="132" y="4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5"/>
                      <a:pt x="28" y="95"/>
                      <a:pt x="28" y="95"/>
                    </a:cubicBezTo>
                    <a:close/>
                    <a:moveTo>
                      <a:pt x="30" y="91"/>
                    </a:moveTo>
                    <a:cubicBezTo>
                      <a:pt x="127" y="45"/>
                      <a:pt x="127" y="45"/>
                      <a:pt x="127" y="45"/>
                    </a:cubicBezTo>
                    <a:cubicBezTo>
                      <a:pt x="107" y="41"/>
                      <a:pt x="59" y="30"/>
                      <a:pt x="20" y="4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24"/>
                      <a:pt x="21" y="57"/>
                      <a:pt x="30" y="91"/>
                    </a:cubicBezTo>
                    <a:close/>
                    <a:moveTo>
                      <a:pt x="19" y="3"/>
                    </a:moveTo>
                    <a:cubicBezTo>
                      <a:pt x="19" y="2"/>
                      <a:pt x="19" y="2"/>
                      <a:pt x="19" y="2"/>
                    </a:cubicBez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6" name="Freeform 174">
                <a:extLst>
                  <a:ext uri="{FF2B5EF4-FFF2-40B4-BE49-F238E27FC236}">
                    <a16:creationId xmlns:a16="http://schemas.microsoft.com/office/drawing/2014/main" id="{5E02EF76-CEE3-82C1-1C5B-0E85ED73F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9" y="1547"/>
                <a:ext cx="90" cy="123"/>
              </a:xfrm>
              <a:custGeom>
                <a:avLst/>
                <a:gdLst>
                  <a:gd name="T0" fmla="*/ 38 w 38"/>
                  <a:gd name="T1" fmla="*/ 0 h 52"/>
                  <a:gd name="T2" fmla="*/ 15 w 38"/>
                  <a:gd name="T3" fmla="*/ 3 h 52"/>
                  <a:gd name="T4" fmla="*/ 0 w 38"/>
                  <a:gd name="T5" fmla="*/ 32 h 52"/>
                  <a:gd name="T6" fmla="*/ 9 w 38"/>
                  <a:gd name="T7" fmla="*/ 52 h 52"/>
                  <a:gd name="T8" fmla="*/ 38 w 38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2">
                    <a:moveTo>
                      <a:pt x="38" y="0"/>
                    </a:moveTo>
                    <a:cubicBezTo>
                      <a:pt x="15" y="3"/>
                      <a:pt x="15" y="3"/>
                      <a:pt x="15" y="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52"/>
                      <a:pt x="36" y="34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7" name="Freeform 175">
                <a:extLst>
                  <a:ext uri="{FF2B5EF4-FFF2-40B4-BE49-F238E27FC236}">
                    <a16:creationId xmlns:a16="http://schemas.microsoft.com/office/drawing/2014/main" id="{823144EF-F733-4F07-7272-60AB79E339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47" y="1545"/>
                <a:ext cx="94" cy="130"/>
              </a:xfrm>
              <a:custGeom>
                <a:avLst/>
                <a:gdLst>
                  <a:gd name="T0" fmla="*/ 9 w 40"/>
                  <a:gd name="T1" fmla="*/ 55 h 55"/>
                  <a:gd name="T2" fmla="*/ 8 w 40"/>
                  <a:gd name="T3" fmla="*/ 54 h 55"/>
                  <a:gd name="T4" fmla="*/ 0 w 40"/>
                  <a:gd name="T5" fmla="*/ 34 h 55"/>
                  <a:gd name="T6" fmla="*/ 0 w 40"/>
                  <a:gd name="T7" fmla="*/ 33 h 55"/>
                  <a:gd name="T8" fmla="*/ 15 w 40"/>
                  <a:gd name="T9" fmla="*/ 3 h 55"/>
                  <a:gd name="T10" fmla="*/ 16 w 40"/>
                  <a:gd name="T11" fmla="*/ 2 h 55"/>
                  <a:gd name="T12" fmla="*/ 39 w 40"/>
                  <a:gd name="T13" fmla="*/ 0 h 55"/>
                  <a:gd name="T14" fmla="*/ 40 w 40"/>
                  <a:gd name="T15" fmla="*/ 0 h 55"/>
                  <a:gd name="T16" fmla="*/ 40 w 40"/>
                  <a:gd name="T17" fmla="*/ 2 h 55"/>
                  <a:gd name="T18" fmla="*/ 11 w 40"/>
                  <a:gd name="T19" fmla="*/ 55 h 55"/>
                  <a:gd name="T20" fmla="*/ 10 w 40"/>
                  <a:gd name="T21" fmla="*/ 55 h 55"/>
                  <a:gd name="T22" fmla="*/ 9 w 40"/>
                  <a:gd name="T23" fmla="*/ 55 h 55"/>
                  <a:gd name="T24" fmla="*/ 17 w 40"/>
                  <a:gd name="T25" fmla="*/ 5 h 55"/>
                  <a:gd name="T26" fmla="*/ 3 w 40"/>
                  <a:gd name="T27" fmla="*/ 33 h 55"/>
                  <a:gd name="T28" fmla="*/ 10 w 40"/>
                  <a:gd name="T29" fmla="*/ 51 h 55"/>
                  <a:gd name="T30" fmla="*/ 22 w 40"/>
                  <a:gd name="T31" fmla="*/ 39 h 55"/>
                  <a:gd name="T32" fmla="*/ 37 w 40"/>
                  <a:gd name="T33" fmla="*/ 3 h 55"/>
                  <a:gd name="T34" fmla="*/ 17 w 40"/>
                  <a:gd name="T35" fmla="*/ 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55">
                    <a:moveTo>
                      <a:pt x="9" y="55"/>
                    </a:moveTo>
                    <a:cubicBezTo>
                      <a:pt x="9" y="55"/>
                      <a:pt x="9" y="54"/>
                      <a:pt x="8" y="5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3"/>
                      <a:pt x="0" y="3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2"/>
                      <a:pt x="16" y="2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40" y="0"/>
                      <a:pt x="40" y="0"/>
                    </a:cubicBezTo>
                    <a:cubicBezTo>
                      <a:pt x="40" y="1"/>
                      <a:pt x="40" y="1"/>
                      <a:pt x="40" y="2"/>
                    </a:cubicBezTo>
                    <a:cubicBezTo>
                      <a:pt x="38" y="36"/>
                      <a:pt x="11" y="55"/>
                      <a:pt x="11" y="55"/>
                    </a:cubicBezTo>
                    <a:cubicBezTo>
                      <a:pt x="10" y="55"/>
                      <a:pt x="10" y="55"/>
                      <a:pt x="10" y="55"/>
                    </a:cubicBezTo>
                    <a:lnTo>
                      <a:pt x="9" y="55"/>
                    </a:lnTo>
                    <a:close/>
                    <a:moveTo>
                      <a:pt x="17" y="5"/>
                    </a:moveTo>
                    <a:cubicBezTo>
                      <a:pt x="3" y="33"/>
                      <a:pt x="3" y="33"/>
                      <a:pt x="3" y="33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3" y="49"/>
                      <a:pt x="18" y="45"/>
                      <a:pt x="22" y="39"/>
                    </a:cubicBezTo>
                    <a:cubicBezTo>
                      <a:pt x="29" y="31"/>
                      <a:pt x="36" y="18"/>
                      <a:pt x="37" y="3"/>
                    </a:cubicBez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8" name="Freeform 176">
                <a:extLst>
                  <a:ext uri="{FF2B5EF4-FFF2-40B4-BE49-F238E27FC236}">
                    <a16:creationId xmlns:a16="http://schemas.microsoft.com/office/drawing/2014/main" id="{95CC72F9-9553-C220-EFBA-EA54E58E0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" y="1642"/>
                <a:ext cx="28" cy="28"/>
              </a:xfrm>
              <a:custGeom>
                <a:avLst/>
                <a:gdLst>
                  <a:gd name="T0" fmla="*/ 9 w 12"/>
                  <a:gd name="T1" fmla="*/ 10 h 12"/>
                  <a:gd name="T2" fmla="*/ 10 w 12"/>
                  <a:gd name="T3" fmla="*/ 3 h 12"/>
                  <a:gd name="T4" fmla="*/ 2 w 12"/>
                  <a:gd name="T5" fmla="*/ 2 h 12"/>
                  <a:gd name="T6" fmla="*/ 2 w 12"/>
                  <a:gd name="T7" fmla="*/ 10 h 12"/>
                  <a:gd name="T8" fmla="*/ 9 w 12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0"/>
                    </a:moveTo>
                    <a:cubicBezTo>
                      <a:pt x="11" y="8"/>
                      <a:pt x="12" y="5"/>
                      <a:pt x="10" y="3"/>
                    </a:cubicBez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4" y="12"/>
                      <a:pt x="7" y="12"/>
                      <a:pt x="9" y="10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9" name="Freeform 177">
                <a:extLst>
                  <a:ext uri="{FF2B5EF4-FFF2-40B4-BE49-F238E27FC236}">
                    <a16:creationId xmlns:a16="http://schemas.microsoft.com/office/drawing/2014/main" id="{14093D61-9081-8B04-0604-ADEFF8E9D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" y="1715"/>
                <a:ext cx="29" cy="29"/>
              </a:xfrm>
              <a:custGeom>
                <a:avLst/>
                <a:gdLst>
                  <a:gd name="T0" fmla="*/ 9 w 12"/>
                  <a:gd name="T1" fmla="*/ 10 h 12"/>
                  <a:gd name="T2" fmla="*/ 10 w 12"/>
                  <a:gd name="T3" fmla="*/ 3 h 12"/>
                  <a:gd name="T4" fmla="*/ 2 w 12"/>
                  <a:gd name="T5" fmla="*/ 2 h 12"/>
                  <a:gd name="T6" fmla="*/ 2 w 12"/>
                  <a:gd name="T7" fmla="*/ 10 h 12"/>
                  <a:gd name="T8" fmla="*/ 9 w 12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0"/>
                    </a:moveTo>
                    <a:cubicBezTo>
                      <a:pt x="11" y="8"/>
                      <a:pt x="12" y="5"/>
                      <a:pt x="10" y="3"/>
                    </a:cubicBezTo>
                    <a:cubicBezTo>
                      <a:pt x="8" y="0"/>
                      <a:pt x="4" y="0"/>
                      <a:pt x="2" y="2"/>
                    </a:cubicBezTo>
                    <a:cubicBezTo>
                      <a:pt x="0" y="4"/>
                      <a:pt x="0" y="7"/>
                      <a:pt x="2" y="10"/>
                    </a:cubicBezTo>
                    <a:cubicBezTo>
                      <a:pt x="3" y="12"/>
                      <a:pt x="7" y="12"/>
                      <a:pt x="9" y="10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0" name="Freeform 178">
                <a:extLst>
                  <a:ext uri="{FF2B5EF4-FFF2-40B4-BE49-F238E27FC236}">
                    <a16:creationId xmlns:a16="http://schemas.microsoft.com/office/drawing/2014/main" id="{DE771496-CB3A-B545-837E-3C68CEF64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623"/>
                <a:ext cx="26" cy="28"/>
              </a:xfrm>
              <a:custGeom>
                <a:avLst/>
                <a:gdLst>
                  <a:gd name="T0" fmla="*/ 9 w 11"/>
                  <a:gd name="T1" fmla="*/ 10 h 12"/>
                  <a:gd name="T2" fmla="*/ 9 w 11"/>
                  <a:gd name="T3" fmla="*/ 2 h 12"/>
                  <a:gd name="T4" fmla="*/ 2 w 11"/>
                  <a:gd name="T5" fmla="*/ 2 h 12"/>
                  <a:gd name="T6" fmla="*/ 1 w 11"/>
                  <a:gd name="T7" fmla="*/ 9 h 12"/>
                  <a:gd name="T8" fmla="*/ 9 w 11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9" y="10"/>
                    </a:moveTo>
                    <a:cubicBezTo>
                      <a:pt x="11" y="8"/>
                      <a:pt x="11" y="4"/>
                      <a:pt x="9" y="2"/>
                    </a:cubicBezTo>
                    <a:cubicBezTo>
                      <a:pt x="8" y="0"/>
                      <a:pt x="4" y="0"/>
                      <a:pt x="2" y="2"/>
                    </a:cubicBezTo>
                    <a:cubicBezTo>
                      <a:pt x="0" y="3"/>
                      <a:pt x="0" y="7"/>
                      <a:pt x="1" y="9"/>
                    </a:cubicBezTo>
                    <a:cubicBezTo>
                      <a:pt x="3" y="11"/>
                      <a:pt x="7" y="12"/>
                      <a:pt x="9" y="10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1" name="Freeform 179">
                <a:extLst>
                  <a:ext uri="{FF2B5EF4-FFF2-40B4-BE49-F238E27FC236}">
                    <a16:creationId xmlns:a16="http://schemas.microsoft.com/office/drawing/2014/main" id="{47070A60-9322-4B9E-1D12-71F022B5B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7" y="1687"/>
                <a:ext cx="28" cy="28"/>
              </a:xfrm>
              <a:custGeom>
                <a:avLst/>
                <a:gdLst>
                  <a:gd name="T0" fmla="*/ 10 w 12"/>
                  <a:gd name="T1" fmla="*/ 10 h 12"/>
                  <a:gd name="T2" fmla="*/ 10 w 12"/>
                  <a:gd name="T3" fmla="*/ 3 h 12"/>
                  <a:gd name="T4" fmla="*/ 3 w 12"/>
                  <a:gd name="T5" fmla="*/ 2 h 12"/>
                  <a:gd name="T6" fmla="*/ 2 w 12"/>
                  <a:gd name="T7" fmla="*/ 10 h 12"/>
                  <a:gd name="T8" fmla="*/ 10 w 12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10"/>
                    </a:moveTo>
                    <a:cubicBezTo>
                      <a:pt x="12" y="8"/>
                      <a:pt x="12" y="5"/>
                      <a:pt x="10" y="3"/>
                    </a:cubicBezTo>
                    <a:cubicBezTo>
                      <a:pt x="8" y="1"/>
                      <a:pt x="5" y="0"/>
                      <a:pt x="3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4" y="12"/>
                      <a:pt x="7" y="12"/>
                      <a:pt x="10" y="10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2" name="Freeform 180">
                <a:extLst>
                  <a:ext uri="{FF2B5EF4-FFF2-40B4-BE49-F238E27FC236}">
                    <a16:creationId xmlns:a16="http://schemas.microsoft.com/office/drawing/2014/main" id="{66E7395C-4D9F-D7B3-5AC8-C26BA6593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1661"/>
                <a:ext cx="28" cy="28"/>
              </a:xfrm>
              <a:custGeom>
                <a:avLst/>
                <a:gdLst>
                  <a:gd name="T0" fmla="*/ 9 w 12"/>
                  <a:gd name="T1" fmla="*/ 10 h 12"/>
                  <a:gd name="T2" fmla="*/ 10 w 12"/>
                  <a:gd name="T3" fmla="*/ 3 h 12"/>
                  <a:gd name="T4" fmla="*/ 2 w 12"/>
                  <a:gd name="T5" fmla="*/ 2 h 12"/>
                  <a:gd name="T6" fmla="*/ 2 w 12"/>
                  <a:gd name="T7" fmla="*/ 10 h 12"/>
                  <a:gd name="T8" fmla="*/ 9 w 12"/>
                  <a:gd name="T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0"/>
                    </a:moveTo>
                    <a:cubicBezTo>
                      <a:pt x="11" y="9"/>
                      <a:pt x="12" y="5"/>
                      <a:pt x="10" y="3"/>
                    </a:cubicBezTo>
                    <a:cubicBezTo>
                      <a:pt x="8" y="1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3" y="12"/>
                      <a:pt x="7" y="12"/>
                      <a:pt x="9" y="10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3" name="Freeform 181">
                <a:extLst>
                  <a:ext uri="{FF2B5EF4-FFF2-40B4-BE49-F238E27FC236}">
                    <a16:creationId xmlns:a16="http://schemas.microsoft.com/office/drawing/2014/main" id="{FD66E5F0-FC2D-5A17-BF22-2AFC44442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1337"/>
                <a:ext cx="350" cy="355"/>
              </a:xfrm>
              <a:custGeom>
                <a:avLst/>
                <a:gdLst>
                  <a:gd name="T0" fmla="*/ 20 w 148"/>
                  <a:gd name="T1" fmla="*/ 139 h 150"/>
                  <a:gd name="T2" fmla="*/ 39 w 148"/>
                  <a:gd name="T3" fmla="*/ 145 h 150"/>
                  <a:gd name="T4" fmla="*/ 104 w 148"/>
                  <a:gd name="T5" fmla="*/ 125 h 150"/>
                  <a:gd name="T6" fmla="*/ 119 w 148"/>
                  <a:gd name="T7" fmla="*/ 21 h 150"/>
                  <a:gd name="T8" fmla="*/ 120 w 148"/>
                  <a:gd name="T9" fmla="*/ 17 h 150"/>
                  <a:gd name="T10" fmla="*/ 122 w 148"/>
                  <a:gd name="T11" fmla="*/ 9 h 150"/>
                  <a:gd name="T12" fmla="*/ 122 w 148"/>
                  <a:gd name="T13" fmla="*/ 8 h 150"/>
                  <a:gd name="T14" fmla="*/ 113 w 148"/>
                  <a:gd name="T15" fmla="*/ 0 h 150"/>
                  <a:gd name="T16" fmla="*/ 102 w 148"/>
                  <a:gd name="T17" fmla="*/ 4 h 150"/>
                  <a:gd name="T18" fmla="*/ 101 w 148"/>
                  <a:gd name="T19" fmla="*/ 6 h 150"/>
                  <a:gd name="T20" fmla="*/ 91 w 148"/>
                  <a:gd name="T21" fmla="*/ 14 h 150"/>
                  <a:gd name="T22" fmla="*/ 0 w 148"/>
                  <a:gd name="T23" fmla="*/ 52 h 150"/>
                  <a:gd name="T24" fmla="*/ 6 w 148"/>
                  <a:gd name="T25" fmla="*/ 115 h 150"/>
                  <a:gd name="T26" fmla="*/ 0 w 148"/>
                  <a:gd name="T27" fmla="*/ 128 h 150"/>
                  <a:gd name="T28" fmla="*/ 20 w 148"/>
                  <a:gd name="T29" fmla="*/ 139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8" h="150">
                    <a:moveTo>
                      <a:pt x="20" y="139"/>
                    </a:moveTo>
                    <a:cubicBezTo>
                      <a:pt x="26" y="141"/>
                      <a:pt x="33" y="143"/>
                      <a:pt x="39" y="145"/>
                    </a:cubicBezTo>
                    <a:cubicBezTo>
                      <a:pt x="62" y="150"/>
                      <a:pt x="87" y="142"/>
                      <a:pt x="104" y="125"/>
                    </a:cubicBezTo>
                    <a:cubicBezTo>
                      <a:pt x="133" y="97"/>
                      <a:pt x="148" y="55"/>
                      <a:pt x="119" y="21"/>
                    </a:cubicBezTo>
                    <a:cubicBezTo>
                      <a:pt x="120" y="19"/>
                      <a:pt x="120" y="18"/>
                      <a:pt x="120" y="17"/>
                    </a:cubicBezTo>
                    <a:cubicBezTo>
                      <a:pt x="122" y="15"/>
                      <a:pt x="122" y="12"/>
                      <a:pt x="122" y="9"/>
                    </a:cubicBezTo>
                    <a:cubicBezTo>
                      <a:pt x="122" y="8"/>
                      <a:pt x="122" y="8"/>
                      <a:pt x="122" y="8"/>
                    </a:cubicBezTo>
                    <a:cubicBezTo>
                      <a:pt x="120" y="3"/>
                      <a:pt x="118" y="1"/>
                      <a:pt x="113" y="0"/>
                    </a:cubicBezTo>
                    <a:cubicBezTo>
                      <a:pt x="109" y="0"/>
                      <a:pt x="105" y="1"/>
                      <a:pt x="102" y="4"/>
                    </a:cubicBezTo>
                    <a:cubicBezTo>
                      <a:pt x="102" y="4"/>
                      <a:pt x="101" y="5"/>
                      <a:pt x="101" y="6"/>
                    </a:cubicBezTo>
                    <a:cubicBezTo>
                      <a:pt x="97" y="9"/>
                      <a:pt x="94" y="12"/>
                      <a:pt x="91" y="14"/>
                    </a:cubicBezTo>
                    <a:cubicBezTo>
                      <a:pt x="65" y="33"/>
                      <a:pt x="32" y="48"/>
                      <a:pt x="0" y="52"/>
                    </a:cubicBezTo>
                    <a:cubicBezTo>
                      <a:pt x="7" y="74"/>
                      <a:pt x="11" y="92"/>
                      <a:pt x="6" y="115"/>
                    </a:cubicBezTo>
                    <a:cubicBezTo>
                      <a:pt x="4" y="119"/>
                      <a:pt x="2" y="123"/>
                      <a:pt x="0" y="128"/>
                    </a:cubicBezTo>
                    <a:cubicBezTo>
                      <a:pt x="0" y="128"/>
                      <a:pt x="9" y="134"/>
                      <a:pt x="20" y="139"/>
                    </a:cubicBez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4" name="Freeform 182">
                <a:extLst>
                  <a:ext uri="{FF2B5EF4-FFF2-40B4-BE49-F238E27FC236}">
                    <a16:creationId xmlns:a16="http://schemas.microsoft.com/office/drawing/2014/main" id="{B1A17255-DEFE-E200-0A4C-A5D84834B2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01" y="1334"/>
                <a:ext cx="326" cy="353"/>
              </a:xfrm>
              <a:custGeom>
                <a:avLst/>
                <a:gdLst>
                  <a:gd name="T0" fmla="*/ 41 w 138"/>
                  <a:gd name="T1" fmla="*/ 147 h 149"/>
                  <a:gd name="T2" fmla="*/ 22 w 138"/>
                  <a:gd name="T3" fmla="*/ 141 h 149"/>
                  <a:gd name="T4" fmla="*/ 22 w 138"/>
                  <a:gd name="T5" fmla="*/ 140 h 149"/>
                  <a:gd name="T6" fmla="*/ 22 w 138"/>
                  <a:gd name="T7" fmla="*/ 141 h 149"/>
                  <a:gd name="T8" fmla="*/ 1 w 138"/>
                  <a:gd name="T9" fmla="*/ 130 h 149"/>
                  <a:gd name="T10" fmla="*/ 1 w 138"/>
                  <a:gd name="T11" fmla="*/ 128 h 149"/>
                  <a:gd name="T12" fmla="*/ 6 w 138"/>
                  <a:gd name="T13" fmla="*/ 116 h 149"/>
                  <a:gd name="T14" fmla="*/ 9 w 138"/>
                  <a:gd name="T15" fmla="*/ 96 h 149"/>
                  <a:gd name="T16" fmla="*/ 0 w 138"/>
                  <a:gd name="T17" fmla="*/ 54 h 149"/>
                  <a:gd name="T18" fmla="*/ 0 w 138"/>
                  <a:gd name="T19" fmla="*/ 53 h 149"/>
                  <a:gd name="T20" fmla="*/ 2 w 138"/>
                  <a:gd name="T21" fmla="*/ 52 h 149"/>
                  <a:gd name="T22" fmla="*/ 93 w 138"/>
                  <a:gd name="T23" fmla="*/ 14 h 149"/>
                  <a:gd name="T24" fmla="*/ 102 w 138"/>
                  <a:gd name="T25" fmla="*/ 6 h 149"/>
                  <a:gd name="T26" fmla="*/ 103 w 138"/>
                  <a:gd name="T27" fmla="*/ 4 h 149"/>
                  <a:gd name="T28" fmla="*/ 112 w 138"/>
                  <a:gd name="T29" fmla="*/ 0 h 149"/>
                  <a:gd name="T30" fmla="*/ 115 w 138"/>
                  <a:gd name="T31" fmla="*/ 0 h 149"/>
                  <a:gd name="T32" fmla="*/ 125 w 138"/>
                  <a:gd name="T33" fmla="*/ 9 h 149"/>
                  <a:gd name="T34" fmla="*/ 125 w 138"/>
                  <a:gd name="T35" fmla="*/ 10 h 149"/>
                  <a:gd name="T36" fmla="*/ 125 w 138"/>
                  <a:gd name="T37" fmla="*/ 10 h 149"/>
                  <a:gd name="T38" fmla="*/ 125 w 138"/>
                  <a:gd name="T39" fmla="*/ 12 h 149"/>
                  <a:gd name="T40" fmla="*/ 124 w 138"/>
                  <a:gd name="T41" fmla="*/ 19 h 149"/>
                  <a:gd name="T42" fmla="*/ 123 w 138"/>
                  <a:gd name="T43" fmla="*/ 21 h 149"/>
                  <a:gd name="T44" fmla="*/ 138 w 138"/>
                  <a:gd name="T45" fmla="*/ 63 h 149"/>
                  <a:gd name="T46" fmla="*/ 107 w 138"/>
                  <a:gd name="T47" fmla="*/ 127 h 149"/>
                  <a:gd name="T48" fmla="*/ 55 w 138"/>
                  <a:gd name="T49" fmla="*/ 149 h 149"/>
                  <a:gd name="T50" fmla="*/ 55 w 138"/>
                  <a:gd name="T51" fmla="*/ 149 h 149"/>
                  <a:gd name="T52" fmla="*/ 41 w 138"/>
                  <a:gd name="T53" fmla="*/ 147 h 149"/>
                  <a:gd name="T54" fmla="*/ 41 w 138"/>
                  <a:gd name="T55" fmla="*/ 144 h 149"/>
                  <a:gd name="T56" fmla="*/ 55 w 138"/>
                  <a:gd name="T57" fmla="*/ 146 h 149"/>
                  <a:gd name="T58" fmla="*/ 105 w 138"/>
                  <a:gd name="T59" fmla="*/ 125 h 149"/>
                  <a:gd name="T60" fmla="*/ 135 w 138"/>
                  <a:gd name="T61" fmla="*/ 63 h 149"/>
                  <a:gd name="T62" fmla="*/ 120 w 138"/>
                  <a:gd name="T63" fmla="*/ 23 h 149"/>
                  <a:gd name="T64" fmla="*/ 120 w 138"/>
                  <a:gd name="T65" fmla="*/ 21 h 149"/>
                  <a:gd name="T66" fmla="*/ 121 w 138"/>
                  <a:gd name="T67" fmla="*/ 17 h 149"/>
                  <a:gd name="T68" fmla="*/ 122 w 138"/>
                  <a:gd name="T69" fmla="*/ 12 h 149"/>
                  <a:gd name="T70" fmla="*/ 122 w 138"/>
                  <a:gd name="T71" fmla="*/ 10 h 149"/>
                  <a:gd name="T72" fmla="*/ 122 w 138"/>
                  <a:gd name="T73" fmla="*/ 10 h 149"/>
                  <a:gd name="T74" fmla="*/ 122 w 138"/>
                  <a:gd name="T75" fmla="*/ 10 h 149"/>
                  <a:gd name="T76" fmla="*/ 115 w 138"/>
                  <a:gd name="T77" fmla="*/ 3 h 149"/>
                  <a:gd name="T78" fmla="*/ 112 w 138"/>
                  <a:gd name="T79" fmla="*/ 3 h 149"/>
                  <a:gd name="T80" fmla="*/ 105 w 138"/>
                  <a:gd name="T81" fmla="*/ 6 h 149"/>
                  <a:gd name="T82" fmla="*/ 104 w 138"/>
                  <a:gd name="T83" fmla="*/ 8 h 149"/>
                  <a:gd name="T84" fmla="*/ 104 w 138"/>
                  <a:gd name="T85" fmla="*/ 8 h 149"/>
                  <a:gd name="T86" fmla="*/ 94 w 138"/>
                  <a:gd name="T87" fmla="*/ 17 h 149"/>
                  <a:gd name="T88" fmla="*/ 4 w 138"/>
                  <a:gd name="T89" fmla="*/ 55 h 149"/>
                  <a:gd name="T90" fmla="*/ 12 w 138"/>
                  <a:gd name="T91" fmla="*/ 96 h 149"/>
                  <a:gd name="T92" fmla="*/ 9 w 138"/>
                  <a:gd name="T93" fmla="*/ 117 h 149"/>
                  <a:gd name="T94" fmla="*/ 4 w 138"/>
                  <a:gd name="T95" fmla="*/ 128 h 149"/>
                  <a:gd name="T96" fmla="*/ 23 w 138"/>
                  <a:gd name="T97" fmla="*/ 138 h 149"/>
                  <a:gd name="T98" fmla="*/ 41 w 138"/>
                  <a:gd name="T99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8" h="149">
                    <a:moveTo>
                      <a:pt x="41" y="147"/>
                    </a:moveTo>
                    <a:cubicBezTo>
                      <a:pt x="34" y="145"/>
                      <a:pt x="28" y="143"/>
                      <a:pt x="22" y="141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22" y="141"/>
                      <a:pt x="22" y="141"/>
                      <a:pt x="22" y="141"/>
                    </a:cubicBezTo>
                    <a:cubicBezTo>
                      <a:pt x="10" y="136"/>
                      <a:pt x="1" y="130"/>
                      <a:pt x="1" y="130"/>
                    </a:cubicBezTo>
                    <a:cubicBezTo>
                      <a:pt x="1" y="130"/>
                      <a:pt x="0" y="129"/>
                      <a:pt x="1" y="128"/>
                    </a:cubicBezTo>
                    <a:cubicBezTo>
                      <a:pt x="2" y="124"/>
                      <a:pt x="5" y="119"/>
                      <a:pt x="6" y="116"/>
                    </a:cubicBezTo>
                    <a:cubicBezTo>
                      <a:pt x="8" y="109"/>
                      <a:pt x="9" y="102"/>
                      <a:pt x="9" y="96"/>
                    </a:cubicBezTo>
                    <a:cubicBezTo>
                      <a:pt x="9" y="82"/>
                      <a:pt x="5" y="68"/>
                      <a:pt x="0" y="54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2"/>
                      <a:pt x="1" y="52"/>
                      <a:pt x="2" y="52"/>
                    </a:cubicBezTo>
                    <a:cubicBezTo>
                      <a:pt x="34" y="47"/>
                      <a:pt x="66" y="33"/>
                      <a:pt x="93" y="14"/>
                    </a:cubicBezTo>
                    <a:cubicBezTo>
                      <a:pt x="95" y="12"/>
                      <a:pt x="98" y="9"/>
                      <a:pt x="102" y="6"/>
                    </a:cubicBezTo>
                    <a:cubicBezTo>
                      <a:pt x="102" y="5"/>
                      <a:pt x="103" y="4"/>
                      <a:pt x="103" y="4"/>
                    </a:cubicBezTo>
                    <a:cubicBezTo>
                      <a:pt x="106" y="1"/>
                      <a:pt x="109" y="0"/>
                      <a:pt x="112" y="0"/>
                    </a:cubicBezTo>
                    <a:cubicBezTo>
                      <a:pt x="114" y="0"/>
                      <a:pt x="115" y="0"/>
                      <a:pt x="115" y="0"/>
                    </a:cubicBezTo>
                    <a:cubicBezTo>
                      <a:pt x="120" y="1"/>
                      <a:pt x="124" y="3"/>
                      <a:pt x="125" y="9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5" y="11"/>
                      <a:pt x="125" y="12"/>
                      <a:pt x="125" y="12"/>
                    </a:cubicBezTo>
                    <a:cubicBezTo>
                      <a:pt x="125" y="15"/>
                      <a:pt x="125" y="17"/>
                      <a:pt x="124" y="19"/>
                    </a:cubicBezTo>
                    <a:cubicBezTo>
                      <a:pt x="124" y="19"/>
                      <a:pt x="123" y="20"/>
                      <a:pt x="123" y="21"/>
                    </a:cubicBezTo>
                    <a:cubicBezTo>
                      <a:pt x="134" y="35"/>
                      <a:pt x="138" y="49"/>
                      <a:pt x="138" y="63"/>
                    </a:cubicBezTo>
                    <a:cubicBezTo>
                      <a:pt x="138" y="87"/>
                      <a:pt x="125" y="110"/>
                      <a:pt x="107" y="127"/>
                    </a:cubicBezTo>
                    <a:cubicBezTo>
                      <a:pt x="93" y="141"/>
                      <a:pt x="74" y="149"/>
                      <a:pt x="55" y="149"/>
                    </a:cubicBezTo>
                    <a:cubicBezTo>
                      <a:pt x="55" y="149"/>
                      <a:pt x="55" y="149"/>
                      <a:pt x="55" y="149"/>
                    </a:cubicBezTo>
                    <a:cubicBezTo>
                      <a:pt x="50" y="149"/>
                      <a:pt x="45" y="148"/>
                      <a:pt x="41" y="147"/>
                    </a:cubicBezTo>
                    <a:close/>
                    <a:moveTo>
                      <a:pt x="41" y="144"/>
                    </a:moveTo>
                    <a:cubicBezTo>
                      <a:pt x="46" y="145"/>
                      <a:pt x="51" y="146"/>
                      <a:pt x="55" y="146"/>
                    </a:cubicBezTo>
                    <a:cubicBezTo>
                      <a:pt x="74" y="146"/>
                      <a:pt x="92" y="138"/>
                      <a:pt x="105" y="125"/>
                    </a:cubicBezTo>
                    <a:cubicBezTo>
                      <a:pt x="123" y="108"/>
                      <a:pt x="135" y="85"/>
                      <a:pt x="135" y="63"/>
                    </a:cubicBezTo>
                    <a:cubicBezTo>
                      <a:pt x="135" y="49"/>
                      <a:pt x="131" y="35"/>
                      <a:pt x="120" y="23"/>
                    </a:cubicBezTo>
                    <a:cubicBezTo>
                      <a:pt x="120" y="22"/>
                      <a:pt x="120" y="22"/>
                      <a:pt x="120" y="21"/>
                    </a:cubicBezTo>
                    <a:cubicBezTo>
                      <a:pt x="120" y="20"/>
                      <a:pt x="121" y="19"/>
                      <a:pt x="121" y="17"/>
                    </a:cubicBezTo>
                    <a:cubicBezTo>
                      <a:pt x="122" y="16"/>
                      <a:pt x="122" y="14"/>
                      <a:pt x="122" y="12"/>
                    </a:cubicBezTo>
                    <a:cubicBezTo>
                      <a:pt x="122" y="12"/>
                      <a:pt x="122" y="11"/>
                      <a:pt x="122" y="10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1" y="5"/>
                      <a:pt x="119" y="4"/>
                      <a:pt x="115" y="3"/>
                    </a:cubicBezTo>
                    <a:cubicBezTo>
                      <a:pt x="114" y="3"/>
                      <a:pt x="113" y="3"/>
                      <a:pt x="112" y="3"/>
                    </a:cubicBezTo>
                    <a:cubicBezTo>
                      <a:pt x="110" y="3"/>
                      <a:pt x="107" y="4"/>
                      <a:pt x="105" y="6"/>
                    </a:cubicBezTo>
                    <a:cubicBezTo>
                      <a:pt x="105" y="6"/>
                      <a:pt x="104" y="7"/>
                      <a:pt x="104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0" y="11"/>
                      <a:pt x="97" y="14"/>
                      <a:pt x="94" y="17"/>
                    </a:cubicBezTo>
                    <a:cubicBezTo>
                      <a:pt x="68" y="35"/>
                      <a:pt x="36" y="49"/>
                      <a:pt x="4" y="55"/>
                    </a:cubicBezTo>
                    <a:cubicBezTo>
                      <a:pt x="9" y="69"/>
                      <a:pt x="12" y="82"/>
                      <a:pt x="12" y="96"/>
                    </a:cubicBezTo>
                    <a:cubicBezTo>
                      <a:pt x="12" y="102"/>
                      <a:pt x="11" y="109"/>
                      <a:pt x="9" y="117"/>
                    </a:cubicBezTo>
                    <a:cubicBezTo>
                      <a:pt x="8" y="120"/>
                      <a:pt x="5" y="124"/>
                      <a:pt x="4" y="128"/>
                    </a:cubicBezTo>
                    <a:cubicBezTo>
                      <a:pt x="6" y="130"/>
                      <a:pt x="14" y="135"/>
                      <a:pt x="23" y="138"/>
                    </a:cubicBezTo>
                    <a:cubicBezTo>
                      <a:pt x="29" y="140"/>
                      <a:pt x="35" y="143"/>
                      <a:pt x="41" y="144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5" name="Freeform 183">
                <a:extLst>
                  <a:ext uri="{FF2B5EF4-FFF2-40B4-BE49-F238E27FC236}">
                    <a16:creationId xmlns:a16="http://schemas.microsoft.com/office/drawing/2014/main" id="{595D0F39-8F97-B557-7BC1-7F08D55F3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" y="1143"/>
                <a:ext cx="648" cy="501"/>
              </a:xfrm>
              <a:custGeom>
                <a:avLst/>
                <a:gdLst>
                  <a:gd name="T0" fmla="*/ 165 w 274"/>
                  <a:gd name="T1" fmla="*/ 84 h 212"/>
                  <a:gd name="T2" fmla="*/ 167 w 274"/>
                  <a:gd name="T3" fmla="*/ 103 h 212"/>
                  <a:gd name="T4" fmla="*/ 182 w 274"/>
                  <a:gd name="T5" fmla="*/ 153 h 212"/>
                  <a:gd name="T6" fmla="*/ 256 w 274"/>
                  <a:gd name="T7" fmla="*/ 50 h 212"/>
                  <a:gd name="T8" fmla="*/ 158 w 274"/>
                  <a:gd name="T9" fmla="*/ 42 h 212"/>
                  <a:gd name="T10" fmla="*/ 72 w 274"/>
                  <a:gd name="T11" fmla="*/ 50 h 212"/>
                  <a:gd name="T12" fmla="*/ 5 w 274"/>
                  <a:gd name="T13" fmla="*/ 135 h 212"/>
                  <a:gd name="T14" fmla="*/ 32 w 274"/>
                  <a:gd name="T15" fmla="*/ 203 h 212"/>
                  <a:gd name="T16" fmla="*/ 50 w 274"/>
                  <a:gd name="T17" fmla="*/ 208 h 212"/>
                  <a:gd name="T18" fmla="*/ 58 w 274"/>
                  <a:gd name="T19" fmla="*/ 186 h 212"/>
                  <a:gd name="T20" fmla="*/ 49 w 274"/>
                  <a:gd name="T21" fmla="*/ 136 h 212"/>
                  <a:gd name="T22" fmla="*/ 98 w 274"/>
                  <a:gd name="T23" fmla="*/ 120 h 212"/>
                  <a:gd name="T24" fmla="*/ 152 w 274"/>
                  <a:gd name="T25" fmla="*/ 86 h 212"/>
                  <a:gd name="T26" fmla="*/ 165 w 274"/>
                  <a:gd name="T27" fmla="*/ 8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4" h="212">
                    <a:moveTo>
                      <a:pt x="165" y="84"/>
                    </a:moveTo>
                    <a:cubicBezTo>
                      <a:pt x="173" y="91"/>
                      <a:pt x="167" y="103"/>
                      <a:pt x="167" y="103"/>
                    </a:cubicBezTo>
                    <a:cubicBezTo>
                      <a:pt x="187" y="124"/>
                      <a:pt x="182" y="153"/>
                      <a:pt x="182" y="153"/>
                    </a:cubicBezTo>
                    <a:cubicBezTo>
                      <a:pt x="182" y="153"/>
                      <a:pt x="237" y="102"/>
                      <a:pt x="256" y="50"/>
                    </a:cubicBezTo>
                    <a:cubicBezTo>
                      <a:pt x="274" y="0"/>
                      <a:pt x="200" y="48"/>
                      <a:pt x="158" y="42"/>
                    </a:cubicBezTo>
                    <a:cubicBezTo>
                      <a:pt x="105" y="34"/>
                      <a:pt x="72" y="50"/>
                      <a:pt x="72" y="50"/>
                    </a:cubicBezTo>
                    <a:cubicBezTo>
                      <a:pt x="42" y="58"/>
                      <a:pt x="4" y="103"/>
                      <a:pt x="5" y="135"/>
                    </a:cubicBezTo>
                    <a:cubicBezTo>
                      <a:pt x="0" y="159"/>
                      <a:pt x="15" y="188"/>
                      <a:pt x="32" y="203"/>
                    </a:cubicBezTo>
                    <a:cubicBezTo>
                      <a:pt x="37" y="207"/>
                      <a:pt x="46" y="212"/>
                      <a:pt x="50" y="208"/>
                    </a:cubicBezTo>
                    <a:cubicBezTo>
                      <a:pt x="57" y="200"/>
                      <a:pt x="58" y="186"/>
                      <a:pt x="58" y="186"/>
                    </a:cubicBezTo>
                    <a:cubicBezTo>
                      <a:pt x="60" y="161"/>
                      <a:pt x="49" y="136"/>
                      <a:pt x="49" y="136"/>
                    </a:cubicBezTo>
                    <a:cubicBezTo>
                      <a:pt x="49" y="136"/>
                      <a:pt x="60" y="135"/>
                      <a:pt x="98" y="120"/>
                    </a:cubicBezTo>
                    <a:cubicBezTo>
                      <a:pt x="137" y="105"/>
                      <a:pt x="152" y="86"/>
                      <a:pt x="152" y="86"/>
                    </a:cubicBezTo>
                    <a:cubicBezTo>
                      <a:pt x="152" y="86"/>
                      <a:pt x="159" y="79"/>
                      <a:pt x="165" y="84"/>
                    </a:cubicBezTo>
                    <a:close/>
                  </a:path>
                </a:pathLst>
              </a:custGeom>
              <a:solidFill>
                <a:srgbClr val="F58D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6" name="Freeform 184">
                <a:extLst>
                  <a:ext uri="{FF2B5EF4-FFF2-40B4-BE49-F238E27FC236}">
                    <a16:creationId xmlns:a16="http://schemas.microsoft.com/office/drawing/2014/main" id="{F72206D6-EBF2-2F6C-729B-206E1A141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1204"/>
                <a:ext cx="611" cy="438"/>
              </a:xfrm>
              <a:custGeom>
                <a:avLst/>
                <a:gdLst>
                  <a:gd name="T0" fmla="*/ 29 w 258"/>
                  <a:gd name="T1" fmla="*/ 178 h 185"/>
                  <a:gd name="T2" fmla="*/ 1 w 258"/>
                  <a:gd name="T3" fmla="*/ 109 h 185"/>
                  <a:gd name="T4" fmla="*/ 70 w 258"/>
                  <a:gd name="T5" fmla="*/ 23 h 185"/>
                  <a:gd name="T6" fmla="*/ 156 w 258"/>
                  <a:gd name="T7" fmla="*/ 15 h 185"/>
                  <a:gd name="T8" fmla="*/ 244 w 258"/>
                  <a:gd name="T9" fmla="*/ 0 h 185"/>
                  <a:gd name="T10" fmla="*/ 258 w 258"/>
                  <a:gd name="T11" fmla="*/ 11 h 185"/>
                  <a:gd name="T12" fmla="*/ 181 w 258"/>
                  <a:gd name="T13" fmla="*/ 128 h 185"/>
                  <a:gd name="T14" fmla="*/ 179 w 258"/>
                  <a:gd name="T15" fmla="*/ 127 h 185"/>
                  <a:gd name="T16" fmla="*/ 164 w 258"/>
                  <a:gd name="T17" fmla="*/ 78 h 185"/>
                  <a:gd name="T18" fmla="*/ 166 w 258"/>
                  <a:gd name="T19" fmla="*/ 67 h 185"/>
                  <a:gd name="T20" fmla="*/ 163 w 258"/>
                  <a:gd name="T21" fmla="*/ 58 h 185"/>
                  <a:gd name="T22" fmla="*/ 169 w 258"/>
                  <a:gd name="T23" fmla="*/ 67 h 185"/>
                  <a:gd name="T24" fmla="*/ 182 w 258"/>
                  <a:gd name="T25" fmla="*/ 120 h 185"/>
                  <a:gd name="T26" fmla="*/ 209 w 258"/>
                  <a:gd name="T27" fmla="*/ 94 h 185"/>
                  <a:gd name="T28" fmla="*/ 255 w 258"/>
                  <a:gd name="T29" fmla="*/ 11 h 185"/>
                  <a:gd name="T30" fmla="*/ 165 w 258"/>
                  <a:gd name="T31" fmla="*/ 18 h 185"/>
                  <a:gd name="T32" fmla="*/ 127 w 258"/>
                  <a:gd name="T33" fmla="*/ 15 h 185"/>
                  <a:gd name="T34" fmla="*/ 71 w 258"/>
                  <a:gd name="T35" fmla="*/ 26 h 185"/>
                  <a:gd name="T36" fmla="*/ 4 w 258"/>
                  <a:gd name="T37" fmla="*/ 108 h 185"/>
                  <a:gd name="T38" fmla="*/ 4 w 258"/>
                  <a:gd name="T39" fmla="*/ 110 h 185"/>
                  <a:gd name="T40" fmla="*/ 31 w 258"/>
                  <a:gd name="T41" fmla="*/ 176 h 185"/>
                  <a:gd name="T42" fmla="*/ 47 w 258"/>
                  <a:gd name="T43" fmla="*/ 181 h 185"/>
                  <a:gd name="T44" fmla="*/ 55 w 258"/>
                  <a:gd name="T45" fmla="*/ 152 h 185"/>
                  <a:gd name="T46" fmla="*/ 46 w 258"/>
                  <a:gd name="T47" fmla="*/ 109 h 185"/>
                  <a:gd name="T48" fmla="*/ 57 w 258"/>
                  <a:gd name="T49" fmla="*/ 106 h 185"/>
                  <a:gd name="T50" fmla="*/ 137 w 258"/>
                  <a:gd name="T51" fmla="*/ 70 h 185"/>
                  <a:gd name="T52" fmla="*/ 158 w 258"/>
                  <a:gd name="T53" fmla="*/ 55 h 185"/>
                  <a:gd name="T54" fmla="*/ 163 w 258"/>
                  <a:gd name="T55" fmla="*/ 58 h 185"/>
                  <a:gd name="T56" fmla="*/ 158 w 258"/>
                  <a:gd name="T57" fmla="*/ 58 h 185"/>
                  <a:gd name="T58" fmla="*/ 151 w 258"/>
                  <a:gd name="T59" fmla="*/ 61 h 185"/>
                  <a:gd name="T60" fmla="*/ 49 w 258"/>
                  <a:gd name="T61" fmla="*/ 111 h 185"/>
                  <a:gd name="T62" fmla="*/ 57 w 258"/>
                  <a:gd name="T63" fmla="*/ 160 h 185"/>
                  <a:gd name="T64" fmla="*/ 44 w 258"/>
                  <a:gd name="T65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8" h="185">
                    <a:moveTo>
                      <a:pt x="44" y="185"/>
                    </a:moveTo>
                    <a:cubicBezTo>
                      <a:pt x="38" y="185"/>
                      <a:pt x="33" y="181"/>
                      <a:pt x="29" y="178"/>
                    </a:cubicBezTo>
                    <a:cubicBezTo>
                      <a:pt x="14" y="165"/>
                      <a:pt x="0" y="141"/>
                      <a:pt x="0" y="119"/>
                    </a:cubicBezTo>
                    <a:cubicBezTo>
                      <a:pt x="0" y="116"/>
                      <a:pt x="1" y="113"/>
                      <a:pt x="1" y="109"/>
                    </a:cubicBezTo>
                    <a:cubicBezTo>
                      <a:pt x="1" y="109"/>
                      <a:pt x="1" y="108"/>
                      <a:pt x="1" y="108"/>
                    </a:cubicBezTo>
                    <a:cubicBezTo>
                      <a:pt x="1" y="75"/>
                      <a:pt x="39" y="31"/>
                      <a:pt x="70" y="23"/>
                    </a:cubicBezTo>
                    <a:cubicBezTo>
                      <a:pt x="72" y="22"/>
                      <a:pt x="92" y="12"/>
                      <a:pt x="127" y="12"/>
                    </a:cubicBezTo>
                    <a:cubicBezTo>
                      <a:pt x="136" y="12"/>
                      <a:pt x="146" y="13"/>
                      <a:pt x="156" y="15"/>
                    </a:cubicBezTo>
                    <a:cubicBezTo>
                      <a:pt x="159" y="15"/>
                      <a:pt x="162" y="15"/>
                      <a:pt x="165" y="15"/>
                    </a:cubicBezTo>
                    <a:cubicBezTo>
                      <a:pt x="191" y="15"/>
                      <a:pt x="225" y="0"/>
                      <a:pt x="244" y="0"/>
                    </a:cubicBezTo>
                    <a:cubicBezTo>
                      <a:pt x="248" y="0"/>
                      <a:pt x="252" y="0"/>
                      <a:pt x="254" y="2"/>
                    </a:cubicBezTo>
                    <a:cubicBezTo>
                      <a:pt x="257" y="4"/>
                      <a:pt x="258" y="7"/>
                      <a:pt x="258" y="11"/>
                    </a:cubicBezTo>
                    <a:cubicBezTo>
                      <a:pt x="258" y="15"/>
                      <a:pt x="257" y="19"/>
                      <a:pt x="255" y="25"/>
                    </a:cubicBezTo>
                    <a:cubicBezTo>
                      <a:pt x="236" y="78"/>
                      <a:pt x="181" y="128"/>
                      <a:pt x="181" y="128"/>
                    </a:cubicBezTo>
                    <a:cubicBezTo>
                      <a:pt x="181" y="129"/>
                      <a:pt x="180" y="129"/>
                      <a:pt x="179" y="128"/>
                    </a:cubicBezTo>
                    <a:cubicBezTo>
                      <a:pt x="179" y="128"/>
                      <a:pt x="179" y="128"/>
                      <a:pt x="179" y="127"/>
                    </a:cubicBezTo>
                    <a:cubicBezTo>
                      <a:pt x="179" y="127"/>
                      <a:pt x="179" y="124"/>
                      <a:pt x="179" y="120"/>
                    </a:cubicBezTo>
                    <a:cubicBezTo>
                      <a:pt x="179" y="110"/>
                      <a:pt x="177" y="92"/>
                      <a:pt x="164" y="78"/>
                    </a:cubicBezTo>
                    <a:cubicBezTo>
                      <a:pt x="164" y="77"/>
                      <a:pt x="164" y="77"/>
                      <a:pt x="164" y="76"/>
                    </a:cubicBezTo>
                    <a:cubicBezTo>
                      <a:pt x="164" y="76"/>
                      <a:pt x="166" y="72"/>
                      <a:pt x="166" y="67"/>
                    </a:cubicBezTo>
                    <a:cubicBezTo>
                      <a:pt x="166" y="64"/>
                      <a:pt x="165" y="62"/>
                      <a:pt x="162" y="59"/>
                    </a:cubicBezTo>
                    <a:cubicBezTo>
                      <a:pt x="163" y="58"/>
                      <a:pt x="163" y="58"/>
                      <a:pt x="163" y="58"/>
                    </a:cubicBezTo>
                    <a:cubicBezTo>
                      <a:pt x="164" y="57"/>
                      <a:pt x="164" y="57"/>
                      <a:pt x="164" y="57"/>
                    </a:cubicBezTo>
                    <a:cubicBezTo>
                      <a:pt x="168" y="60"/>
                      <a:pt x="169" y="64"/>
                      <a:pt x="169" y="67"/>
                    </a:cubicBezTo>
                    <a:cubicBezTo>
                      <a:pt x="169" y="71"/>
                      <a:pt x="168" y="75"/>
                      <a:pt x="167" y="76"/>
                    </a:cubicBezTo>
                    <a:cubicBezTo>
                      <a:pt x="180" y="91"/>
                      <a:pt x="182" y="109"/>
                      <a:pt x="182" y="120"/>
                    </a:cubicBezTo>
                    <a:cubicBezTo>
                      <a:pt x="182" y="121"/>
                      <a:pt x="182" y="122"/>
                      <a:pt x="182" y="123"/>
                    </a:cubicBezTo>
                    <a:cubicBezTo>
                      <a:pt x="187" y="119"/>
                      <a:pt x="197" y="108"/>
                      <a:pt x="209" y="94"/>
                    </a:cubicBezTo>
                    <a:cubicBezTo>
                      <a:pt x="225" y="75"/>
                      <a:pt x="243" y="50"/>
                      <a:pt x="252" y="24"/>
                    </a:cubicBezTo>
                    <a:cubicBezTo>
                      <a:pt x="254" y="19"/>
                      <a:pt x="255" y="14"/>
                      <a:pt x="255" y="11"/>
                    </a:cubicBezTo>
                    <a:cubicBezTo>
                      <a:pt x="255" y="5"/>
                      <a:pt x="252" y="3"/>
                      <a:pt x="244" y="3"/>
                    </a:cubicBezTo>
                    <a:cubicBezTo>
                      <a:pt x="227" y="2"/>
                      <a:pt x="192" y="18"/>
                      <a:pt x="165" y="18"/>
                    </a:cubicBezTo>
                    <a:cubicBezTo>
                      <a:pt x="162" y="18"/>
                      <a:pt x="159" y="18"/>
                      <a:pt x="156" y="18"/>
                    </a:cubicBezTo>
                    <a:cubicBezTo>
                      <a:pt x="146" y="16"/>
                      <a:pt x="136" y="15"/>
                      <a:pt x="127" y="15"/>
                    </a:cubicBezTo>
                    <a:cubicBezTo>
                      <a:pt x="109" y="15"/>
                      <a:pt x="95" y="18"/>
                      <a:pt x="86" y="21"/>
                    </a:cubicBezTo>
                    <a:cubicBezTo>
                      <a:pt x="76" y="23"/>
                      <a:pt x="71" y="26"/>
                      <a:pt x="71" y="26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42" y="33"/>
                      <a:pt x="4" y="77"/>
                      <a:pt x="4" y="108"/>
                    </a:cubicBezTo>
                    <a:cubicBezTo>
                      <a:pt x="4" y="108"/>
                      <a:pt x="4" y="109"/>
                      <a:pt x="4" y="109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3"/>
                      <a:pt x="3" y="116"/>
                      <a:pt x="3" y="119"/>
                    </a:cubicBezTo>
                    <a:cubicBezTo>
                      <a:pt x="3" y="140"/>
                      <a:pt x="16" y="163"/>
                      <a:pt x="31" y="176"/>
                    </a:cubicBezTo>
                    <a:cubicBezTo>
                      <a:pt x="34" y="179"/>
                      <a:pt x="40" y="182"/>
                      <a:pt x="44" y="182"/>
                    </a:cubicBezTo>
                    <a:cubicBezTo>
                      <a:pt x="45" y="182"/>
                      <a:pt x="46" y="182"/>
                      <a:pt x="47" y="181"/>
                    </a:cubicBezTo>
                    <a:cubicBezTo>
                      <a:pt x="53" y="174"/>
                      <a:pt x="54" y="160"/>
                      <a:pt x="54" y="160"/>
                    </a:cubicBezTo>
                    <a:cubicBezTo>
                      <a:pt x="54" y="157"/>
                      <a:pt x="55" y="155"/>
                      <a:pt x="55" y="152"/>
                    </a:cubicBezTo>
                    <a:cubicBezTo>
                      <a:pt x="55" y="130"/>
                      <a:pt x="46" y="110"/>
                      <a:pt x="46" y="110"/>
                    </a:cubicBezTo>
                    <a:cubicBezTo>
                      <a:pt x="46" y="110"/>
                      <a:pt x="46" y="109"/>
                      <a:pt x="46" y="109"/>
                    </a:cubicBezTo>
                    <a:cubicBezTo>
                      <a:pt x="46" y="108"/>
                      <a:pt x="47" y="108"/>
                      <a:pt x="47" y="108"/>
                    </a:cubicBezTo>
                    <a:cubicBezTo>
                      <a:pt x="47" y="108"/>
                      <a:pt x="50" y="108"/>
                      <a:pt x="57" y="106"/>
                    </a:cubicBezTo>
                    <a:cubicBezTo>
                      <a:pt x="65" y="104"/>
                      <a:pt x="77" y="100"/>
                      <a:pt x="96" y="93"/>
                    </a:cubicBezTo>
                    <a:cubicBezTo>
                      <a:pt x="115" y="85"/>
                      <a:pt x="128" y="77"/>
                      <a:pt x="137" y="70"/>
                    </a:cubicBezTo>
                    <a:cubicBezTo>
                      <a:pt x="145" y="63"/>
                      <a:pt x="149" y="59"/>
                      <a:pt x="149" y="59"/>
                    </a:cubicBezTo>
                    <a:cubicBezTo>
                      <a:pt x="149" y="58"/>
                      <a:pt x="153" y="55"/>
                      <a:pt x="158" y="55"/>
                    </a:cubicBezTo>
                    <a:cubicBezTo>
                      <a:pt x="160" y="55"/>
                      <a:pt x="162" y="55"/>
                      <a:pt x="164" y="57"/>
                    </a:cubicBezTo>
                    <a:cubicBezTo>
                      <a:pt x="163" y="58"/>
                      <a:pt x="163" y="58"/>
                      <a:pt x="163" y="58"/>
                    </a:cubicBezTo>
                    <a:cubicBezTo>
                      <a:pt x="162" y="59"/>
                      <a:pt x="162" y="59"/>
                      <a:pt x="162" y="59"/>
                    </a:cubicBezTo>
                    <a:cubicBezTo>
                      <a:pt x="161" y="58"/>
                      <a:pt x="159" y="58"/>
                      <a:pt x="158" y="58"/>
                    </a:cubicBezTo>
                    <a:cubicBezTo>
                      <a:pt x="156" y="58"/>
                      <a:pt x="154" y="58"/>
                      <a:pt x="153" y="59"/>
                    </a:cubicBezTo>
                    <a:cubicBezTo>
                      <a:pt x="152" y="60"/>
                      <a:pt x="151" y="61"/>
                      <a:pt x="151" y="61"/>
                    </a:cubicBezTo>
                    <a:cubicBezTo>
                      <a:pt x="151" y="61"/>
                      <a:pt x="135" y="81"/>
                      <a:pt x="97" y="96"/>
                    </a:cubicBezTo>
                    <a:cubicBezTo>
                      <a:pt x="68" y="107"/>
                      <a:pt x="54" y="110"/>
                      <a:pt x="49" y="111"/>
                    </a:cubicBezTo>
                    <a:cubicBezTo>
                      <a:pt x="51" y="116"/>
                      <a:pt x="58" y="133"/>
                      <a:pt x="58" y="152"/>
                    </a:cubicBezTo>
                    <a:cubicBezTo>
                      <a:pt x="58" y="155"/>
                      <a:pt x="57" y="157"/>
                      <a:pt x="57" y="160"/>
                    </a:cubicBezTo>
                    <a:cubicBezTo>
                      <a:pt x="57" y="160"/>
                      <a:pt x="57" y="174"/>
                      <a:pt x="49" y="183"/>
                    </a:cubicBezTo>
                    <a:cubicBezTo>
                      <a:pt x="47" y="184"/>
                      <a:pt x="46" y="185"/>
                      <a:pt x="44" y="185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7" name="Freeform 185">
                <a:extLst>
                  <a:ext uri="{FF2B5EF4-FFF2-40B4-BE49-F238E27FC236}">
                    <a16:creationId xmlns:a16="http://schemas.microsoft.com/office/drawing/2014/main" id="{1652A228-408F-4F35-8BF0-CB8C0387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3" y="1649"/>
                <a:ext cx="55" cy="31"/>
              </a:xfrm>
              <a:custGeom>
                <a:avLst/>
                <a:gdLst>
                  <a:gd name="T0" fmla="*/ 22 w 23"/>
                  <a:gd name="T1" fmla="*/ 13 h 13"/>
                  <a:gd name="T2" fmla="*/ 23 w 23"/>
                  <a:gd name="T3" fmla="*/ 8 h 13"/>
                  <a:gd name="T4" fmla="*/ 9 w 23"/>
                  <a:gd name="T5" fmla="*/ 1 h 13"/>
                  <a:gd name="T6" fmla="*/ 0 w 23"/>
                  <a:gd name="T7" fmla="*/ 9 h 13"/>
                  <a:gd name="T8" fmla="*/ 11 w 23"/>
                  <a:gd name="T9" fmla="*/ 12 h 13"/>
                  <a:gd name="T10" fmla="*/ 22 w 23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3">
                    <a:moveTo>
                      <a:pt x="22" y="13"/>
                    </a:moveTo>
                    <a:cubicBezTo>
                      <a:pt x="23" y="11"/>
                      <a:pt x="23" y="9"/>
                      <a:pt x="23" y="8"/>
                    </a:cubicBezTo>
                    <a:cubicBezTo>
                      <a:pt x="21" y="3"/>
                      <a:pt x="15" y="0"/>
                      <a:pt x="9" y="1"/>
                    </a:cubicBezTo>
                    <a:cubicBezTo>
                      <a:pt x="4" y="2"/>
                      <a:pt x="1" y="6"/>
                      <a:pt x="0" y="9"/>
                    </a:cubicBezTo>
                    <a:cubicBezTo>
                      <a:pt x="0" y="9"/>
                      <a:pt x="4" y="11"/>
                      <a:pt x="11" y="12"/>
                    </a:cubicBezTo>
                    <a:cubicBezTo>
                      <a:pt x="18" y="13"/>
                      <a:pt x="22" y="13"/>
                      <a:pt x="22" y="13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8" name="Freeform 186">
                <a:extLst>
                  <a:ext uri="{FF2B5EF4-FFF2-40B4-BE49-F238E27FC236}">
                    <a16:creationId xmlns:a16="http://schemas.microsoft.com/office/drawing/2014/main" id="{5A22C94D-28C7-678F-432D-6F4629612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1474"/>
                <a:ext cx="55" cy="59"/>
              </a:xfrm>
              <a:custGeom>
                <a:avLst/>
                <a:gdLst>
                  <a:gd name="T0" fmla="*/ 17 w 23"/>
                  <a:gd name="T1" fmla="*/ 3 h 25"/>
                  <a:gd name="T2" fmla="*/ 20 w 23"/>
                  <a:gd name="T3" fmla="*/ 17 h 25"/>
                  <a:gd name="T4" fmla="*/ 6 w 23"/>
                  <a:gd name="T5" fmla="*/ 23 h 25"/>
                  <a:gd name="T6" fmla="*/ 3 w 23"/>
                  <a:gd name="T7" fmla="*/ 8 h 25"/>
                  <a:gd name="T8" fmla="*/ 17 w 23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17" y="3"/>
                    </a:moveTo>
                    <a:cubicBezTo>
                      <a:pt x="21" y="5"/>
                      <a:pt x="23" y="12"/>
                      <a:pt x="20" y="17"/>
                    </a:cubicBezTo>
                    <a:cubicBezTo>
                      <a:pt x="17" y="23"/>
                      <a:pt x="10" y="25"/>
                      <a:pt x="6" y="23"/>
                    </a:cubicBezTo>
                    <a:cubicBezTo>
                      <a:pt x="1" y="20"/>
                      <a:pt x="0" y="14"/>
                      <a:pt x="3" y="8"/>
                    </a:cubicBezTo>
                    <a:cubicBezTo>
                      <a:pt x="6" y="3"/>
                      <a:pt x="12" y="0"/>
                      <a:pt x="17" y="3"/>
                    </a:cubicBezTo>
                    <a:close/>
                  </a:path>
                </a:pathLst>
              </a:custGeom>
              <a:solidFill>
                <a:srgbClr val="F7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9" name="Freeform 187">
                <a:extLst>
                  <a:ext uri="{FF2B5EF4-FFF2-40B4-BE49-F238E27FC236}">
                    <a16:creationId xmlns:a16="http://schemas.microsoft.com/office/drawing/2014/main" id="{12ED4E21-B723-E277-C741-2DB4A735B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1611"/>
                <a:ext cx="38" cy="38"/>
              </a:xfrm>
              <a:custGeom>
                <a:avLst/>
                <a:gdLst>
                  <a:gd name="T0" fmla="*/ 12 w 16"/>
                  <a:gd name="T1" fmla="*/ 3 h 16"/>
                  <a:gd name="T2" fmla="*/ 13 w 16"/>
                  <a:gd name="T3" fmla="*/ 13 h 16"/>
                  <a:gd name="T4" fmla="*/ 3 w 16"/>
                  <a:gd name="T5" fmla="*/ 12 h 16"/>
                  <a:gd name="T6" fmla="*/ 2 w 16"/>
                  <a:gd name="T7" fmla="*/ 2 h 16"/>
                  <a:gd name="T8" fmla="*/ 12 w 1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2" y="3"/>
                    </a:moveTo>
                    <a:cubicBezTo>
                      <a:pt x="15" y="6"/>
                      <a:pt x="16" y="11"/>
                      <a:pt x="13" y="13"/>
                    </a:cubicBezTo>
                    <a:cubicBezTo>
                      <a:pt x="11" y="16"/>
                      <a:pt x="6" y="15"/>
                      <a:pt x="3" y="12"/>
                    </a:cubicBezTo>
                    <a:cubicBezTo>
                      <a:pt x="0" y="9"/>
                      <a:pt x="0" y="5"/>
                      <a:pt x="2" y="2"/>
                    </a:cubicBezTo>
                    <a:cubicBezTo>
                      <a:pt x="5" y="0"/>
                      <a:pt x="9" y="0"/>
                      <a:pt x="12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0" name="Freeform 188">
                <a:extLst>
                  <a:ext uri="{FF2B5EF4-FFF2-40B4-BE49-F238E27FC236}">
                    <a16:creationId xmlns:a16="http://schemas.microsoft.com/office/drawing/2014/main" id="{87C4403D-52CC-A77F-096F-DEF2910FD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1486"/>
                <a:ext cx="38" cy="38"/>
              </a:xfrm>
              <a:custGeom>
                <a:avLst/>
                <a:gdLst>
                  <a:gd name="T0" fmla="*/ 13 w 16"/>
                  <a:gd name="T1" fmla="*/ 3 h 16"/>
                  <a:gd name="T2" fmla="*/ 14 w 16"/>
                  <a:gd name="T3" fmla="*/ 13 h 16"/>
                  <a:gd name="T4" fmla="*/ 4 w 16"/>
                  <a:gd name="T5" fmla="*/ 12 h 16"/>
                  <a:gd name="T6" fmla="*/ 3 w 16"/>
                  <a:gd name="T7" fmla="*/ 2 h 16"/>
                  <a:gd name="T8" fmla="*/ 13 w 1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3" y="3"/>
                    </a:moveTo>
                    <a:cubicBezTo>
                      <a:pt x="16" y="6"/>
                      <a:pt x="16" y="11"/>
                      <a:pt x="14" y="13"/>
                    </a:cubicBezTo>
                    <a:cubicBezTo>
                      <a:pt x="11" y="16"/>
                      <a:pt x="7" y="15"/>
                      <a:pt x="4" y="12"/>
                    </a:cubicBezTo>
                    <a:cubicBezTo>
                      <a:pt x="1" y="9"/>
                      <a:pt x="0" y="5"/>
                      <a:pt x="3" y="2"/>
                    </a:cubicBezTo>
                    <a:cubicBezTo>
                      <a:pt x="5" y="0"/>
                      <a:pt x="10" y="0"/>
                      <a:pt x="13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1" name="Freeform 189">
                <a:extLst>
                  <a:ext uri="{FF2B5EF4-FFF2-40B4-BE49-F238E27FC236}">
                    <a16:creationId xmlns:a16="http://schemas.microsoft.com/office/drawing/2014/main" id="{A1F53928-A98C-03B0-75C6-80500B82F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1562"/>
                <a:ext cx="26" cy="26"/>
              </a:xfrm>
              <a:custGeom>
                <a:avLst/>
                <a:gdLst>
                  <a:gd name="T0" fmla="*/ 2 w 11"/>
                  <a:gd name="T1" fmla="*/ 11 h 11"/>
                  <a:gd name="T2" fmla="*/ 0 w 11"/>
                  <a:gd name="T3" fmla="*/ 5 h 11"/>
                  <a:gd name="T4" fmla="*/ 1 w 11"/>
                  <a:gd name="T5" fmla="*/ 1 h 11"/>
                  <a:gd name="T6" fmla="*/ 5 w 11"/>
                  <a:gd name="T7" fmla="*/ 0 h 11"/>
                  <a:gd name="T8" fmla="*/ 11 w 11"/>
                  <a:gd name="T9" fmla="*/ 2 h 11"/>
                  <a:gd name="T10" fmla="*/ 11 w 11"/>
                  <a:gd name="T11" fmla="*/ 3 h 11"/>
                  <a:gd name="T12" fmla="*/ 10 w 11"/>
                  <a:gd name="T13" fmla="*/ 3 h 11"/>
                  <a:gd name="T14" fmla="*/ 5 w 11"/>
                  <a:gd name="T15" fmla="*/ 2 h 11"/>
                  <a:gd name="T16" fmla="*/ 3 w 11"/>
                  <a:gd name="T17" fmla="*/ 3 h 11"/>
                  <a:gd name="T18" fmla="*/ 2 w 11"/>
                  <a:gd name="T19" fmla="*/ 5 h 11"/>
                  <a:gd name="T20" fmla="*/ 4 w 11"/>
                  <a:gd name="T21" fmla="*/ 10 h 11"/>
                  <a:gd name="T22" fmla="*/ 3 w 11"/>
                  <a:gd name="T23" fmla="*/ 11 h 11"/>
                  <a:gd name="T24" fmla="*/ 3 w 11"/>
                  <a:gd name="T25" fmla="*/ 11 h 11"/>
                  <a:gd name="T26" fmla="*/ 2 w 11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11">
                    <a:moveTo>
                      <a:pt x="2" y="11"/>
                    </a:moveTo>
                    <a:cubicBezTo>
                      <a:pt x="1" y="9"/>
                      <a:pt x="0" y="7"/>
                      <a:pt x="0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7" y="0"/>
                      <a:pt x="9" y="1"/>
                      <a:pt x="11" y="2"/>
                    </a:cubicBezTo>
                    <a:cubicBezTo>
                      <a:pt x="11" y="2"/>
                      <a:pt x="11" y="3"/>
                      <a:pt x="11" y="3"/>
                    </a:cubicBezTo>
                    <a:cubicBezTo>
                      <a:pt x="11" y="4"/>
                      <a:pt x="10" y="4"/>
                      <a:pt x="10" y="3"/>
                    </a:cubicBezTo>
                    <a:cubicBezTo>
                      <a:pt x="8" y="3"/>
                      <a:pt x="7" y="2"/>
                      <a:pt x="5" y="2"/>
                    </a:cubicBezTo>
                    <a:cubicBezTo>
                      <a:pt x="4" y="2"/>
                      <a:pt x="3" y="3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3" y="8"/>
                      <a:pt x="4" y="10"/>
                    </a:cubicBezTo>
                    <a:cubicBezTo>
                      <a:pt x="4" y="10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2" name="Freeform 190">
                <a:extLst>
                  <a:ext uri="{FF2B5EF4-FFF2-40B4-BE49-F238E27FC236}">
                    <a16:creationId xmlns:a16="http://schemas.microsoft.com/office/drawing/2014/main" id="{E533E96D-346F-E66C-935F-65766FF4A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" y="1566"/>
                <a:ext cx="71" cy="71"/>
              </a:xfrm>
              <a:custGeom>
                <a:avLst/>
                <a:gdLst>
                  <a:gd name="T0" fmla="*/ 1 w 30"/>
                  <a:gd name="T1" fmla="*/ 30 h 30"/>
                  <a:gd name="T2" fmla="*/ 0 w 30"/>
                  <a:gd name="T3" fmla="*/ 29 h 30"/>
                  <a:gd name="T4" fmla="*/ 2 w 30"/>
                  <a:gd name="T5" fmla="*/ 27 h 30"/>
                  <a:gd name="T6" fmla="*/ 2 w 30"/>
                  <a:gd name="T7" fmla="*/ 27 h 30"/>
                  <a:gd name="T8" fmla="*/ 4 w 30"/>
                  <a:gd name="T9" fmla="*/ 27 h 30"/>
                  <a:gd name="T10" fmla="*/ 27 w 30"/>
                  <a:gd name="T11" fmla="*/ 2 h 30"/>
                  <a:gd name="T12" fmla="*/ 27 w 30"/>
                  <a:gd name="T13" fmla="*/ 1 h 30"/>
                  <a:gd name="T14" fmla="*/ 29 w 30"/>
                  <a:gd name="T15" fmla="*/ 0 h 30"/>
                  <a:gd name="T16" fmla="*/ 30 w 30"/>
                  <a:gd name="T17" fmla="*/ 2 h 30"/>
                  <a:gd name="T18" fmla="*/ 30 w 30"/>
                  <a:gd name="T19" fmla="*/ 2 h 30"/>
                  <a:gd name="T20" fmla="*/ 19 w 30"/>
                  <a:gd name="T21" fmla="*/ 26 h 30"/>
                  <a:gd name="T22" fmla="*/ 4 w 30"/>
                  <a:gd name="T23" fmla="*/ 30 h 30"/>
                  <a:gd name="T24" fmla="*/ 1 w 30"/>
                  <a:gd name="T2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0">
                    <a:moveTo>
                      <a:pt x="1" y="30"/>
                    </a:moveTo>
                    <a:cubicBezTo>
                      <a:pt x="0" y="30"/>
                      <a:pt x="0" y="30"/>
                      <a:pt x="0" y="29"/>
                    </a:cubicBezTo>
                    <a:cubicBezTo>
                      <a:pt x="0" y="28"/>
                      <a:pt x="1" y="27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3" y="27"/>
                      <a:pt x="4" y="27"/>
                    </a:cubicBezTo>
                    <a:cubicBezTo>
                      <a:pt x="10" y="27"/>
                      <a:pt x="27" y="26"/>
                      <a:pt x="27" y="2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1"/>
                      <a:pt x="28" y="0"/>
                      <a:pt x="29" y="0"/>
                    </a:cubicBezTo>
                    <a:cubicBezTo>
                      <a:pt x="29" y="0"/>
                      <a:pt x="30" y="1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5"/>
                      <a:pt x="25" y="22"/>
                      <a:pt x="19" y="26"/>
                    </a:cubicBezTo>
                    <a:cubicBezTo>
                      <a:pt x="14" y="30"/>
                      <a:pt x="7" y="30"/>
                      <a:pt x="4" y="30"/>
                    </a:cubicBezTo>
                    <a:cubicBezTo>
                      <a:pt x="2" y="30"/>
                      <a:pt x="1" y="30"/>
                      <a:pt x="1" y="3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3" name="Freeform 191">
                <a:extLst>
                  <a:ext uri="{FF2B5EF4-FFF2-40B4-BE49-F238E27FC236}">
                    <a16:creationId xmlns:a16="http://schemas.microsoft.com/office/drawing/2014/main" id="{8100AE32-E6D8-39E9-B557-ACDA5842E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1566"/>
                <a:ext cx="19" cy="7"/>
              </a:xfrm>
              <a:custGeom>
                <a:avLst/>
                <a:gdLst>
                  <a:gd name="T0" fmla="*/ 0 w 8"/>
                  <a:gd name="T1" fmla="*/ 1 h 3"/>
                  <a:gd name="T2" fmla="*/ 2 w 8"/>
                  <a:gd name="T3" fmla="*/ 0 h 3"/>
                  <a:gd name="T4" fmla="*/ 6 w 8"/>
                  <a:gd name="T5" fmla="*/ 0 h 3"/>
                  <a:gd name="T6" fmla="*/ 8 w 8"/>
                  <a:gd name="T7" fmla="*/ 1 h 3"/>
                  <a:gd name="T8" fmla="*/ 7 w 8"/>
                  <a:gd name="T9" fmla="*/ 3 h 3"/>
                  <a:gd name="T10" fmla="*/ 2 w 8"/>
                  <a:gd name="T11" fmla="*/ 3 h 3"/>
                  <a:gd name="T12" fmla="*/ 2 w 8"/>
                  <a:gd name="T13" fmla="*/ 3 h 3"/>
                  <a:gd name="T14" fmla="*/ 0 w 8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3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4" name="Freeform 192">
                <a:extLst>
                  <a:ext uri="{FF2B5EF4-FFF2-40B4-BE49-F238E27FC236}">
                    <a16:creationId xmlns:a16="http://schemas.microsoft.com/office/drawing/2014/main" id="{3FF22383-EE5B-0FDD-7269-D8427A6DB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" y="1625"/>
                <a:ext cx="7" cy="19"/>
              </a:xfrm>
              <a:custGeom>
                <a:avLst/>
                <a:gdLst>
                  <a:gd name="T0" fmla="*/ 1 w 3"/>
                  <a:gd name="T1" fmla="*/ 8 h 8"/>
                  <a:gd name="T2" fmla="*/ 0 w 3"/>
                  <a:gd name="T3" fmla="*/ 7 h 8"/>
                  <a:gd name="T4" fmla="*/ 0 w 3"/>
                  <a:gd name="T5" fmla="*/ 2 h 8"/>
                  <a:gd name="T6" fmla="*/ 1 w 3"/>
                  <a:gd name="T7" fmla="*/ 0 h 8"/>
                  <a:gd name="T8" fmla="*/ 3 w 3"/>
                  <a:gd name="T9" fmla="*/ 2 h 8"/>
                  <a:gd name="T10" fmla="*/ 3 w 3"/>
                  <a:gd name="T11" fmla="*/ 7 h 8"/>
                  <a:gd name="T12" fmla="*/ 1 w 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8">
                    <a:moveTo>
                      <a:pt x="1" y="8"/>
                    </a:moveTo>
                    <a:cubicBezTo>
                      <a:pt x="0" y="8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2" y="8"/>
                      <a:pt x="1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5" name="Freeform 193">
                <a:extLst>
                  <a:ext uri="{FF2B5EF4-FFF2-40B4-BE49-F238E27FC236}">
                    <a16:creationId xmlns:a16="http://schemas.microsoft.com/office/drawing/2014/main" id="{622353E1-2FA1-AE2B-FB01-3DB8E9C2BC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37" y="1209"/>
                <a:ext cx="565" cy="225"/>
              </a:xfrm>
              <a:custGeom>
                <a:avLst/>
                <a:gdLst>
                  <a:gd name="T0" fmla="*/ 18 w 239"/>
                  <a:gd name="T1" fmla="*/ 93 h 95"/>
                  <a:gd name="T2" fmla="*/ 27 w 239"/>
                  <a:gd name="T3" fmla="*/ 92 h 95"/>
                  <a:gd name="T4" fmla="*/ 27 w 239"/>
                  <a:gd name="T5" fmla="*/ 95 h 95"/>
                  <a:gd name="T6" fmla="*/ 36 w 239"/>
                  <a:gd name="T7" fmla="*/ 93 h 95"/>
                  <a:gd name="T8" fmla="*/ 45 w 239"/>
                  <a:gd name="T9" fmla="*/ 91 h 95"/>
                  <a:gd name="T10" fmla="*/ 45 w 239"/>
                  <a:gd name="T11" fmla="*/ 94 h 95"/>
                  <a:gd name="T12" fmla="*/ 37 w 239"/>
                  <a:gd name="T13" fmla="*/ 95 h 95"/>
                  <a:gd name="T14" fmla="*/ 9 w 239"/>
                  <a:gd name="T15" fmla="*/ 94 h 95"/>
                  <a:gd name="T16" fmla="*/ 0 w 239"/>
                  <a:gd name="T17" fmla="*/ 91 h 95"/>
                  <a:gd name="T18" fmla="*/ 9 w 239"/>
                  <a:gd name="T19" fmla="*/ 91 h 95"/>
                  <a:gd name="T20" fmla="*/ 9 w 239"/>
                  <a:gd name="T21" fmla="*/ 94 h 95"/>
                  <a:gd name="T22" fmla="*/ 55 w 239"/>
                  <a:gd name="T23" fmla="*/ 89 h 95"/>
                  <a:gd name="T24" fmla="*/ 62 w 239"/>
                  <a:gd name="T25" fmla="*/ 88 h 95"/>
                  <a:gd name="T26" fmla="*/ 63 w 239"/>
                  <a:gd name="T27" fmla="*/ 90 h 95"/>
                  <a:gd name="T28" fmla="*/ 55 w 239"/>
                  <a:gd name="T29" fmla="*/ 92 h 95"/>
                  <a:gd name="T30" fmla="*/ 71 w 239"/>
                  <a:gd name="T31" fmla="*/ 87 h 95"/>
                  <a:gd name="T32" fmla="*/ 79 w 239"/>
                  <a:gd name="T33" fmla="*/ 82 h 95"/>
                  <a:gd name="T34" fmla="*/ 80 w 239"/>
                  <a:gd name="T35" fmla="*/ 85 h 95"/>
                  <a:gd name="T36" fmla="*/ 72 w 239"/>
                  <a:gd name="T37" fmla="*/ 88 h 95"/>
                  <a:gd name="T38" fmla="*/ 88 w 239"/>
                  <a:gd name="T39" fmla="*/ 80 h 95"/>
                  <a:gd name="T40" fmla="*/ 95 w 239"/>
                  <a:gd name="T41" fmla="*/ 74 h 95"/>
                  <a:gd name="T42" fmla="*/ 97 w 239"/>
                  <a:gd name="T43" fmla="*/ 77 h 95"/>
                  <a:gd name="T44" fmla="*/ 89 w 239"/>
                  <a:gd name="T45" fmla="*/ 81 h 95"/>
                  <a:gd name="T46" fmla="*/ 103 w 239"/>
                  <a:gd name="T47" fmla="*/ 71 h 95"/>
                  <a:gd name="T48" fmla="*/ 111 w 239"/>
                  <a:gd name="T49" fmla="*/ 65 h 95"/>
                  <a:gd name="T50" fmla="*/ 112 w 239"/>
                  <a:gd name="T51" fmla="*/ 67 h 95"/>
                  <a:gd name="T52" fmla="*/ 105 w 239"/>
                  <a:gd name="T53" fmla="*/ 72 h 95"/>
                  <a:gd name="T54" fmla="*/ 118 w 239"/>
                  <a:gd name="T55" fmla="*/ 61 h 95"/>
                  <a:gd name="T56" fmla="*/ 125 w 239"/>
                  <a:gd name="T57" fmla="*/ 54 h 95"/>
                  <a:gd name="T58" fmla="*/ 127 w 239"/>
                  <a:gd name="T59" fmla="*/ 56 h 95"/>
                  <a:gd name="T60" fmla="*/ 119 w 239"/>
                  <a:gd name="T61" fmla="*/ 62 h 95"/>
                  <a:gd name="T62" fmla="*/ 132 w 239"/>
                  <a:gd name="T63" fmla="*/ 50 h 95"/>
                  <a:gd name="T64" fmla="*/ 139 w 239"/>
                  <a:gd name="T65" fmla="*/ 43 h 95"/>
                  <a:gd name="T66" fmla="*/ 141 w 239"/>
                  <a:gd name="T67" fmla="*/ 45 h 95"/>
                  <a:gd name="T68" fmla="*/ 133 w 239"/>
                  <a:gd name="T69" fmla="*/ 50 h 95"/>
                  <a:gd name="T70" fmla="*/ 147 w 239"/>
                  <a:gd name="T71" fmla="*/ 39 h 95"/>
                  <a:gd name="T72" fmla="*/ 154 w 239"/>
                  <a:gd name="T73" fmla="*/ 33 h 95"/>
                  <a:gd name="T74" fmla="*/ 156 w 239"/>
                  <a:gd name="T75" fmla="*/ 35 h 95"/>
                  <a:gd name="T76" fmla="*/ 148 w 239"/>
                  <a:gd name="T77" fmla="*/ 40 h 95"/>
                  <a:gd name="T78" fmla="*/ 162 w 239"/>
                  <a:gd name="T79" fmla="*/ 29 h 95"/>
                  <a:gd name="T80" fmla="*/ 169 w 239"/>
                  <a:gd name="T81" fmla="*/ 23 h 95"/>
                  <a:gd name="T82" fmla="*/ 171 w 239"/>
                  <a:gd name="T83" fmla="*/ 24 h 95"/>
                  <a:gd name="T84" fmla="*/ 164 w 239"/>
                  <a:gd name="T85" fmla="*/ 30 h 95"/>
                  <a:gd name="T86" fmla="*/ 162 w 239"/>
                  <a:gd name="T87" fmla="*/ 29 h 95"/>
                  <a:gd name="T88" fmla="*/ 178 w 239"/>
                  <a:gd name="T89" fmla="*/ 18 h 95"/>
                  <a:gd name="T90" fmla="*/ 185 w 239"/>
                  <a:gd name="T91" fmla="*/ 14 h 95"/>
                  <a:gd name="T92" fmla="*/ 186 w 239"/>
                  <a:gd name="T93" fmla="*/ 17 h 95"/>
                  <a:gd name="T94" fmla="*/ 179 w 239"/>
                  <a:gd name="T95" fmla="*/ 21 h 95"/>
                  <a:gd name="T96" fmla="*/ 193 w 239"/>
                  <a:gd name="T97" fmla="*/ 12 h 95"/>
                  <a:gd name="T98" fmla="*/ 202 w 239"/>
                  <a:gd name="T99" fmla="*/ 6 h 95"/>
                  <a:gd name="T100" fmla="*/ 203 w 239"/>
                  <a:gd name="T101" fmla="*/ 9 h 95"/>
                  <a:gd name="T102" fmla="*/ 195 w 239"/>
                  <a:gd name="T103" fmla="*/ 13 h 95"/>
                  <a:gd name="T104" fmla="*/ 210 w 239"/>
                  <a:gd name="T105" fmla="*/ 5 h 95"/>
                  <a:gd name="T106" fmla="*/ 219 w 239"/>
                  <a:gd name="T107" fmla="*/ 1 h 95"/>
                  <a:gd name="T108" fmla="*/ 220 w 239"/>
                  <a:gd name="T109" fmla="*/ 4 h 95"/>
                  <a:gd name="T110" fmla="*/ 212 w 239"/>
                  <a:gd name="T111" fmla="*/ 6 h 95"/>
                  <a:gd name="T112" fmla="*/ 236 w 239"/>
                  <a:gd name="T113" fmla="*/ 4 h 95"/>
                  <a:gd name="T114" fmla="*/ 228 w 239"/>
                  <a:gd name="T115" fmla="*/ 1 h 95"/>
                  <a:gd name="T116" fmla="*/ 238 w 239"/>
                  <a:gd name="T117" fmla="*/ 1 h 95"/>
                  <a:gd name="T118" fmla="*/ 238 w 239"/>
                  <a:gd name="T119" fmla="*/ 3 h 95"/>
                  <a:gd name="T120" fmla="*/ 236 w 239"/>
                  <a:gd name="T121" fmla="*/ 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9" h="95">
                    <a:moveTo>
                      <a:pt x="19" y="95"/>
                    </a:moveTo>
                    <a:cubicBezTo>
                      <a:pt x="18" y="95"/>
                      <a:pt x="18" y="94"/>
                      <a:pt x="18" y="93"/>
                    </a:cubicBezTo>
                    <a:cubicBezTo>
                      <a:pt x="18" y="92"/>
                      <a:pt x="18" y="92"/>
                      <a:pt x="19" y="92"/>
                    </a:cubicBezTo>
                    <a:cubicBezTo>
                      <a:pt x="22" y="92"/>
                      <a:pt x="24" y="92"/>
                      <a:pt x="27" y="92"/>
                    </a:cubicBezTo>
                    <a:cubicBezTo>
                      <a:pt x="28" y="92"/>
                      <a:pt x="29" y="93"/>
                      <a:pt x="29" y="94"/>
                    </a:cubicBezTo>
                    <a:cubicBezTo>
                      <a:pt x="29" y="94"/>
                      <a:pt x="28" y="95"/>
                      <a:pt x="27" y="95"/>
                    </a:cubicBezTo>
                    <a:cubicBezTo>
                      <a:pt x="24" y="95"/>
                      <a:pt x="22" y="95"/>
                      <a:pt x="19" y="95"/>
                    </a:cubicBezTo>
                    <a:close/>
                    <a:moveTo>
                      <a:pt x="36" y="93"/>
                    </a:moveTo>
                    <a:cubicBezTo>
                      <a:pt x="36" y="93"/>
                      <a:pt x="36" y="92"/>
                      <a:pt x="37" y="92"/>
                    </a:cubicBezTo>
                    <a:cubicBezTo>
                      <a:pt x="40" y="92"/>
                      <a:pt x="42" y="91"/>
                      <a:pt x="45" y="91"/>
                    </a:cubicBezTo>
                    <a:cubicBezTo>
                      <a:pt x="46" y="91"/>
                      <a:pt x="47" y="91"/>
                      <a:pt x="47" y="92"/>
                    </a:cubicBezTo>
                    <a:cubicBezTo>
                      <a:pt x="47" y="93"/>
                      <a:pt x="46" y="94"/>
                      <a:pt x="45" y="94"/>
                    </a:cubicBezTo>
                    <a:cubicBezTo>
                      <a:pt x="43" y="94"/>
                      <a:pt x="40" y="95"/>
                      <a:pt x="37" y="95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6" y="95"/>
                      <a:pt x="36" y="94"/>
                      <a:pt x="36" y="93"/>
                    </a:cubicBezTo>
                    <a:close/>
                    <a:moveTo>
                      <a:pt x="9" y="94"/>
                    </a:moveTo>
                    <a:cubicBezTo>
                      <a:pt x="6" y="93"/>
                      <a:pt x="3" y="93"/>
                      <a:pt x="1" y="92"/>
                    </a:cubicBezTo>
                    <a:cubicBezTo>
                      <a:pt x="0" y="92"/>
                      <a:pt x="0" y="91"/>
                      <a:pt x="0" y="91"/>
                    </a:cubicBezTo>
                    <a:cubicBezTo>
                      <a:pt x="0" y="90"/>
                      <a:pt x="1" y="89"/>
                      <a:pt x="2" y="89"/>
                    </a:cubicBezTo>
                    <a:cubicBezTo>
                      <a:pt x="4" y="90"/>
                      <a:pt x="7" y="90"/>
                      <a:pt x="9" y="91"/>
                    </a:cubicBezTo>
                    <a:cubicBezTo>
                      <a:pt x="10" y="91"/>
                      <a:pt x="11" y="92"/>
                      <a:pt x="11" y="92"/>
                    </a:cubicBezTo>
                    <a:cubicBezTo>
                      <a:pt x="11" y="93"/>
                      <a:pt x="10" y="94"/>
                      <a:pt x="9" y="94"/>
                    </a:cubicBezTo>
                    <a:close/>
                    <a:moveTo>
                      <a:pt x="54" y="91"/>
                    </a:moveTo>
                    <a:cubicBezTo>
                      <a:pt x="53" y="90"/>
                      <a:pt x="54" y="89"/>
                      <a:pt x="55" y="89"/>
                    </a:cubicBezTo>
                    <a:cubicBezTo>
                      <a:pt x="57" y="89"/>
                      <a:pt x="60" y="88"/>
                      <a:pt x="62" y="88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63" y="87"/>
                      <a:pt x="64" y="88"/>
                      <a:pt x="64" y="89"/>
                    </a:cubicBezTo>
                    <a:cubicBezTo>
                      <a:pt x="64" y="89"/>
                      <a:pt x="64" y="90"/>
                      <a:pt x="63" y="90"/>
                    </a:cubicBezTo>
                    <a:cubicBezTo>
                      <a:pt x="61" y="91"/>
                      <a:pt x="58" y="92"/>
                      <a:pt x="55" y="92"/>
                    </a:cubicBezTo>
                    <a:cubicBezTo>
                      <a:pt x="55" y="92"/>
                      <a:pt x="55" y="92"/>
                      <a:pt x="55" y="92"/>
                    </a:cubicBezTo>
                    <a:cubicBezTo>
                      <a:pt x="54" y="92"/>
                      <a:pt x="54" y="92"/>
                      <a:pt x="54" y="91"/>
                    </a:cubicBezTo>
                    <a:close/>
                    <a:moveTo>
                      <a:pt x="71" y="87"/>
                    </a:moveTo>
                    <a:cubicBezTo>
                      <a:pt x="71" y="86"/>
                      <a:pt x="71" y="85"/>
                      <a:pt x="72" y="85"/>
                    </a:cubicBezTo>
                    <a:cubicBezTo>
                      <a:pt x="74" y="84"/>
                      <a:pt x="77" y="83"/>
                      <a:pt x="79" y="82"/>
                    </a:cubicBezTo>
                    <a:cubicBezTo>
                      <a:pt x="80" y="82"/>
                      <a:pt x="81" y="82"/>
                      <a:pt x="81" y="83"/>
                    </a:cubicBezTo>
                    <a:cubicBezTo>
                      <a:pt x="82" y="83"/>
                      <a:pt x="81" y="84"/>
                      <a:pt x="80" y="85"/>
                    </a:cubicBezTo>
                    <a:cubicBezTo>
                      <a:pt x="78" y="86"/>
                      <a:pt x="75" y="87"/>
                      <a:pt x="73" y="87"/>
                    </a:cubicBezTo>
                    <a:cubicBezTo>
                      <a:pt x="72" y="88"/>
                      <a:pt x="72" y="88"/>
                      <a:pt x="72" y="88"/>
                    </a:cubicBezTo>
                    <a:cubicBezTo>
                      <a:pt x="72" y="88"/>
                      <a:pt x="71" y="87"/>
                      <a:pt x="71" y="87"/>
                    </a:cubicBezTo>
                    <a:close/>
                    <a:moveTo>
                      <a:pt x="88" y="80"/>
                    </a:moveTo>
                    <a:cubicBezTo>
                      <a:pt x="87" y="79"/>
                      <a:pt x="88" y="78"/>
                      <a:pt x="88" y="78"/>
                    </a:cubicBezTo>
                    <a:cubicBezTo>
                      <a:pt x="91" y="77"/>
                      <a:pt x="93" y="76"/>
                      <a:pt x="95" y="74"/>
                    </a:cubicBezTo>
                    <a:cubicBezTo>
                      <a:pt x="96" y="74"/>
                      <a:pt x="97" y="74"/>
                      <a:pt x="97" y="75"/>
                    </a:cubicBezTo>
                    <a:cubicBezTo>
                      <a:pt x="98" y="76"/>
                      <a:pt x="98" y="76"/>
                      <a:pt x="97" y="77"/>
                    </a:cubicBezTo>
                    <a:cubicBezTo>
                      <a:pt x="94" y="78"/>
                      <a:pt x="92" y="79"/>
                      <a:pt x="90" y="81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8" y="81"/>
                      <a:pt x="88" y="80"/>
                      <a:pt x="88" y="80"/>
                    </a:cubicBezTo>
                    <a:close/>
                    <a:moveTo>
                      <a:pt x="103" y="71"/>
                    </a:moveTo>
                    <a:cubicBezTo>
                      <a:pt x="103" y="71"/>
                      <a:pt x="103" y="70"/>
                      <a:pt x="104" y="69"/>
                    </a:cubicBezTo>
                    <a:cubicBezTo>
                      <a:pt x="106" y="68"/>
                      <a:pt x="108" y="66"/>
                      <a:pt x="111" y="65"/>
                    </a:cubicBezTo>
                    <a:cubicBezTo>
                      <a:pt x="111" y="64"/>
                      <a:pt x="112" y="65"/>
                      <a:pt x="113" y="65"/>
                    </a:cubicBezTo>
                    <a:cubicBezTo>
                      <a:pt x="113" y="66"/>
                      <a:pt x="113" y="67"/>
                      <a:pt x="112" y="67"/>
                    </a:cubicBezTo>
                    <a:cubicBezTo>
                      <a:pt x="110" y="69"/>
                      <a:pt x="108" y="70"/>
                      <a:pt x="106" y="72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4" y="72"/>
                      <a:pt x="104" y="72"/>
                      <a:pt x="103" y="71"/>
                    </a:cubicBezTo>
                    <a:close/>
                    <a:moveTo>
                      <a:pt x="118" y="61"/>
                    </a:moveTo>
                    <a:cubicBezTo>
                      <a:pt x="118" y="60"/>
                      <a:pt x="118" y="59"/>
                      <a:pt x="119" y="59"/>
                    </a:cubicBezTo>
                    <a:cubicBezTo>
                      <a:pt x="121" y="57"/>
                      <a:pt x="123" y="56"/>
                      <a:pt x="125" y="54"/>
                    </a:cubicBezTo>
                    <a:cubicBezTo>
                      <a:pt x="125" y="53"/>
                      <a:pt x="126" y="54"/>
                      <a:pt x="127" y="54"/>
                    </a:cubicBezTo>
                    <a:cubicBezTo>
                      <a:pt x="127" y="55"/>
                      <a:pt x="127" y="56"/>
                      <a:pt x="127" y="56"/>
                    </a:cubicBezTo>
                    <a:cubicBezTo>
                      <a:pt x="125" y="58"/>
                      <a:pt x="122" y="60"/>
                      <a:pt x="120" y="61"/>
                    </a:cubicBezTo>
                    <a:cubicBezTo>
                      <a:pt x="119" y="62"/>
                      <a:pt x="119" y="62"/>
                      <a:pt x="119" y="62"/>
                    </a:cubicBezTo>
                    <a:cubicBezTo>
                      <a:pt x="119" y="62"/>
                      <a:pt x="119" y="61"/>
                      <a:pt x="118" y="61"/>
                    </a:cubicBezTo>
                    <a:close/>
                    <a:moveTo>
                      <a:pt x="132" y="50"/>
                    </a:moveTo>
                    <a:cubicBezTo>
                      <a:pt x="132" y="49"/>
                      <a:pt x="132" y="48"/>
                      <a:pt x="133" y="48"/>
                    </a:cubicBezTo>
                    <a:cubicBezTo>
                      <a:pt x="134" y="46"/>
                      <a:pt x="136" y="45"/>
                      <a:pt x="139" y="43"/>
                    </a:cubicBezTo>
                    <a:cubicBezTo>
                      <a:pt x="140" y="42"/>
                      <a:pt x="141" y="43"/>
                      <a:pt x="141" y="43"/>
                    </a:cubicBezTo>
                    <a:cubicBezTo>
                      <a:pt x="142" y="44"/>
                      <a:pt x="141" y="45"/>
                      <a:pt x="141" y="45"/>
                    </a:cubicBezTo>
                    <a:cubicBezTo>
                      <a:pt x="138" y="47"/>
                      <a:pt x="136" y="49"/>
                      <a:pt x="134" y="50"/>
                    </a:cubicBezTo>
                    <a:cubicBezTo>
                      <a:pt x="133" y="50"/>
                      <a:pt x="133" y="50"/>
                      <a:pt x="133" y="50"/>
                    </a:cubicBezTo>
                    <a:cubicBezTo>
                      <a:pt x="133" y="50"/>
                      <a:pt x="132" y="50"/>
                      <a:pt x="132" y="50"/>
                    </a:cubicBezTo>
                    <a:close/>
                    <a:moveTo>
                      <a:pt x="147" y="39"/>
                    </a:moveTo>
                    <a:cubicBezTo>
                      <a:pt x="146" y="39"/>
                      <a:pt x="147" y="38"/>
                      <a:pt x="147" y="37"/>
                    </a:cubicBezTo>
                    <a:cubicBezTo>
                      <a:pt x="149" y="36"/>
                      <a:pt x="152" y="34"/>
                      <a:pt x="154" y="33"/>
                    </a:cubicBezTo>
                    <a:cubicBezTo>
                      <a:pt x="155" y="32"/>
                      <a:pt x="156" y="32"/>
                      <a:pt x="156" y="33"/>
                    </a:cubicBezTo>
                    <a:cubicBezTo>
                      <a:pt x="157" y="34"/>
                      <a:pt x="156" y="35"/>
                      <a:pt x="156" y="35"/>
                    </a:cubicBezTo>
                    <a:cubicBezTo>
                      <a:pt x="153" y="37"/>
                      <a:pt x="151" y="38"/>
                      <a:pt x="149" y="40"/>
                    </a:cubicBezTo>
                    <a:cubicBezTo>
                      <a:pt x="148" y="40"/>
                      <a:pt x="148" y="40"/>
                      <a:pt x="148" y="40"/>
                    </a:cubicBezTo>
                    <a:cubicBezTo>
                      <a:pt x="148" y="40"/>
                      <a:pt x="147" y="40"/>
                      <a:pt x="147" y="39"/>
                    </a:cubicBezTo>
                    <a:close/>
                    <a:moveTo>
                      <a:pt x="162" y="29"/>
                    </a:moveTo>
                    <a:cubicBezTo>
                      <a:pt x="162" y="29"/>
                      <a:pt x="162" y="28"/>
                      <a:pt x="162" y="27"/>
                    </a:cubicBezTo>
                    <a:cubicBezTo>
                      <a:pt x="165" y="26"/>
                      <a:pt x="167" y="24"/>
                      <a:pt x="169" y="23"/>
                    </a:cubicBezTo>
                    <a:cubicBezTo>
                      <a:pt x="169" y="23"/>
                      <a:pt x="169" y="23"/>
                      <a:pt x="169" y="23"/>
                    </a:cubicBezTo>
                    <a:cubicBezTo>
                      <a:pt x="170" y="23"/>
                      <a:pt x="171" y="23"/>
                      <a:pt x="171" y="24"/>
                    </a:cubicBezTo>
                    <a:cubicBezTo>
                      <a:pt x="172" y="24"/>
                      <a:pt x="172" y="25"/>
                      <a:pt x="171" y="26"/>
                    </a:cubicBezTo>
                    <a:cubicBezTo>
                      <a:pt x="169" y="27"/>
                      <a:pt x="166" y="28"/>
                      <a:pt x="164" y="30"/>
                    </a:cubicBezTo>
                    <a:cubicBezTo>
                      <a:pt x="163" y="30"/>
                      <a:pt x="163" y="30"/>
                      <a:pt x="163" y="30"/>
                    </a:cubicBezTo>
                    <a:cubicBezTo>
                      <a:pt x="163" y="30"/>
                      <a:pt x="162" y="30"/>
                      <a:pt x="162" y="29"/>
                    </a:cubicBezTo>
                    <a:close/>
                    <a:moveTo>
                      <a:pt x="177" y="20"/>
                    </a:moveTo>
                    <a:cubicBezTo>
                      <a:pt x="177" y="19"/>
                      <a:pt x="177" y="18"/>
                      <a:pt x="178" y="18"/>
                    </a:cubicBezTo>
                    <a:cubicBezTo>
                      <a:pt x="180" y="17"/>
                      <a:pt x="183" y="15"/>
                      <a:pt x="185" y="14"/>
                    </a:cubicBezTo>
                    <a:cubicBezTo>
                      <a:pt x="185" y="14"/>
                      <a:pt x="185" y="14"/>
                      <a:pt x="185" y="14"/>
                    </a:cubicBezTo>
                    <a:cubicBezTo>
                      <a:pt x="186" y="14"/>
                      <a:pt x="187" y="14"/>
                      <a:pt x="187" y="15"/>
                    </a:cubicBezTo>
                    <a:cubicBezTo>
                      <a:pt x="188" y="16"/>
                      <a:pt x="187" y="16"/>
                      <a:pt x="186" y="17"/>
                    </a:cubicBezTo>
                    <a:cubicBezTo>
                      <a:pt x="184" y="18"/>
                      <a:pt x="182" y="19"/>
                      <a:pt x="179" y="21"/>
                    </a:cubicBezTo>
                    <a:cubicBezTo>
                      <a:pt x="179" y="21"/>
                      <a:pt x="179" y="21"/>
                      <a:pt x="179" y="21"/>
                    </a:cubicBezTo>
                    <a:cubicBezTo>
                      <a:pt x="178" y="21"/>
                      <a:pt x="178" y="21"/>
                      <a:pt x="177" y="20"/>
                    </a:cubicBezTo>
                    <a:close/>
                    <a:moveTo>
                      <a:pt x="193" y="12"/>
                    </a:moveTo>
                    <a:cubicBezTo>
                      <a:pt x="193" y="11"/>
                      <a:pt x="193" y="10"/>
                      <a:pt x="194" y="10"/>
                    </a:cubicBezTo>
                    <a:cubicBezTo>
                      <a:pt x="197" y="9"/>
                      <a:pt x="199" y="7"/>
                      <a:pt x="202" y="6"/>
                    </a:cubicBezTo>
                    <a:cubicBezTo>
                      <a:pt x="202" y="6"/>
                      <a:pt x="203" y="6"/>
                      <a:pt x="203" y="7"/>
                    </a:cubicBezTo>
                    <a:cubicBezTo>
                      <a:pt x="204" y="8"/>
                      <a:pt x="203" y="9"/>
                      <a:pt x="203" y="9"/>
                    </a:cubicBezTo>
                    <a:cubicBezTo>
                      <a:pt x="200" y="10"/>
                      <a:pt x="198" y="11"/>
                      <a:pt x="195" y="12"/>
                    </a:cubicBezTo>
                    <a:cubicBezTo>
                      <a:pt x="195" y="13"/>
                      <a:pt x="195" y="13"/>
                      <a:pt x="195" y="13"/>
                    </a:cubicBezTo>
                    <a:cubicBezTo>
                      <a:pt x="194" y="13"/>
                      <a:pt x="194" y="12"/>
                      <a:pt x="193" y="12"/>
                    </a:cubicBezTo>
                    <a:close/>
                    <a:moveTo>
                      <a:pt x="210" y="5"/>
                    </a:moveTo>
                    <a:cubicBezTo>
                      <a:pt x="210" y="4"/>
                      <a:pt x="210" y="3"/>
                      <a:pt x="211" y="3"/>
                    </a:cubicBezTo>
                    <a:cubicBezTo>
                      <a:pt x="214" y="2"/>
                      <a:pt x="216" y="1"/>
                      <a:pt x="219" y="1"/>
                    </a:cubicBezTo>
                    <a:cubicBezTo>
                      <a:pt x="220" y="1"/>
                      <a:pt x="221" y="1"/>
                      <a:pt x="221" y="2"/>
                    </a:cubicBezTo>
                    <a:cubicBezTo>
                      <a:pt x="221" y="3"/>
                      <a:pt x="220" y="4"/>
                      <a:pt x="220" y="4"/>
                    </a:cubicBezTo>
                    <a:cubicBezTo>
                      <a:pt x="217" y="4"/>
                      <a:pt x="215" y="5"/>
                      <a:pt x="212" y="6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1" y="6"/>
                      <a:pt x="210" y="5"/>
                      <a:pt x="210" y="5"/>
                    </a:cubicBezTo>
                    <a:close/>
                    <a:moveTo>
                      <a:pt x="236" y="4"/>
                    </a:moveTo>
                    <a:cubicBezTo>
                      <a:pt x="234" y="3"/>
                      <a:pt x="232" y="3"/>
                      <a:pt x="229" y="3"/>
                    </a:cubicBezTo>
                    <a:cubicBezTo>
                      <a:pt x="228" y="3"/>
                      <a:pt x="228" y="2"/>
                      <a:pt x="228" y="1"/>
                    </a:cubicBezTo>
                    <a:cubicBezTo>
                      <a:pt x="228" y="0"/>
                      <a:pt x="228" y="0"/>
                      <a:pt x="229" y="0"/>
                    </a:cubicBezTo>
                    <a:cubicBezTo>
                      <a:pt x="232" y="0"/>
                      <a:pt x="235" y="0"/>
                      <a:pt x="238" y="1"/>
                    </a:cubicBezTo>
                    <a:cubicBezTo>
                      <a:pt x="238" y="1"/>
                      <a:pt x="238" y="1"/>
                      <a:pt x="238" y="1"/>
                    </a:cubicBezTo>
                    <a:cubicBezTo>
                      <a:pt x="238" y="1"/>
                      <a:pt x="239" y="2"/>
                      <a:pt x="238" y="3"/>
                    </a:cubicBezTo>
                    <a:cubicBezTo>
                      <a:pt x="238" y="4"/>
                      <a:pt x="238" y="4"/>
                      <a:pt x="237" y="4"/>
                    </a:cubicBezTo>
                    <a:lnTo>
                      <a:pt x="236" y="4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6" name="Freeform 194">
                <a:extLst>
                  <a:ext uri="{FF2B5EF4-FFF2-40B4-BE49-F238E27FC236}">
                    <a16:creationId xmlns:a16="http://schemas.microsoft.com/office/drawing/2014/main" id="{EDCA7047-2094-BE9D-BB1C-0834F7B092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5" y="1242"/>
                <a:ext cx="362" cy="170"/>
              </a:xfrm>
              <a:custGeom>
                <a:avLst/>
                <a:gdLst>
                  <a:gd name="T0" fmla="*/ 1 w 153"/>
                  <a:gd name="T1" fmla="*/ 71 h 72"/>
                  <a:gd name="T2" fmla="*/ 7 w 153"/>
                  <a:gd name="T3" fmla="*/ 69 h 72"/>
                  <a:gd name="T4" fmla="*/ 11 w 153"/>
                  <a:gd name="T5" fmla="*/ 71 h 72"/>
                  <a:gd name="T6" fmla="*/ 7 w 153"/>
                  <a:gd name="T7" fmla="*/ 72 h 72"/>
                  <a:gd name="T8" fmla="*/ 18 w 153"/>
                  <a:gd name="T9" fmla="*/ 70 h 72"/>
                  <a:gd name="T10" fmla="*/ 28 w 153"/>
                  <a:gd name="T11" fmla="*/ 68 h 72"/>
                  <a:gd name="T12" fmla="*/ 28 w 153"/>
                  <a:gd name="T13" fmla="*/ 71 h 72"/>
                  <a:gd name="T14" fmla="*/ 20 w 153"/>
                  <a:gd name="T15" fmla="*/ 72 h 72"/>
                  <a:gd name="T16" fmla="*/ 36 w 153"/>
                  <a:gd name="T17" fmla="*/ 68 h 72"/>
                  <a:gd name="T18" fmla="*/ 45 w 153"/>
                  <a:gd name="T19" fmla="*/ 64 h 72"/>
                  <a:gd name="T20" fmla="*/ 46 w 153"/>
                  <a:gd name="T21" fmla="*/ 67 h 72"/>
                  <a:gd name="T22" fmla="*/ 38 w 153"/>
                  <a:gd name="T23" fmla="*/ 69 h 72"/>
                  <a:gd name="T24" fmla="*/ 54 w 153"/>
                  <a:gd name="T25" fmla="*/ 63 h 72"/>
                  <a:gd name="T26" fmla="*/ 62 w 153"/>
                  <a:gd name="T27" fmla="*/ 59 h 72"/>
                  <a:gd name="T28" fmla="*/ 63 w 153"/>
                  <a:gd name="T29" fmla="*/ 61 h 72"/>
                  <a:gd name="T30" fmla="*/ 55 w 153"/>
                  <a:gd name="T31" fmla="*/ 64 h 72"/>
                  <a:gd name="T32" fmla="*/ 70 w 153"/>
                  <a:gd name="T33" fmla="*/ 57 h 72"/>
                  <a:gd name="T34" fmla="*/ 78 w 153"/>
                  <a:gd name="T35" fmla="*/ 51 h 72"/>
                  <a:gd name="T36" fmla="*/ 80 w 153"/>
                  <a:gd name="T37" fmla="*/ 53 h 72"/>
                  <a:gd name="T38" fmla="*/ 72 w 153"/>
                  <a:gd name="T39" fmla="*/ 57 h 72"/>
                  <a:gd name="T40" fmla="*/ 86 w 153"/>
                  <a:gd name="T41" fmla="*/ 48 h 72"/>
                  <a:gd name="T42" fmla="*/ 93 w 153"/>
                  <a:gd name="T43" fmla="*/ 41 h 72"/>
                  <a:gd name="T44" fmla="*/ 95 w 153"/>
                  <a:gd name="T45" fmla="*/ 44 h 72"/>
                  <a:gd name="T46" fmla="*/ 87 w 153"/>
                  <a:gd name="T47" fmla="*/ 48 h 72"/>
                  <a:gd name="T48" fmla="*/ 101 w 153"/>
                  <a:gd name="T49" fmla="*/ 37 h 72"/>
                  <a:gd name="T50" fmla="*/ 107 w 153"/>
                  <a:gd name="T51" fmla="*/ 30 h 72"/>
                  <a:gd name="T52" fmla="*/ 109 w 153"/>
                  <a:gd name="T53" fmla="*/ 32 h 72"/>
                  <a:gd name="T54" fmla="*/ 103 w 153"/>
                  <a:gd name="T55" fmla="*/ 38 h 72"/>
                  <a:gd name="T56" fmla="*/ 101 w 153"/>
                  <a:gd name="T57" fmla="*/ 37 h 72"/>
                  <a:gd name="T58" fmla="*/ 114 w 153"/>
                  <a:gd name="T59" fmla="*/ 23 h 72"/>
                  <a:gd name="T60" fmla="*/ 120 w 153"/>
                  <a:gd name="T61" fmla="*/ 17 h 72"/>
                  <a:gd name="T62" fmla="*/ 122 w 153"/>
                  <a:gd name="T63" fmla="*/ 19 h 72"/>
                  <a:gd name="T64" fmla="*/ 116 w 153"/>
                  <a:gd name="T65" fmla="*/ 25 h 72"/>
                  <a:gd name="T66" fmla="*/ 114 w 153"/>
                  <a:gd name="T67" fmla="*/ 25 h 72"/>
                  <a:gd name="T68" fmla="*/ 127 w 153"/>
                  <a:gd name="T69" fmla="*/ 11 h 72"/>
                  <a:gd name="T70" fmla="*/ 136 w 153"/>
                  <a:gd name="T71" fmla="*/ 7 h 72"/>
                  <a:gd name="T72" fmla="*/ 129 w 153"/>
                  <a:gd name="T73" fmla="*/ 13 h 72"/>
                  <a:gd name="T74" fmla="*/ 128 w 153"/>
                  <a:gd name="T75" fmla="*/ 13 h 72"/>
                  <a:gd name="T76" fmla="*/ 143 w 153"/>
                  <a:gd name="T77" fmla="*/ 3 h 72"/>
                  <a:gd name="T78" fmla="*/ 151 w 153"/>
                  <a:gd name="T79" fmla="*/ 0 h 72"/>
                  <a:gd name="T80" fmla="*/ 153 w 153"/>
                  <a:gd name="T81" fmla="*/ 1 h 72"/>
                  <a:gd name="T82" fmla="*/ 151 w 153"/>
                  <a:gd name="T83" fmla="*/ 3 h 72"/>
                  <a:gd name="T84" fmla="*/ 144 w 153"/>
                  <a:gd name="T85" fmla="*/ 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3" h="72">
                    <a:moveTo>
                      <a:pt x="2" y="72"/>
                    </a:moveTo>
                    <a:cubicBezTo>
                      <a:pt x="1" y="72"/>
                      <a:pt x="0" y="71"/>
                      <a:pt x="1" y="71"/>
                    </a:cubicBezTo>
                    <a:cubicBezTo>
                      <a:pt x="1" y="70"/>
                      <a:pt x="1" y="69"/>
                      <a:pt x="2" y="69"/>
                    </a:cubicBezTo>
                    <a:cubicBezTo>
                      <a:pt x="4" y="69"/>
                      <a:pt x="6" y="69"/>
                      <a:pt x="7" y="69"/>
                    </a:cubicBezTo>
                    <a:cubicBezTo>
                      <a:pt x="8" y="69"/>
                      <a:pt x="9" y="69"/>
                      <a:pt x="10" y="69"/>
                    </a:cubicBezTo>
                    <a:cubicBezTo>
                      <a:pt x="11" y="69"/>
                      <a:pt x="11" y="70"/>
                      <a:pt x="11" y="71"/>
                    </a:cubicBezTo>
                    <a:cubicBezTo>
                      <a:pt x="12" y="72"/>
                      <a:pt x="11" y="72"/>
                      <a:pt x="10" y="72"/>
                    </a:cubicBezTo>
                    <a:cubicBezTo>
                      <a:pt x="9" y="72"/>
                      <a:pt x="8" y="72"/>
                      <a:pt x="7" y="72"/>
                    </a:cubicBezTo>
                    <a:cubicBezTo>
                      <a:pt x="6" y="72"/>
                      <a:pt x="4" y="72"/>
                      <a:pt x="2" y="72"/>
                    </a:cubicBezTo>
                    <a:close/>
                    <a:moveTo>
                      <a:pt x="18" y="70"/>
                    </a:moveTo>
                    <a:cubicBezTo>
                      <a:pt x="18" y="69"/>
                      <a:pt x="19" y="69"/>
                      <a:pt x="20" y="69"/>
                    </a:cubicBezTo>
                    <a:cubicBezTo>
                      <a:pt x="23" y="68"/>
                      <a:pt x="25" y="68"/>
                      <a:pt x="28" y="68"/>
                    </a:cubicBezTo>
                    <a:cubicBezTo>
                      <a:pt x="29" y="68"/>
                      <a:pt x="29" y="68"/>
                      <a:pt x="29" y="69"/>
                    </a:cubicBezTo>
                    <a:cubicBezTo>
                      <a:pt x="30" y="70"/>
                      <a:pt x="29" y="71"/>
                      <a:pt x="28" y="71"/>
                    </a:cubicBezTo>
                    <a:cubicBezTo>
                      <a:pt x="26" y="71"/>
                      <a:pt x="23" y="71"/>
                      <a:pt x="2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19" y="72"/>
                      <a:pt x="19" y="71"/>
                      <a:pt x="18" y="70"/>
                    </a:cubicBezTo>
                    <a:close/>
                    <a:moveTo>
                      <a:pt x="36" y="68"/>
                    </a:moveTo>
                    <a:cubicBezTo>
                      <a:pt x="36" y="67"/>
                      <a:pt x="37" y="66"/>
                      <a:pt x="37" y="66"/>
                    </a:cubicBezTo>
                    <a:cubicBezTo>
                      <a:pt x="40" y="66"/>
                      <a:pt x="43" y="65"/>
                      <a:pt x="45" y="64"/>
                    </a:cubicBezTo>
                    <a:cubicBezTo>
                      <a:pt x="46" y="64"/>
                      <a:pt x="47" y="64"/>
                      <a:pt x="47" y="65"/>
                    </a:cubicBezTo>
                    <a:cubicBezTo>
                      <a:pt x="47" y="66"/>
                      <a:pt x="47" y="67"/>
                      <a:pt x="46" y="67"/>
                    </a:cubicBezTo>
                    <a:cubicBezTo>
                      <a:pt x="43" y="68"/>
                      <a:pt x="41" y="68"/>
                      <a:pt x="38" y="69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7" y="69"/>
                      <a:pt x="36" y="69"/>
                      <a:pt x="36" y="68"/>
                    </a:cubicBezTo>
                    <a:close/>
                    <a:moveTo>
                      <a:pt x="54" y="63"/>
                    </a:moveTo>
                    <a:cubicBezTo>
                      <a:pt x="53" y="62"/>
                      <a:pt x="54" y="62"/>
                      <a:pt x="55" y="61"/>
                    </a:cubicBezTo>
                    <a:cubicBezTo>
                      <a:pt x="57" y="60"/>
                      <a:pt x="60" y="60"/>
                      <a:pt x="62" y="59"/>
                    </a:cubicBezTo>
                    <a:cubicBezTo>
                      <a:pt x="63" y="58"/>
                      <a:pt x="64" y="59"/>
                      <a:pt x="64" y="59"/>
                    </a:cubicBezTo>
                    <a:cubicBezTo>
                      <a:pt x="64" y="60"/>
                      <a:pt x="64" y="61"/>
                      <a:pt x="63" y="61"/>
                    </a:cubicBezTo>
                    <a:cubicBezTo>
                      <a:pt x="61" y="62"/>
                      <a:pt x="58" y="63"/>
                      <a:pt x="56" y="64"/>
                    </a:cubicBezTo>
                    <a:cubicBezTo>
                      <a:pt x="55" y="64"/>
                      <a:pt x="55" y="64"/>
                      <a:pt x="55" y="64"/>
                    </a:cubicBezTo>
                    <a:cubicBezTo>
                      <a:pt x="54" y="64"/>
                      <a:pt x="54" y="64"/>
                      <a:pt x="54" y="63"/>
                    </a:cubicBezTo>
                    <a:close/>
                    <a:moveTo>
                      <a:pt x="70" y="57"/>
                    </a:moveTo>
                    <a:cubicBezTo>
                      <a:pt x="70" y="56"/>
                      <a:pt x="70" y="55"/>
                      <a:pt x="71" y="54"/>
                    </a:cubicBezTo>
                    <a:cubicBezTo>
                      <a:pt x="73" y="53"/>
                      <a:pt x="76" y="52"/>
                      <a:pt x="78" y="51"/>
                    </a:cubicBezTo>
                    <a:cubicBezTo>
                      <a:pt x="79" y="50"/>
                      <a:pt x="80" y="51"/>
                      <a:pt x="80" y="51"/>
                    </a:cubicBezTo>
                    <a:cubicBezTo>
                      <a:pt x="81" y="52"/>
                      <a:pt x="80" y="53"/>
                      <a:pt x="80" y="53"/>
                    </a:cubicBezTo>
                    <a:cubicBezTo>
                      <a:pt x="77" y="55"/>
                      <a:pt x="75" y="56"/>
                      <a:pt x="72" y="57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1" y="57"/>
                      <a:pt x="71" y="57"/>
                      <a:pt x="70" y="57"/>
                    </a:cubicBezTo>
                    <a:close/>
                    <a:moveTo>
                      <a:pt x="86" y="48"/>
                    </a:moveTo>
                    <a:cubicBezTo>
                      <a:pt x="86" y="47"/>
                      <a:pt x="86" y="46"/>
                      <a:pt x="87" y="46"/>
                    </a:cubicBezTo>
                    <a:cubicBezTo>
                      <a:pt x="89" y="44"/>
                      <a:pt x="91" y="43"/>
                      <a:pt x="93" y="41"/>
                    </a:cubicBezTo>
                    <a:cubicBezTo>
                      <a:pt x="94" y="41"/>
                      <a:pt x="95" y="41"/>
                      <a:pt x="95" y="42"/>
                    </a:cubicBezTo>
                    <a:cubicBezTo>
                      <a:pt x="96" y="42"/>
                      <a:pt x="96" y="43"/>
                      <a:pt x="95" y="44"/>
                    </a:cubicBezTo>
                    <a:cubicBezTo>
                      <a:pt x="93" y="45"/>
                      <a:pt x="91" y="47"/>
                      <a:pt x="88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6" y="48"/>
                      <a:pt x="86" y="48"/>
                    </a:cubicBezTo>
                    <a:close/>
                    <a:moveTo>
                      <a:pt x="101" y="37"/>
                    </a:moveTo>
                    <a:cubicBezTo>
                      <a:pt x="100" y="37"/>
                      <a:pt x="100" y="36"/>
                      <a:pt x="101" y="35"/>
                    </a:cubicBezTo>
                    <a:cubicBezTo>
                      <a:pt x="103" y="33"/>
                      <a:pt x="105" y="32"/>
                      <a:pt x="107" y="30"/>
                    </a:cubicBezTo>
                    <a:cubicBezTo>
                      <a:pt x="108" y="29"/>
                      <a:pt x="108" y="29"/>
                      <a:pt x="109" y="30"/>
                    </a:cubicBezTo>
                    <a:cubicBezTo>
                      <a:pt x="110" y="31"/>
                      <a:pt x="110" y="32"/>
                      <a:pt x="109" y="32"/>
                    </a:cubicBezTo>
                    <a:cubicBezTo>
                      <a:pt x="107" y="34"/>
                      <a:pt x="105" y="36"/>
                      <a:pt x="103" y="38"/>
                    </a:cubicBezTo>
                    <a:cubicBezTo>
                      <a:pt x="103" y="38"/>
                      <a:pt x="103" y="38"/>
                      <a:pt x="103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1" y="38"/>
                      <a:pt x="101" y="38"/>
                      <a:pt x="101" y="37"/>
                    </a:cubicBezTo>
                    <a:close/>
                    <a:moveTo>
                      <a:pt x="114" y="25"/>
                    </a:moveTo>
                    <a:cubicBezTo>
                      <a:pt x="113" y="25"/>
                      <a:pt x="113" y="24"/>
                      <a:pt x="114" y="23"/>
                    </a:cubicBezTo>
                    <a:cubicBezTo>
                      <a:pt x="116" y="21"/>
                      <a:pt x="117" y="19"/>
                      <a:pt x="117" y="19"/>
                    </a:cubicBezTo>
                    <a:cubicBezTo>
                      <a:pt x="117" y="19"/>
                      <a:pt x="118" y="18"/>
                      <a:pt x="120" y="17"/>
                    </a:cubicBezTo>
                    <a:cubicBezTo>
                      <a:pt x="120" y="17"/>
                      <a:pt x="121" y="17"/>
                      <a:pt x="122" y="17"/>
                    </a:cubicBezTo>
                    <a:cubicBezTo>
                      <a:pt x="122" y="18"/>
                      <a:pt x="122" y="19"/>
                      <a:pt x="122" y="19"/>
                    </a:cubicBezTo>
                    <a:cubicBezTo>
                      <a:pt x="120" y="21"/>
                      <a:pt x="119" y="21"/>
                      <a:pt x="119" y="21"/>
                    </a:cubicBezTo>
                    <a:cubicBezTo>
                      <a:pt x="119" y="21"/>
                      <a:pt x="118" y="23"/>
                      <a:pt x="116" y="25"/>
                    </a:cubicBezTo>
                    <a:cubicBezTo>
                      <a:pt x="116" y="25"/>
                      <a:pt x="115" y="26"/>
                      <a:pt x="115" y="26"/>
                    </a:cubicBezTo>
                    <a:cubicBezTo>
                      <a:pt x="115" y="26"/>
                      <a:pt x="114" y="25"/>
                      <a:pt x="114" y="25"/>
                    </a:cubicBezTo>
                    <a:close/>
                    <a:moveTo>
                      <a:pt x="127" y="13"/>
                    </a:moveTo>
                    <a:cubicBezTo>
                      <a:pt x="127" y="12"/>
                      <a:pt x="127" y="11"/>
                      <a:pt x="127" y="11"/>
                    </a:cubicBezTo>
                    <a:cubicBezTo>
                      <a:pt x="130" y="9"/>
                      <a:pt x="132" y="8"/>
                      <a:pt x="134" y="6"/>
                    </a:cubicBezTo>
                    <a:cubicBezTo>
                      <a:pt x="135" y="6"/>
                      <a:pt x="136" y="6"/>
                      <a:pt x="136" y="7"/>
                    </a:cubicBezTo>
                    <a:cubicBezTo>
                      <a:pt x="137" y="7"/>
                      <a:pt x="136" y="8"/>
                      <a:pt x="136" y="9"/>
                    </a:cubicBezTo>
                    <a:cubicBezTo>
                      <a:pt x="133" y="10"/>
                      <a:pt x="131" y="12"/>
                      <a:pt x="129" y="13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3"/>
                      <a:pt x="128" y="13"/>
                      <a:pt x="128" y="13"/>
                    </a:cubicBezTo>
                    <a:cubicBezTo>
                      <a:pt x="128" y="13"/>
                      <a:pt x="127" y="13"/>
                      <a:pt x="127" y="13"/>
                    </a:cubicBezTo>
                    <a:close/>
                    <a:moveTo>
                      <a:pt x="143" y="3"/>
                    </a:moveTo>
                    <a:cubicBezTo>
                      <a:pt x="142" y="3"/>
                      <a:pt x="143" y="2"/>
                      <a:pt x="143" y="1"/>
                    </a:cubicBezTo>
                    <a:cubicBezTo>
                      <a:pt x="146" y="1"/>
                      <a:pt x="149" y="0"/>
                      <a:pt x="151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3" y="0"/>
                      <a:pt x="153" y="1"/>
                      <a:pt x="153" y="1"/>
                    </a:cubicBezTo>
                    <a:cubicBezTo>
                      <a:pt x="153" y="2"/>
                      <a:pt x="152" y="3"/>
                      <a:pt x="152" y="3"/>
                    </a:cubicBezTo>
                    <a:cubicBezTo>
                      <a:pt x="151" y="3"/>
                      <a:pt x="151" y="3"/>
                      <a:pt x="151" y="3"/>
                    </a:cubicBezTo>
                    <a:cubicBezTo>
                      <a:pt x="149" y="3"/>
                      <a:pt x="147" y="3"/>
                      <a:pt x="144" y="4"/>
                    </a:cubicBezTo>
                    <a:cubicBezTo>
                      <a:pt x="144" y="4"/>
                      <a:pt x="144" y="4"/>
                      <a:pt x="144" y="4"/>
                    </a:cubicBezTo>
                    <a:cubicBezTo>
                      <a:pt x="143" y="4"/>
                      <a:pt x="143" y="4"/>
                      <a:pt x="143" y="3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7" name="Freeform 195">
                <a:extLst>
                  <a:ext uri="{FF2B5EF4-FFF2-40B4-BE49-F238E27FC236}">
                    <a16:creationId xmlns:a16="http://schemas.microsoft.com/office/drawing/2014/main" id="{0C4733B3-AFB7-5906-5ECF-8F64C4A6A2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41" y="1427"/>
                <a:ext cx="71" cy="210"/>
              </a:xfrm>
              <a:custGeom>
                <a:avLst/>
                <a:gdLst>
                  <a:gd name="T0" fmla="*/ 21 w 30"/>
                  <a:gd name="T1" fmla="*/ 89 h 89"/>
                  <a:gd name="T2" fmla="*/ 20 w 30"/>
                  <a:gd name="T3" fmla="*/ 87 h 89"/>
                  <a:gd name="T4" fmla="*/ 23 w 30"/>
                  <a:gd name="T5" fmla="*/ 82 h 89"/>
                  <a:gd name="T6" fmla="*/ 24 w 30"/>
                  <a:gd name="T7" fmla="*/ 82 h 89"/>
                  <a:gd name="T8" fmla="*/ 25 w 30"/>
                  <a:gd name="T9" fmla="*/ 84 h 89"/>
                  <a:gd name="T10" fmla="*/ 23 w 30"/>
                  <a:gd name="T11" fmla="*/ 89 h 89"/>
                  <a:gd name="T12" fmla="*/ 22 w 30"/>
                  <a:gd name="T13" fmla="*/ 89 h 89"/>
                  <a:gd name="T14" fmla="*/ 21 w 30"/>
                  <a:gd name="T15" fmla="*/ 89 h 89"/>
                  <a:gd name="T16" fmla="*/ 27 w 30"/>
                  <a:gd name="T17" fmla="*/ 75 h 89"/>
                  <a:gd name="T18" fmla="*/ 25 w 30"/>
                  <a:gd name="T19" fmla="*/ 73 h 89"/>
                  <a:gd name="T20" fmla="*/ 27 w 30"/>
                  <a:gd name="T21" fmla="*/ 65 h 89"/>
                  <a:gd name="T22" fmla="*/ 29 w 30"/>
                  <a:gd name="T23" fmla="*/ 64 h 89"/>
                  <a:gd name="T24" fmla="*/ 30 w 30"/>
                  <a:gd name="T25" fmla="*/ 66 h 89"/>
                  <a:gd name="T26" fmla="*/ 28 w 30"/>
                  <a:gd name="T27" fmla="*/ 74 h 89"/>
                  <a:gd name="T28" fmla="*/ 27 w 30"/>
                  <a:gd name="T29" fmla="*/ 75 h 89"/>
                  <a:gd name="T30" fmla="*/ 27 w 30"/>
                  <a:gd name="T31" fmla="*/ 56 h 89"/>
                  <a:gd name="T32" fmla="*/ 26 w 30"/>
                  <a:gd name="T33" fmla="*/ 48 h 89"/>
                  <a:gd name="T34" fmla="*/ 28 w 30"/>
                  <a:gd name="T35" fmla="*/ 46 h 89"/>
                  <a:gd name="T36" fmla="*/ 29 w 30"/>
                  <a:gd name="T37" fmla="*/ 47 h 89"/>
                  <a:gd name="T38" fmla="*/ 30 w 30"/>
                  <a:gd name="T39" fmla="*/ 56 h 89"/>
                  <a:gd name="T40" fmla="*/ 29 w 30"/>
                  <a:gd name="T41" fmla="*/ 57 h 89"/>
                  <a:gd name="T42" fmla="*/ 29 w 30"/>
                  <a:gd name="T43" fmla="*/ 57 h 89"/>
                  <a:gd name="T44" fmla="*/ 27 w 30"/>
                  <a:gd name="T45" fmla="*/ 56 h 89"/>
                  <a:gd name="T46" fmla="*/ 24 w 30"/>
                  <a:gd name="T47" fmla="*/ 38 h 89"/>
                  <a:gd name="T48" fmla="*/ 21 w 30"/>
                  <a:gd name="T49" fmla="*/ 31 h 89"/>
                  <a:gd name="T50" fmla="*/ 22 w 30"/>
                  <a:gd name="T51" fmla="*/ 29 h 89"/>
                  <a:gd name="T52" fmla="*/ 24 w 30"/>
                  <a:gd name="T53" fmla="*/ 30 h 89"/>
                  <a:gd name="T54" fmla="*/ 27 w 30"/>
                  <a:gd name="T55" fmla="*/ 38 h 89"/>
                  <a:gd name="T56" fmla="*/ 26 w 30"/>
                  <a:gd name="T57" fmla="*/ 39 h 89"/>
                  <a:gd name="T58" fmla="*/ 26 w 30"/>
                  <a:gd name="T59" fmla="*/ 39 h 89"/>
                  <a:gd name="T60" fmla="*/ 24 w 30"/>
                  <a:gd name="T61" fmla="*/ 38 h 89"/>
                  <a:gd name="T62" fmla="*/ 17 w 30"/>
                  <a:gd name="T63" fmla="*/ 22 h 89"/>
                  <a:gd name="T64" fmla="*/ 12 w 30"/>
                  <a:gd name="T65" fmla="*/ 16 h 89"/>
                  <a:gd name="T66" fmla="*/ 12 w 30"/>
                  <a:gd name="T67" fmla="*/ 16 h 89"/>
                  <a:gd name="T68" fmla="*/ 13 w 30"/>
                  <a:gd name="T69" fmla="*/ 14 h 89"/>
                  <a:gd name="T70" fmla="*/ 15 w 30"/>
                  <a:gd name="T71" fmla="*/ 14 h 89"/>
                  <a:gd name="T72" fmla="*/ 19 w 30"/>
                  <a:gd name="T73" fmla="*/ 21 h 89"/>
                  <a:gd name="T74" fmla="*/ 19 w 30"/>
                  <a:gd name="T75" fmla="*/ 23 h 89"/>
                  <a:gd name="T76" fmla="*/ 18 w 30"/>
                  <a:gd name="T77" fmla="*/ 23 h 89"/>
                  <a:gd name="T78" fmla="*/ 17 w 30"/>
                  <a:gd name="T79" fmla="*/ 22 h 89"/>
                  <a:gd name="T80" fmla="*/ 6 w 30"/>
                  <a:gd name="T81" fmla="*/ 8 h 89"/>
                  <a:gd name="T82" fmla="*/ 0 w 30"/>
                  <a:gd name="T83" fmla="*/ 3 h 89"/>
                  <a:gd name="T84" fmla="*/ 0 w 30"/>
                  <a:gd name="T85" fmla="*/ 3 h 89"/>
                  <a:gd name="T86" fmla="*/ 0 w 30"/>
                  <a:gd name="T87" fmla="*/ 1 h 89"/>
                  <a:gd name="T88" fmla="*/ 2 w 30"/>
                  <a:gd name="T89" fmla="*/ 1 h 89"/>
                  <a:gd name="T90" fmla="*/ 8 w 30"/>
                  <a:gd name="T91" fmla="*/ 6 h 89"/>
                  <a:gd name="T92" fmla="*/ 8 w 30"/>
                  <a:gd name="T93" fmla="*/ 8 h 89"/>
                  <a:gd name="T94" fmla="*/ 7 w 30"/>
                  <a:gd name="T95" fmla="*/ 9 h 89"/>
                  <a:gd name="T96" fmla="*/ 6 w 30"/>
                  <a:gd name="T97" fmla="*/ 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89">
                    <a:moveTo>
                      <a:pt x="21" y="89"/>
                    </a:moveTo>
                    <a:cubicBezTo>
                      <a:pt x="20" y="89"/>
                      <a:pt x="20" y="88"/>
                      <a:pt x="20" y="87"/>
                    </a:cubicBezTo>
                    <a:cubicBezTo>
                      <a:pt x="21" y="86"/>
                      <a:pt x="22" y="84"/>
                      <a:pt x="23" y="82"/>
                    </a:cubicBezTo>
                    <a:cubicBezTo>
                      <a:pt x="23" y="82"/>
                      <a:pt x="24" y="81"/>
                      <a:pt x="24" y="82"/>
                    </a:cubicBezTo>
                    <a:cubicBezTo>
                      <a:pt x="25" y="82"/>
                      <a:pt x="26" y="83"/>
                      <a:pt x="25" y="84"/>
                    </a:cubicBezTo>
                    <a:cubicBezTo>
                      <a:pt x="25" y="85"/>
                      <a:pt x="24" y="87"/>
                      <a:pt x="23" y="89"/>
                    </a:cubicBezTo>
                    <a:cubicBezTo>
                      <a:pt x="23" y="89"/>
                      <a:pt x="22" y="89"/>
                      <a:pt x="22" y="89"/>
                    </a:cubicBezTo>
                    <a:lnTo>
                      <a:pt x="21" y="89"/>
                    </a:lnTo>
                    <a:close/>
                    <a:moveTo>
                      <a:pt x="27" y="75"/>
                    </a:moveTo>
                    <a:cubicBezTo>
                      <a:pt x="26" y="75"/>
                      <a:pt x="25" y="74"/>
                      <a:pt x="25" y="73"/>
                    </a:cubicBezTo>
                    <a:cubicBezTo>
                      <a:pt x="26" y="70"/>
                      <a:pt x="27" y="68"/>
                      <a:pt x="27" y="65"/>
                    </a:cubicBezTo>
                    <a:cubicBezTo>
                      <a:pt x="27" y="65"/>
                      <a:pt x="28" y="64"/>
                      <a:pt x="29" y="64"/>
                    </a:cubicBezTo>
                    <a:cubicBezTo>
                      <a:pt x="29" y="64"/>
                      <a:pt x="30" y="65"/>
                      <a:pt x="30" y="66"/>
                    </a:cubicBezTo>
                    <a:cubicBezTo>
                      <a:pt x="30" y="68"/>
                      <a:pt x="29" y="71"/>
                      <a:pt x="28" y="74"/>
                    </a:cubicBezTo>
                    <a:cubicBezTo>
                      <a:pt x="28" y="75"/>
                      <a:pt x="28" y="75"/>
                      <a:pt x="27" y="75"/>
                    </a:cubicBezTo>
                    <a:close/>
                    <a:moveTo>
                      <a:pt x="27" y="56"/>
                    </a:moveTo>
                    <a:cubicBezTo>
                      <a:pt x="27" y="53"/>
                      <a:pt x="27" y="50"/>
                      <a:pt x="26" y="48"/>
                    </a:cubicBezTo>
                    <a:cubicBezTo>
                      <a:pt x="26" y="47"/>
                      <a:pt x="27" y="46"/>
                      <a:pt x="28" y="46"/>
                    </a:cubicBezTo>
                    <a:cubicBezTo>
                      <a:pt x="28" y="46"/>
                      <a:pt x="29" y="47"/>
                      <a:pt x="29" y="47"/>
                    </a:cubicBezTo>
                    <a:cubicBezTo>
                      <a:pt x="30" y="50"/>
                      <a:pt x="30" y="53"/>
                      <a:pt x="30" y="56"/>
                    </a:cubicBezTo>
                    <a:cubicBezTo>
                      <a:pt x="30" y="56"/>
                      <a:pt x="30" y="57"/>
                      <a:pt x="29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8" y="57"/>
                      <a:pt x="27" y="56"/>
                      <a:pt x="27" y="56"/>
                    </a:cubicBezTo>
                    <a:close/>
                    <a:moveTo>
                      <a:pt x="24" y="38"/>
                    </a:moveTo>
                    <a:cubicBezTo>
                      <a:pt x="23" y="36"/>
                      <a:pt x="22" y="33"/>
                      <a:pt x="21" y="31"/>
                    </a:cubicBezTo>
                    <a:cubicBezTo>
                      <a:pt x="21" y="30"/>
                      <a:pt x="21" y="29"/>
                      <a:pt x="22" y="29"/>
                    </a:cubicBezTo>
                    <a:cubicBezTo>
                      <a:pt x="23" y="29"/>
                      <a:pt x="24" y="29"/>
                      <a:pt x="24" y="30"/>
                    </a:cubicBezTo>
                    <a:cubicBezTo>
                      <a:pt x="25" y="32"/>
                      <a:pt x="26" y="35"/>
                      <a:pt x="27" y="38"/>
                    </a:cubicBezTo>
                    <a:cubicBezTo>
                      <a:pt x="27" y="38"/>
                      <a:pt x="27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4" y="39"/>
                      <a:pt x="24" y="38"/>
                    </a:cubicBezTo>
                    <a:close/>
                    <a:moveTo>
                      <a:pt x="17" y="22"/>
                    </a:moveTo>
                    <a:cubicBezTo>
                      <a:pt x="15" y="20"/>
                      <a:pt x="14" y="18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3" y="14"/>
                    </a:cubicBezTo>
                    <a:cubicBezTo>
                      <a:pt x="13" y="13"/>
                      <a:pt x="14" y="13"/>
                      <a:pt x="15" y="14"/>
                    </a:cubicBezTo>
                    <a:cubicBezTo>
                      <a:pt x="16" y="16"/>
                      <a:pt x="18" y="18"/>
                      <a:pt x="19" y="21"/>
                    </a:cubicBezTo>
                    <a:cubicBezTo>
                      <a:pt x="20" y="22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7" y="23"/>
                      <a:pt x="17" y="22"/>
                    </a:cubicBezTo>
                    <a:close/>
                    <a:moveTo>
                      <a:pt x="6" y="8"/>
                    </a:moveTo>
                    <a:cubicBezTo>
                      <a:pt x="3" y="5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5" y="3"/>
                      <a:pt x="8" y="6"/>
                    </a:cubicBezTo>
                    <a:cubicBezTo>
                      <a:pt x="9" y="7"/>
                      <a:pt x="9" y="8"/>
                      <a:pt x="8" y="8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6" y="9"/>
                      <a:pt x="6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8" name="Freeform 196">
                <a:extLst>
                  <a:ext uri="{FF2B5EF4-FFF2-40B4-BE49-F238E27FC236}">
                    <a16:creationId xmlns:a16="http://schemas.microsoft.com/office/drawing/2014/main" id="{A4098335-A586-F96A-1C7E-FA10FC1B13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8" y="1422"/>
                <a:ext cx="67" cy="177"/>
              </a:xfrm>
              <a:custGeom>
                <a:avLst/>
                <a:gdLst>
                  <a:gd name="T0" fmla="*/ 23 w 28"/>
                  <a:gd name="T1" fmla="*/ 75 h 75"/>
                  <a:gd name="T2" fmla="*/ 22 w 28"/>
                  <a:gd name="T3" fmla="*/ 73 h 75"/>
                  <a:gd name="T4" fmla="*/ 24 w 28"/>
                  <a:gd name="T5" fmla="*/ 65 h 75"/>
                  <a:gd name="T6" fmla="*/ 25 w 28"/>
                  <a:gd name="T7" fmla="*/ 64 h 75"/>
                  <a:gd name="T8" fmla="*/ 27 w 28"/>
                  <a:gd name="T9" fmla="*/ 66 h 75"/>
                  <a:gd name="T10" fmla="*/ 25 w 28"/>
                  <a:gd name="T11" fmla="*/ 74 h 75"/>
                  <a:gd name="T12" fmla="*/ 23 w 28"/>
                  <a:gd name="T13" fmla="*/ 75 h 75"/>
                  <a:gd name="T14" fmla="*/ 26 w 28"/>
                  <a:gd name="T15" fmla="*/ 57 h 75"/>
                  <a:gd name="T16" fmla="*/ 25 w 28"/>
                  <a:gd name="T17" fmla="*/ 56 h 75"/>
                  <a:gd name="T18" fmla="*/ 25 w 28"/>
                  <a:gd name="T19" fmla="*/ 52 h 75"/>
                  <a:gd name="T20" fmla="*/ 25 w 28"/>
                  <a:gd name="T21" fmla="*/ 48 h 75"/>
                  <a:gd name="T22" fmla="*/ 25 w 28"/>
                  <a:gd name="T23" fmla="*/ 48 h 75"/>
                  <a:gd name="T24" fmla="*/ 26 w 28"/>
                  <a:gd name="T25" fmla="*/ 46 h 75"/>
                  <a:gd name="T26" fmla="*/ 28 w 28"/>
                  <a:gd name="T27" fmla="*/ 48 h 75"/>
                  <a:gd name="T28" fmla="*/ 28 w 28"/>
                  <a:gd name="T29" fmla="*/ 52 h 75"/>
                  <a:gd name="T30" fmla="*/ 28 w 28"/>
                  <a:gd name="T31" fmla="*/ 56 h 75"/>
                  <a:gd name="T32" fmla="*/ 26 w 28"/>
                  <a:gd name="T33" fmla="*/ 57 h 75"/>
                  <a:gd name="T34" fmla="*/ 23 w 28"/>
                  <a:gd name="T35" fmla="*/ 38 h 75"/>
                  <a:gd name="T36" fmla="*/ 21 w 28"/>
                  <a:gd name="T37" fmla="*/ 31 h 75"/>
                  <a:gd name="T38" fmla="*/ 22 w 28"/>
                  <a:gd name="T39" fmla="*/ 29 h 75"/>
                  <a:gd name="T40" fmla="*/ 24 w 28"/>
                  <a:gd name="T41" fmla="*/ 30 h 75"/>
                  <a:gd name="T42" fmla="*/ 26 w 28"/>
                  <a:gd name="T43" fmla="*/ 37 h 75"/>
                  <a:gd name="T44" fmla="*/ 25 w 28"/>
                  <a:gd name="T45" fmla="*/ 39 h 75"/>
                  <a:gd name="T46" fmla="*/ 25 w 28"/>
                  <a:gd name="T47" fmla="*/ 39 h 75"/>
                  <a:gd name="T48" fmla="*/ 23 w 28"/>
                  <a:gd name="T49" fmla="*/ 38 h 75"/>
                  <a:gd name="T50" fmla="*/ 17 w 28"/>
                  <a:gd name="T51" fmla="*/ 22 h 75"/>
                  <a:gd name="T52" fmla="*/ 13 w 28"/>
                  <a:gd name="T53" fmla="*/ 15 h 75"/>
                  <a:gd name="T54" fmla="*/ 13 w 28"/>
                  <a:gd name="T55" fmla="*/ 13 h 75"/>
                  <a:gd name="T56" fmla="*/ 15 w 28"/>
                  <a:gd name="T57" fmla="*/ 13 h 75"/>
                  <a:gd name="T58" fmla="*/ 20 w 28"/>
                  <a:gd name="T59" fmla="*/ 20 h 75"/>
                  <a:gd name="T60" fmla="*/ 19 w 28"/>
                  <a:gd name="T61" fmla="*/ 22 h 75"/>
                  <a:gd name="T62" fmla="*/ 18 w 28"/>
                  <a:gd name="T63" fmla="*/ 23 h 75"/>
                  <a:gd name="T64" fmla="*/ 17 w 28"/>
                  <a:gd name="T65" fmla="*/ 22 h 75"/>
                  <a:gd name="T66" fmla="*/ 6 w 28"/>
                  <a:gd name="T67" fmla="*/ 8 h 75"/>
                  <a:gd name="T68" fmla="*/ 1 w 28"/>
                  <a:gd name="T69" fmla="*/ 3 h 75"/>
                  <a:gd name="T70" fmla="*/ 0 w 28"/>
                  <a:gd name="T71" fmla="*/ 1 h 75"/>
                  <a:gd name="T72" fmla="*/ 2 w 28"/>
                  <a:gd name="T73" fmla="*/ 0 h 75"/>
                  <a:gd name="T74" fmla="*/ 9 w 28"/>
                  <a:gd name="T75" fmla="*/ 6 h 75"/>
                  <a:gd name="T76" fmla="*/ 9 w 28"/>
                  <a:gd name="T77" fmla="*/ 8 h 75"/>
                  <a:gd name="T78" fmla="*/ 7 w 28"/>
                  <a:gd name="T79" fmla="*/ 8 h 75"/>
                  <a:gd name="T80" fmla="*/ 6 w 28"/>
                  <a:gd name="T81" fmla="*/ 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75">
                    <a:moveTo>
                      <a:pt x="23" y="75"/>
                    </a:moveTo>
                    <a:cubicBezTo>
                      <a:pt x="22" y="74"/>
                      <a:pt x="22" y="74"/>
                      <a:pt x="22" y="73"/>
                    </a:cubicBezTo>
                    <a:cubicBezTo>
                      <a:pt x="23" y="70"/>
                      <a:pt x="23" y="68"/>
                      <a:pt x="24" y="65"/>
                    </a:cubicBezTo>
                    <a:cubicBezTo>
                      <a:pt x="24" y="64"/>
                      <a:pt x="25" y="64"/>
                      <a:pt x="25" y="64"/>
                    </a:cubicBezTo>
                    <a:cubicBezTo>
                      <a:pt x="26" y="64"/>
                      <a:pt x="27" y="65"/>
                      <a:pt x="27" y="66"/>
                    </a:cubicBezTo>
                    <a:cubicBezTo>
                      <a:pt x="26" y="68"/>
                      <a:pt x="26" y="71"/>
                      <a:pt x="25" y="74"/>
                    </a:cubicBezTo>
                    <a:cubicBezTo>
                      <a:pt x="25" y="74"/>
                      <a:pt x="24" y="75"/>
                      <a:pt x="23" y="75"/>
                    </a:cubicBezTo>
                    <a:close/>
                    <a:moveTo>
                      <a:pt x="26" y="57"/>
                    </a:moveTo>
                    <a:cubicBezTo>
                      <a:pt x="26" y="57"/>
                      <a:pt x="25" y="56"/>
                      <a:pt x="25" y="56"/>
                    </a:cubicBezTo>
                    <a:cubicBezTo>
                      <a:pt x="25" y="54"/>
                      <a:pt x="25" y="53"/>
                      <a:pt x="25" y="52"/>
                    </a:cubicBezTo>
                    <a:cubicBezTo>
                      <a:pt x="25" y="51"/>
                      <a:pt x="25" y="49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7"/>
                      <a:pt x="25" y="46"/>
                      <a:pt x="26" y="46"/>
                    </a:cubicBezTo>
                    <a:cubicBezTo>
                      <a:pt x="27" y="46"/>
                      <a:pt x="28" y="47"/>
                      <a:pt x="28" y="48"/>
                    </a:cubicBezTo>
                    <a:cubicBezTo>
                      <a:pt x="28" y="49"/>
                      <a:pt x="28" y="50"/>
                      <a:pt x="28" y="52"/>
                    </a:cubicBezTo>
                    <a:cubicBezTo>
                      <a:pt x="28" y="53"/>
                      <a:pt x="28" y="54"/>
                      <a:pt x="28" y="56"/>
                    </a:cubicBezTo>
                    <a:cubicBezTo>
                      <a:pt x="28" y="56"/>
                      <a:pt x="27" y="57"/>
                      <a:pt x="26" y="57"/>
                    </a:cubicBezTo>
                    <a:close/>
                    <a:moveTo>
                      <a:pt x="23" y="38"/>
                    </a:moveTo>
                    <a:cubicBezTo>
                      <a:pt x="23" y="35"/>
                      <a:pt x="22" y="33"/>
                      <a:pt x="21" y="31"/>
                    </a:cubicBezTo>
                    <a:cubicBezTo>
                      <a:pt x="21" y="30"/>
                      <a:pt x="21" y="29"/>
                      <a:pt x="22" y="29"/>
                    </a:cubicBezTo>
                    <a:cubicBezTo>
                      <a:pt x="23" y="28"/>
                      <a:pt x="24" y="29"/>
                      <a:pt x="24" y="30"/>
                    </a:cubicBezTo>
                    <a:cubicBezTo>
                      <a:pt x="25" y="32"/>
                      <a:pt x="26" y="35"/>
                      <a:pt x="26" y="37"/>
                    </a:cubicBezTo>
                    <a:cubicBezTo>
                      <a:pt x="27" y="38"/>
                      <a:pt x="26" y="39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3" y="38"/>
                    </a:cubicBezTo>
                    <a:close/>
                    <a:moveTo>
                      <a:pt x="17" y="22"/>
                    </a:moveTo>
                    <a:cubicBezTo>
                      <a:pt x="16" y="19"/>
                      <a:pt x="14" y="17"/>
                      <a:pt x="13" y="15"/>
                    </a:cubicBezTo>
                    <a:cubicBezTo>
                      <a:pt x="12" y="15"/>
                      <a:pt x="12" y="14"/>
                      <a:pt x="13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7" y="15"/>
                      <a:pt x="18" y="18"/>
                      <a:pt x="20" y="20"/>
                    </a:cubicBezTo>
                    <a:cubicBezTo>
                      <a:pt x="20" y="21"/>
                      <a:pt x="20" y="22"/>
                      <a:pt x="19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7" y="22"/>
                      <a:pt x="17" y="22"/>
                    </a:cubicBezTo>
                    <a:close/>
                    <a:moveTo>
                      <a:pt x="6" y="8"/>
                    </a:moveTo>
                    <a:cubicBezTo>
                      <a:pt x="3" y="4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5" y="2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8"/>
                      <a:pt x="8" y="8"/>
                      <a:pt x="7" y="8"/>
                    </a:cubicBezTo>
                    <a:cubicBezTo>
                      <a:pt x="7" y="8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9" name="Freeform 197">
                <a:extLst>
                  <a:ext uri="{FF2B5EF4-FFF2-40B4-BE49-F238E27FC236}">
                    <a16:creationId xmlns:a16="http://schemas.microsoft.com/office/drawing/2014/main" id="{4EA094BD-98CB-D816-9287-6E5F220533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08" y="1226"/>
                <a:ext cx="199" cy="198"/>
              </a:xfrm>
              <a:custGeom>
                <a:avLst/>
                <a:gdLst>
                  <a:gd name="T0" fmla="*/ 1 w 84"/>
                  <a:gd name="T1" fmla="*/ 83 h 84"/>
                  <a:gd name="T2" fmla="*/ 1 w 84"/>
                  <a:gd name="T3" fmla="*/ 81 h 84"/>
                  <a:gd name="T4" fmla="*/ 8 w 84"/>
                  <a:gd name="T5" fmla="*/ 77 h 84"/>
                  <a:gd name="T6" fmla="*/ 10 w 84"/>
                  <a:gd name="T7" fmla="*/ 77 h 84"/>
                  <a:gd name="T8" fmla="*/ 10 w 84"/>
                  <a:gd name="T9" fmla="*/ 80 h 84"/>
                  <a:gd name="T10" fmla="*/ 3 w 84"/>
                  <a:gd name="T11" fmla="*/ 84 h 84"/>
                  <a:gd name="T12" fmla="*/ 2 w 84"/>
                  <a:gd name="T13" fmla="*/ 84 h 84"/>
                  <a:gd name="T14" fmla="*/ 1 w 84"/>
                  <a:gd name="T15" fmla="*/ 83 h 84"/>
                  <a:gd name="T16" fmla="*/ 16 w 84"/>
                  <a:gd name="T17" fmla="*/ 74 h 84"/>
                  <a:gd name="T18" fmla="*/ 17 w 84"/>
                  <a:gd name="T19" fmla="*/ 72 h 84"/>
                  <a:gd name="T20" fmla="*/ 23 w 84"/>
                  <a:gd name="T21" fmla="*/ 67 h 84"/>
                  <a:gd name="T22" fmla="*/ 25 w 84"/>
                  <a:gd name="T23" fmla="*/ 67 h 84"/>
                  <a:gd name="T24" fmla="*/ 25 w 84"/>
                  <a:gd name="T25" fmla="*/ 69 h 84"/>
                  <a:gd name="T26" fmla="*/ 18 w 84"/>
                  <a:gd name="T27" fmla="*/ 74 h 84"/>
                  <a:gd name="T28" fmla="*/ 17 w 84"/>
                  <a:gd name="T29" fmla="*/ 74 h 84"/>
                  <a:gd name="T30" fmla="*/ 16 w 84"/>
                  <a:gd name="T31" fmla="*/ 74 h 84"/>
                  <a:gd name="T32" fmla="*/ 31 w 84"/>
                  <a:gd name="T33" fmla="*/ 63 h 84"/>
                  <a:gd name="T34" fmla="*/ 31 w 84"/>
                  <a:gd name="T35" fmla="*/ 61 h 84"/>
                  <a:gd name="T36" fmla="*/ 37 w 84"/>
                  <a:gd name="T37" fmla="*/ 56 h 84"/>
                  <a:gd name="T38" fmla="*/ 39 w 84"/>
                  <a:gd name="T39" fmla="*/ 56 h 84"/>
                  <a:gd name="T40" fmla="*/ 39 w 84"/>
                  <a:gd name="T41" fmla="*/ 58 h 84"/>
                  <a:gd name="T42" fmla="*/ 33 w 84"/>
                  <a:gd name="T43" fmla="*/ 63 h 84"/>
                  <a:gd name="T44" fmla="*/ 33 w 84"/>
                  <a:gd name="T45" fmla="*/ 63 h 84"/>
                  <a:gd name="T46" fmla="*/ 32 w 84"/>
                  <a:gd name="T47" fmla="*/ 64 h 84"/>
                  <a:gd name="T48" fmla="*/ 31 w 84"/>
                  <a:gd name="T49" fmla="*/ 63 h 84"/>
                  <a:gd name="T50" fmla="*/ 45 w 84"/>
                  <a:gd name="T51" fmla="*/ 52 h 84"/>
                  <a:gd name="T52" fmla="*/ 45 w 84"/>
                  <a:gd name="T53" fmla="*/ 50 h 84"/>
                  <a:gd name="T54" fmla="*/ 51 w 84"/>
                  <a:gd name="T55" fmla="*/ 44 h 84"/>
                  <a:gd name="T56" fmla="*/ 53 w 84"/>
                  <a:gd name="T57" fmla="*/ 44 h 84"/>
                  <a:gd name="T58" fmla="*/ 53 w 84"/>
                  <a:gd name="T59" fmla="*/ 46 h 84"/>
                  <a:gd name="T60" fmla="*/ 47 w 84"/>
                  <a:gd name="T61" fmla="*/ 52 h 84"/>
                  <a:gd name="T62" fmla="*/ 46 w 84"/>
                  <a:gd name="T63" fmla="*/ 52 h 84"/>
                  <a:gd name="T64" fmla="*/ 45 w 84"/>
                  <a:gd name="T65" fmla="*/ 52 h 84"/>
                  <a:gd name="T66" fmla="*/ 58 w 84"/>
                  <a:gd name="T67" fmla="*/ 39 h 84"/>
                  <a:gd name="T68" fmla="*/ 58 w 84"/>
                  <a:gd name="T69" fmla="*/ 37 h 84"/>
                  <a:gd name="T70" fmla="*/ 63 w 84"/>
                  <a:gd name="T71" fmla="*/ 31 h 84"/>
                  <a:gd name="T72" fmla="*/ 65 w 84"/>
                  <a:gd name="T73" fmla="*/ 31 h 84"/>
                  <a:gd name="T74" fmla="*/ 65 w 84"/>
                  <a:gd name="T75" fmla="*/ 33 h 84"/>
                  <a:gd name="T76" fmla="*/ 60 w 84"/>
                  <a:gd name="T77" fmla="*/ 39 h 84"/>
                  <a:gd name="T78" fmla="*/ 60 w 84"/>
                  <a:gd name="T79" fmla="*/ 39 h 84"/>
                  <a:gd name="T80" fmla="*/ 59 w 84"/>
                  <a:gd name="T81" fmla="*/ 40 h 84"/>
                  <a:gd name="T82" fmla="*/ 58 w 84"/>
                  <a:gd name="T83" fmla="*/ 39 h 84"/>
                  <a:gd name="T84" fmla="*/ 69 w 84"/>
                  <a:gd name="T85" fmla="*/ 26 h 84"/>
                  <a:gd name="T86" fmla="*/ 69 w 84"/>
                  <a:gd name="T87" fmla="*/ 23 h 84"/>
                  <a:gd name="T88" fmla="*/ 73 w 84"/>
                  <a:gd name="T89" fmla="*/ 17 h 84"/>
                  <a:gd name="T90" fmla="*/ 76 w 84"/>
                  <a:gd name="T91" fmla="*/ 16 h 84"/>
                  <a:gd name="T92" fmla="*/ 76 w 84"/>
                  <a:gd name="T93" fmla="*/ 18 h 84"/>
                  <a:gd name="T94" fmla="*/ 72 w 84"/>
                  <a:gd name="T95" fmla="*/ 25 h 84"/>
                  <a:gd name="T96" fmla="*/ 72 w 84"/>
                  <a:gd name="T97" fmla="*/ 25 h 84"/>
                  <a:gd name="T98" fmla="*/ 70 w 84"/>
                  <a:gd name="T99" fmla="*/ 26 h 84"/>
                  <a:gd name="T100" fmla="*/ 69 w 84"/>
                  <a:gd name="T101" fmla="*/ 26 h 84"/>
                  <a:gd name="T102" fmla="*/ 79 w 84"/>
                  <a:gd name="T103" fmla="*/ 10 h 84"/>
                  <a:gd name="T104" fmla="*/ 78 w 84"/>
                  <a:gd name="T105" fmla="*/ 8 h 84"/>
                  <a:gd name="T106" fmla="*/ 81 w 84"/>
                  <a:gd name="T107" fmla="*/ 2 h 84"/>
                  <a:gd name="T108" fmla="*/ 83 w 84"/>
                  <a:gd name="T109" fmla="*/ 1 h 84"/>
                  <a:gd name="T110" fmla="*/ 84 w 84"/>
                  <a:gd name="T111" fmla="*/ 2 h 84"/>
                  <a:gd name="T112" fmla="*/ 81 w 84"/>
                  <a:gd name="T113" fmla="*/ 9 h 84"/>
                  <a:gd name="T114" fmla="*/ 81 w 84"/>
                  <a:gd name="T115" fmla="*/ 9 h 84"/>
                  <a:gd name="T116" fmla="*/ 79 w 84"/>
                  <a:gd name="T117" fmla="*/ 1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4" h="84">
                    <a:moveTo>
                      <a:pt x="1" y="83"/>
                    </a:moveTo>
                    <a:cubicBezTo>
                      <a:pt x="0" y="82"/>
                      <a:pt x="1" y="81"/>
                      <a:pt x="1" y="81"/>
                    </a:cubicBezTo>
                    <a:cubicBezTo>
                      <a:pt x="1" y="81"/>
                      <a:pt x="4" y="80"/>
                      <a:pt x="8" y="77"/>
                    </a:cubicBezTo>
                    <a:cubicBezTo>
                      <a:pt x="9" y="77"/>
                      <a:pt x="10" y="77"/>
                      <a:pt x="10" y="77"/>
                    </a:cubicBezTo>
                    <a:cubicBezTo>
                      <a:pt x="11" y="78"/>
                      <a:pt x="11" y="79"/>
                      <a:pt x="10" y="80"/>
                    </a:cubicBezTo>
                    <a:cubicBezTo>
                      <a:pt x="5" y="82"/>
                      <a:pt x="3" y="84"/>
                      <a:pt x="3" y="84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2" y="84"/>
                      <a:pt x="1" y="84"/>
                      <a:pt x="1" y="83"/>
                    </a:cubicBezTo>
                    <a:close/>
                    <a:moveTo>
                      <a:pt x="16" y="74"/>
                    </a:moveTo>
                    <a:cubicBezTo>
                      <a:pt x="16" y="73"/>
                      <a:pt x="16" y="72"/>
                      <a:pt x="17" y="72"/>
                    </a:cubicBezTo>
                    <a:cubicBezTo>
                      <a:pt x="19" y="70"/>
                      <a:pt x="21" y="69"/>
                      <a:pt x="23" y="67"/>
                    </a:cubicBezTo>
                    <a:cubicBezTo>
                      <a:pt x="24" y="66"/>
                      <a:pt x="25" y="67"/>
                      <a:pt x="25" y="67"/>
                    </a:cubicBezTo>
                    <a:cubicBezTo>
                      <a:pt x="26" y="68"/>
                      <a:pt x="26" y="69"/>
                      <a:pt x="25" y="69"/>
                    </a:cubicBezTo>
                    <a:cubicBezTo>
                      <a:pt x="23" y="71"/>
                      <a:pt x="20" y="73"/>
                      <a:pt x="18" y="74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4"/>
                      <a:pt x="16" y="74"/>
                    </a:cubicBezTo>
                    <a:close/>
                    <a:moveTo>
                      <a:pt x="31" y="63"/>
                    </a:moveTo>
                    <a:cubicBezTo>
                      <a:pt x="30" y="62"/>
                      <a:pt x="30" y="62"/>
                      <a:pt x="31" y="61"/>
                    </a:cubicBezTo>
                    <a:cubicBezTo>
                      <a:pt x="33" y="59"/>
                      <a:pt x="35" y="58"/>
                      <a:pt x="37" y="56"/>
                    </a:cubicBezTo>
                    <a:cubicBezTo>
                      <a:pt x="38" y="56"/>
                      <a:pt x="39" y="56"/>
                      <a:pt x="39" y="56"/>
                    </a:cubicBezTo>
                    <a:cubicBezTo>
                      <a:pt x="40" y="57"/>
                      <a:pt x="40" y="58"/>
                      <a:pt x="39" y="58"/>
                    </a:cubicBezTo>
                    <a:cubicBezTo>
                      <a:pt x="37" y="60"/>
                      <a:pt x="35" y="62"/>
                      <a:pt x="33" y="63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64"/>
                      <a:pt x="31" y="64"/>
                      <a:pt x="31" y="63"/>
                    </a:cubicBezTo>
                    <a:close/>
                    <a:moveTo>
                      <a:pt x="45" y="52"/>
                    </a:moveTo>
                    <a:cubicBezTo>
                      <a:pt x="44" y="51"/>
                      <a:pt x="44" y="50"/>
                      <a:pt x="45" y="50"/>
                    </a:cubicBezTo>
                    <a:cubicBezTo>
                      <a:pt x="47" y="48"/>
                      <a:pt x="49" y="46"/>
                      <a:pt x="51" y="44"/>
                    </a:cubicBezTo>
                    <a:cubicBezTo>
                      <a:pt x="51" y="44"/>
                      <a:pt x="52" y="44"/>
                      <a:pt x="53" y="44"/>
                    </a:cubicBezTo>
                    <a:cubicBezTo>
                      <a:pt x="53" y="45"/>
                      <a:pt x="53" y="46"/>
                      <a:pt x="53" y="46"/>
                    </a:cubicBezTo>
                    <a:cubicBezTo>
                      <a:pt x="51" y="48"/>
                      <a:pt x="49" y="50"/>
                      <a:pt x="47" y="52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52"/>
                      <a:pt x="45" y="52"/>
                      <a:pt x="45" y="52"/>
                    </a:cubicBezTo>
                    <a:close/>
                    <a:moveTo>
                      <a:pt x="58" y="39"/>
                    </a:moveTo>
                    <a:cubicBezTo>
                      <a:pt x="57" y="39"/>
                      <a:pt x="57" y="38"/>
                      <a:pt x="58" y="37"/>
                    </a:cubicBezTo>
                    <a:cubicBezTo>
                      <a:pt x="60" y="35"/>
                      <a:pt x="61" y="33"/>
                      <a:pt x="63" y="31"/>
                    </a:cubicBezTo>
                    <a:cubicBezTo>
                      <a:pt x="64" y="31"/>
                      <a:pt x="65" y="31"/>
                      <a:pt x="65" y="31"/>
                    </a:cubicBezTo>
                    <a:cubicBezTo>
                      <a:pt x="66" y="32"/>
                      <a:pt x="66" y="33"/>
                      <a:pt x="65" y="33"/>
                    </a:cubicBezTo>
                    <a:cubicBezTo>
                      <a:pt x="64" y="35"/>
                      <a:pt x="62" y="37"/>
                      <a:pt x="60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0"/>
                      <a:pt x="59" y="40"/>
                      <a:pt x="59" y="40"/>
                    </a:cubicBezTo>
                    <a:cubicBezTo>
                      <a:pt x="58" y="40"/>
                      <a:pt x="58" y="40"/>
                      <a:pt x="58" y="39"/>
                    </a:cubicBezTo>
                    <a:close/>
                    <a:moveTo>
                      <a:pt x="69" y="26"/>
                    </a:moveTo>
                    <a:cubicBezTo>
                      <a:pt x="69" y="25"/>
                      <a:pt x="69" y="24"/>
                      <a:pt x="69" y="23"/>
                    </a:cubicBezTo>
                    <a:cubicBezTo>
                      <a:pt x="71" y="21"/>
                      <a:pt x="72" y="19"/>
                      <a:pt x="73" y="17"/>
                    </a:cubicBezTo>
                    <a:cubicBezTo>
                      <a:pt x="74" y="16"/>
                      <a:pt x="75" y="16"/>
                      <a:pt x="76" y="16"/>
                    </a:cubicBezTo>
                    <a:cubicBezTo>
                      <a:pt x="76" y="17"/>
                      <a:pt x="76" y="18"/>
                      <a:pt x="76" y="18"/>
                    </a:cubicBezTo>
                    <a:cubicBezTo>
                      <a:pt x="75" y="21"/>
                      <a:pt x="73" y="23"/>
                      <a:pt x="72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1" y="26"/>
                      <a:pt x="71" y="26"/>
                      <a:pt x="70" y="26"/>
                    </a:cubicBezTo>
                    <a:lnTo>
                      <a:pt x="69" y="26"/>
                    </a:lnTo>
                    <a:close/>
                    <a:moveTo>
                      <a:pt x="79" y="10"/>
                    </a:moveTo>
                    <a:cubicBezTo>
                      <a:pt x="78" y="10"/>
                      <a:pt x="78" y="9"/>
                      <a:pt x="78" y="8"/>
                    </a:cubicBezTo>
                    <a:cubicBezTo>
                      <a:pt x="79" y="6"/>
                      <a:pt x="80" y="4"/>
                      <a:pt x="81" y="2"/>
                    </a:cubicBezTo>
                    <a:cubicBezTo>
                      <a:pt x="81" y="1"/>
                      <a:pt x="82" y="0"/>
                      <a:pt x="83" y="1"/>
                    </a:cubicBezTo>
                    <a:cubicBezTo>
                      <a:pt x="83" y="1"/>
                      <a:pt x="84" y="2"/>
                      <a:pt x="84" y="2"/>
                    </a:cubicBezTo>
                    <a:cubicBezTo>
                      <a:pt x="83" y="5"/>
                      <a:pt x="82" y="7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10"/>
                      <a:pt x="80" y="10"/>
                      <a:pt x="79" y="10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0" name="Freeform 198">
                <a:extLst>
                  <a:ext uri="{FF2B5EF4-FFF2-40B4-BE49-F238E27FC236}">
                    <a16:creationId xmlns:a16="http://schemas.microsoft.com/office/drawing/2014/main" id="{1096C6E3-540E-5D76-DEF5-496F96D84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9" y="1611"/>
                <a:ext cx="263" cy="208"/>
              </a:xfrm>
              <a:custGeom>
                <a:avLst/>
                <a:gdLst>
                  <a:gd name="T0" fmla="*/ 86 w 111"/>
                  <a:gd name="T1" fmla="*/ 0 h 88"/>
                  <a:gd name="T2" fmla="*/ 80 w 111"/>
                  <a:gd name="T3" fmla="*/ 8 h 88"/>
                  <a:gd name="T4" fmla="*/ 25 w 111"/>
                  <a:gd name="T5" fmla="*/ 63 h 88"/>
                  <a:gd name="T6" fmla="*/ 13 w 111"/>
                  <a:gd name="T7" fmla="*/ 53 h 88"/>
                  <a:gd name="T8" fmla="*/ 14 w 111"/>
                  <a:gd name="T9" fmla="*/ 62 h 88"/>
                  <a:gd name="T10" fmla="*/ 0 w 111"/>
                  <a:gd name="T11" fmla="*/ 65 h 88"/>
                  <a:gd name="T12" fmla="*/ 13 w 111"/>
                  <a:gd name="T13" fmla="*/ 70 h 88"/>
                  <a:gd name="T14" fmla="*/ 2 w 111"/>
                  <a:gd name="T15" fmla="*/ 78 h 88"/>
                  <a:gd name="T16" fmla="*/ 16 w 111"/>
                  <a:gd name="T17" fmla="*/ 76 h 88"/>
                  <a:gd name="T18" fmla="*/ 12 w 111"/>
                  <a:gd name="T19" fmla="*/ 87 h 88"/>
                  <a:gd name="T20" fmla="*/ 21 w 111"/>
                  <a:gd name="T21" fmla="*/ 80 h 88"/>
                  <a:gd name="T22" fmla="*/ 24 w 111"/>
                  <a:gd name="T23" fmla="*/ 87 h 88"/>
                  <a:gd name="T24" fmla="*/ 28 w 111"/>
                  <a:gd name="T25" fmla="*/ 75 h 88"/>
                  <a:gd name="T26" fmla="*/ 86 w 111"/>
                  <a:gd name="T2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1" h="88">
                    <a:moveTo>
                      <a:pt x="86" y="0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98" y="73"/>
                      <a:pt x="25" y="63"/>
                    </a:cubicBezTo>
                    <a:cubicBezTo>
                      <a:pt x="25" y="63"/>
                      <a:pt x="20" y="50"/>
                      <a:pt x="13" y="53"/>
                    </a:cubicBezTo>
                    <a:cubicBezTo>
                      <a:pt x="8" y="55"/>
                      <a:pt x="14" y="62"/>
                      <a:pt x="14" y="62"/>
                    </a:cubicBezTo>
                    <a:cubicBezTo>
                      <a:pt x="14" y="62"/>
                      <a:pt x="1" y="59"/>
                      <a:pt x="0" y="65"/>
                    </a:cubicBezTo>
                    <a:cubicBezTo>
                      <a:pt x="0" y="71"/>
                      <a:pt x="13" y="70"/>
                      <a:pt x="13" y="70"/>
                    </a:cubicBezTo>
                    <a:cubicBezTo>
                      <a:pt x="13" y="70"/>
                      <a:pt x="0" y="73"/>
                      <a:pt x="2" y="78"/>
                    </a:cubicBezTo>
                    <a:cubicBezTo>
                      <a:pt x="3" y="83"/>
                      <a:pt x="16" y="76"/>
                      <a:pt x="16" y="76"/>
                    </a:cubicBezTo>
                    <a:cubicBezTo>
                      <a:pt x="16" y="76"/>
                      <a:pt x="6" y="86"/>
                      <a:pt x="12" y="87"/>
                    </a:cubicBezTo>
                    <a:cubicBezTo>
                      <a:pt x="18" y="88"/>
                      <a:pt x="21" y="80"/>
                      <a:pt x="21" y="80"/>
                    </a:cubicBezTo>
                    <a:cubicBezTo>
                      <a:pt x="21" y="80"/>
                      <a:pt x="19" y="88"/>
                      <a:pt x="24" y="87"/>
                    </a:cubicBezTo>
                    <a:cubicBezTo>
                      <a:pt x="29" y="86"/>
                      <a:pt x="28" y="75"/>
                      <a:pt x="28" y="75"/>
                    </a:cubicBezTo>
                    <a:cubicBezTo>
                      <a:pt x="28" y="75"/>
                      <a:pt x="111" y="84"/>
                      <a:pt x="86" y="0"/>
                    </a:cubicBezTo>
                    <a:close/>
                  </a:path>
                </a:pathLst>
              </a:custGeom>
              <a:solidFill>
                <a:srgbClr val="FFE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1" name="Freeform 199">
                <a:extLst>
                  <a:ext uri="{FF2B5EF4-FFF2-40B4-BE49-F238E27FC236}">
                    <a16:creationId xmlns:a16="http://schemas.microsoft.com/office/drawing/2014/main" id="{561EC686-D7F4-442B-A81C-17C8D0BB78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17" y="1606"/>
                <a:ext cx="220" cy="216"/>
              </a:xfrm>
              <a:custGeom>
                <a:avLst/>
                <a:gdLst>
                  <a:gd name="T0" fmla="*/ 21 w 93"/>
                  <a:gd name="T1" fmla="*/ 88 h 91"/>
                  <a:gd name="T2" fmla="*/ 14 w 93"/>
                  <a:gd name="T3" fmla="*/ 90 h 91"/>
                  <a:gd name="T4" fmla="*/ 10 w 93"/>
                  <a:gd name="T5" fmla="*/ 87 h 91"/>
                  <a:gd name="T6" fmla="*/ 6 w 93"/>
                  <a:gd name="T7" fmla="*/ 83 h 91"/>
                  <a:gd name="T8" fmla="*/ 1 w 93"/>
                  <a:gd name="T9" fmla="*/ 79 h 91"/>
                  <a:gd name="T10" fmla="*/ 7 w 93"/>
                  <a:gd name="T11" fmla="*/ 73 h 91"/>
                  <a:gd name="T12" fmla="*/ 0 w 93"/>
                  <a:gd name="T13" fmla="*/ 67 h 91"/>
                  <a:gd name="T14" fmla="*/ 12 w 93"/>
                  <a:gd name="T15" fmla="*/ 62 h 91"/>
                  <a:gd name="T16" fmla="*/ 14 w 93"/>
                  <a:gd name="T17" fmla="*/ 54 h 91"/>
                  <a:gd name="T18" fmla="*/ 27 w 93"/>
                  <a:gd name="T19" fmla="*/ 63 h 91"/>
                  <a:gd name="T20" fmla="*/ 82 w 93"/>
                  <a:gd name="T21" fmla="*/ 26 h 91"/>
                  <a:gd name="T22" fmla="*/ 80 w 93"/>
                  <a:gd name="T23" fmla="*/ 9 h 91"/>
                  <a:gd name="T24" fmla="*/ 87 w 93"/>
                  <a:gd name="T25" fmla="*/ 0 h 91"/>
                  <a:gd name="T26" fmla="*/ 93 w 93"/>
                  <a:gd name="T27" fmla="*/ 30 h 91"/>
                  <a:gd name="T28" fmla="*/ 35 w 93"/>
                  <a:gd name="T29" fmla="*/ 79 h 91"/>
                  <a:gd name="T30" fmla="*/ 31 w 93"/>
                  <a:gd name="T31" fmla="*/ 79 h 91"/>
                  <a:gd name="T32" fmla="*/ 25 w 93"/>
                  <a:gd name="T33" fmla="*/ 91 h 91"/>
                  <a:gd name="T34" fmla="*/ 23 w 93"/>
                  <a:gd name="T35" fmla="*/ 82 h 91"/>
                  <a:gd name="T36" fmla="*/ 23 w 93"/>
                  <a:gd name="T37" fmla="*/ 87 h 91"/>
                  <a:gd name="T38" fmla="*/ 25 w 93"/>
                  <a:gd name="T39" fmla="*/ 88 h 91"/>
                  <a:gd name="T40" fmla="*/ 28 w 93"/>
                  <a:gd name="T41" fmla="*/ 79 h 91"/>
                  <a:gd name="T42" fmla="*/ 28 w 93"/>
                  <a:gd name="T43" fmla="*/ 76 h 91"/>
                  <a:gd name="T44" fmla="*/ 35 w 93"/>
                  <a:gd name="T45" fmla="*/ 76 h 91"/>
                  <a:gd name="T46" fmla="*/ 90 w 93"/>
                  <a:gd name="T47" fmla="*/ 30 h 91"/>
                  <a:gd name="T48" fmla="*/ 83 w 93"/>
                  <a:gd name="T49" fmla="*/ 10 h 91"/>
                  <a:gd name="T50" fmla="*/ 77 w 93"/>
                  <a:gd name="T51" fmla="*/ 53 h 91"/>
                  <a:gd name="T52" fmla="*/ 26 w 93"/>
                  <a:gd name="T53" fmla="*/ 66 h 91"/>
                  <a:gd name="T54" fmla="*/ 22 w 93"/>
                  <a:gd name="T55" fmla="*/ 60 h 91"/>
                  <a:gd name="T56" fmla="*/ 15 w 93"/>
                  <a:gd name="T57" fmla="*/ 56 h 91"/>
                  <a:gd name="T58" fmla="*/ 15 w 93"/>
                  <a:gd name="T59" fmla="*/ 61 h 91"/>
                  <a:gd name="T60" fmla="*/ 17 w 93"/>
                  <a:gd name="T61" fmla="*/ 65 h 91"/>
                  <a:gd name="T62" fmla="*/ 13 w 93"/>
                  <a:gd name="T63" fmla="*/ 65 h 91"/>
                  <a:gd name="T64" fmla="*/ 3 w 93"/>
                  <a:gd name="T65" fmla="*/ 67 h 91"/>
                  <a:gd name="T66" fmla="*/ 7 w 93"/>
                  <a:gd name="T67" fmla="*/ 70 h 91"/>
                  <a:gd name="T68" fmla="*/ 14 w 93"/>
                  <a:gd name="T69" fmla="*/ 71 h 91"/>
                  <a:gd name="T70" fmla="*/ 14 w 93"/>
                  <a:gd name="T71" fmla="*/ 74 h 91"/>
                  <a:gd name="T72" fmla="*/ 4 w 93"/>
                  <a:gd name="T73" fmla="*/ 79 h 91"/>
                  <a:gd name="T74" fmla="*/ 6 w 93"/>
                  <a:gd name="T75" fmla="*/ 80 h 91"/>
                  <a:gd name="T76" fmla="*/ 18 w 93"/>
                  <a:gd name="T77" fmla="*/ 77 h 91"/>
                  <a:gd name="T78" fmla="*/ 15 w 93"/>
                  <a:gd name="T79" fmla="*/ 82 h 91"/>
                  <a:gd name="T80" fmla="*/ 14 w 93"/>
                  <a:gd name="T81" fmla="*/ 87 h 91"/>
                  <a:gd name="T82" fmla="*/ 20 w 93"/>
                  <a:gd name="T83" fmla="*/ 81 h 91"/>
                  <a:gd name="T84" fmla="*/ 85 w 93"/>
                  <a:gd name="T85" fmla="*/ 2 h 91"/>
                  <a:gd name="T86" fmla="*/ 85 w 93"/>
                  <a:gd name="T87" fmla="*/ 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3" h="91">
                    <a:moveTo>
                      <a:pt x="25" y="91"/>
                    </a:moveTo>
                    <a:cubicBezTo>
                      <a:pt x="23" y="91"/>
                      <a:pt x="21" y="89"/>
                      <a:pt x="21" y="88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19" y="89"/>
                      <a:pt x="17" y="90"/>
                      <a:pt x="14" y="90"/>
                    </a:cubicBezTo>
                    <a:cubicBezTo>
                      <a:pt x="14" y="90"/>
                      <a:pt x="13" y="90"/>
                      <a:pt x="13" y="90"/>
                    </a:cubicBezTo>
                    <a:cubicBezTo>
                      <a:pt x="11" y="90"/>
                      <a:pt x="10" y="88"/>
                      <a:pt x="10" y="87"/>
                    </a:cubicBezTo>
                    <a:cubicBezTo>
                      <a:pt x="10" y="85"/>
                      <a:pt x="11" y="84"/>
                      <a:pt x="12" y="82"/>
                    </a:cubicBezTo>
                    <a:cubicBezTo>
                      <a:pt x="10" y="83"/>
                      <a:pt x="7" y="83"/>
                      <a:pt x="6" y="83"/>
                    </a:cubicBezTo>
                    <a:cubicBezTo>
                      <a:pt x="4" y="84"/>
                      <a:pt x="2" y="83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76"/>
                      <a:pt x="4" y="74"/>
                      <a:pt x="7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4" y="72"/>
                      <a:pt x="0" y="71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1" y="62"/>
                      <a:pt x="5" y="62"/>
                      <a:pt x="9" y="62"/>
                    </a:cubicBezTo>
                    <a:cubicBezTo>
                      <a:pt x="10" y="62"/>
                      <a:pt x="11" y="62"/>
                      <a:pt x="12" y="62"/>
                    </a:cubicBezTo>
                    <a:cubicBezTo>
                      <a:pt x="11" y="61"/>
                      <a:pt x="11" y="59"/>
                      <a:pt x="11" y="58"/>
                    </a:cubicBezTo>
                    <a:cubicBezTo>
                      <a:pt x="11" y="56"/>
                      <a:pt x="12" y="54"/>
                      <a:pt x="14" y="54"/>
                    </a:cubicBezTo>
                    <a:cubicBezTo>
                      <a:pt x="14" y="53"/>
                      <a:pt x="15" y="53"/>
                      <a:pt x="16" y="53"/>
                    </a:cubicBezTo>
                    <a:cubicBezTo>
                      <a:pt x="23" y="53"/>
                      <a:pt x="26" y="61"/>
                      <a:pt x="27" y="63"/>
                    </a:cubicBezTo>
                    <a:cubicBezTo>
                      <a:pt x="32" y="64"/>
                      <a:pt x="37" y="64"/>
                      <a:pt x="41" y="64"/>
                    </a:cubicBezTo>
                    <a:cubicBezTo>
                      <a:pt x="76" y="64"/>
                      <a:pt x="81" y="42"/>
                      <a:pt x="82" y="26"/>
                    </a:cubicBezTo>
                    <a:cubicBezTo>
                      <a:pt x="82" y="17"/>
                      <a:pt x="80" y="11"/>
                      <a:pt x="80" y="11"/>
                    </a:cubicBezTo>
                    <a:cubicBezTo>
                      <a:pt x="80" y="10"/>
                      <a:pt x="80" y="10"/>
                      <a:pt x="80" y="9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6" y="0"/>
                      <a:pt x="86" y="0"/>
                      <a:pt x="87" y="0"/>
                    </a:cubicBezTo>
                    <a:cubicBezTo>
                      <a:pt x="88" y="0"/>
                      <a:pt x="88" y="1"/>
                      <a:pt x="88" y="1"/>
                    </a:cubicBezTo>
                    <a:cubicBezTo>
                      <a:pt x="92" y="13"/>
                      <a:pt x="93" y="22"/>
                      <a:pt x="93" y="30"/>
                    </a:cubicBezTo>
                    <a:cubicBezTo>
                      <a:pt x="93" y="52"/>
                      <a:pt x="83" y="65"/>
                      <a:pt x="70" y="71"/>
                    </a:cubicBezTo>
                    <a:cubicBezTo>
                      <a:pt x="58" y="78"/>
                      <a:pt x="43" y="79"/>
                      <a:pt x="35" y="79"/>
                    </a:cubicBezTo>
                    <a:cubicBezTo>
                      <a:pt x="33" y="79"/>
                      <a:pt x="32" y="79"/>
                      <a:pt x="31" y="79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83"/>
                      <a:pt x="31" y="89"/>
                      <a:pt x="26" y="91"/>
                    </a:cubicBezTo>
                    <a:cubicBezTo>
                      <a:pt x="25" y="91"/>
                      <a:pt x="25" y="91"/>
                      <a:pt x="25" y="91"/>
                    </a:cubicBezTo>
                    <a:close/>
                    <a:moveTo>
                      <a:pt x="22" y="80"/>
                    </a:moveTo>
                    <a:cubicBezTo>
                      <a:pt x="23" y="80"/>
                      <a:pt x="23" y="81"/>
                      <a:pt x="23" y="82"/>
                    </a:cubicBezTo>
                    <a:cubicBezTo>
                      <a:pt x="23" y="82"/>
                      <a:pt x="23" y="83"/>
                      <a:pt x="23" y="84"/>
                    </a:cubicBezTo>
                    <a:cubicBezTo>
                      <a:pt x="23" y="85"/>
                      <a:pt x="23" y="86"/>
                      <a:pt x="23" y="87"/>
                    </a:cubicBezTo>
                    <a:cubicBezTo>
                      <a:pt x="24" y="88"/>
                      <a:pt x="24" y="88"/>
                      <a:pt x="25" y="88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6" y="88"/>
                      <a:pt x="27" y="87"/>
                      <a:pt x="27" y="85"/>
                    </a:cubicBezTo>
                    <a:cubicBezTo>
                      <a:pt x="28" y="83"/>
                      <a:pt x="28" y="81"/>
                      <a:pt x="28" y="79"/>
                    </a:cubicBezTo>
                    <a:cubicBezTo>
                      <a:pt x="28" y="78"/>
                      <a:pt x="28" y="77"/>
                      <a:pt x="28" y="77"/>
                    </a:cubicBezTo>
                    <a:cubicBezTo>
                      <a:pt x="28" y="77"/>
                      <a:pt x="28" y="76"/>
                      <a:pt x="28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2" y="76"/>
                      <a:pt x="35" y="76"/>
                    </a:cubicBezTo>
                    <a:cubicBezTo>
                      <a:pt x="43" y="76"/>
                      <a:pt x="57" y="75"/>
                      <a:pt x="69" y="69"/>
                    </a:cubicBezTo>
                    <a:cubicBezTo>
                      <a:pt x="80" y="62"/>
                      <a:pt x="90" y="51"/>
                      <a:pt x="90" y="30"/>
                    </a:cubicBezTo>
                    <a:cubicBezTo>
                      <a:pt x="90" y="23"/>
                      <a:pt x="89" y="15"/>
                      <a:pt x="86" y="5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2"/>
                      <a:pt x="85" y="18"/>
                      <a:pt x="85" y="26"/>
                    </a:cubicBezTo>
                    <a:cubicBezTo>
                      <a:pt x="85" y="34"/>
                      <a:pt x="83" y="45"/>
                      <a:pt x="77" y="53"/>
                    </a:cubicBezTo>
                    <a:cubicBezTo>
                      <a:pt x="70" y="61"/>
                      <a:pt x="59" y="67"/>
                      <a:pt x="41" y="67"/>
                    </a:cubicBezTo>
                    <a:cubicBezTo>
                      <a:pt x="36" y="67"/>
                      <a:pt x="32" y="67"/>
                      <a:pt x="26" y="66"/>
                    </a:cubicBezTo>
                    <a:cubicBezTo>
                      <a:pt x="26" y="66"/>
                      <a:pt x="25" y="66"/>
                      <a:pt x="25" y="65"/>
                    </a:cubicBezTo>
                    <a:cubicBezTo>
                      <a:pt x="25" y="65"/>
                      <a:pt x="24" y="63"/>
                      <a:pt x="22" y="60"/>
                    </a:cubicBezTo>
                    <a:cubicBezTo>
                      <a:pt x="21" y="58"/>
                      <a:pt x="18" y="56"/>
                      <a:pt x="16" y="56"/>
                    </a:cubicBezTo>
                    <a:cubicBezTo>
                      <a:pt x="16" y="56"/>
                      <a:pt x="15" y="56"/>
                      <a:pt x="15" y="56"/>
                    </a:cubicBezTo>
                    <a:cubicBezTo>
                      <a:pt x="14" y="57"/>
                      <a:pt x="14" y="57"/>
                      <a:pt x="14" y="58"/>
                    </a:cubicBezTo>
                    <a:cubicBezTo>
                      <a:pt x="14" y="59"/>
                      <a:pt x="14" y="60"/>
                      <a:pt x="15" y="61"/>
                    </a:cubicBezTo>
                    <a:cubicBezTo>
                      <a:pt x="16" y="62"/>
                      <a:pt x="16" y="63"/>
                      <a:pt x="16" y="63"/>
                    </a:cubicBezTo>
                    <a:cubicBezTo>
                      <a:pt x="17" y="64"/>
                      <a:pt x="17" y="64"/>
                      <a:pt x="17" y="65"/>
                    </a:cubicBezTo>
                    <a:cubicBezTo>
                      <a:pt x="16" y="65"/>
                      <a:pt x="16" y="66"/>
                      <a:pt x="15" y="66"/>
                    </a:cubicBezTo>
                    <a:cubicBezTo>
                      <a:pt x="15" y="66"/>
                      <a:pt x="14" y="65"/>
                      <a:pt x="13" y="65"/>
                    </a:cubicBezTo>
                    <a:cubicBezTo>
                      <a:pt x="12" y="65"/>
                      <a:pt x="10" y="65"/>
                      <a:pt x="9" y="65"/>
                    </a:cubicBezTo>
                    <a:cubicBezTo>
                      <a:pt x="5" y="65"/>
                      <a:pt x="3" y="66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4" y="70"/>
                      <a:pt x="7" y="70"/>
                    </a:cubicBezTo>
                    <a:cubicBezTo>
                      <a:pt x="10" y="71"/>
                      <a:pt x="13" y="71"/>
                      <a:pt x="14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5" y="71"/>
                      <a:pt x="16" y="71"/>
                      <a:pt x="16" y="72"/>
                    </a:cubicBezTo>
                    <a:cubicBezTo>
                      <a:pt x="16" y="73"/>
                      <a:pt x="15" y="74"/>
                      <a:pt x="14" y="74"/>
                    </a:cubicBezTo>
                    <a:cubicBezTo>
                      <a:pt x="14" y="74"/>
                      <a:pt x="12" y="74"/>
                      <a:pt x="9" y="75"/>
                    </a:cubicBezTo>
                    <a:cubicBezTo>
                      <a:pt x="6" y="76"/>
                      <a:pt x="4" y="78"/>
                      <a:pt x="4" y="79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4" y="80"/>
                      <a:pt x="6" y="80"/>
                    </a:cubicBezTo>
                    <a:cubicBezTo>
                      <a:pt x="9" y="81"/>
                      <a:pt x="16" y="77"/>
                      <a:pt x="16" y="77"/>
                    </a:cubicBezTo>
                    <a:cubicBezTo>
                      <a:pt x="17" y="76"/>
                      <a:pt x="18" y="77"/>
                      <a:pt x="18" y="77"/>
                    </a:cubicBezTo>
                    <a:cubicBezTo>
                      <a:pt x="19" y="78"/>
                      <a:pt x="18" y="79"/>
                      <a:pt x="18" y="79"/>
                    </a:cubicBezTo>
                    <a:cubicBezTo>
                      <a:pt x="18" y="79"/>
                      <a:pt x="17" y="80"/>
                      <a:pt x="15" y="82"/>
                    </a:cubicBezTo>
                    <a:cubicBezTo>
                      <a:pt x="14" y="84"/>
                      <a:pt x="13" y="86"/>
                      <a:pt x="13" y="87"/>
                    </a:cubicBezTo>
                    <a:cubicBezTo>
                      <a:pt x="13" y="87"/>
                      <a:pt x="13" y="87"/>
                      <a:pt x="14" y="87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8" y="88"/>
                      <a:pt x="20" y="81"/>
                      <a:pt x="20" y="81"/>
                    </a:cubicBezTo>
                    <a:cubicBezTo>
                      <a:pt x="20" y="80"/>
                      <a:pt x="21" y="80"/>
                      <a:pt x="22" y="80"/>
                    </a:cubicBezTo>
                    <a:close/>
                    <a:moveTo>
                      <a:pt x="85" y="2"/>
                    </a:moveTo>
                    <a:cubicBezTo>
                      <a:pt x="87" y="2"/>
                      <a:pt x="87" y="2"/>
                      <a:pt x="87" y="2"/>
                    </a:cubicBez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2" name="Freeform 200">
                <a:extLst>
                  <a:ext uri="{FF2B5EF4-FFF2-40B4-BE49-F238E27FC236}">
                    <a16:creationId xmlns:a16="http://schemas.microsoft.com/office/drawing/2014/main" id="{C22442AD-3202-8C75-BC72-9152702EF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" y="1287"/>
                <a:ext cx="147" cy="367"/>
              </a:xfrm>
              <a:custGeom>
                <a:avLst/>
                <a:gdLst>
                  <a:gd name="T0" fmla="*/ 4 w 62"/>
                  <a:gd name="T1" fmla="*/ 110 h 155"/>
                  <a:gd name="T2" fmla="*/ 31 w 62"/>
                  <a:gd name="T3" fmla="*/ 14 h 155"/>
                  <a:gd name="T4" fmla="*/ 29 w 62"/>
                  <a:gd name="T5" fmla="*/ 117 h 155"/>
                  <a:gd name="T6" fmla="*/ 4 w 62"/>
                  <a:gd name="T7" fmla="*/ 11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155">
                    <a:moveTo>
                      <a:pt x="4" y="110"/>
                    </a:moveTo>
                    <a:cubicBezTo>
                      <a:pt x="4" y="110"/>
                      <a:pt x="0" y="27"/>
                      <a:pt x="31" y="14"/>
                    </a:cubicBezTo>
                    <a:cubicBezTo>
                      <a:pt x="62" y="0"/>
                      <a:pt x="58" y="76"/>
                      <a:pt x="29" y="117"/>
                    </a:cubicBezTo>
                    <a:cubicBezTo>
                      <a:pt x="2" y="155"/>
                      <a:pt x="4" y="110"/>
                      <a:pt x="4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3" name="Freeform 201">
                <a:extLst>
                  <a:ext uri="{FF2B5EF4-FFF2-40B4-BE49-F238E27FC236}">
                    <a16:creationId xmlns:a16="http://schemas.microsoft.com/office/drawing/2014/main" id="{0A4024A9-2880-2E83-C12C-FD42C2BC2F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2" y="1311"/>
                <a:ext cx="123" cy="293"/>
              </a:xfrm>
              <a:custGeom>
                <a:avLst/>
                <a:gdLst>
                  <a:gd name="T0" fmla="*/ 2 w 52"/>
                  <a:gd name="T1" fmla="*/ 114 h 124"/>
                  <a:gd name="T2" fmla="*/ 0 w 52"/>
                  <a:gd name="T3" fmla="*/ 102 h 124"/>
                  <a:gd name="T4" fmla="*/ 1 w 52"/>
                  <a:gd name="T5" fmla="*/ 100 h 124"/>
                  <a:gd name="T6" fmla="*/ 0 w 52"/>
                  <a:gd name="T7" fmla="*/ 90 h 124"/>
                  <a:gd name="T8" fmla="*/ 28 w 52"/>
                  <a:gd name="T9" fmla="*/ 2 h 124"/>
                  <a:gd name="T10" fmla="*/ 36 w 52"/>
                  <a:gd name="T11" fmla="*/ 0 h 124"/>
                  <a:gd name="T12" fmla="*/ 52 w 52"/>
                  <a:gd name="T13" fmla="*/ 32 h 124"/>
                  <a:gd name="T14" fmla="*/ 29 w 52"/>
                  <a:gd name="T15" fmla="*/ 108 h 124"/>
                  <a:gd name="T16" fmla="*/ 10 w 52"/>
                  <a:gd name="T17" fmla="*/ 124 h 124"/>
                  <a:gd name="T18" fmla="*/ 2 w 52"/>
                  <a:gd name="T19" fmla="*/ 114 h 124"/>
                  <a:gd name="T20" fmla="*/ 2 w 52"/>
                  <a:gd name="T21" fmla="*/ 100 h 124"/>
                  <a:gd name="T22" fmla="*/ 4 w 52"/>
                  <a:gd name="T23" fmla="*/ 100 h 124"/>
                  <a:gd name="T24" fmla="*/ 3 w 52"/>
                  <a:gd name="T25" fmla="*/ 102 h 124"/>
                  <a:gd name="T26" fmla="*/ 5 w 52"/>
                  <a:gd name="T27" fmla="*/ 114 h 124"/>
                  <a:gd name="T28" fmla="*/ 10 w 52"/>
                  <a:gd name="T29" fmla="*/ 121 h 124"/>
                  <a:gd name="T30" fmla="*/ 26 w 52"/>
                  <a:gd name="T31" fmla="*/ 106 h 124"/>
                  <a:gd name="T32" fmla="*/ 49 w 52"/>
                  <a:gd name="T33" fmla="*/ 32 h 124"/>
                  <a:gd name="T34" fmla="*/ 46 w 52"/>
                  <a:gd name="T35" fmla="*/ 11 h 124"/>
                  <a:gd name="T36" fmla="*/ 36 w 52"/>
                  <a:gd name="T37" fmla="*/ 3 h 124"/>
                  <a:gd name="T38" fmla="*/ 29 w 52"/>
                  <a:gd name="T39" fmla="*/ 5 h 124"/>
                  <a:gd name="T40" fmla="*/ 3 w 52"/>
                  <a:gd name="T41" fmla="*/ 90 h 124"/>
                  <a:gd name="T42" fmla="*/ 4 w 52"/>
                  <a:gd name="T43" fmla="*/ 100 h 124"/>
                  <a:gd name="T44" fmla="*/ 2 w 52"/>
                  <a:gd name="T45" fmla="*/ 10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2" h="124">
                    <a:moveTo>
                      <a:pt x="2" y="114"/>
                    </a:moveTo>
                    <a:cubicBezTo>
                      <a:pt x="1" y="110"/>
                      <a:pt x="0" y="104"/>
                      <a:pt x="0" y="102"/>
                    </a:cubicBezTo>
                    <a:cubicBezTo>
                      <a:pt x="0" y="101"/>
                      <a:pt x="1" y="100"/>
                      <a:pt x="1" y="100"/>
                    </a:cubicBezTo>
                    <a:cubicBezTo>
                      <a:pt x="0" y="100"/>
                      <a:pt x="0" y="96"/>
                      <a:pt x="0" y="90"/>
                    </a:cubicBezTo>
                    <a:cubicBezTo>
                      <a:pt x="1" y="68"/>
                      <a:pt x="2" y="14"/>
                      <a:pt x="28" y="2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47" y="1"/>
                      <a:pt x="52" y="15"/>
                      <a:pt x="52" y="32"/>
                    </a:cubicBezTo>
                    <a:cubicBezTo>
                      <a:pt x="52" y="55"/>
                      <a:pt x="44" y="86"/>
                      <a:pt x="29" y="108"/>
                    </a:cubicBezTo>
                    <a:cubicBezTo>
                      <a:pt x="20" y="119"/>
                      <a:pt x="15" y="124"/>
                      <a:pt x="10" y="124"/>
                    </a:cubicBezTo>
                    <a:cubicBezTo>
                      <a:pt x="5" y="124"/>
                      <a:pt x="3" y="119"/>
                      <a:pt x="2" y="114"/>
                    </a:cubicBezTo>
                    <a:close/>
                    <a:moveTo>
                      <a:pt x="2" y="100"/>
                    </a:moveTo>
                    <a:cubicBezTo>
                      <a:pt x="4" y="100"/>
                      <a:pt x="4" y="100"/>
                      <a:pt x="4" y="100"/>
                    </a:cubicBezTo>
                    <a:cubicBezTo>
                      <a:pt x="4" y="100"/>
                      <a:pt x="3" y="101"/>
                      <a:pt x="3" y="102"/>
                    </a:cubicBezTo>
                    <a:cubicBezTo>
                      <a:pt x="3" y="104"/>
                      <a:pt x="4" y="109"/>
                      <a:pt x="5" y="114"/>
                    </a:cubicBezTo>
                    <a:cubicBezTo>
                      <a:pt x="6" y="118"/>
                      <a:pt x="8" y="121"/>
                      <a:pt x="10" y="121"/>
                    </a:cubicBezTo>
                    <a:cubicBezTo>
                      <a:pt x="13" y="121"/>
                      <a:pt x="18" y="117"/>
                      <a:pt x="26" y="106"/>
                    </a:cubicBezTo>
                    <a:cubicBezTo>
                      <a:pt x="41" y="85"/>
                      <a:pt x="49" y="55"/>
                      <a:pt x="49" y="32"/>
                    </a:cubicBezTo>
                    <a:cubicBezTo>
                      <a:pt x="49" y="23"/>
                      <a:pt x="48" y="16"/>
                      <a:pt x="46" y="11"/>
                    </a:cubicBezTo>
                    <a:cubicBezTo>
                      <a:pt x="43" y="6"/>
                      <a:pt x="40" y="3"/>
                      <a:pt x="36" y="3"/>
                    </a:cubicBezTo>
                    <a:cubicBezTo>
                      <a:pt x="34" y="3"/>
                      <a:pt x="32" y="4"/>
                      <a:pt x="29" y="5"/>
                    </a:cubicBezTo>
                    <a:cubicBezTo>
                      <a:pt x="6" y="15"/>
                      <a:pt x="3" y="68"/>
                      <a:pt x="3" y="90"/>
                    </a:cubicBezTo>
                    <a:cubicBezTo>
                      <a:pt x="3" y="96"/>
                      <a:pt x="4" y="100"/>
                      <a:pt x="4" y="100"/>
                    </a:cubicBezTo>
                    <a:lnTo>
                      <a:pt x="2" y="100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4" name="Freeform 202">
                <a:extLst>
                  <a:ext uri="{FF2B5EF4-FFF2-40B4-BE49-F238E27FC236}">
                    <a16:creationId xmlns:a16="http://schemas.microsoft.com/office/drawing/2014/main" id="{514CCE77-6645-8ADD-2FD7-2ADAB404C5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3" y="1346"/>
                <a:ext cx="83" cy="227"/>
              </a:xfrm>
              <a:custGeom>
                <a:avLst/>
                <a:gdLst>
                  <a:gd name="T0" fmla="*/ 0 w 35"/>
                  <a:gd name="T1" fmla="*/ 91 h 96"/>
                  <a:gd name="T2" fmla="*/ 0 w 35"/>
                  <a:gd name="T3" fmla="*/ 84 h 96"/>
                  <a:gd name="T4" fmla="*/ 0 w 35"/>
                  <a:gd name="T5" fmla="*/ 78 h 96"/>
                  <a:gd name="T6" fmla="*/ 0 w 35"/>
                  <a:gd name="T7" fmla="*/ 74 h 96"/>
                  <a:gd name="T8" fmla="*/ 2 w 35"/>
                  <a:gd name="T9" fmla="*/ 35 h 96"/>
                  <a:gd name="T10" fmla="*/ 18 w 35"/>
                  <a:gd name="T11" fmla="*/ 1 h 96"/>
                  <a:gd name="T12" fmla="*/ 23 w 35"/>
                  <a:gd name="T13" fmla="*/ 0 h 96"/>
                  <a:gd name="T14" fmla="*/ 35 w 35"/>
                  <a:gd name="T15" fmla="*/ 22 h 96"/>
                  <a:gd name="T16" fmla="*/ 17 w 35"/>
                  <a:gd name="T17" fmla="*/ 83 h 96"/>
                  <a:gd name="T18" fmla="*/ 5 w 35"/>
                  <a:gd name="T19" fmla="*/ 96 h 96"/>
                  <a:gd name="T20" fmla="*/ 0 w 35"/>
                  <a:gd name="T21" fmla="*/ 91 h 96"/>
                  <a:gd name="T22" fmla="*/ 14 w 35"/>
                  <a:gd name="T23" fmla="*/ 82 h 96"/>
                  <a:gd name="T24" fmla="*/ 32 w 35"/>
                  <a:gd name="T25" fmla="*/ 22 h 96"/>
                  <a:gd name="T26" fmla="*/ 30 w 35"/>
                  <a:gd name="T27" fmla="*/ 8 h 96"/>
                  <a:gd name="T28" fmla="*/ 23 w 35"/>
                  <a:gd name="T29" fmla="*/ 3 h 96"/>
                  <a:gd name="T30" fmla="*/ 19 w 35"/>
                  <a:gd name="T31" fmla="*/ 4 h 96"/>
                  <a:gd name="T32" fmla="*/ 5 w 35"/>
                  <a:gd name="T33" fmla="*/ 35 h 96"/>
                  <a:gd name="T34" fmla="*/ 3 w 35"/>
                  <a:gd name="T35" fmla="*/ 74 h 96"/>
                  <a:gd name="T36" fmla="*/ 3 w 35"/>
                  <a:gd name="T37" fmla="*/ 78 h 96"/>
                  <a:gd name="T38" fmla="*/ 1 w 35"/>
                  <a:gd name="T39" fmla="*/ 78 h 96"/>
                  <a:gd name="T40" fmla="*/ 3 w 35"/>
                  <a:gd name="T41" fmla="*/ 78 h 96"/>
                  <a:gd name="T42" fmla="*/ 3 w 35"/>
                  <a:gd name="T43" fmla="*/ 84 h 96"/>
                  <a:gd name="T44" fmla="*/ 3 w 35"/>
                  <a:gd name="T45" fmla="*/ 91 h 96"/>
                  <a:gd name="T46" fmla="*/ 5 w 35"/>
                  <a:gd name="T47" fmla="*/ 93 h 96"/>
                  <a:gd name="T48" fmla="*/ 14 w 35"/>
                  <a:gd name="T49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96">
                    <a:moveTo>
                      <a:pt x="0" y="91"/>
                    </a:moveTo>
                    <a:cubicBezTo>
                      <a:pt x="0" y="89"/>
                      <a:pt x="0" y="86"/>
                      <a:pt x="0" y="84"/>
                    </a:cubicBezTo>
                    <a:cubicBezTo>
                      <a:pt x="0" y="81"/>
                      <a:pt x="0" y="79"/>
                      <a:pt x="0" y="78"/>
                    </a:cubicBezTo>
                    <a:cubicBezTo>
                      <a:pt x="0" y="78"/>
                      <a:pt x="0" y="76"/>
                      <a:pt x="0" y="74"/>
                    </a:cubicBezTo>
                    <a:cubicBezTo>
                      <a:pt x="0" y="67"/>
                      <a:pt x="0" y="50"/>
                      <a:pt x="2" y="35"/>
                    </a:cubicBezTo>
                    <a:cubicBezTo>
                      <a:pt x="5" y="19"/>
                      <a:pt x="9" y="5"/>
                      <a:pt x="18" y="1"/>
                    </a:cubicBezTo>
                    <a:cubicBezTo>
                      <a:pt x="20" y="0"/>
                      <a:pt x="21" y="0"/>
                      <a:pt x="23" y="0"/>
                    </a:cubicBezTo>
                    <a:cubicBezTo>
                      <a:pt x="32" y="0"/>
                      <a:pt x="35" y="10"/>
                      <a:pt x="35" y="22"/>
                    </a:cubicBezTo>
                    <a:cubicBezTo>
                      <a:pt x="35" y="40"/>
                      <a:pt x="28" y="65"/>
                      <a:pt x="17" y="83"/>
                    </a:cubicBezTo>
                    <a:cubicBezTo>
                      <a:pt x="11" y="92"/>
                      <a:pt x="8" y="96"/>
                      <a:pt x="5" y="96"/>
                    </a:cubicBezTo>
                    <a:cubicBezTo>
                      <a:pt x="2" y="96"/>
                      <a:pt x="1" y="93"/>
                      <a:pt x="0" y="91"/>
                    </a:cubicBezTo>
                    <a:close/>
                    <a:moveTo>
                      <a:pt x="14" y="82"/>
                    </a:moveTo>
                    <a:cubicBezTo>
                      <a:pt x="25" y="64"/>
                      <a:pt x="32" y="39"/>
                      <a:pt x="32" y="22"/>
                    </a:cubicBezTo>
                    <a:cubicBezTo>
                      <a:pt x="32" y="16"/>
                      <a:pt x="31" y="11"/>
                      <a:pt x="30" y="8"/>
                    </a:cubicBezTo>
                    <a:cubicBezTo>
                      <a:pt x="28" y="5"/>
                      <a:pt x="26" y="3"/>
                      <a:pt x="23" y="3"/>
                    </a:cubicBezTo>
                    <a:cubicBezTo>
                      <a:pt x="22" y="3"/>
                      <a:pt x="20" y="3"/>
                      <a:pt x="19" y="4"/>
                    </a:cubicBezTo>
                    <a:cubicBezTo>
                      <a:pt x="12" y="6"/>
                      <a:pt x="7" y="20"/>
                      <a:pt x="5" y="35"/>
                    </a:cubicBezTo>
                    <a:cubicBezTo>
                      <a:pt x="3" y="50"/>
                      <a:pt x="3" y="67"/>
                      <a:pt x="3" y="74"/>
                    </a:cubicBezTo>
                    <a:cubicBezTo>
                      <a:pt x="3" y="77"/>
                      <a:pt x="3" y="78"/>
                      <a:pt x="3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81"/>
                      <a:pt x="3" y="84"/>
                    </a:cubicBezTo>
                    <a:cubicBezTo>
                      <a:pt x="3" y="86"/>
                      <a:pt x="3" y="89"/>
                      <a:pt x="3" y="91"/>
                    </a:cubicBezTo>
                    <a:cubicBezTo>
                      <a:pt x="4" y="93"/>
                      <a:pt x="4" y="93"/>
                      <a:pt x="5" y="93"/>
                    </a:cubicBezTo>
                    <a:cubicBezTo>
                      <a:pt x="5" y="93"/>
                      <a:pt x="9" y="91"/>
                      <a:pt x="14" y="82"/>
                    </a:cubicBez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5" name="Freeform 203">
                <a:extLst>
                  <a:ext uri="{FF2B5EF4-FFF2-40B4-BE49-F238E27FC236}">
                    <a16:creationId xmlns:a16="http://schemas.microsoft.com/office/drawing/2014/main" id="{F49CAF1F-2ACF-0C8B-C0A7-F2380F661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1415"/>
                <a:ext cx="274" cy="232"/>
              </a:xfrm>
              <a:custGeom>
                <a:avLst/>
                <a:gdLst>
                  <a:gd name="T0" fmla="*/ 22 w 116"/>
                  <a:gd name="T1" fmla="*/ 65 h 98"/>
                  <a:gd name="T2" fmla="*/ 86 w 116"/>
                  <a:gd name="T3" fmla="*/ 3 h 98"/>
                  <a:gd name="T4" fmla="*/ 38 w 116"/>
                  <a:gd name="T5" fmla="*/ 81 h 98"/>
                  <a:gd name="T6" fmla="*/ 22 w 116"/>
                  <a:gd name="T7" fmla="*/ 6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98">
                    <a:moveTo>
                      <a:pt x="22" y="65"/>
                    </a:moveTo>
                    <a:cubicBezTo>
                      <a:pt x="22" y="65"/>
                      <a:pt x="56" y="0"/>
                      <a:pt x="86" y="3"/>
                    </a:cubicBezTo>
                    <a:cubicBezTo>
                      <a:pt x="116" y="7"/>
                      <a:pt x="78" y="64"/>
                      <a:pt x="38" y="81"/>
                    </a:cubicBezTo>
                    <a:cubicBezTo>
                      <a:pt x="0" y="98"/>
                      <a:pt x="22" y="65"/>
                      <a:pt x="2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36" name="Freeform 204">
                <a:extLst>
                  <a:ext uri="{FF2B5EF4-FFF2-40B4-BE49-F238E27FC236}">
                    <a16:creationId xmlns:a16="http://schemas.microsoft.com/office/drawing/2014/main" id="{E5769F97-0870-1996-2112-2A4D373E07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2" y="1420"/>
                <a:ext cx="199" cy="201"/>
              </a:xfrm>
              <a:custGeom>
                <a:avLst/>
                <a:gdLst>
                  <a:gd name="T0" fmla="*/ 1 w 84"/>
                  <a:gd name="T1" fmla="*/ 83 h 85"/>
                  <a:gd name="T2" fmla="*/ 0 w 84"/>
                  <a:gd name="T3" fmla="*/ 78 h 85"/>
                  <a:gd name="T4" fmla="*/ 6 w 84"/>
                  <a:gd name="T5" fmla="*/ 62 h 85"/>
                  <a:gd name="T6" fmla="*/ 6 w 84"/>
                  <a:gd name="T7" fmla="*/ 62 h 85"/>
                  <a:gd name="T8" fmla="*/ 6 w 84"/>
                  <a:gd name="T9" fmla="*/ 62 h 85"/>
                  <a:gd name="T10" fmla="*/ 6 w 84"/>
                  <a:gd name="T11" fmla="*/ 62 h 85"/>
                  <a:gd name="T12" fmla="*/ 6 w 84"/>
                  <a:gd name="T13" fmla="*/ 62 h 85"/>
                  <a:gd name="T14" fmla="*/ 70 w 84"/>
                  <a:gd name="T15" fmla="*/ 0 h 85"/>
                  <a:gd name="T16" fmla="*/ 72 w 84"/>
                  <a:gd name="T17" fmla="*/ 0 h 85"/>
                  <a:gd name="T18" fmla="*/ 84 w 84"/>
                  <a:gd name="T19" fmla="*/ 13 h 85"/>
                  <a:gd name="T20" fmla="*/ 24 w 84"/>
                  <a:gd name="T21" fmla="*/ 81 h 85"/>
                  <a:gd name="T22" fmla="*/ 7 w 84"/>
                  <a:gd name="T23" fmla="*/ 85 h 85"/>
                  <a:gd name="T24" fmla="*/ 7 w 84"/>
                  <a:gd name="T25" fmla="*/ 85 h 85"/>
                  <a:gd name="T26" fmla="*/ 1 w 84"/>
                  <a:gd name="T27" fmla="*/ 83 h 85"/>
                  <a:gd name="T28" fmla="*/ 9 w 84"/>
                  <a:gd name="T29" fmla="*/ 63 h 85"/>
                  <a:gd name="T30" fmla="*/ 3 w 84"/>
                  <a:gd name="T31" fmla="*/ 78 h 85"/>
                  <a:gd name="T32" fmla="*/ 7 w 84"/>
                  <a:gd name="T33" fmla="*/ 82 h 85"/>
                  <a:gd name="T34" fmla="*/ 23 w 84"/>
                  <a:gd name="T35" fmla="*/ 78 h 85"/>
                  <a:gd name="T36" fmla="*/ 81 w 84"/>
                  <a:gd name="T37" fmla="*/ 13 h 85"/>
                  <a:gd name="T38" fmla="*/ 72 w 84"/>
                  <a:gd name="T39" fmla="*/ 3 h 85"/>
                  <a:gd name="T40" fmla="*/ 70 w 84"/>
                  <a:gd name="T41" fmla="*/ 3 h 85"/>
                  <a:gd name="T42" fmla="*/ 29 w 84"/>
                  <a:gd name="T43" fmla="*/ 33 h 85"/>
                  <a:gd name="T44" fmla="*/ 9 w 84"/>
                  <a:gd name="T45" fmla="*/ 63 h 85"/>
                  <a:gd name="T46" fmla="*/ 8 w 84"/>
                  <a:gd name="T47" fmla="*/ 63 h 85"/>
                  <a:gd name="T48" fmla="*/ 9 w 84"/>
                  <a:gd name="T49" fmla="*/ 6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4" h="85">
                    <a:moveTo>
                      <a:pt x="1" y="83"/>
                    </a:moveTo>
                    <a:cubicBezTo>
                      <a:pt x="0" y="82"/>
                      <a:pt x="0" y="80"/>
                      <a:pt x="0" y="78"/>
                    </a:cubicBezTo>
                    <a:cubicBezTo>
                      <a:pt x="0" y="72"/>
                      <a:pt x="6" y="63"/>
                      <a:pt x="6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8" y="59"/>
                      <a:pt x="39" y="0"/>
                      <a:pt x="70" y="0"/>
                    </a:cubicBezTo>
                    <a:cubicBezTo>
                      <a:pt x="71" y="0"/>
                      <a:pt x="71" y="0"/>
                      <a:pt x="72" y="0"/>
                    </a:cubicBezTo>
                    <a:cubicBezTo>
                      <a:pt x="80" y="1"/>
                      <a:pt x="84" y="6"/>
                      <a:pt x="84" y="13"/>
                    </a:cubicBezTo>
                    <a:cubicBezTo>
                      <a:pt x="84" y="32"/>
                      <a:pt x="55" y="67"/>
                      <a:pt x="24" y="81"/>
                    </a:cubicBezTo>
                    <a:cubicBezTo>
                      <a:pt x="17" y="84"/>
                      <a:pt x="11" y="85"/>
                      <a:pt x="7" y="85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5" y="85"/>
                      <a:pt x="3" y="85"/>
                      <a:pt x="1" y="83"/>
                    </a:cubicBezTo>
                    <a:close/>
                    <a:moveTo>
                      <a:pt x="9" y="63"/>
                    </a:moveTo>
                    <a:cubicBezTo>
                      <a:pt x="9" y="63"/>
                      <a:pt x="3" y="73"/>
                      <a:pt x="3" y="78"/>
                    </a:cubicBezTo>
                    <a:cubicBezTo>
                      <a:pt x="3" y="81"/>
                      <a:pt x="3" y="82"/>
                      <a:pt x="7" y="82"/>
                    </a:cubicBezTo>
                    <a:cubicBezTo>
                      <a:pt x="10" y="82"/>
                      <a:pt x="16" y="81"/>
                      <a:pt x="23" y="78"/>
                    </a:cubicBezTo>
                    <a:cubicBezTo>
                      <a:pt x="53" y="65"/>
                      <a:pt x="82" y="30"/>
                      <a:pt x="81" y="13"/>
                    </a:cubicBezTo>
                    <a:cubicBezTo>
                      <a:pt x="81" y="7"/>
                      <a:pt x="79" y="4"/>
                      <a:pt x="72" y="3"/>
                    </a:cubicBezTo>
                    <a:cubicBezTo>
                      <a:pt x="71" y="3"/>
                      <a:pt x="70" y="3"/>
                      <a:pt x="70" y="3"/>
                    </a:cubicBezTo>
                    <a:cubicBezTo>
                      <a:pt x="56" y="3"/>
                      <a:pt x="41" y="18"/>
                      <a:pt x="29" y="33"/>
                    </a:cubicBezTo>
                    <a:cubicBezTo>
                      <a:pt x="17" y="48"/>
                      <a:pt x="9" y="63"/>
                      <a:pt x="9" y="63"/>
                    </a:cubicBezTo>
                    <a:cubicBezTo>
                      <a:pt x="8" y="63"/>
                      <a:pt x="8" y="63"/>
                      <a:pt x="8" y="63"/>
                    </a:cubicBezTo>
                    <a:lnTo>
                      <a:pt x="9" y="63"/>
                    </a:lnTo>
                    <a:close/>
                  </a:path>
                </a:pathLst>
              </a:custGeom>
              <a:solidFill>
                <a:srgbClr val="753C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16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8" name="Freeform 206">
              <a:extLst>
                <a:ext uri="{FF2B5EF4-FFF2-40B4-BE49-F238E27FC236}">
                  <a16:creationId xmlns:a16="http://schemas.microsoft.com/office/drawing/2014/main" id="{A53D7EA5-45CD-D681-C367-347DC7E29C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9901" y="2290762"/>
              <a:ext cx="239713" cy="252413"/>
            </a:xfrm>
            <a:custGeom>
              <a:avLst/>
              <a:gdLst>
                <a:gd name="T0" fmla="*/ 1 w 64"/>
                <a:gd name="T1" fmla="*/ 66 h 67"/>
                <a:gd name="T2" fmla="*/ 0 w 64"/>
                <a:gd name="T3" fmla="*/ 63 h 67"/>
                <a:gd name="T4" fmla="*/ 6 w 64"/>
                <a:gd name="T5" fmla="*/ 50 h 67"/>
                <a:gd name="T6" fmla="*/ 6 w 64"/>
                <a:gd name="T7" fmla="*/ 50 h 67"/>
                <a:gd name="T8" fmla="*/ 22 w 64"/>
                <a:gd name="T9" fmla="*/ 25 h 67"/>
                <a:gd name="T10" fmla="*/ 53 w 64"/>
                <a:gd name="T11" fmla="*/ 0 h 67"/>
                <a:gd name="T12" fmla="*/ 55 w 64"/>
                <a:gd name="T13" fmla="*/ 0 h 67"/>
                <a:gd name="T14" fmla="*/ 63 w 64"/>
                <a:gd name="T15" fmla="*/ 10 h 67"/>
                <a:gd name="T16" fmla="*/ 16 w 64"/>
                <a:gd name="T17" fmla="*/ 62 h 67"/>
                <a:gd name="T18" fmla="*/ 4 w 64"/>
                <a:gd name="T19" fmla="*/ 67 h 67"/>
                <a:gd name="T20" fmla="*/ 1 w 64"/>
                <a:gd name="T21" fmla="*/ 66 h 67"/>
                <a:gd name="T22" fmla="*/ 8 w 64"/>
                <a:gd name="T23" fmla="*/ 52 h 67"/>
                <a:gd name="T24" fmla="*/ 5 w 64"/>
                <a:gd name="T25" fmla="*/ 56 h 67"/>
                <a:gd name="T26" fmla="*/ 3 w 64"/>
                <a:gd name="T27" fmla="*/ 63 h 67"/>
                <a:gd name="T28" fmla="*/ 4 w 64"/>
                <a:gd name="T29" fmla="*/ 64 h 67"/>
                <a:gd name="T30" fmla="*/ 15 w 64"/>
                <a:gd name="T31" fmla="*/ 60 h 67"/>
                <a:gd name="T32" fmla="*/ 60 w 64"/>
                <a:gd name="T33" fmla="*/ 10 h 67"/>
                <a:gd name="T34" fmla="*/ 54 w 64"/>
                <a:gd name="T35" fmla="*/ 3 h 67"/>
                <a:gd name="T36" fmla="*/ 53 w 64"/>
                <a:gd name="T37" fmla="*/ 3 h 67"/>
                <a:gd name="T38" fmla="*/ 25 w 64"/>
                <a:gd name="T39" fmla="*/ 27 h 67"/>
                <a:gd name="T40" fmla="*/ 8 w 64"/>
                <a:gd name="T41" fmla="*/ 52 h 67"/>
                <a:gd name="T42" fmla="*/ 7 w 64"/>
                <a:gd name="T43" fmla="*/ 51 h 67"/>
                <a:gd name="T44" fmla="*/ 8 w 64"/>
                <a:gd name="T45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67">
                  <a:moveTo>
                    <a:pt x="1" y="66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0" y="58"/>
                    <a:pt x="5" y="51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13" y="38"/>
                    <a:pt x="22" y="25"/>
                  </a:cubicBezTo>
                  <a:cubicBezTo>
                    <a:pt x="32" y="13"/>
                    <a:pt x="43" y="0"/>
                    <a:pt x="53" y="0"/>
                  </a:cubicBezTo>
                  <a:cubicBezTo>
                    <a:pt x="53" y="0"/>
                    <a:pt x="54" y="0"/>
                    <a:pt x="55" y="0"/>
                  </a:cubicBezTo>
                  <a:cubicBezTo>
                    <a:pt x="60" y="1"/>
                    <a:pt x="64" y="5"/>
                    <a:pt x="63" y="10"/>
                  </a:cubicBezTo>
                  <a:cubicBezTo>
                    <a:pt x="63" y="24"/>
                    <a:pt x="39" y="50"/>
                    <a:pt x="16" y="62"/>
                  </a:cubicBezTo>
                  <a:cubicBezTo>
                    <a:pt x="10" y="65"/>
                    <a:pt x="6" y="67"/>
                    <a:pt x="4" y="67"/>
                  </a:cubicBezTo>
                  <a:cubicBezTo>
                    <a:pt x="3" y="67"/>
                    <a:pt x="1" y="66"/>
                    <a:pt x="1" y="66"/>
                  </a:cubicBezTo>
                  <a:close/>
                  <a:moveTo>
                    <a:pt x="8" y="52"/>
                  </a:moveTo>
                  <a:cubicBezTo>
                    <a:pt x="8" y="52"/>
                    <a:pt x="7" y="54"/>
                    <a:pt x="5" y="56"/>
                  </a:cubicBezTo>
                  <a:cubicBezTo>
                    <a:pt x="4" y="59"/>
                    <a:pt x="3" y="62"/>
                    <a:pt x="3" y="63"/>
                  </a:cubicBezTo>
                  <a:cubicBezTo>
                    <a:pt x="3" y="64"/>
                    <a:pt x="2" y="64"/>
                    <a:pt x="4" y="64"/>
                  </a:cubicBezTo>
                  <a:cubicBezTo>
                    <a:pt x="5" y="64"/>
                    <a:pt x="9" y="63"/>
                    <a:pt x="15" y="60"/>
                  </a:cubicBezTo>
                  <a:cubicBezTo>
                    <a:pt x="37" y="48"/>
                    <a:pt x="61" y="22"/>
                    <a:pt x="60" y="10"/>
                  </a:cubicBezTo>
                  <a:cubicBezTo>
                    <a:pt x="60" y="6"/>
                    <a:pt x="59" y="4"/>
                    <a:pt x="54" y="3"/>
                  </a:cubicBezTo>
                  <a:cubicBezTo>
                    <a:pt x="54" y="3"/>
                    <a:pt x="53" y="3"/>
                    <a:pt x="53" y="3"/>
                  </a:cubicBezTo>
                  <a:cubicBezTo>
                    <a:pt x="46" y="2"/>
                    <a:pt x="34" y="15"/>
                    <a:pt x="25" y="27"/>
                  </a:cubicBezTo>
                  <a:cubicBezTo>
                    <a:pt x="16" y="39"/>
                    <a:pt x="8" y="52"/>
                    <a:pt x="8" y="52"/>
                  </a:cubicBezTo>
                  <a:cubicBezTo>
                    <a:pt x="7" y="51"/>
                    <a:pt x="7" y="51"/>
                    <a:pt x="7" y="51"/>
                  </a:cubicBezTo>
                  <a:lnTo>
                    <a:pt x="8" y="5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Freeform 207">
              <a:extLst>
                <a:ext uri="{FF2B5EF4-FFF2-40B4-BE49-F238E27FC236}">
                  <a16:creationId xmlns:a16="http://schemas.microsoft.com/office/drawing/2014/main" id="{CB9755E3-568D-52B4-6D5A-4C703D02D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726" y="1776412"/>
              <a:ext cx="323850" cy="725488"/>
            </a:xfrm>
            <a:custGeom>
              <a:avLst/>
              <a:gdLst>
                <a:gd name="T0" fmla="*/ 1 w 86"/>
                <a:gd name="T1" fmla="*/ 46 h 193"/>
                <a:gd name="T2" fmla="*/ 1 w 86"/>
                <a:gd name="T3" fmla="*/ 45 h 193"/>
                <a:gd name="T4" fmla="*/ 3 w 86"/>
                <a:gd name="T5" fmla="*/ 46 h 193"/>
                <a:gd name="T6" fmla="*/ 17 w 86"/>
                <a:gd name="T7" fmla="*/ 96 h 193"/>
                <a:gd name="T8" fmla="*/ 66 w 86"/>
                <a:gd name="T9" fmla="*/ 188 h 193"/>
                <a:gd name="T10" fmla="*/ 60 w 86"/>
                <a:gd name="T11" fmla="*/ 130 h 193"/>
                <a:gd name="T12" fmla="*/ 84 w 86"/>
                <a:gd name="T13" fmla="*/ 1 h 193"/>
                <a:gd name="T14" fmla="*/ 85 w 86"/>
                <a:gd name="T15" fmla="*/ 0 h 193"/>
                <a:gd name="T16" fmla="*/ 86 w 86"/>
                <a:gd name="T17" fmla="*/ 2 h 193"/>
                <a:gd name="T18" fmla="*/ 62 w 86"/>
                <a:gd name="T19" fmla="*/ 130 h 193"/>
                <a:gd name="T20" fmla="*/ 69 w 86"/>
                <a:gd name="T21" fmla="*/ 192 h 193"/>
                <a:gd name="T22" fmla="*/ 67 w 86"/>
                <a:gd name="T23" fmla="*/ 193 h 193"/>
                <a:gd name="T24" fmla="*/ 1 w 86"/>
                <a:gd name="T25" fmla="*/ 4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193">
                  <a:moveTo>
                    <a:pt x="1" y="46"/>
                  </a:moveTo>
                  <a:cubicBezTo>
                    <a:pt x="0" y="46"/>
                    <a:pt x="1" y="45"/>
                    <a:pt x="1" y="45"/>
                  </a:cubicBezTo>
                  <a:cubicBezTo>
                    <a:pt x="2" y="45"/>
                    <a:pt x="2" y="45"/>
                    <a:pt x="3" y="46"/>
                  </a:cubicBezTo>
                  <a:cubicBezTo>
                    <a:pt x="3" y="46"/>
                    <a:pt x="7" y="67"/>
                    <a:pt x="17" y="96"/>
                  </a:cubicBezTo>
                  <a:cubicBezTo>
                    <a:pt x="27" y="124"/>
                    <a:pt x="43" y="159"/>
                    <a:pt x="66" y="188"/>
                  </a:cubicBezTo>
                  <a:cubicBezTo>
                    <a:pt x="64" y="180"/>
                    <a:pt x="60" y="159"/>
                    <a:pt x="60" y="130"/>
                  </a:cubicBezTo>
                  <a:cubicBezTo>
                    <a:pt x="60" y="96"/>
                    <a:pt x="65" y="50"/>
                    <a:pt x="84" y="1"/>
                  </a:cubicBezTo>
                  <a:cubicBezTo>
                    <a:pt x="84" y="0"/>
                    <a:pt x="85" y="0"/>
                    <a:pt x="85" y="0"/>
                  </a:cubicBezTo>
                  <a:cubicBezTo>
                    <a:pt x="86" y="1"/>
                    <a:pt x="86" y="1"/>
                    <a:pt x="86" y="2"/>
                  </a:cubicBezTo>
                  <a:cubicBezTo>
                    <a:pt x="67" y="51"/>
                    <a:pt x="62" y="96"/>
                    <a:pt x="62" y="130"/>
                  </a:cubicBezTo>
                  <a:cubicBezTo>
                    <a:pt x="62" y="168"/>
                    <a:pt x="69" y="192"/>
                    <a:pt x="69" y="192"/>
                  </a:cubicBezTo>
                  <a:cubicBezTo>
                    <a:pt x="67" y="193"/>
                    <a:pt x="67" y="193"/>
                    <a:pt x="67" y="193"/>
                  </a:cubicBezTo>
                  <a:cubicBezTo>
                    <a:pt x="18" y="132"/>
                    <a:pt x="1" y="46"/>
                    <a:pt x="1" y="4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Freeform 208">
              <a:extLst>
                <a:ext uri="{FF2B5EF4-FFF2-40B4-BE49-F238E27FC236}">
                  <a16:creationId xmlns:a16="http://schemas.microsoft.com/office/drawing/2014/main" id="{6021974C-D586-5EEC-B230-71032261E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388" y="1228725"/>
              <a:ext cx="596900" cy="1273175"/>
            </a:xfrm>
            <a:custGeom>
              <a:avLst/>
              <a:gdLst>
                <a:gd name="T0" fmla="*/ 0 w 159"/>
                <a:gd name="T1" fmla="*/ 98 h 339"/>
                <a:gd name="T2" fmla="*/ 0 w 159"/>
                <a:gd name="T3" fmla="*/ 82 h 339"/>
                <a:gd name="T4" fmla="*/ 1 w 159"/>
                <a:gd name="T5" fmla="*/ 81 h 339"/>
                <a:gd name="T6" fmla="*/ 2 w 159"/>
                <a:gd name="T7" fmla="*/ 82 h 339"/>
                <a:gd name="T8" fmla="*/ 2 w 159"/>
                <a:gd name="T9" fmla="*/ 98 h 339"/>
                <a:gd name="T10" fmla="*/ 23 w 159"/>
                <a:gd name="T11" fmla="*/ 278 h 339"/>
                <a:gd name="T12" fmla="*/ 41 w 159"/>
                <a:gd name="T13" fmla="*/ 333 h 339"/>
                <a:gd name="T14" fmla="*/ 41 w 159"/>
                <a:gd name="T15" fmla="*/ 320 h 339"/>
                <a:gd name="T16" fmla="*/ 157 w 159"/>
                <a:gd name="T17" fmla="*/ 0 h 339"/>
                <a:gd name="T18" fmla="*/ 159 w 159"/>
                <a:gd name="T19" fmla="*/ 0 h 339"/>
                <a:gd name="T20" fmla="*/ 159 w 159"/>
                <a:gd name="T21" fmla="*/ 1 h 339"/>
                <a:gd name="T22" fmla="*/ 43 w 159"/>
                <a:gd name="T23" fmla="*/ 320 h 339"/>
                <a:gd name="T24" fmla="*/ 44 w 159"/>
                <a:gd name="T25" fmla="*/ 338 h 339"/>
                <a:gd name="T26" fmla="*/ 42 w 159"/>
                <a:gd name="T27" fmla="*/ 339 h 339"/>
                <a:gd name="T28" fmla="*/ 0 w 159"/>
                <a:gd name="T29" fmla="*/ 98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339">
                  <a:moveTo>
                    <a:pt x="0" y="98"/>
                  </a:moveTo>
                  <a:cubicBezTo>
                    <a:pt x="0" y="93"/>
                    <a:pt x="0" y="88"/>
                    <a:pt x="0" y="82"/>
                  </a:cubicBezTo>
                  <a:cubicBezTo>
                    <a:pt x="0" y="82"/>
                    <a:pt x="0" y="81"/>
                    <a:pt x="1" y="81"/>
                  </a:cubicBezTo>
                  <a:cubicBezTo>
                    <a:pt x="1" y="81"/>
                    <a:pt x="2" y="82"/>
                    <a:pt x="2" y="82"/>
                  </a:cubicBezTo>
                  <a:cubicBezTo>
                    <a:pt x="2" y="88"/>
                    <a:pt x="2" y="93"/>
                    <a:pt x="2" y="98"/>
                  </a:cubicBezTo>
                  <a:cubicBezTo>
                    <a:pt x="2" y="178"/>
                    <a:pt x="12" y="238"/>
                    <a:pt x="23" y="278"/>
                  </a:cubicBezTo>
                  <a:cubicBezTo>
                    <a:pt x="30" y="307"/>
                    <a:pt x="38" y="325"/>
                    <a:pt x="41" y="333"/>
                  </a:cubicBezTo>
                  <a:cubicBezTo>
                    <a:pt x="41" y="330"/>
                    <a:pt x="41" y="326"/>
                    <a:pt x="41" y="320"/>
                  </a:cubicBezTo>
                  <a:cubicBezTo>
                    <a:pt x="41" y="274"/>
                    <a:pt x="52" y="150"/>
                    <a:pt x="157" y="0"/>
                  </a:cubicBezTo>
                  <a:cubicBezTo>
                    <a:pt x="158" y="0"/>
                    <a:pt x="158" y="0"/>
                    <a:pt x="159" y="0"/>
                  </a:cubicBezTo>
                  <a:cubicBezTo>
                    <a:pt x="159" y="0"/>
                    <a:pt x="159" y="1"/>
                    <a:pt x="159" y="1"/>
                  </a:cubicBezTo>
                  <a:cubicBezTo>
                    <a:pt x="54" y="151"/>
                    <a:pt x="43" y="275"/>
                    <a:pt x="43" y="320"/>
                  </a:cubicBezTo>
                  <a:cubicBezTo>
                    <a:pt x="43" y="332"/>
                    <a:pt x="44" y="338"/>
                    <a:pt x="44" y="338"/>
                  </a:cubicBezTo>
                  <a:cubicBezTo>
                    <a:pt x="42" y="339"/>
                    <a:pt x="42" y="339"/>
                    <a:pt x="42" y="339"/>
                  </a:cubicBezTo>
                  <a:cubicBezTo>
                    <a:pt x="42" y="339"/>
                    <a:pt x="0" y="259"/>
                    <a:pt x="0" y="9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Oval 209">
              <a:extLst>
                <a:ext uri="{FF2B5EF4-FFF2-40B4-BE49-F238E27FC236}">
                  <a16:creationId xmlns:a16="http://schemas.microsoft.com/office/drawing/2014/main" id="{764B4D37-968A-331C-D8A3-58FA32F28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138" y="1022350"/>
              <a:ext cx="549275" cy="544513"/>
            </a:xfrm>
            <a:prstGeom prst="ellipse">
              <a:avLst/>
            </a:prstGeom>
            <a:solidFill>
              <a:srgbClr val="BAB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210">
              <a:extLst>
                <a:ext uri="{FF2B5EF4-FFF2-40B4-BE49-F238E27FC236}">
                  <a16:creationId xmlns:a16="http://schemas.microsoft.com/office/drawing/2014/main" id="{8C401796-8076-96B5-0D21-E27C1918D6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963" y="1017587"/>
              <a:ext cx="555625" cy="555625"/>
            </a:xfrm>
            <a:custGeom>
              <a:avLst/>
              <a:gdLst>
                <a:gd name="T0" fmla="*/ 0 w 148"/>
                <a:gd name="T1" fmla="*/ 74 h 148"/>
                <a:gd name="T2" fmla="*/ 74 w 148"/>
                <a:gd name="T3" fmla="*/ 0 h 148"/>
                <a:gd name="T4" fmla="*/ 148 w 148"/>
                <a:gd name="T5" fmla="*/ 74 h 148"/>
                <a:gd name="T6" fmla="*/ 74 w 148"/>
                <a:gd name="T7" fmla="*/ 148 h 148"/>
                <a:gd name="T8" fmla="*/ 0 w 148"/>
                <a:gd name="T9" fmla="*/ 74 h 148"/>
                <a:gd name="T10" fmla="*/ 3 w 148"/>
                <a:gd name="T11" fmla="*/ 74 h 148"/>
                <a:gd name="T12" fmla="*/ 74 w 148"/>
                <a:gd name="T13" fmla="*/ 145 h 148"/>
                <a:gd name="T14" fmla="*/ 145 w 148"/>
                <a:gd name="T15" fmla="*/ 74 h 148"/>
                <a:gd name="T16" fmla="*/ 74 w 148"/>
                <a:gd name="T17" fmla="*/ 3 h 148"/>
                <a:gd name="T18" fmla="*/ 3 w 148"/>
                <a:gd name="T19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48">
                  <a:moveTo>
                    <a:pt x="0" y="74"/>
                  </a:moveTo>
                  <a:cubicBezTo>
                    <a:pt x="0" y="33"/>
                    <a:pt x="33" y="0"/>
                    <a:pt x="74" y="0"/>
                  </a:cubicBezTo>
                  <a:cubicBezTo>
                    <a:pt x="115" y="0"/>
                    <a:pt x="148" y="33"/>
                    <a:pt x="148" y="74"/>
                  </a:cubicBezTo>
                  <a:cubicBezTo>
                    <a:pt x="148" y="115"/>
                    <a:pt x="115" y="148"/>
                    <a:pt x="74" y="148"/>
                  </a:cubicBezTo>
                  <a:cubicBezTo>
                    <a:pt x="33" y="148"/>
                    <a:pt x="0" y="115"/>
                    <a:pt x="0" y="74"/>
                  </a:cubicBezTo>
                  <a:close/>
                  <a:moveTo>
                    <a:pt x="3" y="74"/>
                  </a:moveTo>
                  <a:cubicBezTo>
                    <a:pt x="3" y="113"/>
                    <a:pt x="34" y="145"/>
                    <a:pt x="74" y="145"/>
                  </a:cubicBezTo>
                  <a:cubicBezTo>
                    <a:pt x="113" y="145"/>
                    <a:pt x="145" y="113"/>
                    <a:pt x="145" y="74"/>
                  </a:cubicBezTo>
                  <a:cubicBezTo>
                    <a:pt x="145" y="34"/>
                    <a:pt x="113" y="3"/>
                    <a:pt x="74" y="3"/>
                  </a:cubicBezTo>
                  <a:cubicBezTo>
                    <a:pt x="34" y="3"/>
                    <a:pt x="3" y="34"/>
                    <a:pt x="3" y="7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Oval 211">
              <a:extLst>
                <a:ext uri="{FF2B5EF4-FFF2-40B4-BE49-F238E27FC236}">
                  <a16:creationId xmlns:a16="http://schemas.microsoft.com/office/drawing/2014/main" id="{A0F2C1A3-026C-88B7-20F6-A1FED43BF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388" y="1292225"/>
              <a:ext cx="549275" cy="544513"/>
            </a:xfrm>
            <a:prstGeom prst="ellipse">
              <a:avLst/>
            </a:prstGeom>
            <a:solidFill>
              <a:srgbClr val="FFBF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212">
              <a:extLst>
                <a:ext uri="{FF2B5EF4-FFF2-40B4-BE49-F238E27FC236}">
                  <a16:creationId xmlns:a16="http://schemas.microsoft.com/office/drawing/2014/main" id="{5666C712-C929-4926-11AD-17F93217C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1289050"/>
              <a:ext cx="555625" cy="555625"/>
            </a:xfrm>
            <a:custGeom>
              <a:avLst/>
              <a:gdLst>
                <a:gd name="T0" fmla="*/ 0 w 148"/>
                <a:gd name="T1" fmla="*/ 74 h 148"/>
                <a:gd name="T2" fmla="*/ 74 w 148"/>
                <a:gd name="T3" fmla="*/ 0 h 148"/>
                <a:gd name="T4" fmla="*/ 148 w 148"/>
                <a:gd name="T5" fmla="*/ 74 h 148"/>
                <a:gd name="T6" fmla="*/ 74 w 148"/>
                <a:gd name="T7" fmla="*/ 148 h 148"/>
                <a:gd name="T8" fmla="*/ 0 w 148"/>
                <a:gd name="T9" fmla="*/ 74 h 148"/>
                <a:gd name="T10" fmla="*/ 3 w 148"/>
                <a:gd name="T11" fmla="*/ 74 h 148"/>
                <a:gd name="T12" fmla="*/ 74 w 148"/>
                <a:gd name="T13" fmla="*/ 145 h 148"/>
                <a:gd name="T14" fmla="*/ 145 w 148"/>
                <a:gd name="T15" fmla="*/ 74 h 148"/>
                <a:gd name="T16" fmla="*/ 74 w 148"/>
                <a:gd name="T17" fmla="*/ 3 h 148"/>
                <a:gd name="T18" fmla="*/ 3 w 148"/>
                <a:gd name="T19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48">
                  <a:moveTo>
                    <a:pt x="0" y="74"/>
                  </a:moveTo>
                  <a:cubicBezTo>
                    <a:pt x="0" y="33"/>
                    <a:pt x="33" y="0"/>
                    <a:pt x="74" y="0"/>
                  </a:cubicBezTo>
                  <a:cubicBezTo>
                    <a:pt x="115" y="0"/>
                    <a:pt x="148" y="33"/>
                    <a:pt x="148" y="74"/>
                  </a:cubicBezTo>
                  <a:cubicBezTo>
                    <a:pt x="148" y="115"/>
                    <a:pt x="115" y="148"/>
                    <a:pt x="74" y="148"/>
                  </a:cubicBezTo>
                  <a:cubicBezTo>
                    <a:pt x="33" y="148"/>
                    <a:pt x="0" y="115"/>
                    <a:pt x="0" y="74"/>
                  </a:cubicBezTo>
                  <a:close/>
                  <a:moveTo>
                    <a:pt x="3" y="74"/>
                  </a:moveTo>
                  <a:cubicBezTo>
                    <a:pt x="3" y="113"/>
                    <a:pt x="35" y="145"/>
                    <a:pt x="74" y="145"/>
                  </a:cubicBezTo>
                  <a:cubicBezTo>
                    <a:pt x="113" y="145"/>
                    <a:pt x="145" y="113"/>
                    <a:pt x="145" y="74"/>
                  </a:cubicBezTo>
                  <a:cubicBezTo>
                    <a:pt x="145" y="34"/>
                    <a:pt x="113" y="3"/>
                    <a:pt x="74" y="3"/>
                  </a:cubicBezTo>
                  <a:cubicBezTo>
                    <a:pt x="35" y="3"/>
                    <a:pt x="3" y="34"/>
                    <a:pt x="3" y="7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Oval 213">
              <a:extLst>
                <a:ext uri="{FF2B5EF4-FFF2-40B4-BE49-F238E27FC236}">
                  <a16:creationId xmlns:a16="http://schemas.microsoft.com/office/drawing/2014/main" id="{66E1CBFE-E69C-2A0C-BE2F-FD4A2FD1B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1722" y="-194141"/>
              <a:ext cx="549275" cy="544513"/>
            </a:xfrm>
            <a:prstGeom prst="ellipse">
              <a:avLst/>
            </a:prstGeom>
            <a:solidFill>
              <a:srgbClr val="FFA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214">
              <a:extLst>
                <a:ext uri="{FF2B5EF4-FFF2-40B4-BE49-F238E27FC236}">
                  <a16:creationId xmlns:a16="http://schemas.microsoft.com/office/drawing/2014/main" id="{62A6CB08-8AB3-363B-9914-BF64A41033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5877" y="-210230"/>
              <a:ext cx="555625" cy="558800"/>
            </a:xfrm>
            <a:custGeom>
              <a:avLst/>
              <a:gdLst>
                <a:gd name="T0" fmla="*/ 0 w 148"/>
                <a:gd name="T1" fmla="*/ 74 h 149"/>
                <a:gd name="T2" fmla="*/ 74 w 148"/>
                <a:gd name="T3" fmla="*/ 0 h 149"/>
                <a:gd name="T4" fmla="*/ 148 w 148"/>
                <a:gd name="T5" fmla="*/ 74 h 149"/>
                <a:gd name="T6" fmla="*/ 74 w 148"/>
                <a:gd name="T7" fmla="*/ 149 h 149"/>
                <a:gd name="T8" fmla="*/ 0 w 148"/>
                <a:gd name="T9" fmla="*/ 74 h 149"/>
                <a:gd name="T10" fmla="*/ 3 w 148"/>
                <a:gd name="T11" fmla="*/ 74 h 149"/>
                <a:gd name="T12" fmla="*/ 74 w 148"/>
                <a:gd name="T13" fmla="*/ 146 h 149"/>
                <a:gd name="T14" fmla="*/ 145 w 148"/>
                <a:gd name="T15" fmla="*/ 74 h 149"/>
                <a:gd name="T16" fmla="*/ 74 w 148"/>
                <a:gd name="T17" fmla="*/ 3 h 149"/>
                <a:gd name="T18" fmla="*/ 3 w 148"/>
                <a:gd name="T19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149">
                  <a:moveTo>
                    <a:pt x="0" y="74"/>
                  </a:moveTo>
                  <a:cubicBezTo>
                    <a:pt x="0" y="33"/>
                    <a:pt x="33" y="0"/>
                    <a:pt x="74" y="0"/>
                  </a:cubicBezTo>
                  <a:cubicBezTo>
                    <a:pt x="115" y="0"/>
                    <a:pt x="148" y="33"/>
                    <a:pt x="148" y="74"/>
                  </a:cubicBezTo>
                  <a:cubicBezTo>
                    <a:pt x="148" y="115"/>
                    <a:pt x="115" y="149"/>
                    <a:pt x="74" y="149"/>
                  </a:cubicBezTo>
                  <a:cubicBezTo>
                    <a:pt x="33" y="149"/>
                    <a:pt x="0" y="115"/>
                    <a:pt x="0" y="74"/>
                  </a:cubicBezTo>
                  <a:close/>
                  <a:moveTo>
                    <a:pt x="3" y="74"/>
                  </a:moveTo>
                  <a:cubicBezTo>
                    <a:pt x="3" y="114"/>
                    <a:pt x="35" y="146"/>
                    <a:pt x="74" y="146"/>
                  </a:cubicBezTo>
                  <a:cubicBezTo>
                    <a:pt x="113" y="146"/>
                    <a:pt x="145" y="114"/>
                    <a:pt x="145" y="74"/>
                  </a:cubicBezTo>
                  <a:cubicBezTo>
                    <a:pt x="145" y="35"/>
                    <a:pt x="113" y="3"/>
                    <a:pt x="74" y="3"/>
                  </a:cubicBezTo>
                  <a:cubicBezTo>
                    <a:pt x="35" y="3"/>
                    <a:pt x="3" y="35"/>
                    <a:pt x="3" y="7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Oval 215">
              <a:extLst>
                <a:ext uri="{FF2B5EF4-FFF2-40B4-BE49-F238E27FC236}">
                  <a16:creationId xmlns:a16="http://schemas.microsoft.com/office/drawing/2014/main" id="{D2C1FDE1-ED28-6B38-5B21-11492E093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0026" y="1460500"/>
              <a:ext cx="544513" cy="549275"/>
            </a:xfrm>
            <a:prstGeom prst="ellipse">
              <a:avLst/>
            </a:prstGeom>
            <a:solidFill>
              <a:srgbClr val="FE5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216">
              <a:extLst>
                <a:ext uri="{FF2B5EF4-FFF2-40B4-BE49-F238E27FC236}">
                  <a16:creationId xmlns:a16="http://schemas.microsoft.com/office/drawing/2014/main" id="{5D3A24B8-EE52-33B0-93B6-D27580B6B5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2088" y="1457325"/>
              <a:ext cx="558800" cy="555625"/>
            </a:xfrm>
            <a:custGeom>
              <a:avLst/>
              <a:gdLst>
                <a:gd name="T0" fmla="*/ 0 w 149"/>
                <a:gd name="T1" fmla="*/ 74 h 148"/>
                <a:gd name="T2" fmla="*/ 74 w 149"/>
                <a:gd name="T3" fmla="*/ 0 h 148"/>
                <a:gd name="T4" fmla="*/ 149 w 149"/>
                <a:gd name="T5" fmla="*/ 74 h 148"/>
                <a:gd name="T6" fmla="*/ 74 w 149"/>
                <a:gd name="T7" fmla="*/ 148 h 148"/>
                <a:gd name="T8" fmla="*/ 0 w 149"/>
                <a:gd name="T9" fmla="*/ 74 h 148"/>
                <a:gd name="T10" fmla="*/ 3 w 149"/>
                <a:gd name="T11" fmla="*/ 74 h 148"/>
                <a:gd name="T12" fmla="*/ 74 w 149"/>
                <a:gd name="T13" fmla="*/ 145 h 148"/>
                <a:gd name="T14" fmla="*/ 146 w 149"/>
                <a:gd name="T15" fmla="*/ 74 h 148"/>
                <a:gd name="T16" fmla="*/ 74 w 149"/>
                <a:gd name="T17" fmla="*/ 3 h 148"/>
                <a:gd name="T18" fmla="*/ 3 w 149"/>
                <a:gd name="T19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48">
                  <a:moveTo>
                    <a:pt x="0" y="74"/>
                  </a:moveTo>
                  <a:cubicBezTo>
                    <a:pt x="0" y="33"/>
                    <a:pt x="33" y="0"/>
                    <a:pt x="74" y="0"/>
                  </a:cubicBezTo>
                  <a:cubicBezTo>
                    <a:pt x="115" y="0"/>
                    <a:pt x="149" y="33"/>
                    <a:pt x="149" y="74"/>
                  </a:cubicBezTo>
                  <a:cubicBezTo>
                    <a:pt x="149" y="115"/>
                    <a:pt x="115" y="148"/>
                    <a:pt x="74" y="148"/>
                  </a:cubicBezTo>
                  <a:cubicBezTo>
                    <a:pt x="33" y="148"/>
                    <a:pt x="0" y="115"/>
                    <a:pt x="0" y="74"/>
                  </a:cubicBezTo>
                  <a:close/>
                  <a:moveTo>
                    <a:pt x="3" y="74"/>
                  </a:moveTo>
                  <a:cubicBezTo>
                    <a:pt x="3" y="113"/>
                    <a:pt x="35" y="145"/>
                    <a:pt x="74" y="145"/>
                  </a:cubicBezTo>
                  <a:cubicBezTo>
                    <a:pt x="114" y="145"/>
                    <a:pt x="146" y="113"/>
                    <a:pt x="146" y="74"/>
                  </a:cubicBezTo>
                  <a:cubicBezTo>
                    <a:pt x="146" y="35"/>
                    <a:pt x="114" y="3"/>
                    <a:pt x="74" y="3"/>
                  </a:cubicBezTo>
                  <a:cubicBezTo>
                    <a:pt x="35" y="3"/>
                    <a:pt x="3" y="35"/>
                    <a:pt x="3" y="7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Oval 217">
              <a:extLst>
                <a:ext uri="{FF2B5EF4-FFF2-40B4-BE49-F238E27FC236}">
                  <a16:creationId xmlns:a16="http://schemas.microsoft.com/office/drawing/2014/main" id="{275FC929-39E4-7A69-D93F-9A96E5ABC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363" y="1638300"/>
              <a:ext cx="112713" cy="190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Oval 218">
              <a:extLst>
                <a:ext uri="{FF2B5EF4-FFF2-40B4-BE49-F238E27FC236}">
                  <a16:creationId xmlns:a16="http://schemas.microsoft.com/office/drawing/2014/main" id="{44B95869-768E-B652-1969-70E9DD2E1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976" y="1851025"/>
              <a:ext cx="63500" cy="650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219">
              <a:extLst>
                <a:ext uri="{FF2B5EF4-FFF2-40B4-BE49-F238E27FC236}">
                  <a16:creationId xmlns:a16="http://schemas.microsoft.com/office/drawing/2014/main" id="{AAB56717-6913-5B90-B1C0-E0BB6DA4F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463" y="1085850"/>
              <a:ext cx="153988" cy="187325"/>
            </a:xfrm>
            <a:custGeom>
              <a:avLst/>
              <a:gdLst>
                <a:gd name="T0" fmla="*/ 33 w 41"/>
                <a:gd name="T1" fmla="*/ 33 h 50"/>
                <a:gd name="T2" fmla="*/ 6 w 41"/>
                <a:gd name="T3" fmla="*/ 46 h 50"/>
                <a:gd name="T4" fmla="*/ 8 w 41"/>
                <a:gd name="T5" fmla="*/ 17 h 50"/>
                <a:gd name="T6" fmla="*/ 35 w 41"/>
                <a:gd name="T7" fmla="*/ 4 h 50"/>
                <a:gd name="T8" fmla="*/ 33 w 41"/>
                <a:gd name="T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0">
                  <a:moveTo>
                    <a:pt x="33" y="33"/>
                  </a:moveTo>
                  <a:cubicBezTo>
                    <a:pt x="25" y="45"/>
                    <a:pt x="13" y="50"/>
                    <a:pt x="6" y="46"/>
                  </a:cubicBezTo>
                  <a:cubicBezTo>
                    <a:pt x="0" y="41"/>
                    <a:pt x="1" y="28"/>
                    <a:pt x="8" y="17"/>
                  </a:cubicBezTo>
                  <a:cubicBezTo>
                    <a:pt x="16" y="5"/>
                    <a:pt x="28" y="0"/>
                    <a:pt x="35" y="4"/>
                  </a:cubicBezTo>
                  <a:cubicBezTo>
                    <a:pt x="41" y="9"/>
                    <a:pt x="40" y="22"/>
                    <a:pt x="3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220">
              <a:extLst>
                <a:ext uri="{FF2B5EF4-FFF2-40B4-BE49-F238E27FC236}">
                  <a16:creationId xmlns:a16="http://schemas.microsoft.com/office/drawing/2014/main" id="{49F2BD0C-1A26-E70F-4180-237C9BDB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463" y="1295400"/>
              <a:ext cx="71438" cy="71438"/>
            </a:xfrm>
            <a:custGeom>
              <a:avLst/>
              <a:gdLst>
                <a:gd name="T0" fmla="*/ 16 w 19"/>
                <a:gd name="T1" fmla="*/ 14 h 19"/>
                <a:gd name="T2" fmla="*/ 5 w 19"/>
                <a:gd name="T3" fmla="*/ 16 h 19"/>
                <a:gd name="T4" fmla="*/ 2 w 19"/>
                <a:gd name="T5" fmla="*/ 5 h 19"/>
                <a:gd name="T6" fmla="*/ 14 w 19"/>
                <a:gd name="T7" fmla="*/ 3 h 19"/>
                <a:gd name="T8" fmla="*/ 16 w 19"/>
                <a:gd name="T9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6" y="14"/>
                  </a:moveTo>
                  <a:cubicBezTo>
                    <a:pt x="13" y="18"/>
                    <a:pt x="8" y="19"/>
                    <a:pt x="5" y="16"/>
                  </a:cubicBezTo>
                  <a:cubicBezTo>
                    <a:pt x="1" y="14"/>
                    <a:pt x="0" y="9"/>
                    <a:pt x="2" y="5"/>
                  </a:cubicBezTo>
                  <a:cubicBezTo>
                    <a:pt x="5" y="1"/>
                    <a:pt x="10" y="0"/>
                    <a:pt x="14" y="3"/>
                  </a:cubicBezTo>
                  <a:cubicBezTo>
                    <a:pt x="18" y="5"/>
                    <a:pt x="19" y="10"/>
                    <a:pt x="1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221">
              <a:extLst>
                <a:ext uri="{FF2B5EF4-FFF2-40B4-BE49-F238E27FC236}">
                  <a16:creationId xmlns:a16="http://schemas.microsoft.com/office/drawing/2014/main" id="{56B3CFDF-9CF4-2B87-0B38-F4051C3AE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601" y="1385887"/>
              <a:ext cx="139700" cy="198438"/>
            </a:xfrm>
            <a:custGeom>
              <a:avLst/>
              <a:gdLst>
                <a:gd name="T0" fmla="*/ 32 w 37"/>
                <a:gd name="T1" fmla="*/ 32 h 53"/>
                <a:gd name="T2" fmla="*/ 9 w 37"/>
                <a:gd name="T3" fmla="*/ 50 h 53"/>
                <a:gd name="T4" fmla="*/ 5 w 37"/>
                <a:gd name="T5" fmla="*/ 21 h 53"/>
                <a:gd name="T6" fmla="*/ 28 w 37"/>
                <a:gd name="T7" fmla="*/ 3 h 53"/>
                <a:gd name="T8" fmla="*/ 32 w 37"/>
                <a:gd name="T9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3">
                  <a:moveTo>
                    <a:pt x="32" y="32"/>
                  </a:moveTo>
                  <a:cubicBezTo>
                    <a:pt x="27" y="45"/>
                    <a:pt x="16" y="53"/>
                    <a:pt x="9" y="50"/>
                  </a:cubicBezTo>
                  <a:cubicBezTo>
                    <a:pt x="1" y="46"/>
                    <a:pt x="0" y="34"/>
                    <a:pt x="5" y="21"/>
                  </a:cubicBezTo>
                  <a:cubicBezTo>
                    <a:pt x="10" y="8"/>
                    <a:pt x="20" y="0"/>
                    <a:pt x="28" y="3"/>
                  </a:cubicBezTo>
                  <a:cubicBezTo>
                    <a:pt x="35" y="6"/>
                    <a:pt x="37" y="19"/>
                    <a:pt x="32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222">
              <a:extLst>
                <a:ext uri="{FF2B5EF4-FFF2-40B4-BE49-F238E27FC236}">
                  <a16:creationId xmlns:a16="http://schemas.microsoft.com/office/drawing/2014/main" id="{FFABEC6C-0EC7-95F5-B386-7AC15CCD6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588" y="1608137"/>
              <a:ext cx="66675" cy="66675"/>
            </a:xfrm>
            <a:custGeom>
              <a:avLst/>
              <a:gdLst>
                <a:gd name="T0" fmla="*/ 17 w 18"/>
                <a:gd name="T1" fmla="*/ 12 h 18"/>
                <a:gd name="T2" fmla="*/ 6 w 18"/>
                <a:gd name="T3" fmla="*/ 17 h 18"/>
                <a:gd name="T4" fmla="*/ 1 w 18"/>
                <a:gd name="T5" fmla="*/ 6 h 18"/>
                <a:gd name="T6" fmla="*/ 12 w 18"/>
                <a:gd name="T7" fmla="*/ 1 h 18"/>
                <a:gd name="T8" fmla="*/ 17 w 18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2"/>
                  </a:moveTo>
                  <a:cubicBezTo>
                    <a:pt x="15" y="16"/>
                    <a:pt x="10" y="18"/>
                    <a:pt x="6" y="17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16" y="3"/>
                    <a:pt x="18" y="8"/>
                    <a:pt x="1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Freeform 223">
              <a:extLst>
                <a:ext uri="{FF2B5EF4-FFF2-40B4-BE49-F238E27FC236}">
                  <a16:creationId xmlns:a16="http://schemas.microsoft.com/office/drawing/2014/main" id="{454C052C-2386-E23C-37EB-B5EACC5D9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52" y="-116567"/>
              <a:ext cx="142875" cy="198438"/>
            </a:xfrm>
            <a:custGeom>
              <a:avLst/>
              <a:gdLst>
                <a:gd name="T0" fmla="*/ 33 w 38"/>
                <a:gd name="T1" fmla="*/ 32 h 53"/>
                <a:gd name="T2" fmla="*/ 10 w 38"/>
                <a:gd name="T3" fmla="*/ 50 h 53"/>
                <a:gd name="T4" fmla="*/ 6 w 38"/>
                <a:gd name="T5" fmla="*/ 21 h 53"/>
                <a:gd name="T6" fmla="*/ 29 w 38"/>
                <a:gd name="T7" fmla="*/ 3 h 53"/>
                <a:gd name="T8" fmla="*/ 33 w 38"/>
                <a:gd name="T9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3">
                  <a:moveTo>
                    <a:pt x="33" y="32"/>
                  </a:moveTo>
                  <a:cubicBezTo>
                    <a:pt x="27" y="45"/>
                    <a:pt x="17" y="53"/>
                    <a:pt x="10" y="50"/>
                  </a:cubicBezTo>
                  <a:cubicBezTo>
                    <a:pt x="2" y="47"/>
                    <a:pt x="0" y="34"/>
                    <a:pt x="6" y="21"/>
                  </a:cubicBezTo>
                  <a:cubicBezTo>
                    <a:pt x="11" y="8"/>
                    <a:pt x="21" y="0"/>
                    <a:pt x="29" y="3"/>
                  </a:cubicBezTo>
                  <a:cubicBezTo>
                    <a:pt x="36" y="6"/>
                    <a:pt x="38" y="19"/>
                    <a:pt x="33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Freeform 224">
              <a:extLst>
                <a:ext uri="{FF2B5EF4-FFF2-40B4-BE49-F238E27FC236}">
                  <a16:creationId xmlns:a16="http://schemas.microsoft.com/office/drawing/2014/main" id="{09901BEB-C65C-BA46-CF07-45371CC7F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3426" y="109509"/>
              <a:ext cx="71438" cy="71438"/>
            </a:xfrm>
            <a:custGeom>
              <a:avLst/>
              <a:gdLst>
                <a:gd name="T0" fmla="*/ 17 w 19"/>
                <a:gd name="T1" fmla="*/ 13 h 19"/>
                <a:gd name="T2" fmla="*/ 7 w 19"/>
                <a:gd name="T3" fmla="*/ 17 h 19"/>
                <a:gd name="T4" fmla="*/ 2 w 19"/>
                <a:gd name="T5" fmla="*/ 6 h 19"/>
                <a:gd name="T6" fmla="*/ 13 w 19"/>
                <a:gd name="T7" fmla="*/ 2 h 19"/>
                <a:gd name="T8" fmla="*/ 17 w 19"/>
                <a:gd name="T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13"/>
                  </a:moveTo>
                  <a:cubicBezTo>
                    <a:pt x="16" y="17"/>
                    <a:pt x="11" y="19"/>
                    <a:pt x="7" y="17"/>
                  </a:cubicBezTo>
                  <a:cubicBezTo>
                    <a:pt x="2" y="15"/>
                    <a:pt x="0" y="11"/>
                    <a:pt x="2" y="6"/>
                  </a:cubicBezTo>
                  <a:cubicBezTo>
                    <a:pt x="4" y="2"/>
                    <a:pt x="9" y="0"/>
                    <a:pt x="13" y="2"/>
                  </a:cubicBezTo>
                  <a:cubicBezTo>
                    <a:pt x="17" y="3"/>
                    <a:pt x="19" y="8"/>
                    <a:pt x="17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Freeform 225">
              <a:extLst>
                <a:ext uri="{FF2B5EF4-FFF2-40B4-BE49-F238E27FC236}">
                  <a16:creationId xmlns:a16="http://schemas.microsoft.com/office/drawing/2014/main" id="{7270BE10-A24E-0878-A289-EAFA2F2EB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926" y="3286125"/>
              <a:ext cx="1298575" cy="376238"/>
            </a:xfrm>
            <a:custGeom>
              <a:avLst/>
              <a:gdLst>
                <a:gd name="T0" fmla="*/ 219 w 346"/>
                <a:gd name="T1" fmla="*/ 8 h 100"/>
                <a:gd name="T2" fmla="*/ 330 w 346"/>
                <a:gd name="T3" fmla="*/ 25 h 100"/>
                <a:gd name="T4" fmla="*/ 344 w 346"/>
                <a:gd name="T5" fmla="*/ 60 h 100"/>
                <a:gd name="T6" fmla="*/ 283 w 346"/>
                <a:gd name="T7" fmla="*/ 96 h 100"/>
                <a:gd name="T8" fmla="*/ 207 w 346"/>
                <a:gd name="T9" fmla="*/ 95 h 100"/>
                <a:gd name="T10" fmla="*/ 126 w 346"/>
                <a:gd name="T11" fmla="*/ 93 h 100"/>
                <a:gd name="T12" fmla="*/ 45 w 346"/>
                <a:gd name="T13" fmla="*/ 92 h 100"/>
                <a:gd name="T14" fmla="*/ 1 w 346"/>
                <a:gd name="T15" fmla="*/ 58 h 100"/>
                <a:gd name="T16" fmla="*/ 7 w 346"/>
                <a:gd name="T17" fmla="*/ 36 h 100"/>
                <a:gd name="T18" fmla="*/ 48 w 346"/>
                <a:gd name="T19" fmla="*/ 24 h 100"/>
                <a:gd name="T20" fmla="*/ 219 w 346"/>
                <a:gd name="T21" fmla="*/ 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100">
                  <a:moveTo>
                    <a:pt x="219" y="8"/>
                  </a:moveTo>
                  <a:cubicBezTo>
                    <a:pt x="255" y="3"/>
                    <a:pt x="299" y="0"/>
                    <a:pt x="330" y="25"/>
                  </a:cubicBezTo>
                  <a:cubicBezTo>
                    <a:pt x="340" y="33"/>
                    <a:pt x="346" y="47"/>
                    <a:pt x="344" y="60"/>
                  </a:cubicBezTo>
                  <a:cubicBezTo>
                    <a:pt x="342" y="88"/>
                    <a:pt x="302" y="95"/>
                    <a:pt x="283" y="96"/>
                  </a:cubicBezTo>
                  <a:cubicBezTo>
                    <a:pt x="258" y="98"/>
                    <a:pt x="233" y="96"/>
                    <a:pt x="207" y="95"/>
                  </a:cubicBezTo>
                  <a:cubicBezTo>
                    <a:pt x="180" y="93"/>
                    <a:pt x="152" y="91"/>
                    <a:pt x="126" y="93"/>
                  </a:cubicBezTo>
                  <a:cubicBezTo>
                    <a:pt x="102" y="95"/>
                    <a:pt x="68" y="100"/>
                    <a:pt x="45" y="92"/>
                  </a:cubicBezTo>
                  <a:cubicBezTo>
                    <a:pt x="30" y="87"/>
                    <a:pt x="5" y="77"/>
                    <a:pt x="1" y="58"/>
                  </a:cubicBezTo>
                  <a:cubicBezTo>
                    <a:pt x="0" y="49"/>
                    <a:pt x="0" y="42"/>
                    <a:pt x="7" y="36"/>
                  </a:cubicBezTo>
                  <a:cubicBezTo>
                    <a:pt x="18" y="27"/>
                    <a:pt x="29" y="25"/>
                    <a:pt x="48" y="24"/>
                  </a:cubicBezTo>
                  <a:cubicBezTo>
                    <a:pt x="48" y="24"/>
                    <a:pt x="155" y="18"/>
                    <a:pt x="219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Freeform 226">
              <a:extLst>
                <a:ext uri="{FF2B5EF4-FFF2-40B4-BE49-F238E27FC236}">
                  <a16:creationId xmlns:a16="http://schemas.microsoft.com/office/drawing/2014/main" id="{375D2E48-F83D-851B-B74B-275D5C843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4163" y="3297237"/>
              <a:ext cx="1303338" cy="360363"/>
            </a:xfrm>
            <a:custGeom>
              <a:avLst/>
              <a:gdLst>
                <a:gd name="T0" fmla="*/ 153 w 347"/>
                <a:gd name="T1" fmla="*/ 90 h 96"/>
                <a:gd name="T2" fmla="*/ 127 w 347"/>
                <a:gd name="T3" fmla="*/ 92 h 96"/>
                <a:gd name="T4" fmla="*/ 79 w 347"/>
                <a:gd name="T5" fmla="*/ 95 h 96"/>
                <a:gd name="T6" fmla="*/ 46 w 347"/>
                <a:gd name="T7" fmla="*/ 91 h 96"/>
                <a:gd name="T8" fmla="*/ 1 w 347"/>
                <a:gd name="T9" fmla="*/ 56 h 96"/>
                <a:gd name="T10" fmla="*/ 0 w 347"/>
                <a:gd name="T11" fmla="*/ 47 h 96"/>
                <a:gd name="T12" fmla="*/ 7 w 347"/>
                <a:gd name="T13" fmla="*/ 32 h 96"/>
                <a:gd name="T14" fmla="*/ 49 w 347"/>
                <a:gd name="T15" fmla="*/ 19 h 96"/>
                <a:gd name="T16" fmla="*/ 220 w 347"/>
                <a:gd name="T17" fmla="*/ 4 h 96"/>
                <a:gd name="T18" fmla="*/ 262 w 347"/>
                <a:gd name="T19" fmla="*/ 0 h 96"/>
                <a:gd name="T20" fmla="*/ 332 w 347"/>
                <a:gd name="T21" fmla="*/ 20 h 96"/>
                <a:gd name="T22" fmla="*/ 347 w 347"/>
                <a:gd name="T23" fmla="*/ 54 h 96"/>
                <a:gd name="T24" fmla="*/ 347 w 347"/>
                <a:gd name="T25" fmla="*/ 58 h 96"/>
                <a:gd name="T26" fmla="*/ 284 w 347"/>
                <a:gd name="T27" fmla="*/ 95 h 96"/>
                <a:gd name="T28" fmla="*/ 263 w 347"/>
                <a:gd name="T29" fmla="*/ 96 h 96"/>
                <a:gd name="T30" fmla="*/ 153 w 347"/>
                <a:gd name="T31" fmla="*/ 90 h 96"/>
                <a:gd name="T32" fmla="*/ 263 w 347"/>
                <a:gd name="T33" fmla="*/ 93 h 96"/>
                <a:gd name="T34" fmla="*/ 283 w 347"/>
                <a:gd name="T35" fmla="*/ 92 h 96"/>
                <a:gd name="T36" fmla="*/ 344 w 347"/>
                <a:gd name="T37" fmla="*/ 57 h 96"/>
                <a:gd name="T38" fmla="*/ 344 w 347"/>
                <a:gd name="T39" fmla="*/ 54 h 96"/>
                <a:gd name="T40" fmla="*/ 330 w 347"/>
                <a:gd name="T41" fmla="*/ 23 h 96"/>
                <a:gd name="T42" fmla="*/ 262 w 347"/>
                <a:gd name="T43" fmla="*/ 3 h 96"/>
                <a:gd name="T44" fmla="*/ 220 w 347"/>
                <a:gd name="T45" fmla="*/ 7 h 96"/>
                <a:gd name="T46" fmla="*/ 50 w 347"/>
                <a:gd name="T47" fmla="*/ 22 h 96"/>
                <a:gd name="T48" fmla="*/ 9 w 347"/>
                <a:gd name="T49" fmla="*/ 34 h 96"/>
                <a:gd name="T50" fmla="*/ 3 w 347"/>
                <a:gd name="T51" fmla="*/ 47 h 96"/>
                <a:gd name="T52" fmla="*/ 4 w 347"/>
                <a:gd name="T53" fmla="*/ 55 h 96"/>
                <a:gd name="T54" fmla="*/ 47 w 347"/>
                <a:gd name="T55" fmla="*/ 88 h 96"/>
                <a:gd name="T56" fmla="*/ 79 w 347"/>
                <a:gd name="T57" fmla="*/ 92 h 96"/>
                <a:gd name="T58" fmla="*/ 127 w 347"/>
                <a:gd name="T59" fmla="*/ 89 h 96"/>
                <a:gd name="T60" fmla="*/ 153 w 347"/>
                <a:gd name="T61" fmla="*/ 87 h 96"/>
                <a:gd name="T62" fmla="*/ 263 w 347"/>
                <a:gd name="T63" fmla="*/ 9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7" h="96">
                  <a:moveTo>
                    <a:pt x="153" y="90"/>
                  </a:moveTo>
                  <a:cubicBezTo>
                    <a:pt x="144" y="90"/>
                    <a:pt x="136" y="91"/>
                    <a:pt x="127" y="92"/>
                  </a:cubicBezTo>
                  <a:cubicBezTo>
                    <a:pt x="113" y="93"/>
                    <a:pt x="96" y="95"/>
                    <a:pt x="79" y="95"/>
                  </a:cubicBezTo>
                  <a:cubicBezTo>
                    <a:pt x="67" y="95"/>
                    <a:pt x="56" y="94"/>
                    <a:pt x="46" y="91"/>
                  </a:cubicBezTo>
                  <a:cubicBezTo>
                    <a:pt x="30" y="85"/>
                    <a:pt x="5" y="75"/>
                    <a:pt x="1" y="56"/>
                  </a:cubicBezTo>
                  <a:cubicBezTo>
                    <a:pt x="0" y="53"/>
                    <a:pt x="0" y="50"/>
                    <a:pt x="0" y="47"/>
                  </a:cubicBezTo>
                  <a:cubicBezTo>
                    <a:pt x="0" y="41"/>
                    <a:pt x="2" y="36"/>
                    <a:pt x="7" y="32"/>
                  </a:cubicBezTo>
                  <a:cubicBezTo>
                    <a:pt x="18" y="23"/>
                    <a:pt x="30" y="21"/>
                    <a:pt x="49" y="19"/>
                  </a:cubicBezTo>
                  <a:cubicBezTo>
                    <a:pt x="50" y="19"/>
                    <a:pt x="156" y="13"/>
                    <a:pt x="220" y="4"/>
                  </a:cubicBezTo>
                  <a:cubicBezTo>
                    <a:pt x="233" y="2"/>
                    <a:pt x="248" y="0"/>
                    <a:pt x="262" y="0"/>
                  </a:cubicBezTo>
                  <a:cubicBezTo>
                    <a:pt x="287" y="0"/>
                    <a:pt x="312" y="5"/>
                    <a:pt x="332" y="20"/>
                  </a:cubicBezTo>
                  <a:cubicBezTo>
                    <a:pt x="342" y="28"/>
                    <a:pt x="347" y="41"/>
                    <a:pt x="347" y="54"/>
                  </a:cubicBezTo>
                  <a:cubicBezTo>
                    <a:pt x="347" y="55"/>
                    <a:pt x="347" y="56"/>
                    <a:pt x="347" y="58"/>
                  </a:cubicBezTo>
                  <a:cubicBezTo>
                    <a:pt x="344" y="87"/>
                    <a:pt x="303" y="93"/>
                    <a:pt x="284" y="95"/>
                  </a:cubicBezTo>
                  <a:cubicBezTo>
                    <a:pt x="277" y="95"/>
                    <a:pt x="270" y="96"/>
                    <a:pt x="263" y="96"/>
                  </a:cubicBezTo>
                  <a:cubicBezTo>
                    <a:pt x="227" y="96"/>
                    <a:pt x="189" y="90"/>
                    <a:pt x="153" y="90"/>
                  </a:cubicBezTo>
                  <a:moveTo>
                    <a:pt x="263" y="93"/>
                  </a:moveTo>
                  <a:cubicBezTo>
                    <a:pt x="270" y="93"/>
                    <a:pt x="277" y="92"/>
                    <a:pt x="283" y="92"/>
                  </a:cubicBezTo>
                  <a:cubicBezTo>
                    <a:pt x="303" y="91"/>
                    <a:pt x="342" y="83"/>
                    <a:pt x="344" y="57"/>
                  </a:cubicBezTo>
                  <a:cubicBezTo>
                    <a:pt x="344" y="56"/>
                    <a:pt x="344" y="55"/>
                    <a:pt x="344" y="54"/>
                  </a:cubicBezTo>
                  <a:cubicBezTo>
                    <a:pt x="344" y="42"/>
                    <a:pt x="339" y="30"/>
                    <a:pt x="330" y="23"/>
                  </a:cubicBezTo>
                  <a:cubicBezTo>
                    <a:pt x="311" y="8"/>
                    <a:pt x="287" y="3"/>
                    <a:pt x="262" y="3"/>
                  </a:cubicBezTo>
                  <a:cubicBezTo>
                    <a:pt x="248" y="3"/>
                    <a:pt x="234" y="5"/>
                    <a:pt x="220" y="7"/>
                  </a:cubicBezTo>
                  <a:cubicBezTo>
                    <a:pt x="156" y="16"/>
                    <a:pt x="50" y="22"/>
                    <a:pt x="50" y="22"/>
                  </a:cubicBezTo>
                  <a:cubicBezTo>
                    <a:pt x="30" y="24"/>
                    <a:pt x="19" y="26"/>
                    <a:pt x="9" y="34"/>
                  </a:cubicBezTo>
                  <a:cubicBezTo>
                    <a:pt x="4" y="38"/>
                    <a:pt x="3" y="42"/>
                    <a:pt x="3" y="47"/>
                  </a:cubicBezTo>
                  <a:cubicBezTo>
                    <a:pt x="3" y="49"/>
                    <a:pt x="3" y="52"/>
                    <a:pt x="4" y="55"/>
                  </a:cubicBezTo>
                  <a:cubicBezTo>
                    <a:pt x="7" y="72"/>
                    <a:pt x="31" y="83"/>
                    <a:pt x="47" y="88"/>
                  </a:cubicBezTo>
                  <a:cubicBezTo>
                    <a:pt x="56" y="91"/>
                    <a:pt x="67" y="92"/>
                    <a:pt x="79" y="92"/>
                  </a:cubicBezTo>
                  <a:cubicBezTo>
                    <a:pt x="95" y="92"/>
                    <a:pt x="112" y="90"/>
                    <a:pt x="127" y="89"/>
                  </a:cubicBezTo>
                  <a:cubicBezTo>
                    <a:pt x="135" y="88"/>
                    <a:pt x="144" y="87"/>
                    <a:pt x="153" y="87"/>
                  </a:cubicBezTo>
                  <a:cubicBezTo>
                    <a:pt x="189" y="87"/>
                    <a:pt x="227" y="93"/>
                    <a:pt x="263" y="93"/>
                  </a:cubicBezTo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Freeform 227">
              <a:extLst>
                <a:ext uri="{FF2B5EF4-FFF2-40B4-BE49-F238E27FC236}">
                  <a16:creationId xmlns:a16="http://schemas.microsoft.com/office/drawing/2014/main" id="{8FBFD9CF-C892-E6B2-9DE9-C44711356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3440113"/>
              <a:ext cx="1258888" cy="187325"/>
            </a:xfrm>
            <a:custGeom>
              <a:avLst/>
              <a:gdLst>
                <a:gd name="T0" fmla="*/ 325 w 335"/>
                <a:gd name="T1" fmla="*/ 0 h 50"/>
                <a:gd name="T2" fmla="*/ 312 w 335"/>
                <a:gd name="T3" fmla="*/ 8 h 50"/>
                <a:gd name="T4" fmla="*/ 223 w 335"/>
                <a:gd name="T5" fmla="*/ 35 h 50"/>
                <a:gd name="T6" fmla="*/ 220 w 335"/>
                <a:gd name="T7" fmla="*/ 35 h 50"/>
                <a:gd name="T8" fmla="*/ 189 w 335"/>
                <a:gd name="T9" fmla="*/ 34 h 50"/>
                <a:gd name="T10" fmla="*/ 105 w 335"/>
                <a:gd name="T11" fmla="*/ 35 h 50"/>
                <a:gd name="T12" fmla="*/ 101 w 335"/>
                <a:gd name="T13" fmla="*/ 35 h 50"/>
                <a:gd name="T14" fmla="*/ 19 w 335"/>
                <a:gd name="T15" fmla="*/ 19 h 50"/>
                <a:gd name="T16" fmla="*/ 3 w 335"/>
                <a:gd name="T17" fmla="*/ 10 h 50"/>
                <a:gd name="T18" fmla="*/ 5 w 335"/>
                <a:gd name="T19" fmla="*/ 22 h 50"/>
                <a:gd name="T20" fmla="*/ 70 w 335"/>
                <a:gd name="T21" fmla="*/ 49 h 50"/>
                <a:gd name="T22" fmla="*/ 91 w 335"/>
                <a:gd name="T23" fmla="*/ 47 h 50"/>
                <a:gd name="T24" fmla="*/ 133 w 335"/>
                <a:gd name="T25" fmla="*/ 44 h 50"/>
                <a:gd name="T26" fmla="*/ 255 w 335"/>
                <a:gd name="T27" fmla="*/ 50 h 50"/>
                <a:gd name="T28" fmla="*/ 260 w 335"/>
                <a:gd name="T29" fmla="*/ 50 h 50"/>
                <a:gd name="T30" fmla="*/ 332 w 335"/>
                <a:gd name="T31" fmla="*/ 21 h 50"/>
                <a:gd name="T32" fmla="*/ 325 w 335"/>
                <a:gd name="T3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50">
                  <a:moveTo>
                    <a:pt x="325" y="0"/>
                  </a:moveTo>
                  <a:cubicBezTo>
                    <a:pt x="321" y="0"/>
                    <a:pt x="317" y="3"/>
                    <a:pt x="312" y="8"/>
                  </a:cubicBezTo>
                  <a:cubicBezTo>
                    <a:pt x="301" y="20"/>
                    <a:pt x="254" y="35"/>
                    <a:pt x="223" y="35"/>
                  </a:cubicBezTo>
                  <a:cubicBezTo>
                    <a:pt x="222" y="35"/>
                    <a:pt x="221" y="35"/>
                    <a:pt x="220" y="35"/>
                  </a:cubicBezTo>
                  <a:cubicBezTo>
                    <a:pt x="211" y="34"/>
                    <a:pt x="200" y="34"/>
                    <a:pt x="189" y="34"/>
                  </a:cubicBezTo>
                  <a:cubicBezTo>
                    <a:pt x="162" y="34"/>
                    <a:pt x="131" y="35"/>
                    <a:pt x="105" y="35"/>
                  </a:cubicBezTo>
                  <a:cubicBezTo>
                    <a:pt x="104" y="35"/>
                    <a:pt x="102" y="35"/>
                    <a:pt x="101" y="35"/>
                  </a:cubicBezTo>
                  <a:cubicBezTo>
                    <a:pt x="66" y="35"/>
                    <a:pt x="31" y="28"/>
                    <a:pt x="19" y="19"/>
                  </a:cubicBezTo>
                  <a:cubicBezTo>
                    <a:pt x="13" y="14"/>
                    <a:pt x="6" y="10"/>
                    <a:pt x="3" y="10"/>
                  </a:cubicBezTo>
                  <a:cubicBezTo>
                    <a:pt x="0" y="10"/>
                    <a:pt x="0" y="13"/>
                    <a:pt x="5" y="22"/>
                  </a:cubicBezTo>
                  <a:cubicBezTo>
                    <a:pt x="14" y="36"/>
                    <a:pt x="38" y="49"/>
                    <a:pt x="70" y="49"/>
                  </a:cubicBezTo>
                  <a:cubicBezTo>
                    <a:pt x="77" y="49"/>
                    <a:pt x="84" y="48"/>
                    <a:pt x="91" y="47"/>
                  </a:cubicBezTo>
                  <a:cubicBezTo>
                    <a:pt x="106" y="45"/>
                    <a:pt x="119" y="44"/>
                    <a:pt x="133" y="44"/>
                  </a:cubicBezTo>
                  <a:cubicBezTo>
                    <a:pt x="168" y="44"/>
                    <a:pt x="204" y="49"/>
                    <a:pt x="255" y="50"/>
                  </a:cubicBezTo>
                  <a:cubicBezTo>
                    <a:pt x="257" y="50"/>
                    <a:pt x="259" y="50"/>
                    <a:pt x="260" y="50"/>
                  </a:cubicBezTo>
                  <a:cubicBezTo>
                    <a:pt x="328" y="50"/>
                    <a:pt x="332" y="21"/>
                    <a:pt x="332" y="21"/>
                  </a:cubicBezTo>
                  <a:cubicBezTo>
                    <a:pt x="335" y="9"/>
                    <a:pt x="332" y="0"/>
                    <a:pt x="325" y="0"/>
                  </a:cubicBezTo>
                </a:path>
              </a:pathLst>
            </a:custGeom>
            <a:solidFill>
              <a:srgbClr val="DCF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Freeform 228">
              <a:extLst>
                <a:ext uri="{FF2B5EF4-FFF2-40B4-BE49-F238E27FC236}">
                  <a16:creationId xmlns:a16="http://schemas.microsoft.com/office/drawing/2014/main" id="{8D336F54-519A-CAD3-F012-C0D717391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201" y="3101975"/>
              <a:ext cx="90488" cy="90488"/>
            </a:xfrm>
            <a:custGeom>
              <a:avLst/>
              <a:gdLst>
                <a:gd name="T0" fmla="*/ 18 w 24"/>
                <a:gd name="T1" fmla="*/ 10 h 24"/>
                <a:gd name="T2" fmla="*/ 15 w 24"/>
                <a:gd name="T3" fmla="*/ 16 h 24"/>
                <a:gd name="T4" fmla="*/ 8 w 24"/>
                <a:gd name="T5" fmla="*/ 15 h 24"/>
                <a:gd name="T6" fmla="*/ 7 w 24"/>
                <a:gd name="T7" fmla="*/ 9 h 24"/>
                <a:gd name="T8" fmla="*/ 13 w 24"/>
                <a:gd name="T9" fmla="*/ 6 h 24"/>
                <a:gd name="T10" fmla="*/ 18 w 24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8" y="10"/>
                  </a:moveTo>
                  <a:cubicBezTo>
                    <a:pt x="23" y="17"/>
                    <a:pt x="24" y="17"/>
                    <a:pt x="15" y="16"/>
                  </a:cubicBezTo>
                  <a:cubicBezTo>
                    <a:pt x="10" y="23"/>
                    <a:pt x="10" y="24"/>
                    <a:pt x="8" y="15"/>
                  </a:cubicBezTo>
                  <a:cubicBezTo>
                    <a:pt x="0" y="13"/>
                    <a:pt x="0" y="13"/>
                    <a:pt x="7" y="9"/>
                  </a:cubicBezTo>
                  <a:cubicBezTo>
                    <a:pt x="7" y="0"/>
                    <a:pt x="6" y="0"/>
                    <a:pt x="13" y="6"/>
                  </a:cubicBezTo>
                  <a:cubicBezTo>
                    <a:pt x="21" y="3"/>
                    <a:pt x="21" y="2"/>
                    <a:pt x="1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Freeform 229">
              <a:extLst>
                <a:ext uri="{FF2B5EF4-FFF2-40B4-BE49-F238E27FC236}">
                  <a16:creationId xmlns:a16="http://schemas.microsoft.com/office/drawing/2014/main" id="{0D8C520B-3763-932E-4166-77696EE3C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1" y="3233737"/>
              <a:ext cx="90488" cy="90488"/>
            </a:xfrm>
            <a:custGeom>
              <a:avLst/>
              <a:gdLst>
                <a:gd name="T0" fmla="*/ 18 w 24"/>
                <a:gd name="T1" fmla="*/ 11 h 24"/>
                <a:gd name="T2" fmla="*/ 15 w 24"/>
                <a:gd name="T3" fmla="*/ 16 h 24"/>
                <a:gd name="T4" fmla="*/ 9 w 24"/>
                <a:gd name="T5" fmla="*/ 15 h 24"/>
                <a:gd name="T6" fmla="*/ 8 w 24"/>
                <a:gd name="T7" fmla="*/ 9 h 24"/>
                <a:gd name="T8" fmla="*/ 14 w 24"/>
                <a:gd name="T9" fmla="*/ 6 h 24"/>
                <a:gd name="T10" fmla="*/ 18 w 24"/>
                <a:gd name="T11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8" y="11"/>
                  </a:moveTo>
                  <a:cubicBezTo>
                    <a:pt x="23" y="17"/>
                    <a:pt x="24" y="17"/>
                    <a:pt x="15" y="16"/>
                  </a:cubicBezTo>
                  <a:cubicBezTo>
                    <a:pt x="10" y="24"/>
                    <a:pt x="11" y="24"/>
                    <a:pt x="9" y="15"/>
                  </a:cubicBezTo>
                  <a:cubicBezTo>
                    <a:pt x="0" y="13"/>
                    <a:pt x="0" y="14"/>
                    <a:pt x="8" y="9"/>
                  </a:cubicBezTo>
                  <a:cubicBezTo>
                    <a:pt x="7" y="0"/>
                    <a:pt x="7" y="0"/>
                    <a:pt x="14" y="6"/>
                  </a:cubicBezTo>
                  <a:cubicBezTo>
                    <a:pt x="22" y="3"/>
                    <a:pt x="21" y="2"/>
                    <a:pt x="1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Freeform 230">
              <a:extLst>
                <a:ext uri="{FF2B5EF4-FFF2-40B4-BE49-F238E27FC236}">
                  <a16:creationId xmlns:a16="http://schemas.microsoft.com/office/drawing/2014/main" id="{B0123F5F-D931-DF81-8626-9993A0196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38" y="3252787"/>
              <a:ext cx="90488" cy="90488"/>
            </a:xfrm>
            <a:custGeom>
              <a:avLst/>
              <a:gdLst>
                <a:gd name="T0" fmla="*/ 18 w 24"/>
                <a:gd name="T1" fmla="*/ 11 h 24"/>
                <a:gd name="T2" fmla="*/ 15 w 24"/>
                <a:gd name="T3" fmla="*/ 17 h 24"/>
                <a:gd name="T4" fmla="*/ 9 w 24"/>
                <a:gd name="T5" fmla="*/ 16 h 24"/>
                <a:gd name="T6" fmla="*/ 8 w 24"/>
                <a:gd name="T7" fmla="*/ 9 h 24"/>
                <a:gd name="T8" fmla="*/ 14 w 24"/>
                <a:gd name="T9" fmla="*/ 6 h 24"/>
                <a:gd name="T10" fmla="*/ 18 w 24"/>
                <a:gd name="T11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8" y="11"/>
                  </a:moveTo>
                  <a:cubicBezTo>
                    <a:pt x="23" y="18"/>
                    <a:pt x="24" y="17"/>
                    <a:pt x="15" y="17"/>
                  </a:cubicBezTo>
                  <a:cubicBezTo>
                    <a:pt x="10" y="24"/>
                    <a:pt x="11" y="24"/>
                    <a:pt x="9" y="16"/>
                  </a:cubicBezTo>
                  <a:cubicBezTo>
                    <a:pt x="0" y="13"/>
                    <a:pt x="0" y="14"/>
                    <a:pt x="8" y="9"/>
                  </a:cubicBezTo>
                  <a:cubicBezTo>
                    <a:pt x="7" y="1"/>
                    <a:pt x="7" y="0"/>
                    <a:pt x="14" y="6"/>
                  </a:cubicBezTo>
                  <a:cubicBezTo>
                    <a:pt x="22" y="3"/>
                    <a:pt x="21" y="3"/>
                    <a:pt x="1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Freeform 231">
              <a:extLst>
                <a:ext uri="{FF2B5EF4-FFF2-40B4-BE49-F238E27FC236}">
                  <a16:creationId xmlns:a16="http://schemas.microsoft.com/office/drawing/2014/main" id="{BB7F40EC-BC83-DC90-8065-A14F99962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6" y="3106737"/>
              <a:ext cx="90488" cy="88900"/>
            </a:xfrm>
            <a:custGeom>
              <a:avLst/>
              <a:gdLst>
                <a:gd name="T0" fmla="*/ 18 w 24"/>
                <a:gd name="T1" fmla="*/ 11 h 24"/>
                <a:gd name="T2" fmla="*/ 15 w 24"/>
                <a:gd name="T3" fmla="*/ 16 h 24"/>
                <a:gd name="T4" fmla="*/ 8 w 24"/>
                <a:gd name="T5" fmla="*/ 15 h 24"/>
                <a:gd name="T6" fmla="*/ 8 w 24"/>
                <a:gd name="T7" fmla="*/ 9 h 24"/>
                <a:gd name="T8" fmla="*/ 13 w 24"/>
                <a:gd name="T9" fmla="*/ 6 h 24"/>
                <a:gd name="T10" fmla="*/ 18 w 24"/>
                <a:gd name="T11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8" y="11"/>
                  </a:moveTo>
                  <a:cubicBezTo>
                    <a:pt x="23" y="17"/>
                    <a:pt x="24" y="17"/>
                    <a:pt x="15" y="16"/>
                  </a:cubicBezTo>
                  <a:cubicBezTo>
                    <a:pt x="10" y="24"/>
                    <a:pt x="11" y="24"/>
                    <a:pt x="8" y="15"/>
                  </a:cubicBezTo>
                  <a:cubicBezTo>
                    <a:pt x="0" y="13"/>
                    <a:pt x="0" y="13"/>
                    <a:pt x="8" y="9"/>
                  </a:cubicBezTo>
                  <a:cubicBezTo>
                    <a:pt x="7" y="0"/>
                    <a:pt x="7" y="0"/>
                    <a:pt x="13" y="6"/>
                  </a:cubicBezTo>
                  <a:cubicBezTo>
                    <a:pt x="21" y="3"/>
                    <a:pt x="21" y="2"/>
                    <a:pt x="1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Freeform 232">
              <a:extLst>
                <a:ext uri="{FF2B5EF4-FFF2-40B4-BE49-F238E27FC236}">
                  <a16:creationId xmlns:a16="http://schemas.microsoft.com/office/drawing/2014/main" id="{3F20C3E8-93EB-D81F-7B2C-C95CCC52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713" y="3170237"/>
              <a:ext cx="90488" cy="85725"/>
            </a:xfrm>
            <a:custGeom>
              <a:avLst/>
              <a:gdLst>
                <a:gd name="T0" fmla="*/ 18 w 24"/>
                <a:gd name="T1" fmla="*/ 10 h 23"/>
                <a:gd name="T2" fmla="*/ 15 w 24"/>
                <a:gd name="T3" fmla="*/ 16 h 23"/>
                <a:gd name="T4" fmla="*/ 9 w 24"/>
                <a:gd name="T5" fmla="*/ 15 h 23"/>
                <a:gd name="T6" fmla="*/ 8 w 24"/>
                <a:gd name="T7" fmla="*/ 8 h 23"/>
                <a:gd name="T8" fmla="*/ 14 w 24"/>
                <a:gd name="T9" fmla="*/ 6 h 23"/>
                <a:gd name="T10" fmla="*/ 18 w 24"/>
                <a:gd name="T11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3">
                  <a:moveTo>
                    <a:pt x="18" y="10"/>
                  </a:moveTo>
                  <a:cubicBezTo>
                    <a:pt x="24" y="17"/>
                    <a:pt x="24" y="17"/>
                    <a:pt x="15" y="16"/>
                  </a:cubicBezTo>
                  <a:cubicBezTo>
                    <a:pt x="10" y="23"/>
                    <a:pt x="11" y="23"/>
                    <a:pt x="9" y="15"/>
                  </a:cubicBezTo>
                  <a:cubicBezTo>
                    <a:pt x="1" y="13"/>
                    <a:pt x="0" y="13"/>
                    <a:pt x="8" y="8"/>
                  </a:cubicBezTo>
                  <a:cubicBezTo>
                    <a:pt x="7" y="0"/>
                    <a:pt x="7" y="0"/>
                    <a:pt x="14" y="6"/>
                  </a:cubicBezTo>
                  <a:cubicBezTo>
                    <a:pt x="22" y="3"/>
                    <a:pt x="22" y="2"/>
                    <a:pt x="1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Freeform 233">
              <a:extLst>
                <a:ext uri="{FF2B5EF4-FFF2-40B4-BE49-F238E27FC236}">
                  <a16:creationId xmlns:a16="http://schemas.microsoft.com/office/drawing/2014/main" id="{38F4FE45-20D9-5B58-9063-70EB263B5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3098800"/>
              <a:ext cx="88900" cy="90488"/>
            </a:xfrm>
            <a:custGeom>
              <a:avLst/>
              <a:gdLst>
                <a:gd name="T0" fmla="*/ 18 w 24"/>
                <a:gd name="T1" fmla="*/ 10 h 24"/>
                <a:gd name="T2" fmla="*/ 15 w 24"/>
                <a:gd name="T3" fmla="*/ 16 h 24"/>
                <a:gd name="T4" fmla="*/ 9 w 24"/>
                <a:gd name="T5" fmla="*/ 15 h 24"/>
                <a:gd name="T6" fmla="*/ 8 w 24"/>
                <a:gd name="T7" fmla="*/ 8 h 24"/>
                <a:gd name="T8" fmla="*/ 14 w 24"/>
                <a:gd name="T9" fmla="*/ 6 h 24"/>
                <a:gd name="T10" fmla="*/ 18 w 24"/>
                <a:gd name="T11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8" y="10"/>
                  </a:moveTo>
                  <a:cubicBezTo>
                    <a:pt x="23" y="17"/>
                    <a:pt x="24" y="17"/>
                    <a:pt x="15" y="16"/>
                  </a:cubicBezTo>
                  <a:cubicBezTo>
                    <a:pt x="10" y="23"/>
                    <a:pt x="11" y="24"/>
                    <a:pt x="9" y="15"/>
                  </a:cubicBezTo>
                  <a:cubicBezTo>
                    <a:pt x="0" y="13"/>
                    <a:pt x="0" y="13"/>
                    <a:pt x="8" y="8"/>
                  </a:cubicBezTo>
                  <a:cubicBezTo>
                    <a:pt x="7" y="0"/>
                    <a:pt x="7" y="0"/>
                    <a:pt x="14" y="6"/>
                  </a:cubicBezTo>
                  <a:cubicBezTo>
                    <a:pt x="22" y="3"/>
                    <a:pt x="22" y="2"/>
                    <a:pt x="1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Freeform 234">
              <a:extLst>
                <a:ext uri="{FF2B5EF4-FFF2-40B4-BE49-F238E27FC236}">
                  <a16:creationId xmlns:a16="http://schemas.microsoft.com/office/drawing/2014/main" id="{20982795-533D-D222-85F6-235678DCD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4063" y="3106737"/>
              <a:ext cx="90488" cy="88900"/>
            </a:xfrm>
            <a:custGeom>
              <a:avLst/>
              <a:gdLst>
                <a:gd name="T0" fmla="*/ 18 w 24"/>
                <a:gd name="T1" fmla="*/ 11 h 24"/>
                <a:gd name="T2" fmla="*/ 15 w 24"/>
                <a:gd name="T3" fmla="*/ 17 h 24"/>
                <a:gd name="T4" fmla="*/ 8 w 24"/>
                <a:gd name="T5" fmla="*/ 16 h 24"/>
                <a:gd name="T6" fmla="*/ 7 w 24"/>
                <a:gd name="T7" fmla="*/ 9 h 24"/>
                <a:gd name="T8" fmla="*/ 13 w 24"/>
                <a:gd name="T9" fmla="*/ 6 h 24"/>
                <a:gd name="T10" fmla="*/ 18 w 24"/>
                <a:gd name="T11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8" y="11"/>
                  </a:moveTo>
                  <a:cubicBezTo>
                    <a:pt x="23" y="18"/>
                    <a:pt x="24" y="17"/>
                    <a:pt x="15" y="17"/>
                  </a:cubicBezTo>
                  <a:cubicBezTo>
                    <a:pt x="10" y="24"/>
                    <a:pt x="11" y="24"/>
                    <a:pt x="8" y="16"/>
                  </a:cubicBezTo>
                  <a:cubicBezTo>
                    <a:pt x="0" y="13"/>
                    <a:pt x="0" y="14"/>
                    <a:pt x="7" y="9"/>
                  </a:cubicBezTo>
                  <a:cubicBezTo>
                    <a:pt x="7" y="1"/>
                    <a:pt x="7" y="0"/>
                    <a:pt x="13" y="6"/>
                  </a:cubicBezTo>
                  <a:cubicBezTo>
                    <a:pt x="21" y="3"/>
                    <a:pt x="21" y="3"/>
                    <a:pt x="1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16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BBECB63D-A9FE-3942-8566-93BE3F02A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3639" y="891458"/>
            <a:ext cx="653856" cy="824668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973A88B8-A9AF-318E-7EE2-A4A848BB7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7559" r="11122" b="8652"/>
          <a:stretch/>
        </p:blipFill>
        <p:spPr>
          <a:xfrm>
            <a:off x="8642771" y="2107582"/>
            <a:ext cx="1954530" cy="152019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2D4339A-4329-A98B-78D9-63A37E6BEA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7559" r="11122" b="8652"/>
          <a:stretch/>
        </p:blipFill>
        <p:spPr>
          <a:xfrm>
            <a:off x="2496450" y="2042496"/>
            <a:ext cx="1954530" cy="1520190"/>
          </a:xfrm>
          <a:prstGeom prst="rect">
            <a:avLst/>
          </a:prstGeom>
        </p:spPr>
      </p:pic>
      <p:grpSp>
        <p:nvGrpSpPr>
          <p:cNvPr id="6" name="组合 10">
            <a:extLst>
              <a:ext uri="{FF2B5EF4-FFF2-40B4-BE49-F238E27FC236}">
                <a16:creationId xmlns:a16="http://schemas.microsoft.com/office/drawing/2014/main" id="{3D3DC1E8-A95A-1311-E910-57362CB4A892}"/>
              </a:ext>
            </a:extLst>
          </p:cNvPr>
          <p:cNvGrpSpPr/>
          <p:nvPr/>
        </p:nvGrpSpPr>
        <p:grpSpPr>
          <a:xfrm>
            <a:off x="736572" y="3904719"/>
            <a:ext cx="4213976" cy="2170007"/>
            <a:chOff x="2883160" y="3426134"/>
            <a:chExt cx="4883848" cy="1808339"/>
          </a:xfrm>
        </p:grpSpPr>
        <p:sp>
          <p:nvSpPr>
            <p:cNvPr id="7" name="矩形 12">
              <a:extLst>
                <a:ext uri="{FF2B5EF4-FFF2-40B4-BE49-F238E27FC236}">
                  <a16:creationId xmlns:a16="http://schemas.microsoft.com/office/drawing/2014/main" id="{8AF6222D-4A55-D066-C921-F25F9D3329D9}"/>
                </a:ext>
              </a:extLst>
            </p:cNvPr>
            <p:cNvSpPr/>
            <p:nvPr/>
          </p:nvSpPr>
          <p:spPr>
            <a:xfrm>
              <a:off x="2883160" y="4526768"/>
              <a:ext cx="3326552" cy="707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20" dirty="0">
                <a:solidFill>
                  <a:schemeClr val="tx1"/>
                </a:solidFill>
                <a:latin typeface="UTM Avo" panose="0204060305050602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5B416C47-0D33-23C3-4F3B-A5F9E5289CED}"/>
                </a:ext>
              </a:extLst>
            </p:cNvPr>
            <p:cNvSpPr txBox="1"/>
            <p:nvPr/>
          </p:nvSpPr>
          <p:spPr>
            <a:xfrm>
              <a:off x="3447946" y="3426134"/>
              <a:ext cx="4319062" cy="81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Hoàn </a:t>
              </a:r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thành</a:t>
              </a:r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bài</a:t>
              </a:r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tập</a:t>
              </a:r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vận</a:t>
              </a:r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dụng</a:t>
              </a:r>
              <a:endParaRPr lang="zh-CN" altLang="en-US" sz="2880" spc="192" dirty="0">
                <a:latin typeface="UTM Avo" panose="02040603050506020204" pitchFamily="18" charset="0"/>
                <a:ea typeface="方正正大黑简体" panose="0201060003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矩形 18">
            <a:extLst>
              <a:ext uri="{FF2B5EF4-FFF2-40B4-BE49-F238E27FC236}">
                <a16:creationId xmlns:a16="http://schemas.microsoft.com/office/drawing/2014/main" id="{8F9843A6-2D4E-7CEC-FB7F-CAF1FE6C0BC6}"/>
              </a:ext>
            </a:extLst>
          </p:cNvPr>
          <p:cNvSpPr/>
          <p:nvPr/>
        </p:nvSpPr>
        <p:spPr>
          <a:xfrm>
            <a:off x="5262858" y="5088746"/>
            <a:ext cx="2870280" cy="84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20" dirty="0">
              <a:solidFill>
                <a:schemeClr val="tx1"/>
              </a:solidFill>
              <a:latin typeface="UTM Avo" panose="02040603050506020204" pitchFamily="18" charset="0"/>
              <a:ea typeface="字魂36号-正文宋楷" panose="02000000000000000000" pitchFamily="2" charset="-122"/>
            </a:endParaRPr>
          </a:p>
        </p:txBody>
      </p:sp>
      <p:grpSp>
        <p:nvGrpSpPr>
          <p:cNvPr id="12" name="组合 22">
            <a:extLst>
              <a:ext uri="{FF2B5EF4-FFF2-40B4-BE49-F238E27FC236}">
                <a16:creationId xmlns:a16="http://schemas.microsoft.com/office/drawing/2014/main" id="{18E1771E-AE53-E347-7943-7109799019B8}"/>
              </a:ext>
            </a:extLst>
          </p:cNvPr>
          <p:cNvGrpSpPr/>
          <p:nvPr/>
        </p:nvGrpSpPr>
        <p:grpSpPr>
          <a:xfrm>
            <a:off x="7939663" y="4114799"/>
            <a:ext cx="4842809" cy="1959926"/>
            <a:chOff x="597073" y="3601201"/>
            <a:chExt cx="5612639" cy="1633272"/>
          </a:xfrm>
        </p:grpSpPr>
        <p:sp>
          <p:nvSpPr>
            <p:cNvPr id="13" name="矩形 24">
              <a:extLst>
                <a:ext uri="{FF2B5EF4-FFF2-40B4-BE49-F238E27FC236}">
                  <a16:creationId xmlns:a16="http://schemas.microsoft.com/office/drawing/2014/main" id="{93D43186-55EB-CB50-9D0E-1D3129B7D96E}"/>
                </a:ext>
              </a:extLst>
            </p:cNvPr>
            <p:cNvSpPr/>
            <p:nvPr/>
          </p:nvSpPr>
          <p:spPr>
            <a:xfrm>
              <a:off x="2883160" y="4526768"/>
              <a:ext cx="3326552" cy="707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120" dirty="0">
                <a:solidFill>
                  <a:schemeClr val="tx1"/>
                </a:solidFill>
                <a:latin typeface="UTM Avo" panose="0204060305050602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文本框 25">
              <a:extLst>
                <a:ext uri="{FF2B5EF4-FFF2-40B4-BE49-F238E27FC236}">
                  <a16:creationId xmlns:a16="http://schemas.microsoft.com/office/drawing/2014/main" id="{80BA86A2-1F8A-9CC5-1D71-8FF4577FECF5}"/>
                </a:ext>
              </a:extLst>
            </p:cNvPr>
            <p:cNvSpPr txBox="1"/>
            <p:nvPr/>
          </p:nvSpPr>
          <p:spPr>
            <a:xfrm>
              <a:off x="597073" y="3601201"/>
              <a:ext cx="4285260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Đọc</a:t>
              </a:r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trước</a:t>
              </a:r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nội</a:t>
              </a:r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dung </a:t>
              </a:r>
              <a:r>
                <a:rPr lang="en-US" altLang="zh-CN" sz="2880" spc="192" dirty="0" err="1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bài</a:t>
              </a:r>
              <a:r>
                <a:rPr lang="en-US" altLang="zh-CN" sz="2880" spc="192" dirty="0">
                  <a:latin typeface="UTM Avo" panose="02040603050506020204" pitchFamily="18" charset="0"/>
                  <a:ea typeface="方正正大黑简体" panose="02010600030101010101" charset="-122"/>
                  <a:cs typeface="Arial" panose="020B0604020202020204" pitchFamily="34" charset="0"/>
                </a:rPr>
                <a:t> 3</a:t>
              </a:r>
              <a:endParaRPr lang="zh-CN" altLang="en-US" sz="2880" spc="192" dirty="0">
                <a:latin typeface="UTM Avo" panose="02040603050506020204" pitchFamily="18" charset="0"/>
                <a:ea typeface="方正正大黑简体" panose="02010600030101010101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27">
            <a:extLst>
              <a:ext uri="{FF2B5EF4-FFF2-40B4-BE49-F238E27FC236}">
                <a16:creationId xmlns:a16="http://schemas.microsoft.com/office/drawing/2014/main" id="{7042BF70-AB2A-D554-9242-279720D178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726686" y="6721854"/>
            <a:ext cx="994410" cy="670687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F1995197-D27D-CB92-443B-4D1CD9F842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602995" y="6721854"/>
            <a:ext cx="994410" cy="670687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189CFF5B-2B8B-BF3C-1910-0DB13ADA48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2479305" y="6721854"/>
            <a:ext cx="994410" cy="670687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866D57A9-F537-C7BE-68FF-E92BCC18F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5843438" y="6721849"/>
            <a:ext cx="994410" cy="670687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id="{AB8DA418-F44B-9BF4-20A0-A99358B59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6613423" y="6731861"/>
            <a:ext cx="994410" cy="670687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EAAAF6F-3920-1160-D43B-4DF64B866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7442458" y="6731861"/>
            <a:ext cx="994410" cy="670687"/>
          </a:xfrm>
          <a:prstGeom prst="rect">
            <a:avLst/>
          </a:prstGeom>
        </p:spPr>
      </p:pic>
      <p:pic>
        <p:nvPicPr>
          <p:cNvPr id="21" name="图片 33">
            <a:extLst>
              <a:ext uri="{FF2B5EF4-FFF2-40B4-BE49-F238E27FC236}">
                <a16:creationId xmlns:a16="http://schemas.microsoft.com/office/drawing/2014/main" id="{10EE9021-B04E-EA07-A9BE-1A04F75AE9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0747541" y="6721850"/>
            <a:ext cx="994410" cy="670687"/>
          </a:xfrm>
          <a:prstGeom prst="rect">
            <a:avLst/>
          </a:prstGeom>
        </p:spPr>
      </p:pic>
      <p:pic>
        <p:nvPicPr>
          <p:cNvPr id="22" name="图片 34">
            <a:extLst>
              <a:ext uri="{FF2B5EF4-FFF2-40B4-BE49-F238E27FC236}">
                <a16:creationId xmlns:a16="http://schemas.microsoft.com/office/drawing/2014/main" id="{F4109A1F-2538-B8DF-684F-8C6D70ECE2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1303796" y="6721851"/>
            <a:ext cx="994410" cy="670687"/>
          </a:xfrm>
          <a:prstGeom prst="rect">
            <a:avLst/>
          </a:prstGeom>
        </p:spPr>
      </p:pic>
      <p:pic>
        <p:nvPicPr>
          <p:cNvPr id="23" name="图片 35">
            <a:extLst>
              <a:ext uri="{FF2B5EF4-FFF2-40B4-BE49-F238E27FC236}">
                <a16:creationId xmlns:a16="http://schemas.microsoft.com/office/drawing/2014/main" id="{0B533419-F192-3DAC-F35B-1DD6FF1EA2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81183" r="61562" b="10668"/>
          <a:stretch/>
        </p:blipFill>
        <p:spPr>
          <a:xfrm>
            <a:off x="12180106" y="6721852"/>
            <a:ext cx="994410" cy="6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7547" y="-114142"/>
            <a:ext cx="3154182" cy="329184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005213" y="683980"/>
            <a:ext cx="10619974" cy="686164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15971" y="6558768"/>
            <a:ext cx="17403332" cy="8027287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039173" y="847195"/>
            <a:ext cx="3172031" cy="2771562"/>
          </a:xfrm>
          <a:custGeom>
            <a:avLst/>
            <a:gdLst/>
            <a:ahLst/>
            <a:cxnLst/>
            <a:rect l="l" t="t" r="r" b="b"/>
            <a:pathLst>
              <a:path w="3965039" h="3464453">
                <a:moveTo>
                  <a:pt x="3965039" y="0"/>
                </a:moveTo>
                <a:lnTo>
                  <a:pt x="0" y="0"/>
                </a:lnTo>
                <a:lnTo>
                  <a:pt x="0" y="3464453"/>
                </a:lnTo>
                <a:lnTo>
                  <a:pt x="3965039" y="3464453"/>
                </a:lnTo>
                <a:lnTo>
                  <a:pt x="396503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1241" y="4912546"/>
            <a:ext cx="3714426" cy="2994757"/>
          </a:xfrm>
          <a:custGeom>
            <a:avLst/>
            <a:gdLst/>
            <a:ahLst/>
            <a:cxnLst/>
            <a:rect l="l" t="t" r="r" b="b"/>
            <a:pathLst>
              <a:path w="4643033" h="3743446">
                <a:moveTo>
                  <a:pt x="0" y="0"/>
                </a:moveTo>
                <a:lnTo>
                  <a:pt x="4643034" y="0"/>
                </a:lnTo>
                <a:lnTo>
                  <a:pt x="4643034" y="3743446"/>
                </a:lnTo>
                <a:lnTo>
                  <a:pt x="0" y="37434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8014" y="1276195"/>
            <a:ext cx="11824138" cy="2991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480" dirty="0">
                <a:solidFill>
                  <a:srgbClr val="FF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XIN CẢM ƠN QUÝ THẦY CÔ!</a:t>
            </a:r>
          </a:p>
          <a:p>
            <a:pPr algn="ctr">
              <a:spcBef>
                <a:spcPct val="0"/>
              </a:spcBef>
            </a:pPr>
            <a:r>
              <a:rPr lang="vi-VN" sz="6480" dirty="0">
                <a:solidFill>
                  <a:srgbClr val="FF0000"/>
                </a:solidFill>
                <a:latin typeface="+mj-lt"/>
                <a:ea typeface="Open Sans"/>
                <a:cs typeface="Open Sans"/>
                <a:sym typeface="Open Sans"/>
              </a:rPr>
              <a:t>CHÚC CÁC EM CHĂM NGOAN, HỌC GIỎI!</a:t>
            </a:r>
            <a:endParaRPr lang="en-US" sz="6480" dirty="0">
              <a:solidFill>
                <a:srgbClr val="FF000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10" name="Freeform 10"/>
          <p:cNvSpPr/>
          <p:nvPr/>
        </p:nvSpPr>
        <p:spPr>
          <a:xfrm rot="-4114617">
            <a:off x="6860331" y="-196628"/>
            <a:ext cx="1165609" cy="2543988"/>
          </a:xfrm>
          <a:custGeom>
            <a:avLst/>
            <a:gdLst/>
            <a:ahLst/>
            <a:cxnLst/>
            <a:rect l="l" t="t" r="r" b="b"/>
            <a:pathLst>
              <a:path w="1457011" h="3179985">
                <a:moveTo>
                  <a:pt x="0" y="0"/>
                </a:moveTo>
                <a:lnTo>
                  <a:pt x="1457011" y="0"/>
                </a:lnTo>
                <a:lnTo>
                  <a:pt x="1457011" y="3179985"/>
                </a:lnTo>
                <a:lnTo>
                  <a:pt x="0" y="3179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52677" y="7136082"/>
            <a:ext cx="5125045" cy="435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00"/>
              </a:lnSpc>
            </a:pP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erif 4 Semi Bold" pitchFamily="34" charset="0"/>
                <a:ea typeface="Source Serif 4 Semi Bold" pitchFamily="34" charset="-122"/>
              </a:rPr>
              <a:t>Chúng ta nên làm gì cho đúng?</a:t>
            </a:r>
          </a:p>
        </p:txBody>
      </p:sp>
      <p:sp>
        <p:nvSpPr>
          <p:cNvPr id="3" name="Text 1"/>
          <p:cNvSpPr/>
          <p:nvPr/>
        </p:nvSpPr>
        <p:spPr>
          <a:xfrm>
            <a:off x="517803" y="1211699"/>
            <a:ext cx="3586163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Tranh 3: Bạn nữ vừa chạy vừa chào cô giáo.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17803" y="8378904"/>
            <a:ext cx="6617018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BE49D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Không đồng tình!</a:t>
            </a: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Cần dừng lại và chào cô một cách trang trọng, lễ phép.</a:t>
            </a: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7503200" y="1211699"/>
            <a:ext cx="3822621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Tranh 4: Bạn nam đưa vở cho cô bằng một tay.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7503200" y="8378904"/>
            <a:ext cx="6617018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BE49D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Không đồng tình!</a:t>
            </a:r>
            <a:r>
              <a:rPr lang="en-US" sz="11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Nên dùng hai tay khi trao đồ cho người lớn để thể hiện sự kính trọng.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517803" y="8915043"/>
            <a:ext cx="13594794" cy="295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Hành động của hai bạn trong tranh 3 và 4 chưa thể hiện sự lễ phép. Theo các em, các bạn nên làm thế nào cho đúng?</a:t>
            </a:r>
            <a:endParaRPr lang="en-US" sz="1450" dirty="0"/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365C8C83-DE57-1C10-E94F-B94D6809CF83}"/>
              </a:ext>
            </a:extLst>
          </p:cNvPr>
          <p:cNvSpPr/>
          <p:nvPr/>
        </p:nvSpPr>
        <p:spPr>
          <a:xfrm>
            <a:off x="519946" y="184803"/>
            <a:ext cx="14742663" cy="792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Bài 1: Em đồng tình hay không đồng tình? Vì sao?</a:t>
            </a:r>
            <a:endParaRPr lang="en-US" sz="4400" dirty="0"/>
          </a:p>
        </p:txBody>
      </p:sp>
      <p:pic>
        <p:nvPicPr>
          <p:cNvPr id="16" name="202509151550 (3)">
            <a:hlinkClick r:id="" action="ppaction://media"/>
            <a:extLst>
              <a:ext uri="{FF2B5EF4-FFF2-40B4-BE49-F238E27FC236}">
                <a16:creationId xmlns:a16="http://schemas.microsoft.com/office/drawing/2014/main" id="{D11BC926-BC56-7B70-FC53-FF0E4DCE8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8731" y="2007953"/>
            <a:ext cx="8490367" cy="4775831"/>
          </a:xfrm>
          <a:prstGeom prst="rect">
            <a:avLst/>
          </a:prstGeom>
        </p:spPr>
      </p:pic>
      <p:pic>
        <p:nvPicPr>
          <p:cNvPr id="12" name="Hailuo_Video_Create a 16_9 animated video f_423556699025326087 (1)">
            <a:hlinkClick r:id="" action="ppaction://media"/>
            <a:extLst>
              <a:ext uri="{FF2B5EF4-FFF2-40B4-BE49-F238E27FC236}">
                <a16:creationId xmlns:a16="http://schemas.microsoft.com/office/drawing/2014/main" id="{796667BA-B6BE-E817-B45B-0FA0FEB514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3473" y="2148304"/>
            <a:ext cx="6617017" cy="4411345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311F09FC-BBA3-448E-3C3E-7825378B9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3624" y="6677270"/>
            <a:ext cx="786776" cy="1220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4D44A-6588-B99F-B959-EB4DABB93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830CB7-B5CB-3AD9-1EF9-7335317B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94" t="14799" r="3398" b="3415"/>
          <a:stretch>
            <a:fillRect/>
          </a:stretch>
        </p:blipFill>
        <p:spPr>
          <a:xfrm>
            <a:off x="412055" y="952300"/>
            <a:ext cx="10016056" cy="6930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E3679E-6861-6B62-0769-FAC478FE5950}"/>
              </a:ext>
            </a:extLst>
          </p:cNvPr>
          <p:cNvSpPr/>
          <p:nvPr/>
        </p:nvSpPr>
        <p:spPr>
          <a:xfrm>
            <a:off x="204952" y="232517"/>
            <a:ext cx="14425448" cy="7040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AE8BEF65-3C81-1934-4807-3582201606AA}"/>
              </a:ext>
            </a:extLst>
          </p:cNvPr>
          <p:cNvSpPr/>
          <p:nvPr/>
        </p:nvSpPr>
        <p:spPr>
          <a:xfrm>
            <a:off x="412055" y="2482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LUYỆN TẬP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5721BBA9-A76F-FDA9-3E01-79F858BFDB74}"/>
              </a:ext>
            </a:extLst>
          </p:cNvPr>
          <p:cNvSpPr/>
          <p:nvPr/>
        </p:nvSpPr>
        <p:spPr>
          <a:xfrm>
            <a:off x="10056196" y="1639614"/>
            <a:ext cx="4526906" cy="3275381"/>
          </a:xfrm>
          <a:prstGeom prst="wedgeEllipseCallout">
            <a:avLst>
              <a:gd name="adj1" fmla="val 7724"/>
              <a:gd name="adj2" fmla="val 56189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124454D5-7FBF-7D6F-89D4-076D507B2619}"/>
              </a:ext>
            </a:extLst>
          </p:cNvPr>
          <p:cNvSpPr/>
          <p:nvPr/>
        </p:nvSpPr>
        <p:spPr>
          <a:xfrm>
            <a:off x="10395828" y="1623848"/>
            <a:ext cx="3822517" cy="2740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endParaRPr lang="en-US" sz="3600" dirty="0">
              <a:solidFill>
                <a:srgbClr val="000000"/>
              </a:solidFill>
              <a:latin typeface="Source Serif 4 Semi Bold" pitchFamily="34" charset="0"/>
              <a:ea typeface="Source Serif 4 Semi Bold" pitchFamily="34" charset="-122"/>
              <a:cs typeface="Source Serif 4 Semi Bold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Thảo </a:t>
            </a:r>
            <a:r>
              <a:rPr lang="en-US" sz="36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4, </a:t>
            </a:r>
            <a:r>
              <a:rPr lang="en-US" sz="36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cầu</a:t>
            </a: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.</a:t>
            </a: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78BBDE-13CA-58E1-2B7E-C42FF3DF5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741" y="4535984"/>
            <a:ext cx="2120635" cy="36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378372" y="0"/>
            <a:ext cx="13936717" cy="237744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573" y="568370"/>
            <a:ext cx="686674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>
              <a:defRPr/>
            </a:pPr>
            <a:r>
              <a:rPr lang="en-US" sz="384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Trò</a:t>
            </a:r>
            <a:r>
              <a:rPr lang="en-US" sz="384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4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chơi</a:t>
            </a:r>
            <a:r>
              <a:rPr lang="en-US" sz="384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: </a:t>
            </a:r>
            <a:r>
              <a:rPr lang="vi-VN" sz="384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Ong nhỏ và mật hoa</a:t>
            </a:r>
            <a:endParaRPr lang="en-US" sz="3840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93" y="1642644"/>
            <a:ext cx="5692140" cy="5692140"/>
          </a:xfrm>
          <a:prstGeom prst="rect">
            <a:avLst/>
          </a:prstGeom>
        </p:spPr>
      </p:pic>
      <p:sp>
        <p:nvSpPr>
          <p:cNvPr id="10" name="Right Arrow 9">
            <a:hlinkClick r:id="rId6" action="ppaction://hlinksldjump"/>
          </p:cNvPr>
          <p:cNvSpPr/>
          <p:nvPr/>
        </p:nvSpPr>
        <p:spPr>
          <a:xfrm>
            <a:off x="11113507" y="3770149"/>
            <a:ext cx="1828800" cy="14371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11221572" y="4257882"/>
            <a:ext cx="161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vi-VN" sz="24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BẮT ĐẦU</a:t>
            </a:r>
            <a:endParaRPr lang="en-US" sz="2400" b="1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01600" y="0"/>
            <a:ext cx="731520" cy="73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52114-DE4E-A389-EAAF-554118416E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5821" y="2748312"/>
            <a:ext cx="3327449" cy="51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E19C8D-A8B5-B428-A721-A88DA0632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829" y="2217066"/>
            <a:ext cx="5187845" cy="3905941"/>
          </a:xfrm>
          <a:prstGeom prst="rect">
            <a:avLst/>
          </a:prstGeom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8469"/>
            <a:ext cx="1371600" cy="13716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1364103" y="544140"/>
            <a:ext cx="9662936" cy="260649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384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535039" y="1256535"/>
            <a:ext cx="764942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Em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hay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đây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288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77" y="563691"/>
            <a:ext cx="1365362" cy="1365362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98" y="5107946"/>
            <a:ext cx="981534" cy="10588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274819" y="5328061"/>
            <a:ext cx="4443880" cy="68326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đồng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tình</a:t>
            </a:r>
            <a:endParaRPr lang="en-US" sz="384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020550" y="5069561"/>
            <a:ext cx="1097280" cy="109728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384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98" y="3801483"/>
            <a:ext cx="981534" cy="105889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274819" y="4093338"/>
            <a:ext cx="4443880" cy="6832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en-US" sz="384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9DC60E34-C377-B7DA-4F34-5E1867F19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3624" y="6979073"/>
            <a:ext cx="786776" cy="1220581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697E2594-DCB3-E61A-99B8-BC1F8777E3F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/>
          <a:srcRect t="27425" b="22754"/>
          <a:stretch/>
        </p:blipFill>
        <p:spPr>
          <a:xfrm rot="20971529">
            <a:off x="5243504" y="6520366"/>
            <a:ext cx="3728774" cy="1855017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id="{940FF68A-1310-24D2-99A9-1C9A6199060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33058" y="6831330"/>
            <a:ext cx="1000125" cy="1226754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420254FD-B813-F29F-39E3-388CEDF2B3B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004" y="6806349"/>
            <a:ext cx="1000125" cy="1226754"/>
          </a:xfrm>
          <a:prstGeom prst="rect">
            <a:avLst/>
          </a:prstGeom>
        </p:spPr>
      </p:pic>
      <p:pic>
        <p:nvPicPr>
          <p:cNvPr id="10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7D8552B5-EC52-C739-1AAF-E15217948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67423" y="19793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0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66 0.07697 C 0.09169 0.06385 0.10417 0.05363 0.11502 0.04476 C 0.11763 0.03685 0.12989 0.01871 0.13737 0.01254 C 0.14627 -0.01543 0.19987 -0.02469 0.23026 -0.02797 C 0.24534 -0.0272 0.26118 -0.0299 0.27561 -0.02604 C 0.28126 -0.02469 0.28212 -0.01774 0.2856 -0.01369 C 0.28994 -0.00829 0.2933 0.00347 0.29569 0.01042 C 0.29742 0.01563 0.30089 0.02662 0.30089 0.02682 C 0.30003 0.04283 0.2997 0.05903 0.29829 0.07504 C 0.29764 0.08064 0.29362 0.08256 0.2908 0.08719 C 0.27474 0.11304 0.24556 0.12269 0.21051 0.1277 C 0.18978 0.12577 0.19065 0.12886 0.17763 0.1196 C 0.17155 0.11516 0.16016 0.10552 0.16016 0.10571 C 0.15626 0.09626 0.15267 0.07697 0.15267 0.07716 C 0.15539 0.03723 0.14747 0.04823 0.16494 0.02874 C 0.17644 0.01563 0.16309 0.02431 0.17763 0.01659 C 0.18892 0.00328 0.20302 -0.00926 0.22017 -0.01774 C 0.22353 -0.01948 0.227 -0.02102 0.23026 -0.02199 C 0.23698 -0.02392 0.25044 -0.02604 0.25044 -0.02585 C 0.25803 -0.02546 0.26563 -0.02565 0.27312 -0.02411 C 0.27561 -0.02353 0.27648 -0.02102 0.27822 -0.01967 C 0.28961 -0.01176 0.29655 -0.00443 0.30317 0.00656 C 0.30806 0.03299 0.32281 0.08777 0.30089 0.10552 C 0.28212 0.12037 0.25337 0.13021 0.22798 0.13368 C 0.21051 0.13175 0.20649 0.13253 0.19521 0.12346 C 0.18772 0.11073 0.18512 0.09877 0.18284 0.08507 C 0.18425 0.05131 0.17676 0.03183 0.20042 0.00849 C 0.20736 0.00193 0.20921 -0.0027 0.22017 -0.00559 C 0.22798 -0.00964 0.23438 -0.01157 0.24295 -0.01369 C 0.26899 -0.01176 0.25977 -0.01176 0.27051 -0.01176 L 0.24794 0.00251 L 0.26813 -0.01774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5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6061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8469"/>
            <a:ext cx="1371600" cy="13716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1364103" y="544140"/>
            <a:ext cx="9662936" cy="260649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384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77" y="563691"/>
            <a:ext cx="1365362" cy="1365362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45" y="4253174"/>
            <a:ext cx="981534" cy="10588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390566" y="4511674"/>
            <a:ext cx="4443880" cy="68326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ồng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tình</a:t>
            </a:r>
            <a:endParaRPr lang="en-US" sz="384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136297" y="4253173"/>
            <a:ext cx="1097280" cy="109728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384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45" y="5524120"/>
            <a:ext cx="981534" cy="105889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390566" y="5815975"/>
            <a:ext cx="4443880" cy="6832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en-US" sz="384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785DDA-54B1-8FA7-4F68-EF93700396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1056" y="3128306"/>
            <a:ext cx="5458985" cy="3566718"/>
          </a:xfrm>
          <a:prstGeom prst="rect">
            <a:avLst/>
          </a:prstGeom>
        </p:spPr>
      </p:pic>
      <p:sp>
        <p:nvSpPr>
          <p:cNvPr id="3" name="cauhoi">
            <a:extLst>
              <a:ext uri="{FF2B5EF4-FFF2-40B4-BE49-F238E27FC236}">
                <a16:creationId xmlns:a16="http://schemas.microsoft.com/office/drawing/2014/main" id="{E83B0DB0-3751-710F-7AE4-DC83F51575F0}"/>
              </a:ext>
            </a:extLst>
          </p:cNvPr>
          <p:cNvSpPr txBox="1"/>
          <p:nvPr/>
        </p:nvSpPr>
        <p:spPr>
          <a:xfrm>
            <a:off x="2535039" y="1256535"/>
            <a:ext cx="764942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Em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hay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đây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288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51F0677F-91E2-016A-08AB-D7FB305FF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67423" y="197931"/>
            <a:ext cx="731520" cy="73152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B209C054-84CF-C083-DC14-535B78FCCC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t="27425" b="22754"/>
          <a:stretch/>
        </p:blipFill>
        <p:spPr>
          <a:xfrm rot="20971529">
            <a:off x="5243504" y="6520366"/>
            <a:ext cx="3728774" cy="185501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EB0EE5BE-8C16-7C96-AAF9-E5F48044F35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33058" y="6831330"/>
            <a:ext cx="1000125" cy="122675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A99F610B-0A31-3EB7-79F7-80671ABFCD6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004" y="6806349"/>
            <a:ext cx="1000125" cy="1226754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FE418559-9040-47BB-4FCE-E128A324B7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3624" y="6979073"/>
            <a:ext cx="786776" cy="12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6061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7" grpId="0" animBg="1"/>
      <p:bldP spid="12" grpId="0" animBg="1"/>
      <p:bldP spid="3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68469"/>
            <a:ext cx="1371600" cy="13716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1364103" y="544140"/>
            <a:ext cx="9662936" cy="260649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384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77" y="563691"/>
            <a:ext cx="1365362" cy="1365362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45" y="4253174"/>
            <a:ext cx="981534" cy="10588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4390566" y="4511674"/>
            <a:ext cx="4443880" cy="68326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ồng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tình</a:t>
            </a:r>
            <a:endParaRPr lang="en-US" sz="384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3136297" y="4253173"/>
            <a:ext cx="1097280" cy="109728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384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45" y="5524120"/>
            <a:ext cx="981534" cy="105889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4390566" y="5815975"/>
            <a:ext cx="4443880" cy="6832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097280">
              <a:defRPr/>
            </a:pP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84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384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en-US" sz="384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4F1E7F-24F0-4101-E947-89D87B52FC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433" y="2799476"/>
            <a:ext cx="5449781" cy="3699763"/>
          </a:xfrm>
          <a:prstGeom prst="rect">
            <a:avLst/>
          </a:prstGeom>
        </p:spPr>
      </p:pic>
      <p:sp>
        <p:nvSpPr>
          <p:cNvPr id="3" name="cauhoi">
            <a:extLst>
              <a:ext uri="{FF2B5EF4-FFF2-40B4-BE49-F238E27FC236}">
                <a16:creationId xmlns:a16="http://schemas.microsoft.com/office/drawing/2014/main" id="{82D367A4-9987-4D63-85CC-B2772B7FA012}"/>
              </a:ext>
            </a:extLst>
          </p:cNvPr>
          <p:cNvSpPr txBox="1"/>
          <p:nvPr/>
        </p:nvSpPr>
        <p:spPr>
          <a:xfrm>
            <a:off x="2535039" y="1256535"/>
            <a:ext cx="764942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Em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hay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đồng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ở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latin typeface="UTM Avo" panose="02040603050506020204" pitchFamily="18" charset="0"/>
                <a:cs typeface="Times New Roman" pitchFamily="18" charset="0"/>
              </a:rPr>
              <a:t>đây</a:t>
            </a:r>
            <a:r>
              <a:rPr lang="en-US" sz="2880" dirty="0"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288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B2FC7E69-D77E-CE15-1D86-6C6716559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67423" y="197931"/>
            <a:ext cx="731520" cy="73152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8AC30FE1-ECB8-F4EB-5136-B0C41AE402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t="27425" b="22754"/>
          <a:stretch/>
        </p:blipFill>
        <p:spPr>
          <a:xfrm rot="20971529">
            <a:off x="5243504" y="6520366"/>
            <a:ext cx="3728774" cy="185501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0B97E545-0A8F-8656-323D-781CDE56374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33058" y="6831330"/>
            <a:ext cx="1000125" cy="122675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220A8C46-60ED-246A-4F31-2DBBAC988A0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004" y="6806349"/>
            <a:ext cx="1000125" cy="1226754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85205BC8-51E8-4137-59E4-DAE5C352AAE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3624" y="6979073"/>
            <a:ext cx="786776" cy="12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6061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7" grpId="0" animBg="1"/>
      <p:bldP spid="12" grpId="0" animBg="1"/>
      <p:bldP spid="31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1258</TotalTime>
  <Words>1430</Words>
  <Application>Microsoft Office PowerPoint</Application>
  <PresentationFormat>Custom</PresentationFormat>
  <Paragraphs>143</Paragraphs>
  <Slides>32</Slides>
  <Notes>27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Source Sans 3</vt:lpstr>
      <vt:lpstr>UTM Avo</vt:lpstr>
      <vt:lpstr>Calibri</vt:lpstr>
      <vt:lpstr>Arial</vt:lpstr>
      <vt:lpstr>Bungee Inline</vt:lpstr>
      <vt:lpstr>字魂59号-创粗黑</vt:lpstr>
      <vt:lpstr>等线</vt:lpstr>
      <vt:lpstr>Times New Roman</vt:lpstr>
      <vt:lpstr>Montserrat Alternates Black</vt:lpstr>
      <vt:lpstr>Source Serif 4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VU HONG HANH</dc:creator>
  <cp:lastModifiedBy>nphuonglinh140@gmail.com</cp:lastModifiedBy>
  <cp:revision>32</cp:revision>
  <dcterms:created xsi:type="dcterms:W3CDTF">2025-09-15T02:52:33Z</dcterms:created>
  <dcterms:modified xsi:type="dcterms:W3CDTF">2025-11-09T12:41:32Z</dcterms:modified>
</cp:coreProperties>
</file>