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257" r:id="rId6"/>
    <p:sldId id="258" r:id="rId7"/>
    <p:sldId id="297" r:id="rId8"/>
    <p:sldId id="261" r:id="rId9"/>
    <p:sldId id="262" r:id="rId10"/>
    <p:sldId id="292" r:id="rId11"/>
    <p:sldId id="298" r:id="rId12"/>
    <p:sldId id="299" r:id="rId13"/>
    <p:sldId id="294" r:id="rId14"/>
    <p:sldId id="295" r:id="rId15"/>
    <p:sldId id="300" r:id="rId16"/>
    <p:sldId id="263" r:id="rId17"/>
    <p:sldId id="301" r:id="rId18"/>
    <p:sldId id="264" r:id="rId19"/>
    <p:sldId id="265" r:id="rId20"/>
    <p:sldId id="471" r:id="rId21"/>
    <p:sldId id="269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828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65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451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464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13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52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88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06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1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9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5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2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22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631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8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40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7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15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636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722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38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64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486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99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14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938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706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8026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4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4876782-9D85-4D97-BC44-19E4290FF8F2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20A6CB8-CE29-4168-AA6D-F9127EC225C9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26475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388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93026" y="3048863"/>
            <a:ext cx="960594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</a:t>
            </a:r>
            <a:r>
              <a:rPr lang="vi-VN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7</a:t>
            </a:r>
            <a:endParaRPr sz="1800" dirty="0">
              <a:latin typeface="UTM Avo" panose="02040603050506020204" pitchFamily="18" charset="0"/>
            </a:endParaRPr>
          </a:p>
          <a:p>
            <a:pPr lvl="0" algn="ctr">
              <a:lnSpc>
                <a:spcPct val="150000"/>
              </a:lnSpc>
              <a:buSzPts val="4400"/>
            </a:pPr>
            <a:r>
              <a:rPr lang="vi-VN" sz="6000" b="1">
                <a:solidFill>
                  <a:srgbClr val="FF0000"/>
                </a:solidFill>
                <a:latin typeface="UTM Avo" panose="02040603050506020204" pitchFamily="18" charset="0"/>
              </a:rPr>
              <a:t>Bài 50: Em ôn lại những gì đã học - Tiết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577765" y="1702415"/>
            <a:ext cx="962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 bằng cách thuận tiện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9946A44-9E4F-4D66-83A5-A13D967B85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555481"/>
                  </p:ext>
                </p:extLst>
              </p:nvPr>
            </p:nvGraphicFramePr>
            <p:xfrm>
              <a:off x="812800" y="2164080"/>
              <a:ext cx="8115069" cy="39682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4797">
                      <a:extLst>
                        <a:ext uri="{9D8B030D-6E8A-4147-A177-3AD203B41FA5}">
                          <a16:colId xmlns:a16="http://schemas.microsoft.com/office/drawing/2014/main" val="835596800"/>
                        </a:ext>
                      </a:extLst>
                    </a:gridCol>
                    <a:gridCol w="3790272">
                      <a:extLst>
                        <a:ext uri="{9D8B030D-6E8A-4147-A177-3AD203B41FA5}">
                          <a16:colId xmlns:a16="http://schemas.microsoft.com/office/drawing/2014/main" val="737162562"/>
                        </a:ext>
                      </a:extLst>
                    </a:gridCol>
                  </a:tblGrid>
                  <a:tr h="178371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2 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( 5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2 )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74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10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 = 40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( 50 + 25 )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4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b="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50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4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2400" b="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4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b="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200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2400" b="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100 = 300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90776592"/>
                      </a:ext>
                    </a:extLst>
                  </a:tr>
                  <a:tr h="198748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196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( 4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5 )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196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20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196 = 2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10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196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2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1 960 = 3 920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125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( 80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b="1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24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8 )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=125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80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125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8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10 000 </a:t>
                          </a:r>
                          <a14:m>
                            <m:oMath xmlns:m="http://schemas.openxmlformats.org/officeDocument/2006/math">
                              <m:r>
                                <a:rPr lang="en-VN" sz="24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1 000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VN" sz="2400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= 11 000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62767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9946A44-9E4F-4D66-83A5-A13D967B85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555481"/>
                  </p:ext>
                </p:extLst>
              </p:nvPr>
            </p:nvGraphicFramePr>
            <p:xfrm>
              <a:off x="812800" y="2164080"/>
              <a:ext cx="8115069" cy="39682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4797">
                      <a:extLst>
                        <a:ext uri="{9D8B030D-6E8A-4147-A177-3AD203B41FA5}">
                          <a16:colId xmlns:a16="http://schemas.microsoft.com/office/drawing/2014/main" val="835596800"/>
                        </a:ext>
                      </a:extLst>
                    </a:gridCol>
                    <a:gridCol w="3790272">
                      <a:extLst>
                        <a:ext uri="{9D8B030D-6E8A-4147-A177-3AD203B41FA5}">
                          <a16:colId xmlns:a16="http://schemas.microsoft.com/office/drawing/2014/main" val="737162562"/>
                        </a:ext>
                      </a:extLst>
                    </a:gridCol>
                  </a:tblGrid>
                  <a:tr h="1783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87606" b="-131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4148" b="-1310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776592"/>
                      </a:ext>
                    </a:extLst>
                  </a:tr>
                  <a:tr h="218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1844" r="-87606" b="-7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4148" t="-81844" b="-7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2767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DCBB9C0-1AAE-417A-9E0E-35F573A7F419}"/>
              </a:ext>
            </a:extLst>
          </p:cNvPr>
          <p:cNvSpPr/>
          <p:nvPr/>
        </p:nvSpPr>
        <p:spPr>
          <a:xfrm>
            <a:off x="8163169" y="2919046"/>
            <a:ext cx="2340708" cy="10081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C30E11-D44F-4721-96D2-BCC5780A79D4}"/>
              </a:ext>
            </a:extLst>
          </p:cNvPr>
          <p:cNvSpPr/>
          <p:nvPr/>
        </p:nvSpPr>
        <p:spPr>
          <a:xfrm>
            <a:off x="652428" y="2919046"/>
            <a:ext cx="2692400" cy="10081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14DD77-6697-4F7F-8AD6-AE46ABB749C8}"/>
              </a:ext>
            </a:extLst>
          </p:cNvPr>
          <p:cNvSpPr/>
          <p:nvPr/>
        </p:nvSpPr>
        <p:spPr>
          <a:xfrm>
            <a:off x="812800" y="4522320"/>
            <a:ext cx="3817257" cy="160327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E623B9-2F35-470C-949B-7039529526AD}"/>
              </a:ext>
            </a:extLst>
          </p:cNvPr>
          <p:cNvSpPr/>
          <p:nvPr/>
        </p:nvSpPr>
        <p:spPr>
          <a:xfrm>
            <a:off x="4970257" y="4522320"/>
            <a:ext cx="3192911" cy="160327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41354D-0E2B-4D70-9CCD-09CF2376715A}"/>
              </a:ext>
            </a:extLst>
          </p:cNvPr>
          <p:cNvSpPr/>
          <p:nvPr/>
        </p:nvSpPr>
        <p:spPr>
          <a:xfrm>
            <a:off x="5046458" y="2919046"/>
            <a:ext cx="2692400" cy="10081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505145" y="2164080"/>
            <a:ext cx="9181709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 đoàn khách 6 người đã ăn 3 bát phở gà, 1 bát phở bò, 1 bát bún ốc và 1 bát bún cá. Hỏi: </a:t>
            </a:r>
          </a:p>
          <a:p>
            <a:pPr algn="just">
              <a:spcAft>
                <a:spcPts val="667"/>
              </a:spcAft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Đoàn khách đó phải trả tất cả bao nhiêu tiền?</a:t>
            </a:r>
          </a:p>
          <a:p>
            <a:pPr algn="just">
              <a:spcAft>
                <a:spcPts val="667"/>
              </a:spcAft>
            </a:pPr>
            <a:r>
              <a:rPr lang="vi-VN" sz="23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Trung bình mỗi người của đoàn khách đó phải trả bao nhiêu tiền?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8FD6D0-61D8-427D-9101-171478F4FF55}"/>
              </a:ext>
            </a:extLst>
          </p:cNvPr>
          <p:cNvSpPr/>
          <p:nvPr/>
        </p:nvSpPr>
        <p:spPr>
          <a:xfrm>
            <a:off x="7765012" y="700301"/>
            <a:ext cx="4292183" cy="766083"/>
          </a:xfrm>
          <a:custGeom>
            <a:avLst/>
            <a:gdLst/>
            <a:ahLst/>
            <a:cxnLst/>
            <a:rect l="l" t="t" r="r" b="b"/>
            <a:pathLst>
              <a:path w="4424182" h="965276">
                <a:moveTo>
                  <a:pt x="0" y="0"/>
                </a:moveTo>
                <a:lnTo>
                  <a:pt x="4424182" y="0"/>
                </a:lnTo>
                <a:lnTo>
                  <a:pt x="4424182" y="965276"/>
                </a:lnTo>
                <a:lnTo>
                  <a:pt x="0" y="96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E3FDC-524F-465B-9422-3C72A6BB7F6D}"/>
              </a:ext>
            </a:extLst>
          </p:cNvPr>
          <p:cNvSpPr txBox="1"/>
          <p:nvPr/>
        </p:nvSpPr>
        <p:spPr>
          <a:xfrm>
            <a:off x="7943766" y="982047"/>
            <a:ext cx="393467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spcBef>
                <a:spcPct val="0"/>
              </a:spcBef>
            </a:pPr>
            <a:r>
              <a:rPr lang="en-US" sz="2933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4F77A-E91B-49DF-844A-219F37BEE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520" y="4194805"/>
            <a:ext cx="8755266" cy="2381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37178-5A8D-683E-BC15-14B9F5D91507}"/>
              </a:ext>
            </a:extLst>
          </p:cNvPr>
          <p:cNvSpPr txBox="1"/>
          <p:nvPr/>
        </p:nvSpPr>
        <p:spPr>
          <a:xfrm>
            <a:off x="1586520" y="1706880"/>
            <a:ext cx="6094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2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2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1" grpId="0" animBg="1"/>
      <p:bldP spid="1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8FD6D0-61D8-427D-9101-171478F4FF55}"/>
              </a:ext>
            </a:extLst>
          </p:cNvPr>
          <p:cNvSpPr/>
          <p:nvPr/>
        </p:nvSpPr>
        <p:spPr>
          <a:xfrm>
            <a:off x="7765012" y="700301"/>
            <a:ext cx="4292183" cy="766083"/>
          </a:xfrm>
          <a:custGeom>
            <a:avLst/>
            <a:gdLst/>
            <a:ahLst/>
            <a:cxnLst/>
            <a:rect l="l" t="t" r="r" b="b"/>
            <a:pathLst>
              <a:path w="4424182" h="965276">
                <a:moveTo>
                  <a:pt x="0" y="0"/>
                </a:moveTo>
                <a:lnTo>
                  <a:pt x="4424182" y="0"/>
                </a:lnTo>
                <a:lnTo>
                  <a:pt x="4424182" y="965276"/>
                </a:lnTo>
                <a:lnTo>
                  <a:pt x="0" y="96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E3FDC-524F-465B-9422-3C72A6BB7F6D}"/>
              </a:ext>
            </a:extLst>
          </p:cNvPr>
          <p:cNvSpPr txBox="1"/>
          <p:nvPr/>
        </p:nvSpPr>
        <p:spPr>
          <a:xfrm>
            <a:off x="7943766" y="982047"/>
            <a:ext cx="393467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spcBef>
                <a:spcPct val="0"/>
              </a:spcBef>
            </a:pPr>
            <a:r>
              <a:rPr lang="en-US" sz="2933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NHÓM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0E143-E689-4B5B-9D0E-F6879BCF661D}"/>
                  </a:ext>
                </a:extLst>
              </p:cNvPr>
              <p:cNvSpPr txBox="1"/>
              <p:nvPr/>
            </p:nvSpPr>
            <p:spPr>
              <a:xfrm>
                <a:off x="812800" y="1487077"/>
                <a:ext cx="10109200" cy="4430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đoàn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35 000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 + 40 000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30 000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35 000 = 210 000 (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210 000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 = 35 000 (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a) 210 000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b) 35 000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00E143-E689-4B5B-9D0E-F6879BCF6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1487077"/>
                <a:ext cx="10109200" cy="4430444"/>
              </a:xfrm>
              <a:prstGeom prst="rect">
                <a:avLst/>
              </a:prstGeom>
              <a:blipFill>
                <a:blip r:embed="rId6"/>
                <a:stretch>
                  <a:fillRect b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6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đó giúp ích gì cho em trong cuộc sống hằng ngày?</a:t>
            </a:r>
            <a:endParaRPr lang="vi-VN" sz="32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52CA822-33AC-7AF8-637C-3129165175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3908FBDC-0B9D-439D-84DB-21AB63FBEE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326795-26AD-41B4-AC9C-809AACC18BD5}"/>
              </a:ext>
            </a:extLst>
          </p:cNvPr>
          <p:cNvGrpSpPr/>
          <p:nvPr/>
        </p:nvGrpSpPr>
        <p:grpSpPr>
          <a:xfrm>
            <a:off x="558675" y="1695450"/>
            <a:ext cx="3784600" cy="5162550"/>
            <a:chOff x="6327751" y="2261509"/>
            <a:chExt cx="5676900" cy="7743825"/>
          </a:xfrm>
        </p:grpSpPr>
        <p:sp>
          <p:nvSpPr>
            <p:cNvPr id="13" name="AutoShape 2">
              <a:extLst>
                <a:ext uri="{FF2B5EF4-FFF2-40B4-BE49-F238E27FC236}">
                  <a16:creationId xmlns:a16="http://schemas.microsoft.com/office/drawing/2014/main" id="{C1BE939D-792F-44D8-BBE2-6143987D35F6}"/>
                </a:ext>
              </a:extLst>
            </p:cNvPr>
            <p:cNvSpPr/>
            <p:nvPr/>
          </p:nvSpPr>
          <p:spPr>
            <a:xfrm>
              <a:off x="6327751" y="2261509"/>
              <a:ext cx="5676900" cy="7743825"/>
            </a:xfrm>
            <a:prstGeom prst="rect">
              <a:avLst/>
            </a:prstGeom>
            <a:solidFill>
              <a:srgbClr val="FCE4DE"/>
            </a:solidFill>
          </p:spPr>
          <p:txBody>
            <a:bodyPr/>
            <a:lstStyle/>
            <a:p>
              <a:endParaRPr lang="en-VN" sz="800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E1779680-D9F3-4F5C-8831-44FDE229E2DB}"/>
                </a:ext>
              </a:extLst>
            </p:cNvPr>
            <p:cNvSpPr txBox="1"/>
            <p:nvPr/>
          </p:nvSpPr>
          <p:spPr>
            <a:xfrm>
              <a:off x="7252293" y="3043569"/>
              <a:ext cx="3783414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 CHƠI </a:t>
              </a:r>
            </a:p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“Ai </a:t>
              </a: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nhanh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ai </a:t>
              </a: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E02C0F9E-CC6D-45B0-A727-4B169E94E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419059" y="6133422"/>
              <a:ext cx="5449881" cy="2861187"/>
            </a:xfrm>
            <a:prstGeom prst="rect">
              <a:avLst/>
            </a:prstGeom>
          </p:spPr>
        </p:pic>
      </p:grpSp>
      <p:sp>
        <p:nvSpPr>
          <p:cNvPr id="18" name="Freeform 6">
            <a:extLst>
              <a:ext uri="{FF2B5EF4-FFF2-40B4-BE49-F238E27FC236}">
                <a16:creationId xmlns:a16="http://schemas.microsoft.com/office/drawing/2014/main" id="{E43EB84F-9923-45B5-8152-CA076ACF48F4}"/>
              </a:ext>
            </a:extLst>
          </p:cNvPr>
          <p:cNvSpPr/>
          <p:nvPr/>
        </p:nvSpPr>
        <p:spPr>
          <a:xfrm>
            <a:off x="4869162" y="1870071"/>
            <a:ext cx="7039887" cy="4382736"/>
          </a:xfrm>
          <a:prstGeom prst="roundRect">
            <a:avLst>
              <a:gd name="adj" fmla="val 9160"/>
            </a:avLst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420" r="-9737" b="-12920"/>
            </a:stretch>
          </a:blipFill>
        </p:spPr>
        <p:txBody>
          <a:bodyPr/>
          <a:lstStyle/>
          <a:p>
            <a:endParaRPr lang="en-VN" sz="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8F9A7-22D5-445F-B94B-57A23EFAC4C8}"/>
              </a:ext>
            </a:extLst>
          </p:cNvPr>
          <p:cNvSpPr txBox="1"/>
          <p:nvPr/>
        </p:nvSpPr>
        <p:spPr>
          <a:xfrm>
            <a:off x="5431553" y="2241232"/>
            <a:ext cx="5915104" cy="323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8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326795-26AD-41B4-AC9C-809AACC18BD5}"/>
              </a:ext>
            </a:extLst>
          </p:cNvPr>
          <p:cNvGrpSpPr/>
          <p:nvPr/>
        </p:nvGrpSpPr>
        <p:grpSpPr>
          <a:xfrm>
            <a:off x="558675" y="1695450"/>
            <a:ext cx="3784600" cy="5162550"/>
            <a:chOff x="6327751" y="2261509"/>
            <a:chExt cx="5676900" cy="7743825"/>
          </a:xfrm>
        </p:grpSpPr>
        <p:sp>
          <p:nvSpPr>
            <p:cNvPr id="13" name="AutoShape 2">
              <a:extLst>
                <a:ext uri="{FF2B5EF4-FFF2-40B4-BE49-F238E27FC236}">
                  <a16:creationId xmlns:a16="http://schemas.microsoft.com/office/drawing/2014/main" id="{C1BE939D-792F-44D8-BBE2-6143987D35F6}"/>
                </a:ext>
              </a:extLst>
            </p:cNvPr>
            <p:cNvSpPr/>
            <p:nvPr/>
          </p:nvSpPr>
          <p:spPr>
            <a:xfrm>
              <a:off x="6327751" y="2261509"/>
              <a:ext cx="5676900" cy="7743825"/>
            </a:xfrm>
            <a:prstGeom prst="rect">
              <a:avLst/>
            </a:prstGeom>
            <a:solidFill>
              <a:srgbClr val="FCE4DE"/>
            </a:solidFill>
          </p:spPr>
          <p:txBody>
            <a:bodyPr/>
            <a:lstStyle/>
            <a:p>
              <a:endParaRPr lang="en-VN" sz="800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E1779680-D9F3-4F5C-8831-44FDE229E2DB}"/>
                </a:ext>
              </a:extLst>
            </p:cNvPr>
            <p:cNvSpPr txBox="1"/>
            <p:nvPr/>
          </p:nvSpPr>
          <p:spPr>
            <a:xfrm>
              <a:off x="7252293" y="3043569"/>
              <a:ext cx="3783414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TRÒ CHƠI </a:t>
              </a:r>
            </a:p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“Ai </a:t>
              </a: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nhanh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ai </a:t>
              </a:r>
              <a:r>
                <a:rPr lang="en-US" sz="3200" b="1" dirty="0" err="1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E02C0F9E-CC6D-45B0-A727-4B169E94E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419059" y="6133422"/>
              <a:ext cx="5449881" cy="286118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83016C-8F1C-4491-89DE-C55FC0702F83}"/>
              </a:ext>
            </a:extLst>
          </p:cNvPr>
          <p:cNvGrpSpPr/>
          <p:nvPr/>
        </p:nvGrpSpPr>
        <p:grpSpPr>
          <a:xfrm>
            <a:off x="5225394" y="1093059"/>
            <a:ext cx="6444249" cy="1232797"/>
            <a:chOff x="8244520" y="348677"/>
            <a:chExt cx="9666374" cy="1849196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28CA3952-6C01-4B6B-824D-12EEA318A292}"/>
                </a:ext>
              </a:extLst>
            </p:cNvPr>
            <p:cNvSpPr/>
            <p:nvPr/>
          </p:nvSpPr>
          <p:spPr>
            <a:xfrm>
              <a:off x="8244520" y="350724"/>
              <a:ext cx="9666374" cy="1847149"/>
            </a:xfrm>
            <a:prstGeom prst="round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7146" r="-7070" b="-30692"/>
              </a:stretch>
            </a:blipFill>
          </p:spPr>
          <p:txBody>
            <a:bodyPr/>
            <a:lstStyle/>
            <a:p>
              <a:endParaRPr lang="en-VN" sz="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A2BB789-0276-4216-B829-52A014402957}"/>
                    </a:ext>
                  </a:extLst>
                </p:cNvPr>
                <p:cNvSpPr txBox="1"/>
                <p:nvPr/>
              </p:nvSpPr>
              <p:spPr>
                <a:xfrm>
                  <a:off x="9378180" y="348677"/>
                  <a:ext cx="8506809" cy="8664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67"/>
                    </a:spcAft>
                  </a:pPr>
                  <a:r>
                    <a:rPr lang="en-US" sz="2400" dirty="0" err="1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thuận</a:t>
                  </a: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tiện</a:t>
                  </a: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 (60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24)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dirty="0">
                      <a:latin typeface="UTM Avo" panose="02040603050506020204" pitchFamily="18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5</a:t>
                  </a:r>
                  <a:endPara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A2BB789-0276-4216-B829-52A014402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8180" y="348677"/>
                  <a:ext cx="8506809" cy="866489"/>
                </a:xfrm>
                <a:prstGeom prst="rect">
                  <a:avLst/>
                </a:prstGeom>
                <a:blipFill>
                  <a:blip r:embed="rId8"/>
                  <a:stretch>
                    <a:fillRect l="-1613" b="-2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ECA05-0DD7-4B01-9212-B3BDD08C47AA}"/>
              </a:ext>
            </a:extLst>
          </p:cNvPr>
          <p:cNvGrpSpPr/>
          <p:nvPr/>
        </p:nvGrpSpPr>
        <p:grpSpPr>
          <a:xfrm>
            <a:off x="5253600" y="2397927"/>
            <a:ext cx="6444249" cy="1717328"/>
            <a:chOff x="8404635" y="2454358"/>
            <a:chExt cx="9666374" cy="2692265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45ACE767-66E9-4531-B7D5-FCE6821E078E}"/>
                </a:ext>
              </a:extLst>
            </p:cNvPr>
            <p:cNvSpPr/>
            <p:nvPr/>
          </p:nvSpPr>
          <p:spPr>
            <a:xfrm>
              <a:off x="8404635" y="2454358"/>
              <a:ext cx="9666374" cy="2692265"/>
            </a:xfrm>
            <a:prstGeom prst="round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7146" r="-7070" b="-30692"/>
              </a:stretch>
            </a:blipFill>
          </p:spPr>
          <p:txBody>
            <a:bodyPr/>
            <a:lstStyle/>
            <a:p>
              <a:endParaRPr lang="en-VN" sz="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BCF0B7-B708-467A-A39B-C406BE884083}"/>
                </a:ext>
              </a:extLst>
            </p:cNvPr>
            <p:cNvSpPr txBox="1"/>
            <p:nvPr/>
          </p:nvSpPr>
          <p:spPr>
            <a:xfrm>
              <a:off x="8832173" y="2459853"/>
              <a:ext cx="8693999" cy="1682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Cho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tổng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49,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19.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endPara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E3CFB7-40B7-48BC-B44B-7A894D539D4A}"/>
              </a:ext>
            </a:extLst>
          </p:cNvPr>
          <p:cNvGrpSpPr/>
          <p:nvPr/>
        </p:nvGrpSpPr>
        <p:grpSpPr>
          <a:xfrm>
            <a:off x="5390094" y="4187326"/>
            <a:ext cx="6444249" cy="2462856"/>
            <a:chOff x="8317003" y="5055671"/>
            <a:chExt cx="9666374" cy="4750305"/>
          </a:xfrm>
        </p:grpSpPr>
        <p:sp>
          <p:nvSpPr>
            <p:cNvPr id="21" name="Freeform 2">
              <a:extLst>
                <a:ext uri="{FF2B5EF4-FFF2-40B4-BE49-F238E27FC236}">
                  <a16:creationId xmlns:a16="http://schemas.microsoft.com/office/drawing/2014/main" id="{859F7F63-017C-426D-B442-E99664D5011F}"/>
                </a:ext>
              </a:extLst>
            </p:cNvPr>
            <p:cNvSpPr/>
            <p:nvPr/>
          </p:nvSpPr>
          <p:spPr>
            <a:xfrm>
              <a:off x="8317003" y="5055671"/>
              <a:ext cx="9666374" cy="4750305"/>
            </a:xfrm>
            <a:prstGeom prst="round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7146" r="-7070" b="-30692"/>
              </a:stretch>
            </a:blipFill>
          </p:spPr>
          <p:txBody>
            <a:bodyPr/>
            <a:lstStyle/>
            <a:p>
              <a:endParaRPr lang="en-VN" sz="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C093AB-213A-40AC-A9AE-95A3B0E2281B}"/>
                </a:ext>
              </a:extLst>
            </p:cNvPr>
            <p:cNvSpPr txBox="1"/>
            <p:nvPr/>
          </p:nvSpPr>
          <p:spPr>
            <a:xfrm>
              <a:off x="8672745" y="5128847"/>
              <a:ext cx="9037677" cy="2513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67"/>
                </a:spcAft>
              </a:pP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cao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ba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Mai, Lan, Chi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125 cm, 154 cm, 147 cm.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cao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trung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bao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nhiêu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xăng-ti-mét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endPara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AB96234-A65C-435E-A941-671E6902335D}"/>
              </a:ext>
            </a:extLst>
          </p:cNvPr>
          <p:cNvSpPr txBox="1"/>
          <p:nvPr/>
        </p:nvSpPr>
        <p:spPr>
          <a:xfrm>
            <a:off x="8758627" y="1621188"/>
            <a:ext cx="2861022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 án: 180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b="1" dirty="0">
              <a:solidFill>
                <a:srgbClr val="C0000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3848D-4F00-46A1-8B7D-BCC2555798C8}"/>
              </a:ext>
            </a:extLst>
          </p:cNvPr>
          <p:cNvSpPr txBox="1"/>
          <p:nvPr/>
        </p:nvSpPr>
        <p:spPr>
          <a:xfrm>
            <a:off x="8310100" y="3361346"/>
            <a:ext cx="3309549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 án: 34 và 15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6EA00-2765-4A72-A2AB-CA8F681061F6}"/>
              </a:ext>
            </a:extLst>
          </p:cNvPr>
          <p:cNvSpPr txBox="1"/>
          <p:nvPr/>
        </p:nvSpPr>
        <p:spPr>
          <a:xfrm>
            <a:off x="8487260" y="5896989"/>
            <a:ext cx="300899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Đáp án: 142 cm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A8F1C333-FB93-45FF-BC8D-A2FB14AEEAF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EF84D156-BE81-4D90-BDF9-206500442ADC}"/>
              </a:ext>
            </a:extLst>
          </p:cNvPr>
          <p:cNvSpPr/>
          <p:nvPr/>
        </p:nvSpPr>
        <p:spPr>
          <a:xfrm>
            <a:off x="7582132" y="1066061"/>
            <a:ext cx="4292183" cy="766083"/>
          </a:xfrm>
          <a:custGeom>
            <a:avLst/>
            <a:gdLst/>
            <a:ahLst/>
            <a:cxnLst/>
            <a:rect l="l" t="t" r="r" b="b"/>
            <a:pathLst>
              <a:path w="4424182" h="965276">
                <a:moveTo>
                  <a:pt x="0" y="0"/>
                </a:moveTo>
                <a:lnTo>
                  <a:pt x="4424182" y="0"/>
                </a:lnTo>
                <a:lnTo>
                  <a:pt x="4424182" y="965276"/>
                </a:lnTo>
                <a:lnTo>
                  <a:pt x="0" y="96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93D21-64C3-4986-9118-501C88488C7B}"/>
              </a:ext>
            </a:extLst>
          </p:cNvPr>
          <p:cNvSpPr txBox="1"/>
          <p:nvPr/>
        </p:nvSpPr>
        <p:spPr>
          <a:xfrm>
            <a:off x="7760886" y="1347807"/>
            <a:ext cx="393467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spcBef>
                <a:spcPct val="0"/>
              </a:spcBef>
            </a:pPr>
            <a:r>
              <a:rPr lang="en-US" sz="2933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BA33B-0E3F-46C8-86AF-17831EEDEC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464"/>
          <a:stretch/>
        </p:blipFill>
        <p:spPr>
          <a:xfrm>
            <a:off x="2121876" y="1706880"/>
            <a:ext cx="8713444" cy="4731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608210" y="1702415"/>
            <a:ext cx="962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E9E11506-933D-4AEC-9737-521B0455C716}"/>
              </a:ext>
            </a:extLst>
          </p:cNvPr>
          <p:cNvSpPr/>
          <p:nvPr/>
        </p:nvSpPr>
        <p:spPr>
          <a:xfrm>
            <a:off x="812800" y="2246086"/>
            <a:ext cx="4089484" cy="1259743"/>
          </a:xfrm>
          <a:custGeom>
            <a:avLst/>
            <a:gdLst/>
            <a:ahLst/>
            <a:cxnLst/>
            <a:rect l="l" t="t" r="r" b="b"/>
            <a:pathLst>
              <a:path w="2397103" h="1621313">
                <a:moveTo>
                  <a:pt x="0" y="0"/>
                </a:moveTo>
                <a:lnTo>
                  <a:pt x="2397103" y="0"/>
                </a:lnTo>
                <a:lnTo>
                  <a:pt x="2397103" y="1621313"/>
                </a:lnTo>
                <a:lnTo>
                  <a:pt x="0" y="1621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7044"/>
            </a:stretch>
          </a:blipFill>
        </p:spPr>
        <p:txBody>
          <a:bodyPr/>
          <a:lstStyle/>
          <a:p>
            <a:endParaRPr lang="en-VN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7B5399-D1B4-4618-B441-08B4844FB4CD}"/>
                  </a:ext>
                </a:extLst>
              </p:cNvPr>
              <p:cNvSpPr txBox="1"/>
              <p:nvPr/>
            </p:nvSpPr>
            <p:spPr>
              <a:xfrm>
                <a:off x="980059" y="2404170"/>
                <a:ext cx="3754967" cy="10405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3 876 890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815 066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7 078 738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5 009 077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7B5399-D1B4-4618-B441-08B4844F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9" y="2404170"/>
                <a:ext cx="3754967" cy="1040541"/>
              </a:xfrm>
              <a:prstGeom prst="rect">
                <a:avLst/>
              </a:prstGeom>
              <a:blipFill>
                <a:blip r:embed="rId6"/>
                <a:stretch>
                  <a:fillRect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DB15D1-0EF4-46EB-8272-4EEF5B3D9FF4}"/>
                  </a:ext>
                </a:extLst>
              </p:cNvPr>
              <p:cNvSpPr txBox="1"/>
              <p:nvPr/>
            </p:nvSpPr>
            <p:spPr>
              <a:xfrm>
                <a:off x="8567661" y="2392947"/>
                <a:ext cx="2590800" cy="1037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4 935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32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31 628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48</a:t>
                </a: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DB15D1-0EF4-46EB-8272-4EEF5B3D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661" y="2392947"/>
                <a:ext cx="2590800" cy="1037528"/>
              </a:xfrm>
              <a:prstGeom prst="rect">
                <a:avLst/>
              </a:prstGeom>
              <a:blipFill>
                <a:blip r:embed="rId7"/>
                <a:stretch>
                  <a:fillRect b="-1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8EC9C249-AD6E-4787-A578-AC5AF7931F17}"/>
                  </a:ext>
                </a:extLst>
              </p:cNvPr>
              <p:cNvSpPr txBox="1"/>
              <p:nvPr/>
            </p:nvSpPr>
            <p:spPr>
              <a:xfrm>
                <a:off x="5439573" y="2392947"/>
                <a:ext cx="2590800" cy="10360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30 427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4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45 904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8EC9C249-AD6E-4787-A578-AC5AF7931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73" y="2392947"/>
                <a:ext cx="2590800" cy="1036053"/>
              </a:xfrm>
              <a:prstGeom prst="rect">
                <a:avLst/>
              </a:prstGeom>
              <a:blipFill>
                <a:blip r:embed="rId8"/>
                <a:stretch>
                  <a:fillRect b="-1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id="{1F09F5F9-B7FA-4A12-A1C0-D0F680FFB320}"/>
              </a:ext>
            </a:extLst>
          </p:cNvPr>
          <p:cNvSpPr txBox="1"/>
          <p:nvPr/>
        </p:nvSpPr>
        <p:spPr>
          <a:xfrm>
            <a:off x="2884257" y="4164159"/>
            <a:ext cx="2217852" cy="194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3 876 890 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815 066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4 691 956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BBAAE8A-D171-40E3-AB3C-901EDF7ECC6F}"/>
              </a:ext>
            </a:extLst>
          </p:cNvPr>
          <p:cNvSpPr txBox="1"/>
          <p:nvPr/>
        </p:nvSpPr>
        <p:spPr>
          <a:xfrm>
            <a:off x="4902284" y="3476782"/>
            <a:ext cx="1416941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933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933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933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AE3BA30B-0DC7-47DB-8FA7-353FB2455BE2}"/>
              </a:ext>
            </a:extLst>
          </p:cNvPr>
          <p:cNvSpPr txBox="1"/>
          <p:nvPr/>
        </p:nvSpPr>
        <p:spPr>
          <a:xfrm>
            <a:off x="5432360" y="4170680"/>
            <a:ext cx="2217852" cy="194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7 078 738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5 009 077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2 069 661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FB542-22A5-4FCD-8B2C-B2D7B014C4B0}"/>
                  </a:ext>
                </a:extLst>
              </p:cNvPr>
              <p:cNvSpPr txBox="1"/>
              <p:nvPr/>
            </p:nvSpPr>
            <p:spPr>
              <a:xfrm>
                <a:off x="2956154" y="4596824"/>
                <a:ext cx="507805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9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VN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FB542-22A5-4FCD-8B2C-B2D7B014C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54" y="4596824"/>
                <a:ext cx="507805" cy="543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3F360C-CC7F-4235-8CE0-047FD23BCC7D}"/>
                  </a:ext>
                </a:extLst>
              </p:cNvPr>
              <p:cNvSpPr txBox="1"/>
              <p:nvPr/>
            </p:nvSpPr>
            <p:spPr>
              <a:xfrm>
                <a:off x="5551553" y="4592766"/>
                <a:ext cx="507805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9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VN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3F360C-CC7F-4235-8CE0-047FD23B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553" y="4592766"/>
                <a:ext cx="507805" cy="543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80E453-5A2A-4591-8F6B-C9D9E0E115AE}"/>
              </a:ext>
            </a:extLst>
          </p:cNvPr>
          <p:cNvCxnSpPr/>
          <p:nvPr/>
        </p:nvCxnSpPr>
        <p:spPr>
          <a:xfrm>
            <a:off x="3057753" y="5486390"/>
            <a:ext cx="22791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D4FAEF-F967-43D6-B728-378BFC444E4D}"/>
              </a:ext>
            </a:extLst>
          </p:cNvPr>
          <p:cNvCxnSpPr/>
          <p:nvPr/>
        </p:nvCxnSpPr>
        <p:spPr>
          <a:xfrm>
            <a:off x="5587602" y="5492911"/>
            <a:ext cx="22791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6" grpId="0" animBg="1"/>
      <p:bldP spid="7" grpId="0"/>
      <p:bldP spid="8" grpId="0"/>
      <p:bldP spid="10" grpId="0"/>
      <p:bldP spid="12" grpId="0"/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608210" y="1702415"/>
            <a:ext cx="962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7B5399-D1B4-4618-B441-08B4844FB4CD}"/>
                  </a:ext>
                </a:extLst>
              </p:cNvPr>
              <p:cNvSpPr txBox="1"/>
              <p:nvPr/>
            </p:nvSpPr>
            <p:spPr>
              <a:xfrm>
                <a:off x="980059" y="2404170"/>
                <a:ext cx="3754967" cy="10405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3 876 890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815 066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7 078 738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5 009 077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7B5399-D1B4-4618-B441-08B4844F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9" y="2404170"/>
                <a:ext cx="3754967" cy="1040541"/>
              </a:xfrm>
              <a:prstGeom prst="rect">
                <a:avLst/>
              </a:prstGeom>
              <a:blipFill>
                <a:blip r:embed="rId4"/>
                <a:stretch>
                  <a:fillRect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DB15D1-0EF4-46EB-8272-4EEF5B3D9FF4}"/>
                  </a:ext>
                </a:extLst>
              </p:cNvPr>
              <p:cNvSpPr txBox="1"/>
              <p:nvPr/>
            </p:nvSpPr>
            <p:spPr>
              <a:xfrm>
                <a:off x="8567661" y="2392947"/>
                <a:ext cx="2590800" cy="1037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4 935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32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31 628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48</a:t>
                </a: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DB15D1-0EF4-46EB-8272-4EEF5B3D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661" y="2392947"/>
                <a:ext cx="2590800" cy="1037528"/>
              </a:xfrm>
              <a:prstGeom prst="rect">
                <a:avLst/>
              </a:prstGeom>
              <a:blipFill>
                <a:blip r:embed="rId5"/>
                <a:stretch>
                  <a:fillRect b="-1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14">
            <a:extLst>
              <a:ext uri="{FF2B5EF4-FFF2-40B4-BE49-F238E27FC236}">
                <a16:creationId xmlns:a16="http://schemas.microsoft.com/office/drawing/2014/main" id="{66EE2C9A-F3EE-4A82-9EAD-790257C1F0E0}"/>
              </a:ext>
            </a:extLst>
          </p:cNvPr>
          <p:cNvSpPr/>
          <p:nvPr/>
        </p:nvSpPr>
        <p:spPr>
          <a:xfrm>
            <a:off x="5370779" y="2223866"/>
            <a:ext cx="2590800" cy="1281963"/>
          </a:xfrm>
          <a:custGeom>
            <a:avLst/>
            <a:gdLst/>
            <a:ahLst/>
            <a:cxnLst/>
            <a:rect l="l" t="t" r="r" b="b"/>
            <a:pathLst>
              <a:path w="2397103" h="1621313">
                <a:moveTo>
                  <a:pt x="0" y="0"/>
                </a:moveTo>
                <a:lnTo>
                  <a:pt x="2397103" y="0"/>
                </a:lnTo>
                <a:lnTo>
                  <a:pt x="2397103" y="1621313"/>
                </a:lnTo>
                <a:lnTo>
                  <a:pt x="0" y="1621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44"/>
            </a:stretch>
          </a:blipFill>
        </p:spPr>
        <p:txBody>
          <a:bodyPr/>
          <a:lstStyle/>
          <a:p>
            <a:endParaRPr lang="en-VN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8EC9C249-AD6E-4787-A578-AC5AF7931F17}"/>
                  </a:ext>
                </a:extLst>
              </p:cNvPr>
              <p:cNvSpPr txBox="1"/>
              <p:nvPr/>
            </p:nvSpPr>
            <p:spPr>
              <a:xfrm>
                <a:off x="5424648" y="2392947"/>
                <a:ext cx="2536931" cy="10360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30 427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4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45 904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8EC9C249-AD6E-4787-A578-AC5AF7931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648" y="2392947"/>
                <a:ext cx="2536931" cy="1036053"/>
              </a:xfrm>
              <a:prstGeom prst="rect">
                <a:avLst/>
              </a:prstGeom>
              <a:blipFill>
                <a:blip r:embed="rId8"/>
                <a:stretch>
                  <a:fillRect b="-1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6">
            <a:extLst>
              <a:ext uri="{FF2B5EF4-FFF2-40B4-BE49-F238E27FC236}">
                <a16:creationId xmlns:a16="http://schemas.microsoft.com/office/drawing/2014/main" id="{7BBAAE8A-D171-40E3-AB3C-901EDF7ECC6F}"/>
              </a:ext>
            </a:extLst>
          </p:cNvPr>
          <p:cNvSpPr txBox="1"/>
          <p:nvPr/>
        </p:nvSpPr>
        <p:spPr>
          <a:xfrm>
            <a:off x="4521168" y="3476782"/>
            <a:ext cx="1416941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933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933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933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933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09D638D-6497-473E-9E5A-CC30C2BA42B4}"/>
              </a:ext>
            </a:extLst>
          </p:cNvPr>
          <p:cNvSpPr txBox="1"/>
          <p:nvPr/>
        </p:nvSpPr>
        <p:spPr>
          <a:xfrm>
            <a:off x="2438863" y="4117996"/>
            <a:ext cx="1997031" cy="194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30 427 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121 708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71A22E-37E7-478E-A554-19EFAF98CA93}"/>
              </a:ext>
            </a:extLst>
          </p:cNvPr>
          <p:cNvSpPr txBox="1"/>
          <p:nvPr/>
        </p:nvSpPr>
        <p:spPr>
          <a:xfrm>
            <a:off x="5629858" y="4224228"/>
            <a:ext cx="137873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45 904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54F5E1-A9F8-4B78-8CAB-41D33368CDC1}"/>
              </a:ext>
            </a:extLst>
          </p:cNvPr>
          <p:cNvCxnSpPr/>
          <p:nvPr/>
        </p:nvCxnSpPr>
        <p:spPr>
          <a:xfrm>
            <a:off x="7056343" y="4224228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ED00E6-DBA0-4F73-8EB9-30C01D2F2881}"/>
              </a:ext>
            </a:extLst>
          </p:cNvPr>
          <p:cNvCxnSpPr>
            <a:cxnSpLocks/>
          </p:cNvCxnSpPr>
          <p:nvPr/>
        </p:nvCxnSpPr>
        <p:spPr>
          <a:xfrm>
            <a:off x="7056343" y="4737189"/>
            <a:ext cx="11556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C50BC00-6112-46F0-9524-DD5C6C6450EF}"/>
              </a:ext>
            </a:extLst>
          </p:cNvPr>
          <p:cNvSpPr txBox="1"/>
          <p:nvPr/>
        </p:nvSpPr>
        <p:spPr>
          <a:xfrm>
            <a:off x="7151848" y="4224228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69EEA3-6E66-4C94-962C-A2D30DE6723D}"/>
              </a:ext>
            </a:extLst>
          </p:cNvPr>
          <p:cNvSpPr txBox="1"/>
          <p:nvPr/>
        </p:nvSpPr>
        <p:spPr>
          <a:xfrm>
            <a:off x="5686237" y="4869127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3E9D8F-C2F5-4714-B028-FE98D143F641}"/>
              </a:ext>
            </a:extLst>
          </p:cNvPr>
          <p:cNvSpPr txBox="1"/>
          <p:nvPr/>
        </p:nvSpPr>
        <p:spPr>
          <a:xfrm>
            <a:off x="5938109" y="5382088"/>
            <a:ext cx="79814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5FBC40-6CAF-48D0-AAD1-5A48DDD22A1B}"/>
              </a:ext>
            </a:extLst>
          </p:cNvPr>
          <p:cNvSpPr txBox="1"/>
          <p:nvPr/>
        </p:nvSpPr>
        <p:spPr>
          <a:xfrm>
            <a:off x="6137872" y="5902062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7C7BB5-D8B7-4AEA-BBBA-1A896FE78279}"/>
                  </a:ext>
                </a:extLst>
              </p:cNvPr>
              <p:cNvSpPr txBox="1"/>
              <p:nvPr/>
            </p:nvSpPr>
            <p:spPr>
              <a:xfrm>
                <a:off x="2733570" y="4540560"/>
                <a:ext cx="507805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933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VN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7C7BB5-D8B7-4AEA-BBBA-1A896FE78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570" y="4540560"/>
                <a:ext cx="507805" cy="543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D6073B-F815-4568-8EEF-640518864F0A}"/>
              </a:ext>
            </a:extLst>
          </p:cNvPr>
          <p:cNvCxnSpPr>
            <a:cxnSpLocks/>
          </p:cNvCxnSpPr>
          <p:nvPr/>
        </p:nvCxnSpPr>
        <p:spPr>
          <a:xfrm>
            <a:off x="2987472" y="5408301"/>
            <a:ext cx="17891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A733BE2-8CCA-45EA-BB47-6E532A7EB762}"/>
              </a:ext>
            </a:extLst>
          </p:cNvPr>
          <p:cNvSpPr txBox="1"/>
          <p:nvPr/>
        </p:nvSpPr>
        <p:spPr>
          <a:xfrm>
            <a:off x="7104095" y="4869126"/>
            <a:ext cx="130944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9 180</a:t>
            </a:r>
          </a:p>
        </p:txBody>
      </p:sp>
    </p:spTree>
    <p:extLst>
      <p:ext uri="{BB962C8B-B14F-4D97-AF65-F5344CB8AC3E}">
        <p14:creationId xmlns:p14="http://schemas.microsoft.com/office/powerpoint/2010/main" val="139719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6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>
            <a:extLst>
              <a:ext uri="{FF2B5EF4-FFF2-40B4-BE49-F238E27FC236}">
                <a16:creationId xmlns:a16="http://schemas.microsoft.com/office/drawing/2014/main" id="{66EE2C9A-F3EE-4A82-9EAD-790257C1F0E0}"/>
              </a:ext>
            </a:extLst>
          </p:cNvPr>
          <p:cNvSpPr/>
          <p:nvPr/>
        </p:nvSpPr>
        <p:spPr>
          <a:xfrm>
            <a:off x="8567661" y="1991432"/>
            <a:ext cx="2590800" cy="1281963"/>
          </a:xfrm>
          <a:custGeom>
            <a:avLst/>
            <a:gdLst/>
            <a:ahLst/>
            <a:cxnLst/>
            <a:rect l="l" t="t" r="r" b="b"/>
            <a:pathLst>
              <a:path w="2397103" h="1621313">
                <a:moveTo>
                  <a:pt x="0" y="0"/>
                </a:moveTo>
                <a:lnTo>
                  <a:pt x="2397103" y="0"/>
                </a:lnTo>
                <a:lnTo>
                  <a:pt x="2397103" y="1621313"/>
                </a:lnTo>
                <a:lnTo>
                  <a:pt x="0" y="1621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7044"/>
            </a:stretch>
          </a:blipFill>
        </p:spPr>
        <p:txBody>
          <a:bodyPr/>
          <a:lstStyle/>
          <a:p>
            <a:endParaRPr lang="en-VN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608210" y="1702415"/>
            <a:ext cx="9629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7B5399-D1B4-4618-B441-08B4844FB4CD}"/>
                  </a:ext>
                </a:extLst>
              </p:cNvPr>
              <p:cNvSpPr txBox="1"/>
              <p:nvPr/>
            </p:nvSpPr>
            <p:spPr>
              <a:xfrm>
                <a:off x="980059" y="2171736"/>
                <a:ext cx="3754967" cy="10405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3 876 890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815 066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7 078 738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5 009 077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7B5399-D1B4-4618-B441-08B4844F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9" y="2171736"/>
                <a:ext cx="3754967" cy="1040541"/>
              </a:xfrm>
              <a:prstGeom prst="rect">
                <a:avLst/>
              </a:prstGeom>
              <a:blipFill>
                <a:blip r:embed="rId6"/>
                <a:stretch>
                  <a:fillRect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DB15D1-0EF4-46EB-8272-4EEF5B3D9FF4}"/>
                  </a:ext>
                </a:extLst>
              </p:cNvPr>
              <p:cNvSpPr txBox="1"/>
              <p:nvPr/>
            </p:nvSpPr>
            <p:spPr>
              <a:xfrm>
                <a:off x="8567661" y="2160513"/>
                <a:ext cx="2590800" cy="1037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4 935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32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31 628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48</a:t>
                </a: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0BDB15D1-0EF4-46EB-8272-4EEF5B3D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661" y="2160513"/>
                <a:ext cx="2590800" cy="1037528"/>
              </a:xfrm>
              <a:prstGeom prst="rect">
                <a:avLst/>
              </a:prstGeom>
              <a:blipFill>
                <a:blip r:embed="rId7"/>
                <a:stretch>
                  <a:fillRect b="-16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8EC9C249-AD6E-4787-A578-AC5AF7931F17}"/>
                  </a:ext>
                </a:extLst>
              </p:cNvPr>
              <p:cNvSpPr txBox="1"/>
              <p:nvPr/>
            </p:nvSpPr>
            <p:spPr>
              <a:xfrm>
                <a:off x="5439573" y="2160513"/>
                <a:ext cx="2590800" cy="10360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30 427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4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45 904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8EC9C249-AD6E-4787-A578-AC5AF7931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73" y="2160513"/>
                <a:ext cx="2590800" cy="1036053"/>
              </a:xfrm>
              <a:prstGeom prst="rect">
                <a:avLst/>
              </a:prstGeom>
              <a:blipFill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6">
            <a:extLst>
              <a:ext uri="{FF2B5EF4-FFF2-40B4-BE49-F238E27FC236}">
                <a16:creationId xmlns:a16="http://schemas.microsoft.com/office/drawing/2014/main" id="{7BBAAE8A-D171-40E3-AB3C-901EDF7ECC6F}"/>
              </a:ext>
            </a:extLst>
          </p:cNvPr>
          <p:cNvSpPr txBox="1"/>
          <p:nvPr/>
        </p:nvSpPr>
        <p:spPr>
          <a:xfrm>
            <a:off x="660139" y="3271096"/>
            <a:ext cx="1416941" cy="562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800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8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A566C1-10E2-4CBD-B117-265A9EBC716E}"/>
              </a:ext>
            </a:extLst>
          </p:cNvPr>
          <p:cNvSpPr txBox="1"/>
          <p:nvPr/>
        </p:nvSpPr>
        <p:spPr>
          <a:xfrm>
            <a:off x="5482377" y="3225966"/>
            <a:ext cx="1492286" cy="271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31 628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428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F8BC82-BD8A-42F6-A369-06EDD47BF933}"/>
              </a:ext>
            </a:extLst>
          </p:cNvPr>
          <p:cNvCxnSpPr>
            <a:cxnSpLocks/>
          </p:cNvCxnSpPr>
          <p:nvPr/>
        </p:nvCxnSpPr>
        <p:spPr>
          <a:xfrm>
            <a:off x="7174968" y="3346241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50B01-3706-45EB-BB39-B258102DF1E8}"/>
              </a:ext>
            </a:extLst>
          </p:cNvPr>
          <p:cNvCxnSpPr>
            <a:cxnSpLocks/>
          </p:cNvCxnSpPr>
          <p:nvPr/>
        </p:nvCxnSpPr>
        <p:spPr>
          <a:xfrm>
            <a:off x="7174968" y="3864528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A263CE-5AC8-45AB-855F-2475A780274C}"/>
              </a:ext>
            </a:extLst>
          </p:cNvPr>
          <p:cNvSpPr txBox="1"/>
          <p:nvPr/>
        </p:nvSpPr>
        <p:spPr>
          <a:xfrm>
            <a:off x="7189999" y="3346241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CCF5FB-25FE-4E2A-BF03-79B9A2D38A67}"/>
              </a:ext>
            </a:extLst>
          </p:cNvPr>
          <p:cNvSpPr txBox="1"/>
          <p:nvPr/>
        </p:nvSpPr>
        <p:spPr>
          <a:xfrm>
            <a:off x="7283326" y="3992329"/>
            <a:ext cx="90083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658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0A83D2-9979-4A64-B042-86DBC3C62827}"/>
              </a:ext>
            </a:extLst>
          </p:cNvPr>
          <p:cNvSpPr txBox="1"/>
          <p:nvPr/>
        </p:nvSpPr>
        <p:spPr>
          <a:xfrm>
            <a:off x="5726869" y="4036055"/>
            <a:ext cx="119998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2 82</a:t>
            </a: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97A45EC2-11B1-44E7-90D0-D5C2CFE86A6A}"/>
              </a:ext>
            </a:extLst>
          </p:cNvPr>
          <p:cNvSpPr txBox="1"/>
          <p:nvPr/>
        </p:nvSpPr>
        <p:spPr>
          <a:xfrm>
            <a:off x="2737995" y="3290591"/>
            <a:ext cx="1997031" cy="330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4 935 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9 870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endParaRPr lang="en-US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157 920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6C0DB0-7B7A-4286-BFB3-9BBF3EC50792}"/>
                  </a:ext>
                </a:extLst>
              </p:cNvPr>
              <p:cNvSpPr txBox="1"/>
              <p:nvPr/>
            </p:nvSpPr>
            <p:spPr>
              <a:xfrm>
                <a:off x="3161656" y="3713155"/>
                <a:ext cx="50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VN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6C0DB0-7B7A-4286-BFB3-9BBF3EC50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656" y="3713155"/>
                <a:ext cx="50780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9BD938-9916-4C99-8756-E0699DE1253A}"/>
              </a:ext>
            </a:extLst>
          </p:cNvPr>
          <p:cNvCxnSpPr>
            <a:cxnSpLocks/>
          </p:cNvCxnSpPr>
          <p:nvPr/>
        </p:nvCxnSpPr>
        <p:spPr>
          <a:xfrm>
            <a:off x="3415558" y="4580896"/>
            <a:ext cx="13194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12CE66-E8D1-46D3-A66B-F82BC32C9F58}"/>
              </a:ext>
            </a:extLst>
          </p:cNvPr>
          <p:cNvSpPr txBox="1"/>
          <p:nvPr/>
        </p:nvSpPr>
        <p:spPr>
          <a:xfrm>
            <a:off x="3237115" y="5402366"/>
            <a:ext cx="139809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148</a:t>
            </a: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1EDFFC-3821-41CE-B69F-EA7F319BBA48}"/>
              </a:ext>
            </a:extLst>
          </p:cNvPr>
          <p:cNvCxnSpPr>
            <a:cxnSpLocks/>
          </p:cNvCxnSpPr>
          <p:nvPr/>
        </p:nvCxnSpPr>
        <p:spPr>
          <a:xfrm>
            <a:off x="3415558" y="5915326"/>
            <a:ext cx="13194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3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223</TotalTime>
  <Words>614</Words>
  <Application>Microsoft Office PowerPoint</Application>
  <PresentationFormat>Widescreen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UTM Avo</vt:lpstr>
      <vt:lpstr>Arial</vt:lpstr>
      <vt:lpstr>Calibri</vt:lpstr>
      <vt:lpstr>Aptos</vt:lpstr>
      <vt:lpstr>Cambria Math</vt:lpstr>
      <vt:lpstr>1_Office Theme</vt:lpstr>
      <vt:lpstr>Office Theme</vt:lpstr>
      <vt:lpstr>Theme1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Phuong Vin</cp:lastModifiedBy>
  <cp:revision>21</cp:revision>
  <dcterms:created xsi:type="dcterms:W3CDTF">2023-10-24T04:45:10Z</dcterms:created>
  <dcterms:modified xsi:type="dcterms:W3CDTF">2024-12-09T09:55:55Z</dcterms:modified>
  <cp:category>9Slide.vn</cp:category>
</cp:coreProperties>
</file>