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6" r:id="rId5"/>
    <p:sldId id="313" r:id="rId6"/>
    <p:sldId id="312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263" r:id="rId19"/>
    <p:sldId id="270" r:id="rId20"/>
    <p:sldId id="470" r:id="rId21"/>
    <p:sldId id="471" r:id="rId22"/>
  </p:sldIdLst>
  <p:sldSz cx="12192000" cy="6858000"/>
  <p:notesSz cx="6858000" cy="9144000"/>
  <p:embeddedFontLs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D42"/>
    <a:srgbClr val="720000"/>
    <a:srgbClr val="315329"/>
    <a:srgbClr val="FFFAF7"/>
    <a:srgbClr val="D11535"/>
    <a:srgbClr val="ED7D31"/>
    <a:srgbClr val="333289"/>
    <a:srgbClr val="FFD944"/>
    <a:srgbClr val="310A0D"/>
    <a:srgbClr val="123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0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2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0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43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82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9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4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929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917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823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937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529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05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384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2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453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110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3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5863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395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0" y="1638730"/>
            <a:ext cx="12191999" cy="35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17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3: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 tập viết thư thăm hỏi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883122" y="1209076"/>
            <a:ext cx="236912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LẬP DÀN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1623635" y="2607592"/>
            <a:ext cx="8944728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Nội dung chính: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thăm hỏi: </a:t>
            </a:r>
          </a:p>
          <a:p>
            <a:pPr marL="914400" indent="-401638" algn="just">
              <a:lnSpc>
                <a:spcPct val="125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Chúc mừng thành tích hoặc chia sẻ về chuyện không vui của người nhận thư.</a:t>
            </a:r>
          </a:p>
          <a:p>
            <a:pPr marL="914400" indent="-401638" algn="just">
              <a:lnSpc>
                <a:spcPct val="125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 thăm tình hình hiện tại của người nhận thư. 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Thông tin về tình hình của bản thân: </a:t>
            </a:r>
          </a:p>
          <a:p>
            <a:pPr marL="858838" indent="-346075" algn="just">
              <a:lnSpc>
                <a:spcPct val="125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Sức khoẻ.</a:t>
            </a:r>
          </a:p>
          <a:p>
            <a:pPr marL="858838" indent="-346075" algn="just">
              <a:lnSpc>
                <a:spcPct val="125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Kết quả học tập, rèn luyện. </a:t>
            </a:r>
          </a:p>
        </p:txBody>
      </p:sp>
    </p:spTree>
    <p:extLst>
      <p:ext uri="{BB962C8B-B14F-4D97-AF65-F5344CB8AC3E}">
        <p14:creationId xmlns:p14="http://schemas.microsoft.com/office/powerpoint/2010/main" val="19723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883122" y="1209076"/>
            <a:ext cx="236912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LẬP DÀN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3267535" y="2832459"/>
            <a:ext cx="5656928" cy="17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Kết thúc: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chúc.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 kí và tên của người gửi thư.</a:t>
            </a:r>
          </a:p>
        </p:txBody>
      </p:sp>
    </p:spTree>
    <p:extLst>
      <p:ext uri="{BB962C8B-B14F-4D97-AF65-F5344CB8AC3E}">
        <p14:creationId xmlns:p14="http://schemas.microsoft.com/office/powerpoint/2010/main" val="40402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048687" y="1297989"/>
            <a:ext cx="4094623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HOÀN CHỈNH DÀN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  <a:endParaRPr lang="vi-VN" sz="2489" b="1" kern="0" dirty="0"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2371783" y="2667022"/>
            <a:ext cx="7448434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 đầu: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Ghi chính xác ngày tháng năm em viết thư.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xưng hô với người nhận thư cho phù hợp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ạn thân mến!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5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048687" y="1297989"/>
            <a:ext cx="4094623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HOÀN CHỈNH DÀN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1066798" y="2518679"/>
            <a:ext cx="10058400" cy="33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Nội dung chính: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Nêu rõ mục đích, lí do viết thư: thăm hỏi bạn, thăm hỏi gia đình bạn và chia sẻ với bạn về thảm hoạ động đất mà gia đình bạn, quê hương bạn phải gánh chịu.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Thông báo với bạn về tình hình của em, của gia đình em.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Kể cho bạn nghe tình hình hoạt động của trường, lớp em nhằm chia sẻ với thảm hoạ của quê hương bạn.</a:t>
            </a:r>
          </a:p>
        </p:txBody>
      </p:sp>
    </p:spTree>
    <p:extLst>
      <p:ext uri="{BB962C8B-B14F-4D97-AF65-F5344CB8AC3E}">
        <p14:creationId xmlns:p14="http://schemas.microsoft.com/office/powerpoint/2010/main" val="41662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048687" y="1297989"/>
            <a:ext cx="4094623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HOÀN CHỈNH DÀN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2989115" y="2667022"/>
            <a:ext cx="6213765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Kết thúc: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Chúc sức khoẻ bạn và gia đình bạn.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hứa với bạn.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Kí và ghi rõ họ và tên.</a:t>
            </a:r>
          </a:p>
        </p:txBody>
      </p:sp>
    </p:spTree>
    <p:extLst>
      <p:ext uri="{BB962C8B-B14F-4D97-AF65-F5344CB8AC3E}">
        <p14:creationId xmlns:p14="http://schemas.microsoft.com/office/powerpoint/2010/main" val="30977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205702-437E-F4CF-C58A-802FBF6842B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31FABDF-64ED-C3B7-5B12-A6DFD46C6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EBC0E-0303-844A-AB99-D0329CA1F17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3308;p15">
            <a:extLst>
              <a:ext uri="{FF2B5EF4-FFF2-40B4-BE49-F238E27FC236}">
                <a16:creationId xmlns:a16="http://schemas.microsoft.com/office/drawing/2014/main" id="{0A863856-AF9C-474D-EC1C-5DD954676CEB}"/>
              </a:ext>
            </a:extLst>
          </p:cNvPr>
          <p:cNvSpPr/>
          <p:nvPr/>
        </p:nvSpPr>
        <p:spPr>
          <a:xfrm>
            <a:off x="2145361" y="2191057"/>
            <a:ext cx="7888218" cy="1319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Hoàn chỉnh dàn ý cho </a:t>
            </a:r>
            <a:endParaRPr lang="en-US" sz="28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bài viết thư thăm hỏi</a:t>
            </a:r>
          </a:p>
        </p:txBody>
      </p:sp>
      <p:sp>
        <p:nvSpPr>
          <p:cNvPr id="89" name="Google Shape;3309;p15">
            <a:extLst>
              <a:ext uri="{FF2B5EF4-FFF2-40B4-BE49-F238E27FC236}">
                <a16:creationId xmlns:a16="http://schemas.microsoft.com/office/drawing/2014/main" id="{C7F33D8C-A78E-D5F3-211D-F00E91F6672E}"/>
              </a:ext>
            </a:extLst>
          </p:cNvPr>
          <p:cNvSpPr/>
          <p:nvPr/>
        </p:nvSpPr>
        <p:spPr>
          <a:xfrm>
            <a:off x="2145361" y="3779082"/>
            <a:ext cx="7888218" cy="15914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Chuẩn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pt-BR" sz="2800" i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Trao đổi: Em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0CC90F-5423-9925-73E2-68E1508F137E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4EB1088A-ED80-4F63-3AB9-0E0FE20F3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885718-1E73-13FF-5D25-7975B898CD94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49;p2">
            <a:extLst>
              <a:ext uri="{FF2B5EF4-FFF2-40B4-BE49-F238E27FC236}">
                <a16:creationId xmlns:a16="http://schemas.microsoft.com/office/drawing/2014/main" id="{F14FDD8F-7E40-0ACB-4E06-58277F30B454}"/>
              </a:ext>
            </a:extLst>
          </p:cNvPr>
          <p:cNvSpPr/>
          <p:nvPr/>
        </p:nvSpPr>
        <p:spPr>
          <a:xfrm>
            <a:off x="2001955" y="1317685"/>
            <a:ext cx="8588700" cy="7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89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CÙNG NHẮC LẠI CẤU TẠO CỦA BỨC THƯ</a:t>
            </a:r>
            <a:endParaRPr lang="vi-VN" sz="2489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6" name="Google Shape;450;p2">
            <a:extLst>
              <a:ext uri="{FF2B5EF4-FFF2-40B4-BE49-F238E27FC236}">
                <a16:creationId xmlns:a16="http://schemas.microsoft.com/office/drawing/2014/main" id="{F8876638-6E53-7D4A-D782-CEAF44116AD9}"/>
              </a:ext>
            </a:extLst>
          </p:cNvPr>
          <p:cNvSpPr/>
          <p:nvPr/>
        </p:nvSpPr>
        <p:spPr>
          <a:xfrm>
            <a:off x="1073335" y="2093160"/>
            <a:ext cx="10445940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Địa điểm, thời gian viết thư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1. Lời chào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2.  Lời tự giới thiệu (nếu cần)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Lí do viết thư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3. Lời thăm hỏi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4. Thông tin về tình hình bản thân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5. Lời chúc</a:t>
            </a:r>
          </a:p>
          <a:p>
            <a:pPr algn="r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Chữ kí và tên của người gửi thư</a:t>
            </a:r>
          </a:p>
        </p:txBody>
      </p:sp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57171-02F6-FE0F-5252-A0EF094F4FCE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E5873F0-076F-886F-9665-C5AD2332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916773-61F7-DD9D-9F46-D417CE22945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5152152" y="1163855"/>
            <a:ext cx="188769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1365047" y="1866975"/>
            <a:ext cx="9512559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>
                <a:latin typeface="UTM Avo" panose="02040603050506020204" pitchFamily="18" charset="0"/>
                <a:cs typeface="Arial"/>
                <a:sym typeface="Arial"/>
              </a:rPr>
              <a:t>Tìm ý cho một bức thư thăm hỏi người thân </a:t>
            </a:r>
            <a:endParaRPr lang="vi-VN" sz="2489" b="1" kern="0" dirty="0"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584;p6">
            <a:extLst>
              <a:ext uri="{FF2B5EF4-FFF2-40B4-BE49-F238E27FC236}">
                <a16:creationId xmlns:a16="http://schemas.microsoft.com/office/drawing/2014/main" id="{50DE2DD3-766B-DEDE-8420-76B69EA7EBC9}"/>
              </a:ext>
            </a:extLst>
          </p:cNvPr>
          <p:cNvSpPr/>
          <p:nvPr/>
        </p:nvSpPr>
        <p:spPr>
          <a:xfrm>
            <a:off x="1225693" y="2652813"/>
            <a:ext cx="9740614" cy="33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a) Em viết thư thăm hỏi ai?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b) Vì sao cần viết thư thăm hỏi?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c) Em sẽ viết gì?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+  Nêu lí do viết thư (nếu cần).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+ Chúc mừng hoặc chia sẻ.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+ Thăm hỏi tình hình (sức khoẻ, đời sống, việc làm, việc học,...).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+ Thông tin về tình hình của bản thân.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2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5152152" y="1163855"/>
            <a:ext cx="188769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1365047" y="1866975"/>
            <a:ext cx="9512559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Tìm ý cho một bức thư thăm hỏi người thân </a:t>
            </a:r>
          </a:p>
        </p:txBody>
      </p:sp>
      <p:sp>
        <p:nvSpPr>
          <p:cNvPr id="5" name="Google Shape;584;p6">
            <a:extLst>
              <a:ext uri="{FF2B5EF4-FFF2-40B4-BE49-F238E27FC236}">
                <a16:creationId xmlns:a16="http://schemas.microsoft.com/office/drawing/2014/main" id="{50DE2DD3-766B-DEDE-8420-76B69EA7EBC9}"/>
              </a:ext>
            </a:extLst>
          </p:cNvPr>
          <p:cNvSpPr/>
          <p:nvPr/>
        </p:nvSpPr>
        <p:spPr>
          <a:xfrm>
            <a:off x="1225693" y="2652813"/>
            <a:ext cx="9740614" cy="28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Thăm hỏi người thân (VD: bố, mẹ ở xa nhà; ông, bà, cô, dì, chú, bác không sống cùng em).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Thăm hỏi thầy cô, bạn bè.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Thăm hỏi người khác (VD: chú bộ đội ở đảo Trường Sa, một bạn nhỏ mới đạt thành tích xuất sắc, một bạn nhỏ có hoàn cảnh khó khăn,...).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3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5152152" y="1163855"/>
            <a:ext cx="188769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Tham khảo</a:t>
            </a:r>
          </a:p>
        </p:txBody>
      </p:sp>
      <p:sp>
        <p:nvSpPr>
          <p:cNvPr id="5" name="Google Shape;584;p6">
            <a:extLst>
              <a:ext uri="{FF2B5EF4-FFF2-40B4-BE49-F238E27FC236}">
                <a16:creationId xmlns:a16="http://schemas.microsoft.com/office/drawing/2014/main" id="{50DE2DD3-766B-DEDE-8420-76B69EA7EBC9}"/>
              </a:ext>
            </a:extLst>
          </p:cNvPr>
          <p:cNvSpPr/>
          <p:nvPr/>
        </p:nvSpPr>
        <p:spPr>
          <a:xfrm>
            <a:off x="512617" y="2503636"/>
            <a:ext cx="11166763" cy="33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</a:pP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Đoạn 1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: Hỏi thăm đối tượng nhận thư (người thân, thầy cô, bạn bè…)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Hỏi thăm về tình hình sức khỏe, công việc, học tập, hoạt động mới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Hỏi thăm về người thân xung quanh của người nhận thư</a:t>
            </a:r>
          </a:p>
          <a:p>
            <a:pPr>
              <a:lnSpc>
                <a:spcPct val="125000"/>
              </a:lnSpc>
              <a:buClr>
                <a:srgbClr val="000000"/>
              </a:buClr>
            </a:pP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Đoạn 2: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Tự trình bày về bản thân mình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Sức khỏe, hoạt động, việc học tập của bản thân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Chuyện những người xung quanh bản thân như bố mẹ, bạn bè, trường lớp, vườn cây, thú cưng…</a:t>
            </a:r>
          </a:p>
        </p:txBody>
      </p:sp>
    </p:spTree>
    <p:extLst>
      <p:ext uri="{BB962C8B-B14F-4D97-AF65-F5344CB8AC3E}">
        <p14:creationId xmlns:p14="http://schemas.microsoft.com/office/powerpoint/2010/main" val="2120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5152152" y="1163855"/>
            <a:ext cx="188769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Tham khảo</a:t>
            </a:r>
          </a:p>
        </p:txBody>
      </p:sp>
      <p:sp>
        <p:nvSpPr>
          <p:cNvPr id="5" name="Google Shape;584;p6">
            <a:extLst>
              <a:ext uri="{FF2B5EF4-FFF2-40B4-BE49-F238E27FC236}">
                <a16:creationId xmlns:a16="http://schemas.microsoft.com/office/drawing/2014/main" id="{50DE2DD3-766B-DEDE-8420-76B69EA7EBC9}"/>
              </a:ext>
            </a:extLst>
          </p:cNvPr>
          <p:cNvSpPr/>
          <p:nvPr/>
        </p:nvSpPr>
        <p:spPr>
          <a:xfrm>
            <a:off x="394855" y="2503636"/>
            <a:ext cx="11797145" cy="33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Đoạn 3 (phần chính):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Trình bày về lý do, nội dung bức thư (tùy theo yêu cầu của đề):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Hỏi thăm, chia buồn và động viên người nhận thư đang có chuyện buồn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Chia sẻ và đề nghị cùng nhau thi đua học tập tốt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Hỏi thăm và hẹn về một lần gặp mặt trong thời gian sắp tới (nghỉ hè, Tết Nguyên Đán, sinh nhật…)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Chúc mừng một sự kiện sắp đến (sinh nhật, đạt học bổng, khỏi bệnh…)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8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6">
            <a:extLst>
              <a:ext uri="{FF2B5EF4-FFF2-40B4-BE49-F238E27FC236}">
                <a16:creationId xmlns:a16="http://schemas.microsoft.com/office/drawing/2014/main" id="{C105E349-8210-4CB9-964A-1242520DB814}"/>
              </a:ext>
            </a:extLst>
          </p:cNvPr>
          <p:cNvSpPr/>
          <p:nvPr/>
        </p:nvSpPr>
        <p:spPr>
          <a:xfrm>
            <a:off x="4883122" y="1209076"/>
            <a:ext cx="2369126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LẬP DÀN Ý</a:t>
            </a:r>
          </a:p>
        </p:txBody>
      </p:sp>
      <p:sp>
        <p:nvSpPr>
          <p:cNvPr id="4" name="Google Shape;583;p6">
            <a:extLst>
              <a:ext uri="{FF2B5EF4-FFF2-40B4-BE49-F238E27FC236}">
                <a16:creationId xmlns:a16="http://schemas.microsoft.com/office/drawing/2014/main" id="{7A4DEEB7-F892-FCE0-F84D-6CBFF9EC819B}"/>
              </a:ext>
            </a:extLst>
          </p:cNvPr>
          <p:cNvSpPr/>
          <p:nvPr/>
        </p:nvSpPr>
        <p:spPr>
          <a:xfrm>
            <a:off x="4911436" y="1866975"/>
            <a:ext cx="2369127" cy="636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89" b="1" kern="0" dirty="0">
                <a:latin typeface="UTM Avo" panose="02040603050506020204" pitchFamily="18" charset="0"/>
                <a:cs typeface="Arial"/>
                <a:sym typeface="Arial"/>
              </a:rPr>
              <a:t>Dàn ý mẫu</a:t>
            </a:r>
          </a:p>
        </p:txBody>
      </p:sp>
      <p:sp>
        <p:nvSpPr>
          <p:cNvPr id="10" name="Google Shape;724;p11">
            <a:extLst>
              <a:ext uri="{FF2B5EF4-FFF2-40B4-BE49-F238E27FC236}">
                <a16:creationId xmlns:a16="http://schemas.microsoft.com/office/drawing/2014/main" id="{9FADFAC6-B4E6-0C68-3187-FE3D481D001E}"/>
              </a:ext>
            </a:extLst>
          </p:cNvPr>
          <p:cNvSpPr/>
          <p:nvPr/>
        </p:nvSpPr>
        <p:spPr>
          <a:xfrm>
            <a:off x="2997891" y="2652966"/>
            <a:ext cx="6196216" cy="299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 đầu: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Địa điểm, ngày, tháng, năm viết thư. 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chào. 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 tự giới thiệu (nếu cần). 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Lí do viết thư. </a:t>
            </a:r>
          </a:p>
        </p:txBody>
      </p:sp>
    </p:spTree>
    <p:extLst>
      <p:ext uri="{BB962C8B-B14F-4D97-AF65-F5344CB8AC3E}">
        <p14:creationId xmlns:p14="http://schemas.microsoft.com/office/powerpoint/2010/main" val="40575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17-Bài đọc 4-Buổi sáng đi học</Template>
  <TotalTime>132</TotalTime>
  <Words>772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 Light</vt:lpstr>
      <vt:lpstr>Courier New</vt:lpstr>
      <vt:lpstr>Arial</vt:lpstr>
      <vt:lpstr>Calibri</vt:lpstr>
      <vt:lpstr>Aptos</vt:lpstr>
      <vt:lpstr>UTM Avo</vt:lpstr>
      <vt:lpstr>Office Theme</vt:lpstr>
      <vt:lpstr>2_Office Theme</vt:lpstr>
      <vt:lpstr>Theme1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Monkey</dc:creator>
  <cp:lastModifiedBy>nt Hoa</cp:lastModifiedBy>
  <cp:revision>10</cp:revision>
  <dcterms:created xsi:type="dcterms:W3CDTF">2023-11-08T08:24:43Z</dcterms:created>
  <dcterms:modified xsi:type="dcterms:W3CDTF">2024-12-13T01:23:00Z</dcterms:modified>
</cp:coreProperties>
</file>