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</p:sldMasterIdLst>
  <p:notesMasterIdLst>
    <p:notesMasterId r:id="rId35"/>
  </p:notesMasterIdLst>
  <p:sldIdLst>
    <p:sldId id="256" r:id="rId7"/>
    <p:sldId id="257" r:id="rId8"/>
    <p:sldId id="258" r:id="rId9"/>
    <p:sldId id="355" r:id="rId10"/>
    <p:sldId id="356" r:id="rId11"/>
    <p:sldId id="357" r:id="rId12"/>
    <p:sldId id="358" r:id="rId13"/>
    <p:sldId id="359" r:id="rId14"/>
    <p:sldId id="261" r:id="rId15"/>
    <p:sldId id="262" r:id="rId16"/>
    <p:sldId id="360" r:id="rId17"/>
    <p:sldId id="361" r:id="rId18"/>
    <p:sldId id="278" r:id="rId19"/>
    <p:sldId id="362" r:id="rId20"/>
    <p:sldId id="363" r:id="rId21"/>
    <p:sldId id="364" r:id="rId22"/>
    <p:sldId id="365" r:id="rId23"/>
    <p:sldId id="366" r:id="rId24"/>
    <p:sldId id="367" r:id="rId25"/>
    <p:sldId id="351" r:id="rId26"/>
    <p:sldId id="352" r:id="rId27"/>
    <p:sldId id="368" r:id="rId28"/>
    <p:sldId id="353" r:id="rId29"/>
    <p:sldId id="263" r:id="rId30"/>
    <p:sldId id="264" r:id="rId31"/>
    <p:sldId id="265" r:id="rId32"/>
    <p:sldId id="471" r:id="rId33"/>
    <p:sldId id="269" r:id="rId34"/>
  </p:sldIdLst>
  <p:sldSz cx="12192000" cy="6858000"/>
  <p:notesSz cx="6858000" cy="9144000"/>
  <p:embeddedFontLs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20" Type="http://schemas.openxmlformats.org/officeDocument/2006/relationships/slide" Target="slides/slide14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08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13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5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41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310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445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038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4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24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03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67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69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34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3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7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2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9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8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5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1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8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8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4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5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26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8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505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9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65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8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8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040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578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358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486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0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68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466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814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992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366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8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641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0364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465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12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2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6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56: Luyện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phân số chỉ số phần đã tô màu trong mỗi hình sau: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58002-5B9D-AC54-870A-188AEC8B3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80"/>
          <a:stretch/>
        </p:blipFill>
        <p:spPr>
          <a:xfrm>
            <a:off x="657726" y="2245896"/>
            <a:ext cx="10414783" cy="24728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35BFDC-5099-E41C-596A-0E52A39B10AD}"/>
              </a:ext>
            </a:extLst>
          </p:cNvPr>
          <p:cNvGrpSpPr/>
          <p:nvPr/>
        </p:nvGrpSpPr>
        <p:grpSpPr>
          <a:xfrm>
            <a:off x="1797111" y="4695662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111EC39B-25EE-978E-CB1F-B929056209B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B42227-47BF-C714-542C-DF972A4AB888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341946-9B35-291C-F89D-8C4B42DE4CE6}"/>
              </a:ext>
            </a:extLst>
          </p:cNvPr>
          <p:cNvGrpSpPr/>
          <p:nvPr/>
        </p:nvGrpSpPr>
        <p:grpSpPr>
          <a:xfrm>
            <a:off x="5734374" y="4703894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3208ADC1-B6D8-39EF-A1C8-45EAD31F9E67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27A9BA-4727-0569-35C1-81F8D233C18B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F6E5AC-02BA-7B0A-D927-FA0AB5763E4E}"/>
              </a:ext>
            </a:extLst>
          </p:cNvPr>
          <p:cNvGrpSpPr/>
          <p:nvPr/>
        </p:nvGrpSpPr>
        <p:grpSpPr>
          <a:xfrm>
            <a:off x="9329747" y="4629133"/>
            <a:ext cx="558800" cy="986147"/>
            <a:chOff x="14767785" y="2631219"/>
            <a:chExt cx="945056" cy="2001035"/>
          </a:xfrm>
          <a:solidFill>
            <a:schemeClr val="bg1"/>
          </a:solidFill>
        </p:grpSpPr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BC2B571B-11F2-8D00-091B-466EB59DBF57}"/>
                </a:ext>
              </a:extLst>
            </p:cNvPr>
            <p:cNvSpPr/>
            <p:nvPr/>
          </p:nvSpPr>
          <p:spPr>
            <a:xfrm>
              <a:off x="14767785" y="2631219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C0E419-82A8-2824-8887-D684C67D8E81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phân số chỉ số phần đã tô màu trong mỗi hình sau: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0D83A3-5BB8-4D50-4753-A7E158BD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04" y="2085474"/>
            <a:ext cx="9110485" cy="31282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471A38-B123-3F91-8646-E1B5484BB03D}"/>
              </a:ext>
            </a:extLst>
          </p:cNvPr>
          <p:cNvGrpSpPr/>
          <p:nvPr/>
        </p:nvGrpSpPr>
        <p:grpSpPr>
          <a:xfrm>
            <a:off x="1576501" y="5149540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C199EE1A-4BD7-3CFE-1E04-0307AF62606F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  <a:r>
                <a:rPr lang="en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4076B6-4E82-C564-E1C7-27EEB6266435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D68C4C-B108-A975-8ED6-24BB03F95526}"/>
              </a:ext>
            </a:extLst>
          </p:cNvPr>
          <p:cNvGrpSpPr/>
          <p:nvPr/>
        </p:nvGrpSpPr>
        <p:grpSpPr>
          <a:xfrm>
            <a:off x="4644498" y="5125074"/>
            <a:ext cx="575570" cy="986147"/>
            <a:chOff x="14782800" y="2685264"/>
            <a:chExt cx="973418" cy="2001035"/>
          </a:xfrm>
          <a:solidFill>
            <a:schemeClr val="bg1"/>
          </a:solidFill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8A933D88-0C71-BC87-8331-5D742C826093}"/>
                </a:ext>
              </a:extLst>
            </p:cNvPr>
            <p:cNvSpPr/>
            <p:nvPr/>
          </p:nvSpPr>
          <p:spPr>
            <a:xfrm>
              <a:off x="14782800" y="2685264"/>
              <a:ext cx="973418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  <a:p>
              <a:pPr algn="ctr"/>
              <a:r>
                <a:rPr lang="en-VN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</a:t>
              </a:r>
              <a:r>
                <a:rPr lang="en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657C1B-69E6-FC5B-982C-F2D8C935AEE1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61BC92-E4EB-8DF3-E266-9E3AECD0593F}"/>
              </a:ext>
            </a:extLst>
          </p:cNvPr>
          <p:cNvGrpSpPr/>
          <p:nvPr/>
        </p:nvGrpSpPr>
        <p:grpSpPr>
          <a:xfrm>
            <a:off x="7789490" y="5142856"/>
            <a:ext cx="575570" cy="986147"/>
            <a:chOff x="14782800" y="2685264"/>
            <a:chExt cx="973418" cy="2001035"/>
          </a:xfrm>
          <a:solidFill>
            <a:schemeClr val="bg1"/>
          </a:solidFill>
        </p:grpSpPr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79007373-2F31-7E86-817D-6958FFBBAD3C}"/>
                </a:ext>
              </a:extLst>
            </p:cNvPr>
            <p:cNvSpPr/>
            <p:nvPr/>
          </p:nvSpPr>
          <p:spPr>
            <a:xfrm>
              <a:off x="14782800" y="2685264"/>
              <a:ext cx="973418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VN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</a:t>
              </a:r>
              <a:r>
                <a:rPr lang="en-VN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246653-1D8B-EEAD-D0BE-3FB445B148A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0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phân số chỉ số phần đã tô màu trong mỗi hình sau: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FE89F-D8A1-3A57-8488-0D807392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6" y="2159052"/>
            <a:ext cx="10074442" cy="310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EA3948-95FF-CFDC-FD79-EA5248C3FF43}"/>
              </a:ext>
            </a:extLst>
          </p:cNvPr>
          <p:cNvGrpSpPr/>
          <p:nvPr/>
        </p:nvGrpSpPr>
        <p:grpSpPr>
          <a:xfrm>
            <a:off x="2318956" y="5097313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E8C62B5F-C45E-C858-AF90-9196B1FEFD32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05FC543-FFEC-B03A-0EAC-5AF723A4ABBB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A9CFF-9910-E180-DD45-BC39BE95A506}"/>
              </a:ext>
            </a:extLst>
          </p:cNvPr>
          <p:cNvGrpSpPr/>
          <p:nvPr/>
        </p:nvGrpSpPr>
        <p:grpSpPr>
          <a:xfrm>
            <a:off x="7441831" y="5164109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1F66992C-B619-8EB4-F0B6-B09A746A5C70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9EBC4E-D78E-D8B6-680C-EF625F112437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9409494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thương của mỗi phép chia sau dưới dạng phân số: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7C7651C-F350-3D00-A028-68992F05B510}"/>
              </a:ext>
            </a:extLst>
          </p:cNvPr>
          <p:cNvSpPr txBox="1"/>
          <p:nvPr/>
        </p:nvSpPr>
        <p:spPr>
          <a:xfrm>
            <a:off x="6545182" y="3928872"/>
            <a:ext cx="5297902" cy="27286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endParaRPr sz="800"/>
          </a:p>
        </p:txBody>
      </p:sp>
      <p:sp>
        <p:nvSpPr>
          <p:cNvPr id="5" name="Rounded Rectangle 46">
            <a:extLst>
              <a:ext uri="{FF2B5EF4-FFF2-40B4-BE49-F238E27FC236}">
                <a16:creationId xmlns:a16="http://schemas.microsoft.com/office/drawing/2014/main" id="{FC9EAFFF-2F15-88FC-24E4-0D640ABDAD35}"/>
              </a:ext>
            </a:extLst>
          </p:cNvPr>
          <p:cNvSpPr/>
          <p:nvPr/>
        </p:nvSpPr>
        <p:spPr>
          <a:xfrm>
            <a:off x="1441512" y="2899308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: 8    </a:t>
            </a:r>
          </a:p>
        </p:txBody>
      </p:sp>
      <p:sp>
        <p:nvSpPr>
          <p:cNvPr id="7" name="Rounded Rectangle 48">
            <a:extLst>
              <a:ext uri="{FF2B5EF4-FFF2-40B4-BE49-F238E27FC236}">
                <a16:creationId xmlns:a16="http://schemas.microsoft.com/office/drawing/2014/main" id="{74B85589-7066-C4FC-17DC-59A05BF1E936}"/>
              </a:ext>
            </a:extLst>
          </p:cNvPr>
          <p:cNvSpPr/>
          <p:nvPr/>
        </p:nvSpPr>
        <p:spPr>
          <a:xfrm>
            <a:off x="319746" y="4200577"/>
            <a:ext cx="638602" cy="496505"/>
          </a:xfrm>
          <a:prstGeom prst="roundRect">
            <a:avLst>
              <a:gd name="adj" fmla="val 7436"/>
            </a:avLst>
          </a:prstGeom>
          <a:noFill/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3D29CE-886E-04B4-A617-FE20AE01A2F7}"/>
              </a:ext>
            </a:extLst>
          </p:cNvPr>
          <p:cNvGrpSpPr/>
          <p:nvPr/>
        </p:nvGrpSpPr>
        <p:grpSpPr>
          <a:xfrm>
            <a:off x="2067392" y="2968155"/>
            <a:ext cx="1246172" cy="986147"/>
            <a:chOff x="3685423" y="4078744"/>
            <a:chExt cx="1869258" cy="1479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1A431B-216B-3324-8969-DBFF9FB4E358}"/>
                </a:ext>
              </a:extLst>
            </p:cNvPr>
            <p:cNvGrpSpPr/>
            <p:nvPr/>
          </p:nvGrpSpPr>
          <p:grpSpPr>
            <a:xfrm>
              <a:off x="4392458" y="4078744"/>
              <a:ext cx="1162223" cy="1479220"/>
              <a:chOff x="14782169" y="2805531"/>
              <a:chExt cx="945056" cy="2001035"/>
            </a:xfrm>
            <a:solidFill>
              <a:schemeClr val="bg1"/>
            </a:solidFill>
          </p:grpSpPr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id="{6412298E-89E9-E701-0A99-472425DB2C9A}"/>
                  </a:ext>
                </a:extLst>
              </p:cNvPr>
              <p:cNvSpPr/>
              <p:nvPr/>
            </p:nvSpPr>
            <p:spPr>
              <a:xfrm>
                <a:off x="14782169" y="2805531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AF2C8D9-E44C-4DF3-C271-ADD56D2907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2" y="3782698"/>
                <a:ext cx="56677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id="{60059EE9-116C-A444-443B-B9BE5B1D18DE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25" name="Rounded Rectangle 54">
            <a:extLst>
              <a:ext uri="{FF2B5EF4-FFF2-40B4-BE49-F238E27FC236}">
                <a16:creationId xmlns:a16="http://schemas.microsoft.com/office/drawing/2014/main" id="{6D398A1D-1938-CEE0-9C70-9228792BA162}"/>
              </a:ext>
            </a:extLst>
          </p:cNvPr>
          <p:cNvSpPr/>
          <p:nvPr/>
        </p:nvSpPr>
        <p:spPr>
          <a:xfrm>
            <a:off x="4131673" y="2899308"/>
            <a:ext cx="2185072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 : 15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7382AD-101B-A7FC-2717-BA64664FC923}"/>
              </a:ext>
            </a:extLst>
          </p:cNvPr>
          <p:cNvGrpSpPr/>
          <p:nvPr/>
        </p:nvGrpSpPr>
        <p:grpSpPr>
          <a:xfrm>
            <a:off x="5092061" y="2943698"/>
            <a:ext cx="1246690" cy="986147"/>
            <a:chOff x="3685423" y="4056424"/>
            <a:chExt cx="1870035" cy="1479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820974-BEED-176E-FE23-B3C56A97FEFB}"/>
                </a:ext>
              </a:extLst>
            </p:cNvPr>
            <p:cNvGrpSpPr/>
            <p:nvPr/>
          </p:nvGrpSpPr>
          <p:grpSpPr>
            <a:xfrm>
              <a:off x="4393235" y="4056424"/>
              <a:ext cx="1162223" cy="1479220"/>
              <a:chOff x="14782800" y="2775339"/>
              <a:chExt cx="945056" cy="2001035"/>
            </a:xfrm>
            <a:solidFill>
              <a:schemeClr val="bg1"/>
            </a:solidFill>
          </p:grpSpPr>
          <p:sp>
            <p:nvSpPr>
              <p:cNvPr id="29" name="Rounded Rectangle 58">
                <a:extLst>
                  <a:ext uri="{FF2B5EF4-FFF2-40B4-BE49-F238E27FC236}">
                    <a16:creationId xmlns:a16="http://schemas.microsoft.com/office/drawing/2014/main" id="{BCB25910-E5E2-5F6D-9DFC-6CFB1CEFF5CB}"/>
                  </a:ext>
                </a:extLst>
              </p:cNvPr>
              <p:cNvSpPr/>
              <p:nvPr/>
            </p:nvSpPr>
            <p:spPr>
              <a:xfrm>
                <a:off x="14782800" y="2775339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87FC866-8BF6-ECED-813D-23520E473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64685"/>
                <a:ext cx="56677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Rounded Rectangle 57">
              <a:extLst>
                <a:ext uri="{FF2B5EF4-FFF2-40B4-BE49-F238E27FC236}">
                  <a16:creationId xmlns:a16="http://schemas.microsoft.com/office/drawing/2014/main" id="{D38B7CF6-324D-064F-E09F-C6B9C473A0E2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31" name="Rounded Rectangle 61">
            <a:extLst>
              <a:ext uri="{FF2B5EF4-FFF2-40B4-BE49-F238E27FC236}">
                <a16:creationId xmlns:a16="http://schemas.microsoft.com/office/drawing/2014/main" id="{ED2D18F9-050F-5B47-AC63-B3BCFB89C832}"/>
              </a:ext>
            </a:extLst>
          </p:cNvPr>
          <p:cNvSpPr/>
          <p:nvPr/>
        </p:nvSpPr>
        <p:spPr>
          <a:xfrm>
            <a:off x="7163295" y="288584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: 8  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190E0F-DAEC-5023-23CB-6027B9659698}"/>
              </a:ext>
            </a:extLst>
          </p:cNvPr>
          <p:cNvGrpSpPr/>
          <p:nvPr/>
        </p:nvGrpSpPr>
        <p:grpSpPr>
          <a:xfrm>
            <a:off x="7782090" y="2939109"/>
            <a:ext cx="1246690" cy="986147"/>
            <a:chOff x="3685423" y="4069741"/>
            <a:chExt cx="1870035" cy="14792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968061-8482-76A5-70DA-B5AE29A50D6C}"/>
                </a:ext>
              </a:extLst>
            </p:cNvPr>
            <p:cNvGrpSpPr/>
            <p:nvPr/>
          </p:nvGrpSpPr>
          <p:grpSpPr>
            <a:xfrm>
              <a:off x="4393235" y="4069741"/>
              <a:ext cx="1162223" cy="1479220"/>
              <a:chOff x="14782800" y="2793354"/>
              <a:chExt cx="945056" cy="2001035"/>
            </a:xfrm>
            <a:solidFill>
              <a:schemeClr val="bg1"/>
            </a:solidFill>
          </p:grpSpPr>
          <p:sp>
            <p:nvSpPr>
              <p:cNvPr id="35" name="Rounded Rectangle 65">
                <a:extLst>
                  <a:ext uri="{FF2B5EF4-FFF2-40B4-BE49-F238E27FC236}">
                    <a16:creationId xmlns:a16="http://schemas.microsoft.com/office/drawing/2014/main" id="{F46D2A37-B0C6-DE92-4D17-F36762BA174A}"/>
                  </a:ext>
                </a:extLst>
              </p:cNvPr>
              <p:cNvSpPr/>
              <p:nvPr/>
            </p:nvSpPr>
            <p:spPr>
              <a:xfrm>
                <a:off x="14782800" y="279335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435BC81-E4DA-43F0-224C-EA50EE1060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20474" y="3782698"/>
                <a:ext cx="515252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ounded Rectangle 64">
              <a:extLst>
                <a:ext uri="{FF2B5EF4-FFF2-40B4-BE49-F238E27FC236}">
                  <a16:creationId xmlns:a16="http://schemas.microsoft.com/office/drawing/2014/main" id="{93FF37A0-A8FA-69A4-F00D-C4E8DB415D8D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37" name="Rounded Rectangle 73">
            <a:extLst>
              <a:ext uri="{FF2B5EF4-FFF2-40B4-BE49-F238E27FC236}">
                <a16:creationId xmlns:a16="http://schemas.microsoft.com/office/drawing/2014/main" id="{C5E66032-2185-E267-E593-B2D22F548C15}"/>
              </a:ext>
            </a:extLst>
          </p:cNvPr>
          <p:cNvSpPr/>
          <p:nvPr/>
        </p:nvSpPr>
        <p:spPr>
          <a:xfrm>
            <a:off x="9840780" y="2899308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: 2   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BF8F09-63C8-16A6-1BDF-0EC413557E5F}"/>
              </a:ext>
            </a:extLst>
          </p:cNvPr>
          <p:cNvGrpSpPr/>
          <p:nvPr/>
        </p:nvGrpSpPr>
        <p:grpSpPr>
          <a:xfrm>
            <a:off x="10459575" y="2952576"/>
            <a:ext cx="1246690" cy="986147"/>
            <a:chOff x="3685423" y="4069741"/>
            <a:chExt cx="1870035" cy="14792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65E43B-254D-6E4E-1C6D-C8638C825FCE}"/>
                </a:ext>
              </a:extLst>
            </p:cNvPr>
            <p:cNvGrpSpPr/>
            <p:nvPr/>
          </p:nvGrpSpPr>
          <p:grpSpPr>
            <a:xfrm>
              <a:off x="4393235" y="4069741"/>
              <a:ext cx="1162223" cy="1479220"/>
              <a:chOff x="14782800" y="2793354"/>
              <a:chExt cx="945056" cy="2001035"/>
            </a:xfrm>
            <a:solidFill>
              <a:schemeClr val="bg1"/>
            </a:solidFill>
          </p:grpSpPr>
          <p:sp>
            <p:nvSpPr>
              <p:cNvPr id="41" name="Rounded Rectangle 77">
                <a:extLst>
                  <a:ext uri="{FF2B5EF4-FFF2-40B4-BE49-F238E27FC236}">
                    <a16:creationId xmlns:a16="http://schemas.microsoft.com/office/drawing/2014/main" id="{524C725A-A0DC-6994-BBF6-54E98FB6AF3C}"/>
                  </a:ext>
                </a:extLst>
              </p:cNvPr>
              <p:cNvSpPr/>
              <p:nvPr/>
            </p:nvSpPr>
            <p:spPr>
              <a:xfrm>
                <a:off x="14782800" y="279335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285650A-FBEB-5F8F-5794-93D867183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64683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76">
              <a:extLst>
                <a:ext uri="{FF2B5EF4-FFF2-40B4-BE49-F238E27FC236}">
                  <a16:creationId xmlns:a16="http://schemas.microsoft.com/office/drawing/2014/main" id="{9D004B27-ACDA-5A51-60A8-CEDE648FF2C6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43" name="Freeform 7">
            <a:extLst>
              <a:ext uri="{FF2B5EF4-FFF2-40B4-BE49-F238E27FC236}">
                <a16:creationId xmlns:a16="http://schemas.microsoft.com/office/drawing/2014/main" id="{70E9222D-56E0-6E5A-C1C0-5C21C9A17390}"/>
              </a:ext>
            </a:extLst>
          </p:cNvPr>
          <p:cNvSpPr/>
          <p:nvPr/>
        </p:nvSpPr>
        <p:spPr>
          <a:xfrm>
            <a:off x="6773634" y="2225635"/>
            <a:ext cx="769859" cy="952649"/>
          </a:xfrm>
          <a:custGeom>
            <a:avLst/>
            <a:gdLst/>
            <a:ahLst/>
            <a:cxnLst/>
            <a:rect l="l" t="t" r="r" b="b"/>
            <a:pathLst>
              <a:path w="1812696" h="2243089">
                <a:moveTo>
                  <a:pt x="0" y="0"/>
                </a:moveTo>
                <a:lnTo>
                  <a:pt x="1812696" y="0"/>
                </a:lnTo>
                <a:lnTo>
                  <a:pt x="1812696" y="2243088"/>
                </a:lnTo>
                <a:lnTo>
                  <a:pt x="0" y="224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035F83F1-B319-970A-6D77-7E65DFD1DC04}"/>
              </a:ext>
            </a:extLst>
          </p:cNvPr>
          <p:cNvSpPr/>
          <p:nvPr/>
        </p:nvSpPr>
        <p:spPr>
          <a:xfrm>
            <a:off x="9353893" y="2180460"/>
            <a:ext cx="770715" cy="912764"/>
          </a:xfrm>
          <a:custGeom>
            <a:avLst/>
            <a:gdLst/>
            <a:ahLst/>
            <a:cxnLst/>
            <a:rect l="l" t="t" r="r" b="b"/>
            <a:pathLst>
              <a:path w="1814710" h="2149176">
                <a:moveTo>
                  <a:pt x="0" y="0"/>
                </a:moveTo>
                <a:lnTo>
                  <a:pt x="1814710" y="0"/>
                </a:lnTo>
                <a:lnTo>
                  <a:pt x="1814710" y="2149175"/>
                </a:lnTo>
                <a:lnTo>
                  <a:pt x="0" y="2149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C3CD24E5-E8D1-5AD4-4BBD-7F89D30E7E83}"/>
              </a:ext>
            </a:extLst>
          </p:cNvPr>
          <p:cNvSpPr/>
          <p:nvPr/>
        </p:nvSpPr>
        <p:spPr>
          <a:xfrm>
            <a:off x="1022684" y="2269409"/>
            <a:ext cx="756821" cy="906372"/>
          </a:xfrm>
          <a:custGeom>
            <a:avLst/>
            <a:gdLst/>
            <a:ahLst/>
            <a:cxnLst/>
            <a:rect l="l" t="t" r="r" b="b"/>
            <a:pathLst>
              <a:path w="1781995" h="2134126">
                <a:moveTo>
                  <a:pt x="0" y="0"/>
                </a:moveTo>
                <a:lnTo>
                  <a:pt x="1781995" y="0"/>
                </a:lnTo>
                <a:lnTo>
                  <a:pt x="1781995" y="2134125"/>
                </a:lnTo>
                <a:lnTo>
                  <a:pt x="0" y="2134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id="{E124DDCC-5D9F-0FDF-CB1E-E63CB30A59E4}"/>
              </a:ext>
            </a:extLst>
          </p:cNvPr>
          <p:cNvSpPr/>
          <p:nvPr/>
        </p:nvSpPr>
        <p:spPr>
          <a:xfrm>
            <a:off x="3760598" y="2303633"/>
            <a:ext cx="774815" cy="886136"/>
          </a:xfrm>
          <a:custGeom>
            <a:avLst/>
            <a:gdLst/>
            <a:ahLst/>
            <a:cxnLst/>
            <a:rect l="l" t="t" r="r" b="b"/>
            <a:pathLst>
              <a:path w="1824365" h="2086479">
                <a:moveTo>
                  <a:pt x="0" y="0"/>
                </a:moveTo>
                <a:lnTo>
                  <a:pt x="1824365" y="0"/>
                </a:lnTo>
                <a:lnTo>
                  <a:pt x="1824365" y="2086479"/>
                </a:lnTo>
                <a:lnTo>
                  <a:pt x="0" y="2086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Rounded Rectangle 108">
            <a:extLst>
              <a:ext uri="{FF2B5EF4-FFF2-40B4-BE49-F238E27FC236}">
                <a16:creationId xmlns:a16="http://schemas.microsoft.com/office/drawing/2014/main" id="{824A4FC5-AE68-5270-1953-155225EFA52A}"/>
              </a:ext>
            </a:extLst>
          </p:cNvPr>
          <p:cNvSpPr/>
          <p:nvPr/>
        </p:nvSpPr>
        <p:spPr>
          <a:xfrm>
            <a:off x="1441512" y="491515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: 6   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3A36EA-71C3-4E64-3FD0-7C32B47E0C12}"/>
              </a:ext>
            </a:extLst>
          </p:cNvPr>
          <p:cNvGrpSpPr/>
          <p:nvPr/>
        </p:nvGrpSpPr>
        <p:grpSpPr>
          <a:xfrm>
            <a:off x="2060306" y="4948998"/>
            <a:ext cx="1282444" cy="986147"/>
            <a:chOff x="3685423" y="4040609"/>
            <a:chExt cx="1923666" cy="14792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56C4CD8-834C-BA09-324E-467D3CAA57E3}"/>
                </a:ext>
              </a:extLst>
            </p:cNvPr>
            <p:cNvGrpSpPr/>
            <p:nvPr/>
          </p:nvGrpSpPr>
          <p:grpSpPr>
            <a:xfrm>
              <a:off x="4446866" y="4040609"/>
              <a:ext cx="1162223" cy="1479220"/>
              <a:chOff x="14826410" y="2753946"/>
              <a:chExt cx="945056" cy="2001035"/>
            </a:xfrm>
            <a:solidFill>
              <a:schemeClr val="bg1"/>
            </a:solidFill>
          </p:grpSpPr>
          <p:sp>
            <p:nvSpPr>
              <p:cNvPr id="51" name="Rounded Rectangle 112">
                <a:extLst>
                  <a:ext uri="{FF2B5EF4-FFF2-40B4-BE49-F238E27FC236}">
                    <a16:creationId xmlns:a16="http://schemas.microsoft.com/office/drawing/2014/main" id="{C462F7D2-55CF-14E9-763E-1298FA5C3B07}"/>
                  </a:ext>
                </a:extLst>
              </p:cNvPr>
              <p:cNvSpPr/>
              <p:nvPr/>
            </p:nvSpPr>
            <p:spPr>
              <a:xfrm>
                <a:off x="14826410" y="2753946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E677565-89F0-8CFA-C475-054D0BD290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20474" y="3764686"/>
                <a:ext cx="515252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Rounded Rectangle 111">
              <a:extLst>
                <a:ext uri="{FF2B5EF4-FFF2-40B4-BE49-F238E27FC236}">
                  <a16:creationId xmlns:a16="http://schemas.microsoft.com/office/drawing/2014/main" id="{63699A7C-199E-6C1F-3B88-E13EBCC8C143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53" name="Rounded Rectangle 114">
            <a:extLst>
              <a:ext uri="{FF2B5EF4-FFF2-40B4-BE49-F238E27FC236}">
                <a16:creationId xmlns:a16="http://schemas.microsoft.com/office/drawing/2014/main" id="{56974654-9EB3-7E26-080B-AF0A8C959065}"/>
              </a:ext>
            </a:extLst>
          </p:cNvPr>
          <p:cNvSpPr/>
          <p:nvPr/>
        </p:nvSpPr>
        <p:spPr>
          <a:xfrm>
            <a:off x="9493310" y="4915151"/>
            <a:ext cx="2030869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1  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518632-292F-3266-69B0-2FD56B722E71}"/>
              </a:ext>
            </a:extLst>
          </p:cNvPr>
          <p:cNvGrpSpPr/>
          <p:nvPr/>
        </p:nvGrpSpPr>
        <p:grpSpPr>
          <a:xfrm>
            <a:off x="10277490" y="4978709"/>
            <a:ext cx="1246690" cy="986147"/>
            <a:chOff x="3685423" y="4069741"/>
            <a:chExt cx="1870035" cy="14792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30F9C6D-8A17-2137-741D-CBFEC29D0D07}"/>
                </a:ext>
              </a:extLst>
            </p:cNvPr>
            <p:cNvGrpSpPr/>
            <p:nvPr/>
          </p:nvGrpSpPr>
          <p:grpSpPr>
            <a:xfrm>
              <a:off x="4393235" y="4069741"/>
              <a:ext cx="1162223" cy="1479220"/>
              <a:chOff x="14782800" y="2793354"/>
              <a:chExt cx="945056" cy="2001035"/>
            </a:xfrm>
            <a:solidFill>
              <a:schemeClr val="bg1"/>
            </a:solidFill>
          </p:grpSpPr>
          <p:sp>
            <p:nvSpPr>
              <p:cNvPr id="57" name="Rounded Rectangle 118">
                <a:extLst>
                  <a:ext uri="{FF2B5EF4-FFF2-40B4-BE49-F238E27FC236}">
                    <a16:creationId xmlns:a16="http://schemas.microsoft.com/office/drawing/2014/main" id="{46720EF2-9284-41FF-7DE9-E5D821F7872D}"/>
                  </a:ext>
                </a:extLst>
              </p:cNvPr>
              <p:cNvSpPr/>
              <p:nvPr/>
            </p:nvSpPr>
            <p:spPr>
              <a:xfrm>
                <a:off x="14782800" y="279335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16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CE29261-A41E-327F-260B-BF7BA32CA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64685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ounded Rectangle 117">
              <a:extLst>
                <a:ext uri="{FF2B5EF4-FFF2-40B4-BE49-F238E27FC236}">
                  <a16:creationId xmlns:a16="http://schemas.microsoft.com/office/drawing/2014/main" id="{9BCDB7C6-E43E-5EAF-094F-DA1718863ABF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59" name="Rounded Rectangle 120">
            <a:extLst>
              <a:ext uri="{FF2B5EF4-FFF2-40B4-BE49-F238E27FC236}">
                <a16:creationId xmlns:a16="http://schemas.microsoft.com/office/drawing/2014/main" id="{F41AD85E-CBB5-D77C-524F-1E2A86419E20}"/>
              </a:ext>
            </a:extLst>
          </p:cNvPr>
          <p:cNvSpPr/>
          <p:nvPr/>
        </p:nvSpPr>
        <p:spPr>
          <a:xfrm>
            <a:off x="6814432" y="491515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: 9  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8BD111-C53E-8BC6-6188-1DAE964AFF20}"/>
              </a:ext>
            </a:extLst>
          </p:cNvPr>
          <p:cNvGrpSpPr/>
          <p:nvPr/>
        </p:nvGrpSpPr>
        <p:grpSpPr>
          <a:xfrm>
            <a:off x="7433226" y="4986175"/>
            <a:ext cx="1246690" cy="986147"/>
            <a:chOff x="3685423" y="4096375"/>
            <a:chExt cx="1870035" cy="14792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CFA6DD-B219-6590-C04D-47AEE6D56EA1}"/>
                </a:ext>
              </a:extLst>
            </p:cNvPr>
            <p:cNvGrpSpPr/>
            <p:nvPr/>
          </p:nvGrpSpPr>
          <p:grpSpPr>
            <a:xfrm>
              <a:off x="4393235" y="4096375"/>
              <a:ext cx="1162223" cy="1479220"/>
              <a:chOff x="14782800" y="2829384"/>
              <a:chExt cx="945056" cy="2001035"/>
            </a:xfrm>
            <a:solidFill>
              <a:schemeClr val="bg1"/>
            </a:solidFill>
          </p:grpSpPr>
          <p:sp>
            <p:nvSpPr>
              <p:cNvPr id="63" name="Rounded Rectangle 124">
                <a:extLst>
                  <a:ext uri="{FF2B5EF4-FFF2-40B4-BE49-F238E27FC236}">
                    <a16:creationId xmlns:a16="http://schemas.microsoft.com/office/drawing/2014/main" id="{51A9AB66-6EFE-67ED-5F72-914054A974AD}"/>
                  </a:ext>
                </a:extLst>
              </p:cNvPr>
              <p:cNvSpPr/>
              <p:nvPr/>
            </p:nvSpPr>
            <p:spPr>
              <a:xfrm>
                <a:off x="14782800" y="282938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 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3A9EF2C-C090-9A80-C93D-5E534B0EB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82699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Rounded Rectangle 123">
              <a:extLst>
                <a:ext uri="{FF2B5EF4-FFF2-40B4-BE49-F238E27FC236}">
                  <a16:creationId xmlns:a16="http://schemas.microsoft.com/office/drawing/2014/main" id="{F51F373B-7524-ABA2-13F3-8A8AF91ED2A7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65" name="Rounded Rectangle 126">
            <a:extLst>
              <a:ext uri="{FF2B5EF4-FFF2-40B4-BE49-F238E27FC236}">
                <a16:creationId xmlns:a16="http://schemas.microsoft.com/office/drawing/2014/main" id="{CDACF96E-708E-0FB0-C288-2B8296F4DFB9}"/>
              </a:ext>
            </a:extLst>
          </p:cNvPr>
          <p:cNvSpPr/>
          <p:nvPr/>
        </p:nvSpPr>
        <p:spPr>
          <a:xfrm>
            <a:off x="4113639" y="491515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: 2   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F06453-84F8-9E0F-C030-29675BF39390}"/>
              </a:ext>
            </a:extLst>
          </p:cNvPr>
          <p:cNvGrpSpPr/>
          <p:nvPr/>
        </p:nvGrpSpPr>
        <p:grpSpPr>
          <a:xfrm>
            <a:off x="4732434" y="4977297"/>
            <a:ext cx="1255568" cy="986147"/>
            <a:chOff x="3685423" y="4083058"/>
            <a:chExt cx="1883352" cy="147922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AA6EDC2-02FC-31DF-5DCA-996FEFCD7D43}"/>
                </a:ext>
              </a:extLst>
            </p:cNvPr>
            <p:cNvGrpSpPr/>
            <p:nvPr/>
          </p:nvGrpSpPr>
          <p:grpSpPr>
            <a:xfrm>
              <a:off x="4406552" y="4083058"/>
              <a:ext cx="1162223" cy="1479220"/>
              <a:chOff x="14793629" y="2811369"/>
              <a:chExt cx="945056" cy="2001035"/>
            </a:xfrm>
            <a:solidFill>
              <a:schemeClr val="bg1"/>
            </a:solidFill>
          </p:grpSpPr>
          <p:sp>
            <p:nvSpPr>
              <p:cNvPr id="69" name="Rounded Rectangle 130">
                <a:extLst>
                  <a:ext uri="{FF2B5EF4-FFF2-40B4-BE49-F238E27FC236}">
                    <a16:creationId xmlns:a16="http://schemas.microsoft.com/office/drawing/2014/main" id="{A95A8A3E-1B05-E108-7B1E-6ACF1079CB7C}"/>
                  </a:ext>
                </a:extLst>
              </p:cNvPr>
              <p:cNvSpPr/>
              <p:nvPr/>
            </p:nvSpPr>
            <p:spPr>
              <a:xfrm>
                <a:off x="14793629" y="2811369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CD7581D-F1CC-5AEB-7A4B-BEEE4D0B0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82699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129">
              <a:extLst>
                <a:ext uri="{FF2B5EF4-FFF2-40B4-BE49-F238E27FC236}">
                  <a16:creationId xmlns:a16="http://schemas.microsoft.com/office/drawing/2014/main" id="{A5BD9CC4-722E-FB12-A344-20E07A0A2B50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71" name="Freeform 9">
            <a:extLst>
              <a:ext uri="{FF2B5EF4-FFF2-40B4-BE49-F238E27FC236}">
                <a16:creationId xmlns:a16="http://schemas.microsoft.com/office/drawing/2014/main" id="{AA129C6B-4EA1-90DC-AAC2-76339EEEC813}"/>
              </a:ext>
            </a:extLst>
          </p:cNvPr>
          <p:cNvSpPr/>
          <p:nvPr/>
        </p:nvSpPr>
        <p:spPr>
          <a:xfrm>
            <a:off x="6388194" y="4192145"/>
            <a:ext cx="788058" cy="1013579"/>
          </a:xfrm>
          <a:custGeom>
            <a:avLst/>
            <a:gdLst/>
            <a:ahLst/>
            <a:cxnLst/>
            <a:rect l="l" t="t" r="r" b="b"/>
            <a:pathLst>
              <a:path w="1688769" h="2172050">
                <a:moveTo>
                  <a:pt x="0" y="0"/>
                </a:moveTo>
                <a:lnTo>
                  <a:pt x="1688769" y="0"/>
                </a:lnTo>
                <a:lnTo>
                  <a:pt x="1688769" y="2172050"/>
                </a:lnTo>
                <a:lnTo>
                  <a:pt x="0" y="2172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2" name="Freeform 10">
            <a:extLst>
              <a:ext uri="{FF2B5EF4-FFF2-40B4-BE49-F238E27FC236}">
                <a16:creationId xmlns:a16="http://schemas.microsoft.com/office/drawing/2014/main" id="{57914EC8-A983-7083-0AF1-B22CA0A7607E}"/>
              </a:ext>
            </a:extLst>
          </p:cNvPr>
          <p:cNvSpPr/>
          <p:nvPr/>
        </p:nvSpPr>
        <p:spPr>
          <a:xfrm>
            <a:off x="1216562" y="4224581"/>
            <a:ext cx="879498" cy="928843"/>
          </a:xfrm>
          <a:custGeom>
            <a:avLst/>
            <a:gdLst/>
            <a:ahLst/>
            <a:cxnLst/>
            <a:rect l="l" t="t" r="r" b="b"/>
            <a:pathLst>
              <a:path w="1884722" h="1990465">
                <a:moveTo>
                  <a:pt x="0" y="0"/>
                </a:moveTo>
                <a:lnTo>
                  <a:pt x="1884722" y="0"/>
                </a:lnTo>
                <a:lnTo>
                  <a:pt x="1884722" y="1990465"/>
                </a:lnTo>
                <a:lnTo>
                  <a:pt x="0" y="19904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5334DBD0-2F3A-2144-D88D-05E87A3782EA}"/>
              </a:ext>
            </a:extLst>
          </p:cNvPr>
          <p:cNvSpPr/>
          <p:nvPr/>
        </p:nvSpPr>
        <p:spPr>
          <a:xfrm>
            <a:off x="3587757" y="4081988"/>
            <a:ext cx="857819" cy="1071436"/>
          </a:xfrm>
          <a:custGeom>
            <a:avLst/>
            <a:gdLst/>
            <a:ahLst/>
            <a:cxnLst/>
            <a:rect l="l" t="t" r="r" b="b"/>
            <a:pathLst>
              <a:path w="1838264" h="2296036">
                <a:moveTo>
                  <a:pt x="0" y="0"/>
                </a:moveTo>
                <a:lnTo>
                  <a:pt x="1838264" y="0"/>
                </a:lnTo>
                <a:lnTo>
                  <a:pt x="1838264" y="2296036"/>
                </a:lnTo>
                <a:lnTo>
                  <a:pt x="0" y="2296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Freeform 12">
            <a:extLst>
              <a:ext uri="{FF2B5EF4-FFF2-40B4-BE49-F238E27FC236}">
                <a16:creationId xmlns:a16="http://schemas.microsoft.com/office/drawing/2014/main" id="{89DFCF32-1855-353B-2F6A-EE273D7080C7}"/>
              </a:ext>
            </a:extLst>
          </p:cNvPr>
          <p:cNvSpPr/>
          <p:nvPr/>
        </p:nvSpPr>
        <p:spPr>
          <a:xfrm>
            <a:off x="9014202" y="4021704"/>
            <a:ext cx="864029" cy="1172890"/>
          </a:xfrm>
          <a:custGeom>
            <a:avLst/>
            <a:gdLst/>
            <a:ahLst/>
            <a:cxnLst/>
            <a:rect l="l" t="t" r="r" b="b"/>
            <a:pathLst>
              <a:path w="1851571" h="2513445">
                <a:moveTo>
                  <a:pt x="0" y="0"/>
                </a:moveTo>
                <a:lnTo>
                  <a:pt x="1851571" y="0"/>
                </a:lnTo>
                <a:lnTo>
                  <a:pt x="1851571" y="2513445"/>
                </a:lnTo>
                <a:lnTo>
                  <a:pt x="0" y="25134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Rounded Rectangle 47">
            <a:extLst>
              <a:ext uri="{FF2B5EF4-FFF2-40B4-BE49-F238E27FC236}">
                <a16:creationId xmlns:a16="http://schemas.microsoft.com/office/drawing/2014/main" id="{2B4E2FCD-8D48-3FD6-8EB0-983CACCDF4D0}"/>
              </a:ext>
            </a:extLst>
          </p:cNvPr>
          <p:cNvSpPr/>
          <p:nvPr/>
        </p:nvSpPr>
        <p:spPr>
          <a:xfrm>
            <a:off x="303704" y="2423551"/>
            <a:ext cx="638602" cy="496505"/>
          </a:xfrm>
          <a:prstGeom prst="roundRect">
            <a:avLst>
              <a:gd name="adj" fmla="val 7436"/>
            </a:avLst>
          </a:prstGeom>
          <a:noFill/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 </a:t>
            </a:r>
          </a:p>
        </p:txBody>
      </p:sp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  <p:bldP spid="25" grpId="0" animBg="1"/>
      <p:bldP spid="31" grpId="0" animBg="1"/>
      <p:bldP spid="37" grpId="0" animBg="1"/>
      <p:bldP spid="47" grpId="0" animBg="1"/>
      <p:bldP spid="53" grpId="0" animBg="1"/>
      <p:bldP spid="59" grpId="0" animBg="1"/>
      <p:bldP spid="65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627908"/>
            <a:ext cx="10158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Viết mỗi phân số sau dưới dạng thương của hai số tự nhiên (theo mẫu):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764674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1A7DAA-5F04-0648-08C4-E571ECD4529F}"/>
              </a:ext>
            </a:extLst>
          </p:cNvPr>
          <p:cNvGrpSpPr/>
          <p:nvPr/>
        </p:nvGrpSpPr>
        <p:grpSpPr>
          <a:xfrm>
            <a:off x="4195180" y="2570883"/>
            <a:ext cx="3564020" cy="1056160"/>
            <a:chOff x="5486951" y="6293387"/>
            <a:chExt cx="3699569" cy="1584240"/>
          </a:xfrm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C88F9AB5-7491-66DA-6968-E954F71F3411}"/>
                </a:ext>
              </a:extLst>
            </p:cNvPr>
            <p:cNvSpPr/>
            <p:nvPr/>
          </p:nvSpPr>
          <p:spPr>
            <a:xfrm>
              <a:off x="5486951" y="6293387"/>
              <a:ext cx="3699569" cy="1524000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Mẫu:	 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5 : 7 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210F89-611C-7D76-0937-C1CC19AF6039}"/>
                </a:ext>
              </a:extLst>
            </p:cNvPr>
            <p:cNvGrpSpPr/>
            <p:nvPr/>
          </p:nvGrpSpPr>
          <p:grpSpPr>
            <a:xfrm>
              <a:off x="6985201" y="6398407"/>
              <a:ext cx="685800" cy="1479220"/>
              <a:chOff x="13192662" y="2672991"/>
              <a:chExt cx="945056" cy="2001035"/>
            </a:xfrm>
            <a:noFill/>
          </p:grpSpPr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732AB797-6AC3-EF26-50AE-9D9831BBB7DE}"/>
                  </a:ext>
                </a:extLst>
              </p:cNvPr>
              <p:cNvSpPr/>
              <p:nvPr/>
            </p:nvSpPr>
            <p:spPr>
              <a:xfrm>
                <a:off x="13192662" y="2672991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B5113C6-89AE-3603-7446-940F13B8A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37645" y="3655493"/>
                <a:ext cx="655088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49F213-00F5-94FB-8916-ED106F92E52F}"/>
              </a:ext>
            </a:extLst>
          </p:cNvPr>
          <p:cNvGrpSpPr/>
          <p:nvPr/>
        </p:nvGrpSpPr>
        <p:grpSpPr>
          <a:xfrm>
            <a:off x="1285288" y="4522005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5" name="Rounded Rectangle 24">
              <a:extLst>
                <a:ext uri="{FF2B5EF4-FFF2-40B4-BE49-F238E27FC236}">
                  <a16:creationId xmlns:a16="http://schemas.microsoft.com/office/drawing/2014/main" id="{A964B9FB-006E-7084-E3D5-D9DA2AE87920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FB6130-F5CE-D2B9-04FB-805D543D7BD9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B39216-A815-A8DC-1A54-8B22114F52F2}"/>
              </a:ext>
            </a:extLst>
          </p:cNvPr>
          <p:cNvGrpSpPr/>
          <p:nvPr/>
        </p:nvGrpSpPr>
        <p:grpSpPr>
          <a:xfrm>
            <a:off x="4013953" y="4522005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8" name="Rounded Rectangle 27">
              <a:extLst>
                <a:ext uri="{FF2B5EF4-FFF2-40B4-BE49-F238E27FC236}">
                  <a16:creationId xmlns:a16="http://schemas.microsoft.com/office/drawing/2014/main" id="{AEA5076F-E817-F96B-1BD1-44A631575629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8E244B-7329-3E84-9247-47DACD42A842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3F163B-80A8-FA8A-D6DE-AD07CF136086}"/>
              </a:ext>
            </a:extLst>
          </p:cNvPr>
          <p:cNvGrpSpPr/>
          <p:nvPr/>
        </p:nvGrpSpPr>
        <p:grpSpPr>
          <a:xfrm>
            <a:off x="6957189" y="4468384"/>
            <a:ext cx="802011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21" name="Rounded Rectangle 30">
              <a:extLst>
                <a:ext uri="{FF2B5EF4-FFF2-40B4-BE49-F238E27FC236}">
                  <a16:creationId xmlns:a16="http://schemas.microsoft.com/office/drawing/2014/main" id="{7319C11E-864E-AF9F-B20B-A3FFB4AEC580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 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F4936C-BA56-C43D-553B-6805626807A3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AD7ABDE-0492-8E59-BC6C-FE461FE942E9}"/>
              </a:ext>
            </a:extLst>
          </p:cNvPr>
          <p:cNvGrpSpPr/>
          <p:nvPr/>
        </p:nvGrpSpPr>
        <p:grpSpPr>
          <a:xfrm>
            <a:off x="9472957" y="4468384"/>
            <a:ext cx="802011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78" name="Rounded Rectangle 33">
              <a:extLst>
                <a:ext uri="{FF2B5EF4-FFF2-40B4-BE49-F238E27FC236}">
                  <a16:creationId xmlns:a16="http://schemas.microsoft.com/office/drawing/2014/main" id="{DF9DFF46-29E3-B678-C571-F75BBB7C9042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</a:t>
              </a:r>
            </a:p>
            <a:p>
              <a:pPr algn="ctr"/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BF98D3-9A36-09C8-6E36-64A93F3E614A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FBE981-6052-FD29-C653-68398998DAAB}"/>
              </a:ext>
            </a:extLst>
          </p:cNvPr>
          <p:cNvGrpSpPr/>
          <p:nvPr/>
        </p:nvGrpSpPr>
        <p:grpSpPr>
          <a:xfrm>
            <a:off x="706226" y="4497937"/>
            <a:ext cx="2266791" cy="1054343"/>
            <a:chOff x="2039665" y="6719005"/>
            <a:chExt cx="2821167" cy="1581514"/>
          </a:xfrm>
        </p:grpSpPr>
        <p:sp>
          <p:nvSpPr>
            <p:cNvPr id="81" name="Rounded Rectangle 36">
              <a:extLst>
                <a:ext uri="{FF2B5EF4-FFF2-40B4-BE49-F238E27FC236}">
                  <a16:creationId xmlns:a16="http://schemas.microsoft.com/office/drawing/2014/main" id="{E4723AE6-8555-C350-0DB6-6DC4366892EF}"/>
                </a:ext>
              </a:extLst>
            </p:cNvPr>
            <p:cNvSpPr/>
            <p:nvPr/>
          </p:nvSpPr>
          <p:spPr>
            <a:xfrm>
              <a:off x="2039665" y="6719005"/>
              <a:ext cx="2821167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1 : 2 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1F4DE4C-BADF-9C5E-B87F-07CADACA49B9}"/>
                </a:ext>
              </a:extLst>
            </p:cNvPr>
            <p:cNvGrpSpPr/>
            <p:nvPr/>
          </p:nvGrpSpPr>
          <p:grpSpPr>
            <a:xfrm>
              <a:off x="2287791" y="6835704"/>
              <a:ext cx="796883" cy="1464815"/>
              <a:chOff x="11493601" y="2759331"/>
              <a:chExt cx="945056" cy="1981549"/>
            </a:xfrm>
            <a:noFill/>
          </p:grpSpPr>
          <p:sp>
            <p:nvSpPr>
              <p:cNvPr id="83" name="Rounded Rectangle 38">
                <a:extLst>
                  <a:ext uri="{FF2B5EF4-FFF2-40B4-BE49-F238E27FC236}">
                    <a16:creationId xmlns:a16="http://schemas.microsoft.com/office/drawing/2014/main" id="{6D52F49E-AC29-B6D7-DE0C-5D00C8560337}"/>
                  </a:ext>
                </a:extLst>
              </p:cNvPr>
              <p:cNvSpPr/>
              <p:nvPr/>
            </p:nvSpPr>
            <p:spPr>
              <a:xfrm>
                <a:off x="11493601" y="2759331"/>
                <a:ext cx="945056" cy="1981549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6766B19-36E2-520F-3173-EECF7D64B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63922" y="3738888"/>
                <a:ext cx="655088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7C68DA-104D-E5D9-072C-C284D2DB8782}"/>
              </a:ext>
            </a:extLst>
          </p:cNvPr>
          <p:cNvGrpSpPr/>
          <p:nvPr/>
        </p:nvGrpSpPr>
        <p:grpSpPr>
          <a:xfrm>
            <a:off x="3458442" y="4503772"/>
            <a:ext cx="2266791" cy="1051987"/>
            <a:chOff x="2063553" y="6789014"/>
            <a:chExt cx="2821167" cy="1577981"/>
          </a:xfrm>
        </p:grpSpPr>
        <p:sp>
          <p:nvSpPr>
            <p:cNvPr id="86" name="Rounded Rectangle 41">
              <a:extLst>
                <a:ext uri="{FF2B5EF4-FFF2-40B4-BE49-F238E27FC236}">
                  <a16:creationId xmlns:a16="http://schemas.microsoft.com/office/drawing/2014/main" id="{30A1BBEB-8D9B-93D4-BA14-901EF2981AE9}"/>
                </a:ext>
              </a:extLst>
            </p:cNvPr>
            <p:cNvSpPr/>
            <p:nvPr/>
          </p:nvSpPr>
          <p:spPr>
            <a:xfrm>
              <a:off x="2063553" y="6789014"/>
              <a:ext cx="2821167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3 : 4 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60D44CC-4AD7-18EB-F5A2-8EEF9EC8EAF8}"/>
                </a:ext>
              </a:extLst>
            </p:cNvPr>
            <p:cNvGrpSpPr/>
            <p:nvPr/>
          </p:nvGrpSpPr>
          <p:grpSpPr>
            <a:xfrm>
              <a:off x="2454710" y="6887775"/>
              <a:ext cx="796883" cy="1479220"/>
              <a:chOff x="11691556" y="2829770"/>
              <a:chExt cx="945056" cy="2001035"/>
            </a:xfrm>
            <a:noFill/>
          </p:grpSpPr>
          <p:sp>
            <p:nvSpPr>
              <p:cNvPr id="88" name="Rounded Rectangle 43">
                <a:extLst>
                  <a:ext uri="{FF2B5EF4-FFF2-40B4-BE49-F238E27FC236}">
                    <a16:creationId xmlns:a16="http://schemas.microsoft.com/office/drawing/2014/main" id="{754EF32A-F722-DABE-CA92-D3A248EA984D}"/>
                  </a:ext>
                </a:extLst>
              </p:cNvPr>
              <p:cNvSpPr/>
              <p:nvPr/>
            </p:nvSpPr>
            <p:spPr>
              <a:xfrm>
                <a:off x="11691556" y="2829770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C7B9045C-BE42-1607-7ED8-1CCCA0AAE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3050" y="3843339"/>
                <a:ext cx="655088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EF9A3A8-FCB3-8C5A-1B0D-A3CE1EACAB2B}"/>
              </a:ext>
            </a:extLst>
          </p:cNvPr>
          <p:cNvGrpSpPr/>
          <p:nvPr/>
        </p:nvGrpSpPr>
        <p:grpSpPr>
          <a:xfrm>
            <a:off x="6184816" y="4475373"/>
            <a:ext cx="2346756" cy="1079410"/>
            <a:chOff x="2082525" y="6736173"/>
            <a:chExt cx="2920689" cy="1619115"/>
          </a:xfrm>
        </p:grpSpPr>
        <p:sp>
          <p:nvSpPr>
            <p:cNvPr id="91" name="Rounded Rectangle 46">
              <a:extLst>
                <a:ext uri="{FF2B5EF4-FFF2-40B4-BE49-F238E27FC236}">
                  <a16:creationId xmlns:a16="http://schemas.microsoft.com/office/drawing/2014/main" id="{6326E1BA-1BEE-413E-B4E4-37C1943CC0A6}"/>
                </a:ext>
              </a:extLst>
            </p:cNvPr>
            <p:cNvSpPr/>
            <p:nvPr/>
          </p:nvSpPr>
          <p:spPr>
            <a:xfrm>
              <a:off x="2082525" y="6736173"/>
              <a:ext cx="2920689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3 : 10 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B782FE8-2AC2-26E7-B2E6-C7B3F794EDB7}"/>
                </a:ext>
              </a:extLst>
            </p:cNvPr>
            <p:cNvGrpSpPr/>
            <p:nvPr/>
          </p:nvGrpSpPr>
          <p:grpSpPr>
            <a:xfrm>
              <a:off x="2342152" y="6876068"/>
              <a:ext cx="894610" cy="1479220"/>
              <a:chOff x="11558064" y="2813932"/>
              <a:chExt cx="1060954" cy="2001035"/>
            </a:xfrm>
            <a:noFill/>
          </p:grpSpPr>
          <p:sp>
            <p:nvSpPr>
              <p:cNvPr id="93" name="Rounded Rectangle 48">
                <a:extLst>
                  <a:ext uri="{FF2B5EF4-FFF2-40B4-BE49-F238E27FC236}">
                    <a16:creationId xmlns:a16="http://schemas.microsoft.com/office/drawing/2014/main" id="{5703B5E9-A6E0-1D29-35BD-9067093CDA7F}"/>
                  </a:ext>
                </a:extLst>
              </p:cNvPr>
              <p:cNvSpPr/>
              <p:nvPr/>
            </p:nvSpPr>
            <p:spPr>
              <a:xfrm>
                <a:off x="11558064" y="2813932"/>
                <a:ext cx="1060954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 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6D5AD9E-F644-97D5-8909-C821C1004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60365" y="3796436"/>
                <a:ext cx="71977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0F7BF17-53A0-5105-4C7B-D353397AFD99}"/>
              </a:ext>
            </a:extLst>
          </p:cNvPr>
          <p:cNvGrpSpPr/>
          <p:nvPr/>
        </p:nvGrpSpPr>
        <p:grpSpPr>
          <a:xfrm>
            <a:off x="8995013" y="4419601"/>
            <a:ext cx="2346756" cy="1043896"/>
            <a:chOff x="2082525" y="6736173"/>
            <a:chExt cx="2920689" cy="1565843"/>
          </a:xfrm>
        </p:grpSpPr>
        <p:sp>
          <p:nvSpPr>
            <p:cNvPr id="96" name="Rounded Rectangle 60">
              <a:extLst>
                <a:ext uri="{FF2B5EF4-FFF2-40B4-BE49-F238E27FC236}">
                  <a16:creationId xmlns:a16="http://schemas.microsoft.com/office/drawing/2014/main" id="{8222216F-9A66-6087-EF80-A9E2B66A7396}"/>
                </a:ext>
              </a:extLst>
            </p:cNvPr>
            <p:cNvSpPr/>
            <p:nvPr/>
          </p:nvSpPr>
          <p:spPr>
            <a:xfrm>
              <a:off x="2082525" y="6736173"/>
              <a:ext cx="2920689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11 : 6 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7FB0889-FE70-0F2C-36B8-C461632D42C8}"/>
                </a:ext>
              </a:extLst>
            </p:cNvPr>
            <p:cNvGrpSpPr/>
            <p:nvPr/>
          </p:nvGrpSpPr>
          <p:grpSpPr>
            <a:xfrm>
              <a:off x="2467010" y="6822796"/>
              <a:ext cx="894610" cy="1479220"/>
              <a:chOff x="11706139" y="2741868"/>
              <a:chExt cx="1060954" cy="2001035"/>
            </a:xfrm>
            <a:noFill/>
          </p:grpSpPr>
          <p:sp>
            <p:nvSpPr>
              <p:cNvPr id="98" name="Rounded Rectangle 62">
                <a:extLst>
                  <a:ext uri="{FF2B5EF4-FFF2-40B4-BE49-F238E27FC236}">
                    <a16:creationId xmlns:a16="http://schemas.microsoft.com/office/drawing/2014/main" id="{EFA688FF-3DB9-D72F-5735-D617636078A3}"/>
                  </a:ext>
                </a:extLst>
              </p:cNvPr>
              <p:cNvSpPr/>
              <p:nvPr/>
            </p:nvSpPr>
            <p:spPr>
              <a:xfrm>
                <a:off x="11706139" y="2741868"/>
                <a:ext cx="1060954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D6D4234-7702-3632-C91C-5755C246FB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7892" y="3796429"/>
                <a:ext cx="65434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637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627908"/>
            <a:ext cx="10158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Trong mỗi nhóm các phân số cho dưới đây, phân số nào bằng 1?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764674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3E3F5-9A43-FD8B-EDA4-096713BF0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8573" y="2534654"/>
            <a:ext cx="12702868" cy="16011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94D788-D9A8-0A42-DC88-DE974C0203B0}"/>
              </a:ext>
            </a:extLst>
          </p:cNvPr>
          <p:cNvGrpSpPr/>
          <p:nvPr/>
        </p:nvGrpSpPr>
        <p:grpSpPr>
          <a:xfrm>
            <a:off x="1481221" y="3964190"/>
            <a:ext cx="1796723" cy="1709594"/>
            <a:chOff x="2438400" y="4815317"/>
            <a:chExt cx="2057400" cy="25643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B3075C-22CD-D2EC-F70E-657AAB88EE87}"/>
                </a:ext>
              </a:extLst>
            </p:cNvPr>
            <p:cNvGrpSpPr/>
            <p:nvPr/>
          </p:nvGrpSpPr>
          <p:grpSpPr>
            <a:xfrm>
              <a:off x="2438400" y="5799821"/>
              <a:ext cx="2057400" cy="1579887"/>
              <a:chOff x="2082526" y="6736173"/>
              <a:chExt cx="2057400" cy="1579887"/>
            </a:xfrm>
          </p:grpSpPr>
          <p:sp>
            <p:nvSpPr>
              <p:cNvPr id="22" name="Rounded Rectangle 10">
                <a:extLst>
                  <a:ext uri="{FF2B5EF4-FFF2-40B4-BE49-F238E27FC236}">
                    <a16:creationId xmlns:a16="http://schemas.microsoft.com/office/drawing/2014/main" id="{C9CAF37D-E274-06FF-642D-7DED04FDCAAA}"/>
                  </a:ext>
                </a:extLst>
              </p:cNvPr>
              <p:cNvSpPr/>
              <p:nvPr/>
            </p:nvSpPr>
            <p:spPr>
              <a:xfrm>
                <a:off x="2082526" y="6736173"/>
                <a:ext cx="2057400" cy="1524000"/>
              </a:xfrm>
              <a:prstGeom prst="roundRect">
                <a:avLst>
                  <a:gd name="adj" fmla="val 2523"/>
                </a:avLst>
              </a:prstGeom>
              <a:solidFill>
                <a:schemeClr val="bg1"/>
              </a:solidFill>
              <a:ln w="508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VN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= 1   </a:t>
                </a:r>
                <a:r>
                  <a:rPr lang="en-VN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8B8B4FE-7700-05C8-1490-137FB1FB199C}"/>
                  </a:ext>
                </a:extLst>
              </p:cNvPr>
              <p:cNvGrpSpPr/>
              <p:nvPr/>
            </p:nvGrpSpPr>
            <p:grpSpPr>
              <a:xfrm>
                <a:off x="2366559" y="6836840"/>
                <a:ext cx="796883" cy="1479220"/>
                <a:chOff x="11587014" y="2760867"/>
                <a:chExt cx="945056" cy="2001035"/>
              </a:xfrm>
              <a:noFill/>
            </p:grpSpPr>
            <p:sp>
              <p:nvSpPr>
                <p:cNvPr id="24" name="Rounded Rectangle 16">
                  <a:extLst>
                    <a:ext uri="{FF2B5EF4-FFF2-40B4-BE49-F238E27FC236}">
                      <a16:creationId xmlns:a16="http://schemas.microsoft.com/office/drawing/2014/main" id="{AD85FD68-5C4E-9AEB-DEE3-E69A56D220F8}"/>
                    </a:ext>
                  </a:extLst>
                </p:cNvPr>
                <p:cNvSpPr/>
                <p:nvPr/>
              </p:nvSpPr>
              <p:spPr>
                <a:xfrm>
                  <a:off x="11587014" y="2760867"/>
                  <a:ext cx="945056" cy="2001035"/>
                </a:xfrm>
                <a:prstGeom prst="roundRect">
                  <a:avLst>
                    <a:gd name="adj" fmla="val 7436"/>
                  </a:avLst>
                </a:prstGeom>
                <a:grpFill/>
                <a:ln w="444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3 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243F0DA-A3FB-7347-5B4D-1F4175BF3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1924" y="3774920"/>
                  <a:ext cx="595535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0BE2CB-41CF-CDFE-2CC5-4AE1DC6B98ED}"/>
                </a:ext>
              </a:extLst>
            </p:cNvPr>
            <p:cNvCxnSpPr>
              <a:cxnSpLocks/>
            </p:cNvCxnSpPr>
            <p:nvPr/>
          </p:nvCxnSpPr>
          <p:spPr>
            <a:xfrm>
              <a:off x="3397660" y="4815317"/>
              <a:ext cx="0" cy="984504"/>
            </a:xfrm>
            <a:prstGeom prst="straightConnector1">
              <a:avLst/>
            </a:prstGeom>
            <a:ln w="889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68074B-5B78-DD9D-A56B-8C48F3439BEB}"/>
              </a:ext>
            </a:extLst>
          </p:cNvPr>
          <p:cNvGrpSpPr/>
          <p:nvPr/>
        </p:nvGrpSpPr>
        <p:grpSpPr>
          <a:xfrm>
            <a:off x="5084633" y="3965015"/>
            <a:ext cx="1796723" cy="1733756"/>
            <a:chOff x="8204465" y="4803237"/>
            <a:chExt cx="2057400" cy="260063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6E94-4B02-19A3-552A-B48BCA3B4022}"/>
                </a:ext>
              </a:extLst>
            </p:cNvPr>
            <p:cNvGrpSpPr/>
            <p:nvPr/>
          </p:nvGrpSpPr>
          <p:grpSpPr>
            <a:xfrm>
              <a:off x="8204465" y="5800514"/>
              <a:ext cx="2057400" cy="1603358"/>
              <a:chOff x="2082526" y="6736173"/>
              <a:chExt cx="2057400" cy="1603358"/>
            </a:xfrm>
          </p:grpSpPr>
          <p:sp>
            <p:nvSpPr>
              <p:cNvPr id="29" name="Rounded Rectangle 27">
                <a:extLst>
                  <a:ext uri="{FF2B5EF4-FFF2-40B4-BE49-F238E27FC236}">
                    <a16:creationId xmlns:a16="http://schemas.microsoft.com/office/drawing/2014/main" id="{69F0824A-00BB-009A-D34F-CEFA42BC879D}"/>
                  </a:ext>
                </a:extLst>
              </p:cNvPr>
              <p:cNvSpPr/>
              <p:nvPr/>
            </p:nvSpPr>
            <p:spPr>
              <a:xfrm>
                <a:off x="2082526" y="6736173"/>
                <a:ext cx="2057400" cy="1524000"/>
              </a:xfrm>
              <a:prstGeom prst="roundRect">
                <a:avLst>
                  <a:gd name="adj" fmla="val 2523"/>
                </a:avLst>
              </a:prstGeom>
              <a:solidFill>
                <a:schemeClr val="bg1"/>
              </a:solidFill>
              <a:ln w="508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VN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= 1   </a:t>
                </a:r>
                <a:r>
                  <a:rPr lang="en-VN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D003A65-A74D-58F0-8F43-0907C7BEA030}"/>
                  </a:ext>
                </a:extLst>
              </p:cNvPr>
              <p:cNvGrpSpPr/>
              <p:nvPr/>
            </p:nvGrpSpPr>
            <p:grpSpPr>
              <a:xfrm>
                <a:off x="2414086" y="6860311"/>
                <a:ext cx="796884" cy="1479220"/>
                <a:chOff x="11643363" y="2792618"/>
                <a:chExt cx="945056" cy="2001035"/>
              </a:xfrm>
              <a:noFill/>
            </p:grpSpPr>
            <p:sp>
              <p:nvSpPr>
                <p:cNvPr id="31" name="Rounded Rectangle 29">
                  <a:extLst>
                    <a:ext uri="{FF2B5EF4-FFF2-40B4-BE49-F238E27FC236}">
                      <a16:creationId xmlns:a16="http://schemas.microsoft.com/office/drawing/2014/main" id="{0CB18DEF-5DEE-74EC-0F5E-609064B9E668}"/>
                    </a:ext>
                  </a:extLst>
                </p:cNvPr>
                <p:cNvSpPr/>
                <p:nvPr/>
              </p:nvSpPr>
              <p:spPr>
                <a:xfrm>
                  <a:off x="11643363" y="2792618"/>
                  <a:ext cx="945056" cy="2001035"/>
                </a:xfrm>
                <a:prstGeom prst="roundRect">
                  <a:avLst>
                    <a:gd name="adj" fmla="val 7436"/>
                  </a:avLst>
                </a:prstGeom>
                <a:grpFill/>
                <a:ln w="444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5 </a:t>
                  </a: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5101FEC-C1FC-C98A-672D-A2CC6C5081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02204" y="3792935"/>
                  <a:ext cx="595535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FBA5434-AD1C-8C73-8F48-5EC6B7393C89}"/>
                </a:ext>
              </a:extLst>
            </p:cNvPr>
            <p:cNvCxnSpPr>
              <a:cxnSpLocks/>
            </p:cNvCxnSpPr>
            <p:nvPr/>
          </p:nvCxnSpPr>
          <p:spPr>
            <a:xfrm>
              <a:off x="9214880" y="4803237"/>
              <a:ext cx="0" cy="984504"/>
            </a:xfrm>
            <a:prstGeom prst="straightConnector1">
              <a:avLst/>
            </a:prstGeom>
            <a:ln w="889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8E022D0-06F7-28B7-140C-63E8F289FABA}"/>
              </a:ext>
            </a:extLst>
          </p:cNvPr>
          <p:cNvGrpSpPr/>
          <p:nvPr/>
        </p:nvGrpSpPr>
        <p:grpSpPr>
          <a:xfrm>
            <a:off x="8614602" y="3956138"/>
            <a:ext cx="1796723" cy="1704216"/>
            <a:chOff x="13884432" y="4803237"/>
            <a:chExt cx="2057400" cy="255632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A46178A-9497-48C7-E423-65ED7A1A4BC4}"/>
                </a:ext>
              </a:extLst>
            </p:cNvPr>
            <p:cNvGrpSpPr/>
            <p:nvPr/>
          </p:nvGrpSpPr>
          <p:grpSpPr>
            <a:xfrm>
              <a:off x="13884432" y="5799821"/>
              <a:ext cx="2057400" cy="1559740"/>
              <a:chOff x="2082526" y="6736173"/>
              <a:chExt cx="2057400" cy="1559740"/>
            </a:xfrm>
          </p:grpSpPr>
          <p:sp>
            <p:nvSpPr>
              <p:cNvPr id="68" name="Rounded Rectangle 32">
                <a:extLst>
                  <a:ext uri="{FF2B5EF4-FFF2-40B4-BE49-F238E27FC236}">
                    <a16:creationId xmlns:a16="http://schemas.microsoft.com/office/drawing/2014/main" id="{DD94B06A-BE3F-5D43-3387-8CB6BFF6924B}"/>
                  </a:ext>
                </a:extLst>
              </p:cNvPr>
              <p:cNvSpPr/>
              <p:nvPr/>
            </p:nvSpPr>
            <p:spPr>
              <a:xfrm>
                <a:off x="2082526" y="6736173"/>
                <a:ext cx="2057400" cy="1524000"/>
              </a:xfrm>
              <a:prstGeom prst="roundRect">
                <a:avLst>
                  <a:gd name="adj" fmla="val 2523"/>
                </a:avLst>
              </a:prstGeom>
              <a:solidFill>
                <a:schemeClr val="bg1"/>
              </a:solidFill>
              <a:ln w="508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VN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	</a:t>
                </a:r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= 1   </a:t>
                </a:r>
                <a:r>
                  <a:rPr lang="en-VN" sz="28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CE7E35E-BF72-DD43-722A-41A0336EE0AD}"/>
                  </a:ext>
                </a:extLst>
              </p:cNvPr>
              <p:cNvGrpSpPr/>
              <p:nvPr/>
            </p:nvGrpSpPr>
            <p:grpSpPr>
              <a:xfrm>
                <a:off x="2422730" y="6816693"/>
                <a:ext cx="796883" cy="1479220"/>
                <a:chOff x="11653631" y="2733613"/>
                <a:chExt cx="945056" cy="2001035"/>
              </a:xfrm>
              <a:noFill/>
            </p:grpSpPr>
            <p:sp>
              <p:nvSpPr>
                <p:cNvPr id="70" name="Rounded Rectangle 34">
                  <a:extLst>
                    <a:ext uri="{FF2B5EF4-FFF2-40B4-BE49-F238E27FC236}">
                      <a16:creationId xmlns:a16="http://schemas.microsoft.com/office/drawing/2014/main" id="{FE365DBB-401C-AA16-B84F-819556825F70}"/>
                    </a:ext>
                  </a:extLst>
                </p:cNvPr>
                <p:cNvSpPr/>
                <p:nvPr/>
              </p:nvSpPr>
              <p:spPr>
                <a:xfrm>
                  <a:off x="11653631" y="2733613"/>
                  <a:ext cx="945056" cy="2001035"/>
                </a:xfrm>
                <a:prstGeom prst="roundRect">
                  <a:avLst>
                    <a:gd name="adj" fmla="val 7436"/>
                  </a:avLst>
                </a:prstGeom>
                <a:grpFill/>
                <a:ln w="444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8</a:t>
                  </a:r>
                </a:p>
                <a:p>
                  <a:pPr algn="ctr"/>
                  <a:r>
                    <a:rPr lang="en-VN" sz="28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anose="020B0604020202020204" pitchFamily="34" charset="0"/>
                    </a:rPr>
                    <a:t>8 </a:t>
                  </a: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16935278-1A7F-CE4F-FAEC-6ACC72A63F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53384" y="3756904"/>
                  <a:ext cx="541395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6934A58-4763-F0B2-7C64-F82A9A043D23}"/>
                </a:ext>
              </a:extLst>
            </p:cNvPr>
            <p:cNvCxnSpPr>
              <a:cxnSpLocks/>
            </p:cNvCxnSpPr>
            <p:nvPr/>
          </p:nvCxnSpPr>
          <p:spPr>
            <a:xfrm>
              <a:off x="14908203" y="4803237"/>
              <a:ext cx="0" cy="984504"/>
            </a:xfrm>
            <a:prstGeom prst="straightConnector1">
              <a:avLst/>
            </a:prstGeom>
            <a:ln w="889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40203"/>
            <a:ext cx="1015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số đo đại lượng sau: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764674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81901-B748-9AA9-DA08-75052ED38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452190"/>
            <a:ext cx="9118600" cy="28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40203"/>
            <a:ext cx="1015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số đo đại lượng sau: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764674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81901-B748-9AA9-DA08-75052ED38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387"/>
          <a:stretch/>
        </p:blipFill>
        <p:spPr>
          <a:xfrm>
            <a:off x="9627681" y="1965807"/>
            <a:ext cx="1879600" cy="2828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0C754-4EA5-F9B8-ECFE-12F1B1560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20" r="60167"/>
          <a:stretch/>
        </p:blipFill>
        <p:spPr>
          <a:xfrm>
            <a:off x="520430" y="2569377"/>
            <a:ext cx="1879600" cy="282893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914F4B-F39F-44C9-1AEE-FC3D7333AB38}"/>
              </a:ext>
            </a:extLst>
          </p:cNvPr>
          <p:cNvGrpSpPr/>
          <p:nvPr/>
        </p:nvGrpSpPr>
        <p:grpSpPr>
          <a:xfrm>
            <a:off x="3646251" y="2422187"/>
            <a:ext cx="5968999" cy="1670522"/>
            <a:chOff x="3733800" y="3464045"/>
            <a:chExt cx="7838723" cy="25057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27E614-4D99-1323-ADAE-914DDE62513C}"/>
                </a:ext>
              </a:extLst>
            </p:cNvPr>
            <p:cNvSpPr txBox="1"/>
            <p:nvPr/>
          </p:nvSpPr>
          <p:spPr>
            <a:xfrm>
              <a:off x="3918333" y="3464045"/>
              <a:ext cx="7654190" cy="250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m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698D8E-9B14-299A-68B1-DD16F609060C}"/>
                </a:ext>
              </a:extLst>
            </p:cNvPr>
            <p:cNvGrpSpPr/>
            <p:nvPr/>
          </p:nvGrpSpPr>
          <p:grpSpPr>
            <a:xfrm>
              <a:off x="3733800" y="3602253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9" name="Rounded Rectangle 14">
                <a:extLst>
                  <a:ext uri="{FF2B5EF4-FFF2-40B4-BE49-F238E27FC236}">
                    <a16:creationId xmlns:a16="http://schemas.microsoft.com/office/drawing/2014/main" id="{75CD1584-0475-8BE4-2803-08741DB9222B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DE140DC-1D0F-101E-E04D-CCD34A5CD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C66117-FE02-6D2B-EFEA-CC6BDE3630E6}"/>
              </a:ext>
            </a:extLst>
          </p:cNvPr>
          <p:cNvGrpSpPr/>
          <p:nvPr/>
        </p:nvGrpSpPr>
        <p:grpSpPr>
          <a:xfrm>
            <a:off x="2710888" y="3877739"/>
            <a:ext cx="7456837" cy="1064528"/>
            <a:chOff x="3421800" y="3484681"/>
            <a:chExt cx="10272317" cy="15967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691F05-A1A9-D2B3-A5A7-B8E39FA84B8E}"/>
                </a:ext>
              </a:extLst>
            </p:cNvPr>
            <p:cNvSpPr txBox="1"/>
            <p:nvPr/>
          </p:nvSpPr>
          <p:spPr>
            <a:xfrm>
              <a:off x="3863285" y="3484681"/>
              <a:ext cx="9830832" cy="1213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dm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: Ba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mười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-xi-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9285EF5-C288-EA1F-ED80-28A9871D23FD}"/>
                </a:ext>
              </a:extLst>
            </p:cNvPr>
            <p:cNvGrpSpPr/>
            <p:nvPr/>
          </p:nvGrpSpPr>
          <p:grpSpPr>
            <a:xfrm>
              <a:off x="3421800" y="3602253"/>
              <a:ext cx="997797" cy="1479220"/>
              <a:chOff x="14352857" y="2685264"/>
              <a:chExt cx="1374999" cy="2001035"/>
            </a:xfrm>
            <a:noFill/>
          </p:grpSpPr>
          <p:sp>
            <p:nvSpPr>
              <p:cNvPr id="14" name="Rounded Rectangle 20">
                <a:extLst>
                  <a:ext uri="{FF2B5EF4-FFF2-40B4-BE49-F238E27FC236}">
                    <a16:creationId xmlns:a16="http://schemas.microsoft.com/office/drawing/2014/main" id="{AECA529D-6329-16C0-66E2-C8304759BE6F}"/>
                  </a:ext>
                </a:extLst>
              </p:cNvPr>
              <p:cNvSpPr/>
              <p:nvPr/>
            </p:nvSpPr>
            <p:spPr>
              <a:xfrm>
                <a:off x="14352857" y="2685264"/>
                <a:ext cx="1374999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 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FAC700C-169B-B0F3-D7CD-70B1750A9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8117" y="3674610"/>
                <a:ext cx="86615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40203"/>
            <a:ext cx="1015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số đo đại lượng sau: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764674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81901-B748-9AA9-DA08-75052ED38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72" r="39915"/>
          <a:stretch/>
        </p:blipFill>
        <p:spPr>
          <a:xfrm>
            <a:off x="9627681" y="1965807"/>
            <a:ext cx="1879600" cy="2828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0C754-4EA5-F9B8-ECFE-12F1B1560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65" r="21122"/>
          <a:stretch/>
        </p:blipFill>
        <p:spPr>
          <a:xfrm>
            <a:off x="520430" y="2569377"/>
            <a:ext cx="1879600" cy="28289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5C6E6-11DF-44DD-32C2-08ACDF818B5D}"/>
              </a:ext>
            </a:extLst>
          </p:cNvPr>
          <p:cNvGrpSpPr/>
          <p:nvPr/>
        </p:nvGrpSpPr>
        <p:grpSpPr>
          <a:xfrm>
            <a:off x="3414408" y="2610255"/>
            <a:ext cx="6356410" cy="1670522"/>
            <a:chOff x="3733800" y="3464030"/>
            <a:chExt cx="8572103" cy="250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376E5C-4517-E9B0-C549-24575738816D}"/>
                </a:ext>
              </a:extLst>
            </p:cNvPr>
            <p:cNvSpPr txBox="1"/>
            <p:nvPr/>
          </p:nvSpPr>
          <p:spPr>
            <a:xfrm>
              <a:off x="4227674" y="3464030"/>
              <a:ext cx="8078229" cy="250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kg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: Ba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tư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ki-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lô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-gam.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8D4D99-BF5D-27F7-B8E3-CBBE10D2AD78}"/>
                </a:ext>
              </a:extLst>
            </p:cNvPr>
            <p:cNvGrpSpPr/>
            <p:nvPr/>
          </p:nvGrpSpPr>
          <p:grpSpPr>
            <a:xfrm>
              <a:off x="3733800" y="3602253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19" name="Rounded Rectangle 29">
                <a:extLst>
                  <a:ext uri="{FF2B5EF4-FFF2-40B4-BE49-F238E27FC236}">
                    <a16:creationId xmlns:a16="http://schemas.microsoft.com/office/drawing/2014/main" id="{31E6F77E-8A85-D073-FAE2-F5EAE9F95FE5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1341F0-40C1-65E5-1AC5-7DA9717BB3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38CFAB-9009-85B0-DC37-1C6A0E6CA055}"/>
              </a:ext>
            </a:extLst>
          </p:cNvPr>
          <p:cNvGrpSpPr/>
          <p:nvPr/>
        </p:nvGrpSpPr>
        <p:grpSpPr>
          <a:xfrm>
            <a:off x="2336084" y="3801153"/>
            <a:ext cx="5606550" cy="1063775"/>
            <a:chOff x="3433689" y="3485810"/>
            <a:chExt cx="7654190" cy="15956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CDDC09-0670-1509-310D-2DBC11C40777}"/>
                </a:ext>
              </a:extLst>
            </p:cNvPr>
            <p:cNvSpPr txBox="1"/>
            <p:nvPr/>
          </p:nvSpPr>
          <p:spPr>
            <a:xfrm>
              <a:off x="3433689" y="3485810"/>
              <a:ext cx="7654190" cy="122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: Ba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lít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256DF4-A441-34D3-EDCA-21DA013E65E0}"/>
                </a:ext>
              </a:extLst>
            </p:cNvPr>
            <p:cNvGrpSpPr/>
            <p:nvPr/>
          </p:nvGrpSpPr>
          <p:grpSpPr>
            <a:xfrm>
              <a:off x="3733800" y="3602253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24" name="Rounded Rectangle 34">
                <a:extLst>
                  <a:ext uri="{FF2B5EF4-FFF2-40B4-BE49-F238E27FC236}">
                    <a16:creationId xmlns:a16="http://schemas.microsoft.com/office/drawing/2014/main" id="{77069C23-3141-635D-3B5E-16B2765E1F84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7F11F8-0FFD-200C-672C-322B4D1DC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79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40203"/>
            <a:ext cx="1015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các số đo đại lượng sau: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764674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0C754-4EA5-F9B8-ECFE-12F1B1560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07" r="1280"/>
          <a:stretch/>
        </p:blipFill>
        <p:spPr>
          <a:xfrm>
            <a:off x="1001693" y="2280619"/>
            <a:ext cx="1879600" cy="282893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2C8A97-C1E8-BC7D-171C-286A009D5D02}"/>
              </a:ext>
            </a:extLst>
          </p:cNvPr>
          <p:cNvGrpSpPr/>
          <p:nvPr/>
        </p:nvGrpSpPr>
        <p:grpSpPr>
          <a:xfrm>
            <a:off x="2987218" y="2841280"/>
            <a:ext cx="6924895" cy="1045918"/>
            <a:chOff x="3733800" y="3512596"/>
            <a:chExt cx="9586013" cy="15688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896A52-6CCF-5F15-A178-F6B304FC7BFE}"/>
                </a:ext>
              </a:extLst>
            </p:cNvPr>
            <p:cNvSpPr txBox="1"/>
            <p:nvPr/>
          </p:nvSpPr>
          <p:spPr>
            <a:xfrm>
              <a:off x="4174723" y="3512596"/>
              <a:ext cx="9145090" cy="1213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km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: Sáu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năm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ki-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lô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VN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B2C20C-EDD0-2115-4BC0-363577521E0A}"/>
                </a:ext>
              </a:extLst>
            </p:cNvPr>
            <p:cNvGrpSpPr/>
            <p:nvPr/>
          </p:nvGrpSpPr>
          <p:grpSpPr>
            <a:xfrm>
              <a:off x="3733800" y="3602253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9" name="Rounded Rectangle 39">
                <a:extLst>
                  <a:ext uri="{FF2B5EF4-FFF2-40B4-BE49-F238E27FC236}">
                    <a16:creationId xmlns:a16="http://schemas.microsoft.com/office/drawing/2014/main" id="{6FD22452-202C-05EB-D25A-6C19370BE597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</a:t>
                </a:r>
                <a:endPara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9448FB1-B7C8-D844-C201-700A2E4C9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69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C3887201-5FB1-DFD3-25FE-D55889F088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732589" y="179039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en-US" sz="2200" b="1" noProof="0" dirty="0">
                <a:solidFill>
                  <a:srgbClr val="000000"/>
                </a:solidFill>
                <a:latin typeface="UTM Avo" panose="02040603050506020204" pitchFamily="18" charset="0"/>
              </a:rPr>
              <a:t>5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541697" y="1643248"/>
            <a:ext cx="9796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phân số chỉ số phần đã xếp đầy sách trong mỗi hàng của giá sách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AA81-52F0-40DC-680A-EB29CFD0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0" y="2567091"/>
            <a:ext cx="7539789" cy="3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732589" y="179039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en-US" sz="2200" b="1" noProof="0" dirty="0">
                <a:solidFill>
                  <a:srgbClr val="000000"/>
                </a:solidFill>
                <a:latin typeface="UTM Avo" panose="02040603050506020204" pitchFamily="18" charset="0"/>
              </a:rPr>
              <a:t>5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AA81-52F0-40DC-680A-EB29CFD0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67" y="1748943"/>
            <a:ext cx="9454439" cy="47641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0DA540-F113-B6EE-AA6F-B3015BAE89FD}"/>
              </a:ext>
            </a:extLst>
          </p:cNvPr>
          <p:cNvGrpSpPr/>
          <p:nvPr/>
        </p:nvGrpSpPr>
        <p:grpSpPr>
          <a:xfrm>
            <a:off x="9660853" y="5228861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12" name="Rounded Rectangle 32">
              <a:extLst>
                <a:ext uri="{FF2B5EF4-FFF2-40B4-BE49-F238E27FC236}">
                  <a16:creationId xmlns:a16="http://schemas.microsoft.com/office/drawing/2014/main" id="{E01A80FF-9668-A816-D015-8F2F83D498FD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9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AB1968-84E3-22C1-F883-1EBA9D07FE6A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9DBBDC-0E38-E767-858C-0468D4E2519E}"/>
              </a:ext>
            </a:extLst>
          </p:cNvPr>
          <p:cNvGrpSpPr/>
          <p:nvPr/>
        </p:nvGrpSpPr>
        <p:grpSpPr>
          <a:xfrm>
            <a:off x="8990351" y="4689911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0" name="Rounded Rectangle 50">
              <a:extLst>
                <a:ext uri="{FF2B5EF4-FFF2-40B4-BE49-F238E27FC236}">
                  <a16:creationId xmlns:a16="http://schemas.microsoft.com/office/drawing/2014/main" id="{7690073F-46D8-69C5-7799-A539F42505E2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8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6D0007-699E-B9E5-1525-28385A6EA650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3522E6-CDB8-98C7-6AC4-194DC8DB4566}"/>
              </a:ext>
            </a:extLst>
          </p:cNvPr>
          <p:cNvGrpSpPr/>
          <p:nvPr/>
        </p:nvGrpSpPr>
        <p:grpSpPr>
          <a:xfrm>
            <a:off x="9641200" y="4160585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A4DAE6C9-F74C-8D8C-4C65-FA29876EACB5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979D76-0FF0-88E9-6946-81EF3B8B59D6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40C644-98A1-65F4-1A02-274C25FC16C3}"/>
              </a:ext>
            </a:extLst>
          </p:cNvPr>
          <p:cNvGrpSpPr/>
          <p:nvPr/>
        </p:nvGrpSpPr>
        <p:grpSpPr>
          <a:xfrm>
            <a:off x="8961476" y="3620172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6" name="Rounded Rectangle 56">
              <a:extLst>
                <a:ext uri="{FF2B5EF4-FFF2-40B4-BE49-F238E27FC236}">
                  <a16:creationId xmlns:a16="http://schemas.microsoft.com/office/drawing/2014/main" id="{9D5D74AD-A763-2AA0-09F7-0388D5AAE8B3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FB7F70B-4096-2189-E918-62B658C7993F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3E67D0-F9DB-45EF-2D4F-A5D8D7A23B92}"/>
              </a:ext>
            </a:extLst>
          </p:cNvPr>
          <p:cNvGrpSpPr/>
          <p:nvPr/>
        </p:nvGrpSpPr>
        <p:grpSpPr>
          <a:xfrm>
            <a:off x="9650257" y="3038231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9" name="Rounded Rectangle 59">
              <a:extLst>
                <a:ext uri="{FF2B5EF4-FFF2-40B4-BE49-F238E27FC236}">
                  <a16:creationId xmlns:a16="http://schemas.microsoft.com/office/drawing/2014/main" id="{F4403F09-34D1-55D2-E9F2-A361679C1FB7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BD587F-39F9-4793-0AE7-16AF89FAB4B1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8A802E-DDA0-D62F-0330-DB7AA71461D2}"/>
              </a:ext>
            </a:extLst>
          </p:cNvPr>
          <p:cNvGrpSpPr/>
          <p:nvPr/>
        </p:nvGrpSpPr>
        <p:grpSpPr>
          <a:xfrm>
            <a:off x="8951850" y="2537782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42" name="Rounded Rectangle 62">
              <a:extLst>
                <a:ext uri="{FF2B5EF4-FFF2-40B4-BE49-F238E27FC236}">
                  <a16:creationId xmlns:a16="http://schemas.microsoft.com/office/drawing/2014/main" id="{4CAC2002-E2BF-98CA-413A-6852BC488688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542594-2BA2-4687-4D4B-4559A62538DC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0357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812800" y="171018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en-US" sz="2200" b="1" noProof="0" dirty="0">
                <a:solidFill>
                  <a:srgbClr val="000000"/>
                </a:solidFill>
                <a:latin typeface="UTM Avo" panose="02040603050506020204" pitchFamily="18" charset="0"/>
              </a:rPr>
              <a:t>6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525655" y="1707416"/>
            <a:ext cx="9796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1B512-4668-34BC-18D3-E8273A6685C9}"/>
              </a:ext>
            </a:extLst>
          </p:cNvPr>
          <p:cNvSpPr txBox="1"/>
          <p:nvPr/>
        </p:nvSpPr>
        <p:spPr>
          <a:xfrm>
            <a:off x="751785" y="2274420"/>
            <a:ext cx="10712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cách viết phân số sau, cách viết nào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993446F-937E-4628-4087-31343A986AAB}"/>
                  </a:ext>
                </a:extLst>
              </p:cNvPr>
              <p:cNvSpPr/>
              <p:nvPr/>
            </p:nvSpPr>
            <p:spPr>
              <a:xfrm>
                <a:off x="2234917" y="2964815"/>
                <a:ext cx="1139189" cy="98154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993446F-937E-4628-4087-31343A986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17" y="2964815"/>
                <a:ext cx="1139189" cy="981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42778A1-B773-81EF-9A56-E2134EE38787}"/>
                  </a:ext>
                </a:extLst>
              </p:cNvPr>
              <p:cNvSpPr/>
              <p:nvPr/>
            </p:nvSpPr>
            <p:spPr>
              <a:xfrm>
                <a:off x="4282290" y="2964815"/>
                <a:ext cx="1139189" cy="98154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42778A1-B773-81EF-9A56-E2134EE38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90" y="2964815"/>
                <a:ext cx="1139189" cy="981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D5541-6464-8BD7-7FC3-033C0A2A80DA}"/>
                  </a:ext>
                </a:extLst>
              </p:cNvPr>
              <p:cNvSpPr/>
              <p:nvPr/>
            </p:nvSpPr>
            <p:spPr>
              <a:xfrm>
                <a:off x="6415389" y="2964815"/>
                <a:ext cx="1323144" cy="98154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D5541-6464-8BD7-7FC3-033C0A2A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89" y="2964815"/>
                <a:ext cx="1323144" cy="981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7F081D6-D2F4-581C-61FF-D46E8ABE3D5C}"/>
                  </a:ext>
                </a:extLst>
              </p:cNvPr>
              <p:cNvSpPr/>
              <p:nvPr/>
            </p:nvSpPr>
            <p:spPr>
              <a:xfrm>
                <a:off x="8468278" y="2980857"/>
                <a:ext cx="1139189" cy="98154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7F081D6-D2F4-581C-61FF-D46E8ABE3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78" y="2980857"/>
                <a:ext cx="1139189" cy="981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6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ôn tập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CD12B37-E519-04E0-6CDD-C36D21C946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57: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số bằng nhau 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44F8051A-3D28-592D-F96A-321E72BE743B}"/>
              </a:ext>
            </a:extLst>
          </p:cNvPr>
          <p:cNvSpPr txBox="1"/>
          <p:nvPr/>
        </p:nvSpPr>
        <p:spPr>
          <a:xfrm>
            <a:off x="4529160" y="1600375"/>
            <a:ext cx="2712575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DE904-7CCD-8B5E-07E2-476A55A3CA97}"/>
              </a:ext>
            </a:extLst>
          </p:cNvPr>
          <p:cNvSpPr txBox="1"/>
          <p:nvPr/>
        </p:nvSpPr>
        <p:spPr>
          <a:xfrm>
            <a:off x="1267327" y="2368740"/>
            <a:ext cx="9250005" cy="270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thưởng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phạt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nhường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quyền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BAA02D-5676-283B-0106-484A1BF4E5E1}"/>
              </a:ext>
            </a:extLst>
          </p:cNvPr>
          <p:cNvGrpSpPr/>
          <p:nvPr/>
        </p:nvGrpSpPr>
        <p:grpSpPr>
          <a:xfrm>
            <a:off x="1705966" y="1740443"/>
            <a:ext cx="8855226" cy="1465081"/>
            <a:chOff x="1950673" y="1911281"/>
            <a:chExt cx="12534816" cy="2197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ACF0BD-A33C-1369-DCA4-45D73A554723}"/>
                </a:ext>
              </a:extLst>
            </p:cNvPr>
            <p:cNvSpPr txBox="1"/>
            <p:nvPr/>
          </p:nvSpPr>
          <p:spPr>
            <a:xfrm>
              <a:off x="1950673" y="1911281"/>
              <a:ext cx="11377818" cy="2197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67"/>
                </a:spcAft>
              </a:pPr>
              <a:r>
                <a:rPr lang="en-US" sz="32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Lượt 1: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VN" sz="3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196445-7433-ADE9-3421-30A20C7FC0B3}"/>
                </a:ext>
              </a:extLst>
            </p:cNvPr>
            <p:cNvGrpSpPr/>
            <p:nvPr/>
          </p:nvGrpSpPr>
          <p:grpSpPr>
            <a:xfrm>
              <a:off x="13220953" y="1911281"/>
              <a:ext cx="1264536" cy="1479220"/>
              <a:chOff x="18466609" y="313870"/>
              <a:chExt cx="945057" cy="2001034"/>
            </a:xfrm>
            <a:solidFill>
              <a:schemeClr val="bg1"/>
            </a:solidFill>
          </p:grpSpPr>
          <p:sp>
            <p:nvSpPr>
              <p:cNvPr id="7" name="Rounded Rectangle 32">
                <a:extLst>
                  <a:ext uri="{FF2B5EF4-FFF2-40B4-BE49-F238E27FC236}">
                    <a16:creationId xmlns:a16="http://schemas.microsoft.com/office/drawing/2014/main" id="{05CB15A9-6B17-1B92-46B8-A411C435ACFB}"/>
                  </a:ext>
                </a:extLst>
              </p:cNvPr>
              <p:cNvSpPr/>
              <p:nvPr/>
            </p:nvSpPr>
            <p:spPr>
              <a:xfrm>
                <a:off x="18466609" y="313870"/>
                <a:ext cx="945057" cy="2001034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en-VN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 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62E2ECA-D82E-0ECC-2E66-B117DF41C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96238" y="1383606"/>
                <a:ext cx="6858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E4AF5E-85F3-63ED-48E2-885E4E696B55}"/>
              </a:ext>
            </a:extLst>
          </p:cNvPr>
          <p:cNvSpPr txBox="1"/>
          <p:nvPr/>
        </p:nvSpPr>
        <p:spPr>
          <a:xfrm>
            <a:off x="2398325" y="2803463"/>
            <a:ext cx="7139299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933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933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0BAF7-53BB-338D-F9FD-A5ABCA44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80" y="4012860"/>
            <a:ext cx="2489540" cy="24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CA700D-EF68-24F4-EFD6-07E4C1C20258}"/>
              </a:ext>
            </a:extLst>
          </p:cNvPr>
          <p:cNvSpPr txBox="1"/>
          <p:nvPr/>
        </p:nvSpPr>
        <p:spPr>
          <a:xfrm>
            <a:off x="1013534" y="1614431"/>
            <a:ext cx="10164932" cy="155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2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Lượt 2: </a:t>
            </a: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của </a:t>
            </a: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chia 11 : 2 </a:t>
            </a:r>
          </a:p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3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97F17-5399-0EC3-9C1C-FEC1EB950D96}"/>
              </a:ext>
            </a:extLst>
          </p:cNvPr>
          <p:cNvGrpSpPr/>
          <p:nvPr/>
        </p:nvGrpSpPr>
        <p:grpSpPr>
          <a:xfrm>
            <a:off x="6500586" y="3380981"/>
            <a:ext cx="843023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AE608586-7AFF-5E7C-5809-5A2997D403FA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</a:t>
              </a:r>
            </a:p>
            <a:p>
              <a:pPr algn="ctr"/>
              <a:r>
                <a:rPr lang="en-VN" sz="32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9AE448-BB66-8482-258C-07AABC31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4994712" y="3692625"/>
              <a:ext cx="56677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687E7F5-24C8-8320-5A42-0FD4C6135A7F}"/>
              </a:ext>
            </a:extLst>
          </p:cNvPr>
          <p:cNvSpPr txBox="1"/>
          <p:nvPr/>
        </p:nvSpPr>
        <p:spPr>
          <a:xfrm>
            <a:off x="4459705" y="3413064"/>
            <a:ext cx="2085475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VN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571AC-4DDA-D399-E864-A2BED21D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80" y="4012860"/>
            <a:ext cx="2489540" cy="24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696F7-4392-3B65-8A83-5CC740EC2AC0}"/>
              </a:ext>
            </a:extLst>
          </p:cNvPr>
          <p:cNvSpPr txBox="1"/>
          <p:nvPr/>
        </p:nvSpPr>
        <p:spPr>
          <a:xfrm>
            <a:off x="1907455" y="1619529"/>
            <a:ext cx="7798019" cy="129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 3: 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D24EF-CA99-4F14-2C4A-95D9C57402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9"/>
          <a:stretch/>
        </p:blipFill>
        <p:spPr>
          <a:xfrm>
            <a:off x="2825351" y="3131235"/>
            <a:ext cx="4013784" cy="1808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11FFD-2262-5C0F-37DD-916B4E6E7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52725" r="26360" b="-426"/>
          <a:stretch/>
        </p:blipFill>
        <p:spPr>
          <a:xfrm>
            <a:off x="7092195" y="3182443"/>
            <a:ext cx="1879600" cy="1808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FE51A-218F-0D91-DA8E-B20A56E9E37C}"/>
              </a:ext>
            </a:extLst>
          </p:cNvPr>
          <p:cNvSpPr txBox="1"/>
          <p:nvPr/>
        </p:nvSpPr>
        <p:spPr>
          <a:xfrm>
            <a:off x="3992528" y="5069427"/>
            <a:ext cx="2676573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VN" sz="32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E8BAC-7741-99FA-1266-21043DCD3850}"/>
              </a:ext>
            </a:extLst>
          </p:cNvPr>
          <p:cNvGrpSpPr/>
          <p:nvPr/>
        </p:nvGrpSpPr>
        <p:grpSpPr>
          <a:xfrm>
            <a:off x="6424053" y="5094358"/>
            <a:ext cx="843023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8" name="Rounded Rectangle 42">
              <a:extLst>
                <a:ext uri="{FF2B5EF4-FFF2-40B4-BE49-F238E27FC236}">
                  <a16:creationId xmlns:a16="http://schemas.microsoft.com/office/drawing/2014/main" id="{14944D0C-E7FA-7192-2CA9-EB0CFA3E0775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  <a:p>
              <a:pPr algn="ctr"/>
              <a:r>
                <a:rPr lang="en-VN" sz="40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5CE79B-899A-9328-D3BA-B2C6DCE82C6C}"/>
                </a:ext>
              </a:extLst>
            </p:cNvPr>
            <p:cNvCxnSpPr>
              <a:cxnSpLocks/>
            </p:cNvCxnSpPr>
            <p:nvPr/>
          </p:nvCxnSpPr>
          <p:spPr>
            <a:xfrm>
              <a:off x="14994712" y="3674610"/>
              <a:ext cx="56677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9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696F7-4392-3B65-8A83-5CC740EC2AC0}"/>
              </a:ext>
            </a:extLst>
          </p:cNvPr>
          <p:cNvSpPr txBox="1"/>
          <p:nvPr/>
        </p:nvSpPr>
        <p:spPr>
          <a:xfrm>
            <a:off x="3254993" y="1619529"/>
            <a:ext cx="5600250" cy="1465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 4: </a:t>
            </a:r>
            <a:r>
              <a:rPr lang="vi-VN" sz="3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nêu cách viết phân</a:t>
            </a:r>
            <a:r>
              <a:rPr lang="en-US" sz="3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 ba phần mười: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E51A-218F-0D91-DA8E-B20A56E9E37C}"/>
              </a:ext>
            </a:extLst>
          </p:cNvPr>
          <p:cNvSpPr txBox="1"/>
          <p:nvPr/>
        </p:nvSpPr>
        <p:spPr>
          <a:xfrm>
            <a:off x="4040654" y="3401049"/>
            <a:ext cx="2676573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VN" sz="32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E8BAC-7741-99FA-1266-21043DCD3850}"/>
              </a:ext>
            </a:extLst>
          </p:cNvPr>
          <p:cNvGrpSpPr/>
          <p:nvPr/>
        </p:nvGrpSpPr>
        <p:grpSpPr>
          <a:xfrm>
            <a:off x="6472179" y="3425980"/>
            <a:ext cx="843023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8" name="Rounded Rectangle 42">
              <a:extLst>
                <a:ext uri="{FF2B5EF4-FFF2-40B4-BE49-F238E27FC236}">
                  <a16:creationId xmlns:a16="http://schemas.microsoft.com/office/drawing/2014/main" id="{14944D0C-E7FA-7192-2CA9-EB0CFA3E0775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  <a:endParaRPr lang="en-VN" sz="4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40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</a:t>
              </a:r>
              <a:r>
                <a:rPr lang="en-VN" sz="40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5CE79B-899A-9328-D3BA-B2C6DCE82C6C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998B25E-962F-4199-68C1-17493A38C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80" y="4012860"/>
            <a:ext cx="2489540" cy="24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696F7-4392-3B65-8A83-5CC740EC2AC0}"/>
              </a:ext>
            </a:extLst>
          </p:cNvPr>
          <p:cNvSpPr txBox="1"/>
          <p:nvPr/>
        </p:nvSpPr>
        <p:spPr>
          <a:xfrm>
            <a:off x="2821856" y="1619529"/>
            <a:ext cx="6386312" cy="1465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 5: </a:t>
            </a:r>
            <a:r>
              <a:rPr lang="vi-VN" sz="3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viết số 4 thành một phân số, trong đó tử số là 8.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CC2EA7-84ED-6F14-F498-E3508EF426A8}"/>
              </a:ext>
            </a:extLst>
          </p:cNvPr>
          <p:cNvGrpSpPr/>
          <p:nvPr/>
        </p:nvGrpSpPr>
        <p:grpSpPr>
          <a:xfrm>
            <a:off x="3908859" y="3233415"/>
            <a:ext cx="3914756" cy="1100588"/>
            <a:chOff x="5025689" y="7520244"/>
            <a:chExt cx="5872134" cy="16508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6DE417-9548-658B-EA9F-38D480E0F412}"/>
                </a:ext>
              </a:extLst>
            </p:cNvPr>
            <p:cNvSpPr txBox="1"/>
            <p:nvPr/>
          </p:nvSpPr>
          <p:spPr>
            <a:xfrm>
              <a:off x="5025689" y="7520244"/>
              <a:ext cx="5084274" cy="1340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Đáp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: </a:t>
              </a:r>
              <a:r>
                <a:rPr lang="en-US" sz="400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4 = </a:t>
              </a:r>
              <a:endParaRPr lang="en-VN" sz="4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56ABBF-BC7E-7C2C-75AE-3A41A95D6FF6}"/>
                </a:ext>
              </a:extLst>
            </p:cNvPr>
            <p:cNvGrpSpPr/>
            <p:nvPr/>
          </p:nvGrpSpPr>
          <p:grpSpPr>
            <a:xfrm>
              <a:off x="9633288" y="7691905"/>
              <a:ext cx="1264535" cy="1479220"/>
              <a:chOff x="14782800" y="2685264"/>
              <a:chExt cx="945056" cy="2001035"/>
            </a:xfrm>
            <a:solidFill>
              <a:schemeClr val="bg1"/>
            </a:solidFill>
          </p:grpSpPr>
          <p:sp>
            <p:nvSpPr>
              <p:cNvPr id="10" name="Rounded Rectangle 26">
                <a:extLst>
                  <a:ext uri="{FF2B5EF4-FFF2-40B4-BE49-F238E27FC236}">
                    <a16:creationId xmlns:a16="http://schemas.microsoft.com/office/drawing/2014/main" id="{B2A29928-A254-E204-E476-C0B0B4C985F4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accent2">
                        <a:lumMod val="75000"/>
                      </a:schemeClr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en-VN" sz="4000" dirty="0">
                    <a:solidFill>
                      <a:schemeClr val="accent2">
                        <a:lumMod val="75000"/>
                      </a:schemeClr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69F3BAB-099C-91B2-78AB-7047D3E1B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9EE5C45-91D6-99F7-5CA4-143270DCF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80" y="4012860"/>
            <a:ext cx="2489540" cy="24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F7A5D9E-A368-AB91-9EC3-AA2729C78D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599</Words>
  <Application>Microsoft Office PowerPoint</Application>
  <PresentationFormat>Widescreen</PresentationFormat>
  <Paragraphs>172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UTM Avo</vt:lpstr>
      <vt:lpstr>Cambria Math</vt:lpstr>
      <vt:lpstr>Cambria</vt:lpstr>
      <vt:lpstr>Arial</vt:lpstr>
      <vt:lpstr>Calibri</vt:lpstr>
      <vt:lpstr>Aptos</vt:lpstr>
      <vt:lpstr>1_Office Theme</vt:lpstr>
      <vt:lpstr>Office Theme</vt:lpstr>
      <vt:lpstr>2_Office Theme</vt:lpstr>
      <vt:lpstr>6_Office Theme</vt:lpstr>
      <vt:lpstr>Theme1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nt Hoa</cp:lastModifiedBy>
  <cp:revision>17</cp:revision>
  <dcterms:created xsi:type="dcterms:W3CDTF">2023-10-24T04:45:10Z</dcterms:created>
  <dcterms:modified xsi:type="dcterms:W3CDTF">2024-12-23T03:28:11Z</dcterms:modified>
</cp:coreProperties>
</file>