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720" r:id="rId3"/>
    <p:sldMasterId id="2147483744" r:id="rId4"/>
    <p:sldMasterId id="2147483756" r:id="rId5"/>
    <p:sldMasterId id="2147483768" r:id="rId6"/>
    <p:sldMasterId id="2147483780" r:id="rId7"/>
  </p:sldMasterIdLst>
  <p:notesMasterIdLst>
    <p:notesMasterId r:id="rId32"/>
  </p:notesMasterIdLst>
  <p:sldIdLst>
    <p:sldId id="256" r:id="rId8"/>
    <p:sldId id="257" r:id="rId9"/>
    <p:sldId id="496" r:id="rId10"/>
    <p:sldId id="497" r:id="rId11"/>
    <p:sldId id="500" r:id="rId12"/>
    <p:sldId id="499" r:id="rId13"/>
    <p:sldId id="501" r:id="rId14"/>
    <p:sldId id="502" r:id="rId15"/>
    <p:sldId id="261" r:id="rId16"/>
    <p:sldId id="262" r:id="rId17"/>
    <p:sldId id="492" r:id="rId18"/>
    <p:sldId id="351" r:id="rId19"/>
    <p:sldId id="493" r:id="rId20"/>
    <p:sldId id="494" r:id="rId21"/>
    <p:sldId id="495" r:id="rId22"/>
    <p:sldId id="278" r:id="rId23"/>
    <p:sldId id="279" r:id="rId24"/>
    <p:sldId id="280" r:id="rId25"/>
    <p:sldId id="281" r:id="rId26"/>
    <p:sldId id="263" r:id="rId27"/>
    <p:sldId id="264" r:id="rId28"/>
    <p:sldId id="265" r:id="rId29"/>
    <p:sldId id="471" r:id="rId30"/>
    <p:sldId id="269" r:id="rId31"/>
  </p:sldIdLst>
  <p:sldSz cx="12192000" cy="6858000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customschemas.google.com/relationships/presentationmetadata" Target="metadata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8543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3006D-701A-0C42-83B2-396DC7B95EA0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97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991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120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922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95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03C2A-15AB-2717-FB73-DF256F260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B37E5-8DED-A349-AE70-E9CCE489C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0028B-2218-1720-44C6-CB3BB8A31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A36E6-CFC9-9B7B-BA12-CB3504C1C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186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8EE98-1523-2E0C-A69B-F4D1C5B84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6D6FC-EBFF-7BD3-7155-88D448C00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6AFA9-5B07-9C53-26D5-5108078F8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F8692-843B-5D54-ACD6-AA6571EC5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865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916C9-B856-B7D3-8227-15036A38C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01AF6A-AE4A-8654-2339-E9B74E5D0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DFC9C-6B19-4DCE-E378-DE049490E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A86E8-6DD1-9A15-ABF3-022090DB9A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11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278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745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5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6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5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25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41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25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62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05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6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3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9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82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7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69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04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27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2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19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56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2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40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33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382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79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27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73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450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621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110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612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5273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839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04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048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61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2574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6069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2972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0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952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3027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47774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0650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9505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306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92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433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2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8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09484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973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15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gif"/><Relationship Id="rId18" Type="http://schemas.openxmlformats.org/officeDocument/2006/relationships/image" Target="../media/image49.png"/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12" Type="http://schemas.openxmlformats.org/officeDocument/2006/relationships/image" Target="../media/image43.gif"/><Relationship Id="rId17" Type="http://schemas.openxmlformats.org/officeDocument/2006/relationships/image" Target="../media/image48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gif"/><Relationship Id="rId11" Type="http://schemas.openxmlformats.org/officeDocument/2006/relationships/image" Target="../media/image42.gif"/><Relationship Id="rId5" Type="http://schemas.openxmlformats.org/officeDocument/2006/relationships/image" Target="../media/image36.gif"/><Relationship Id="rId15" Type="http://schemas.openxmlformats.org/officeDocument/2006/relationships/image" Target="../media/image46.png"/><Relationship Id="rId10" Type="http://schemas.openxmlformats.org/officeDocument/2006/relationships/image" Target="../media/image41.gif"/><Relationship Id="rId4" Type="http://schemas.openxmlformats.org/officeDocument/2006/relationships/image" Target="../media/image35.gif"/><Relationship Id="rId9" Type="http://schemas.openxmlformats.org/officeDocument/2006/relationships/image" Target="../media/image40.svg"/><Relationship Id="rId1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3.gif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4.gif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5.gif"/><Relationship Id="rId5" Type="http://schemas.openxmlformats.org/officeDocument/2006/relationships/image" Target="../media/image41.gif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2.gif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4-tap-2/1/391/15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4-tap-2/1/391/15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4-tap-2/1/391/1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20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57: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Phân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bằng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nhau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68666" y="1716165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sơ đồ, tìm số thích hợp đặt và 	 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67134-ACF0-D3B1-B08D-1D33111C2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185" y="1647810"/>
            <a:ext cx="571529" cy="565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5EB96-0C22-674F-8917-83989D81C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25" y="2399698"/>
            <a:ext cx="8816196" cy="3809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9D3C0F-5328-5DC5-A813-2C395857AFC6}"/>
              </a:ext>
            </a:extLst>
          </p:cNvPr>
          <p:cNvSpPr/>
          <p:nvPr/>
        </p:nvSpPr>
        <p:spPr>
          <a:xfrm>
            <a:off x="2400735" y="5299331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89B4C6-ABB4-7F11-7D7D-F5380CE7209C}"/>
              </a:ext>
            </a:extLst>
          </p:cNvPr>
          <p:cNvSpPr/>
          <p:nvPr/>
        </p:nvSpPr>
        <p:spPr>
          <a:xfrm>
            <a:off x="5431801" y="5299331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D3C6EB-125F-2902-0EBE-4DBE560CA0CE}"/>
              </a:ext>
            </a:extLst>
          </p:cNvPr>
          <p:cNvSpPr/>
          <p:nvPr/>
        </p:nvSpPr>
        <p:spPr>
          <a:xfrm>
            <a:off x="8471334" y="5299331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/>
              <p:nvPr/>
            </p:nvSpPr>
            <p:spPr>
              <a:xfrm>
                <a:off x="1505167" y="1567999"/>
                <a:ext cx="10851934" cy="719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Dùng sơ đồ để tìm các phân số bằng mỗi phân số sau:</a:t>
                </a:r>
                <a:r>
                  <a:rPr lang="en-US" sz="24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en-US" sz="24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67" y="1567999"/>
                <a:ext cx="10851934" cy="719428"/>
              </a:xfrm>
              <a:prstGeom prst="rect">
                <a:avLst/>
              </a:prstGeom>
              <a:blipFill>
                <a:blip r:embed="rId4"/>
                <a:stretch>
                  <a:fillRect l="-899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8F484C0-BA8F-0003-1523-A28376932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739" y="2456249"/>
            <a:ext cx="7329320" cy="358895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36657D36-C49A-1445-B134-F52308FD6E77}"/>
              </a:ext>
            </a:extLst>
          </p:cNvPr>
          <p:cNvGrpSpPr/>
          <p:nvPr/>
        </p:nvGrpSpPr>
        <p:grpSpPr>
          <a:xfrm>
            <a:off x="769091" y="2924573"/>
            <a:ext cx="414028" cy="882293"/>
            <a:chOff x="12048141" y="4275808"/>
            <a:chExt cx="531200" cy="132343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046D02E-77B7-D8AA-03AD-071C3A502552}"/>
                </a:ext>
              </a:extLst>
            </p:cNvPr>
            <p:cNvSpPr txBox="1"/>
            <p:nvPr/>
          </p:nvSpPr>
          <p:spPr>
            <a:xfrm>
              <a:off x="12089490" y="4275808"/>
              <a:ext cx="42574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887AB8E-B72F-AC78-FF52-3158B3893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48141" y="5000150"/>
              <a:ext cx="531200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D321E8-ED98-F37E-1240-79B1546CA177}"/>
              </a:ext>
            </a:extLst>
          </p:cNvPr>
          <p:cNvGrpSpPr/>
          <p:nvPr/>
        </p:nvGrpSpPr>
        <p:grpSpPr>
          <a:xfrm>
            <a:off x="1201605" y="2924571"/>
            <a:ext cx="769931" cy="882293"/>
            <a:chOff x="13105407" y="4615458"/>
            <a:chExt cx="1154896" cy="132343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1848852-BDAA-D7E6-12CC-9EC3DD6E62BD}"/>
                </a:ext>
              </a:extLst>
            </p:cNvPr>
            <p:cNvGrpSpPr/>
            <p:nvPr/>
          </p:nvGrpSpPr>
          <p:grpSpPr>
            <a:xfrm>
              <a:off x="13639261" y="4615458"/>
              <a:ext cx="621042" cy="1323439"/>
              <a:chOff x="12027158" y="4275808"/>
              <a:chExt cx="531200" cy="1323439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856F46D-DAE5-6338-6586-76F8E4EDE591}"/>
                  </a:ext>
                </a:extLst>
              </p:cNvPr>
              <p:cNvSpPr txBox="1"/>
              <p:nvPr/>
            </p:nvSpPr>
            <p:spPr>
              <a:xfrm>
                <a:off x="12089490" y="4275808"/>
                <a:ext cx="42574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5A940FA-3DD6-680B-2CFE-B3FF429FC6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90CD859-3119-49B7-9365-04A008134604}"/>
                </a:ext>
              </a:extLst>
            </p:cNvPr>
            <p:cNvSpPr txBox="1"/>
            <p:nvPr/>
          </p:nvSpPr>
          <p:spPr>
            <a:xfrm>
              <a:off x="13105407" y="4957152"/>
              <a:ext cx="497746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8536428-4D7D-7AD3-97C5-05822753A6CF}"/>
              </a:ext>
            </a:extLst>
          </p:cNvPr>
          <p:cNvGrpSpPr/>
          <p:nvPr/>
        </p:nvGrpSpPr>
        <p:grpSpPr>
          <a:xfrm>
            <a:off x="2026785" y="2937822"/>
            <a:ext cx="757803" cy="882293"/>
            <a:chOff x="14343176" y="4635334"/>
            <a:chExt cx="1136705" cy="132343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B42D487-9674-1C5B-1338-E74AC2048B5E}"/>
                </a:ext>
              </a:extLst>
            </p:cNvPr>
            <p:cNvGrpSpPr/>
            <p:nvPr/>
          </p:nvGrpSpPr>
          <p:grpSpPr>
            <a:xfrm>
              <a:off x="14858839" y="4635334"/>
              <a:ext cx="621042" cy="1323439"/>
              <a:chOff x="12027158" y="4275808"/>
              <a:chExt cx="531200" cy="1323439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4E50773-E0B7-E5C3-A5E8-F0A04B3D0858}"/>
                  </a:ext>
                </a:extLst>
              </p:cNvPr>
              <p:cNvSpPr txBox="1"/>
              <p:nvPr/>
            </p:nvSpPr>
            <p:spPr>
              <a:xfrm>
                <a:off x="12089490" y="4275808"/>
                <a:ext cx="42574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3812D8C-0292-1B22-0905-C33622D86B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4980275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FB20050-BF54-BF92-AB35-9728CCA61550}"/>
                </a:ext>
              </a:extLst>
            </p:cNvPr>
            <p:cNvSpPr txBox="1"/>
            <p:nvPr/>
          </p:nvSpPr>
          <p:spPr>
            <a:xfrm>
              <a:off x="14343176" y="4946564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3E171A9-6A99-70DA-9B94-3821659CBE22}"/>
              </a:ext>
            </a:extLst>
          </p:cNvPr>
          <p:cNvGrpSpPr/>
          <p:nvPr/>
        </p:nvGrpSpPr>
        <p:grpSpPr>
          <a:xfrm>
            <a:off x="3533170" y="2924571"/>
            <a:ext cx="859536" cy="882293"/>
            <a:chOff x="16602754" y="4615458"/>
            <a:chExt cx="1289304" cy="132343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F0A1C93-FF58-8849-CEE6-2B51BEB6C702}"/>
                </a:ext>
              </a:extLst>
            </p:cNvPr>
            <p:cNvGrpSpPr/>
            <p:nvPr/>
          </p:nvGrpSpPr>
          <p:grpSpPr>
            <a:xfrm>
              <a:off x="16920046" y="4615458"/>
              <a:ext cx="972012" cy="1323439"/>
              <a:chOff x="11924861" y="4255932"/>
              <a:chExt cx="831398" cy="1323439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3E51313-0C46-4C04-3D87-E226B1EDE70C}"/>
                  </a:ext>
                </a:extLst>
              </p:cNvPr>
              <p:cNvSpPr txBox="1"/>
              <p:nvPr/>
            </p:nvSpPr>
            <p:spPr>
              <a:xfrm>
                <a:off x="11924861" y="4255932"/>
                <a:ext cx="83139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F19566E-43D6-8188-61F1-6FFE8CF79B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5040" y="4980276"/>
                <a:ext cx="55126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BF1626F-CB5C-5973-1BAB-83E94379B1CF}"/>
                </a:ext>
              </a:extLst>
            </p:cNvPr>
            <p:cNvSpPr txBox="1"/>
            <p:nvPr/>
          </p:nvSpPr>
          <p:spPr>
            <a:xfrm>
              <a:off x="16602754" y="4963777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3E3B27E-5AE4-32FF-7D0E-1FCF73D26A59}"/>
              </a:ext>
            </a:extLst>
          </p:cNvPr>
          <p:cNvGrpSpPr/>
          <p:nvPr/>
        </p:nvGrpSpPr>
        <p:grpSpPr>
          <a:xfrm>
            <a:off x="2760690" y="2937822"/>
            <a:ext cx="757804" cy="882293"/>
            <a:chOff x="15444034" y="4635334"/>
            <a:chExt cx="1136706" cy="132343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387773C-3B52-97A2-B809-E6643748CAFA}"/>
                </a:ext>
              </a:extLst>
            </p:cNvPr>
            <p:cNvGrpSpPr/>
            <p:nvPr/>
          </p:nvGrpSpPr>
          <p:grpSpPr>
            <a:xfrm>
              <a:off x="15959698" y="4635334"/>
              <a:ext cx="621042" cy="1323439"/>
              <a:chOff x="12027158" y="4275808"/>
              <a:chExt cx="531200" cy="1323439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A1B1CDA-53CD-5751-860D-0268129CDEB7}"/>
                  </a:ext>
                </a:extLst>
              </p:cNvPr>
              <p:cNvSpPr txBox="1"/>
              <p:nvPr/>
            </p:nvSpPr>
            <p:spPr>
              <a:xfrm>
                <a:off x="12089490" y="4275808"/>
                <a:ext cx="42574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1BA84E2-9D35-B972-CDA5-29161A75DA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4980275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CB02AF4-B2C9-E265-C877-AB083B5280A0}"/>
                </a:ext>
              </a:extLst>
            </p:cNvPr>
            <p:cNvSpPr txBox="1"/>
            <p:nvPr/>
          </p:nvSpPr>
          <p:spPr>
            <a:xfrm>
              <a:off x="15444034" y="4946564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98D212-7F21-6473-48DD-325615D18941}"/>
              </a:ext>
            </a:extLst>
          </p:cNvPr>
          <p:cNvGrpSpPr/>
          <p:nvPr/>
        </p:nvGrpSpPr>
        <p:grpSpPr>
          <a:xfrm>
            <a:off x="1481056" y="4089612"/>
            <a:ext cx="414028" cy="882293"/>
            <a:chOff x="12027158" y="4315759"/>
            <a:chExt cx="531200" cy="1323439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6E79AD4-CDB9-1D56-ADB0-F9E3126401DA}"/>
                </a:ext>
              </a:extLst>
            </p:cNvPr>
            <p:cNvSpPr txBox="1"/>
            <p:nvPr/>
          </p:nvSpPr>
          <p:spPr>
            <a:xfrm>
              <a:off x="12089490" y="4315759"/>
              <a:ext cx="42574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33E23C7-5D29-E135-8506-6DB24DCEF8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27158" y="4980275"/>
              <a:ext cx="531200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DAA2115-8E08-59AA-AF59-5DEEE83C421A}"/>
              </a:ext>
            </a:extLst>
          </p:cNvPr>
          <p:cNvGrpSpPr/>
          <p:nvPr/>
        </p:nvGrpSpPr>
        <p:grpSpPr>
          <a:xfrm>
            <a:off x="2640488" y="4095757"/>
            <a:ext cx="909668" cy="882293"/>
            <a:chOff x="15263732" y="6372236"/>
            <a:chExt cx="1364502" cy="1323439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C95E990-BD01-C443-C932-3E7799EB7EB7}"/>
                </a:ext>
              </a:extLst>
            </p:cNvPr>
            <p:cNvGrpSpPr/>
            <p:nvPr/>
          </p:nvGrpSpPr>
          <p:grpSpPr>
            <a:xfrm>
              <a:off x="15656222" y="6372236"/>
              <a:ext cx="972012" cy="1323439"/>
              <a:chOff x="11985103" y="4324978"/>
              <a:chExt cx="831398" cy="1323439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BFA3A84-F676-CD0D-AD3D-42111009F558}"/>
                  </a:ext>
                </a:extLst>
              </p:cNvPr>
              <p:cNvSpPr txBox="1"/>
              <p:nvPr/>
            </p:nvSpPr>
            <p:spPr>
              <a:xfrm>
                <a:off x="11985103" y="4324978"/>
                <a:ext cx="83139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E3743FA-3BCC-5686-909E-F0CD95FDC1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5133" y="4980275"/>
                <a:ext cx="667024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6D4FC2F-ABF2-D70F-2C18-D0074AA449F4}"/>
                </a:ext>
              </a:extLst>
            </p:cNvPr>
            <p:cNvSpPr txBox="1"/>
            <p:nvPr/>
          </p:nvSpPr>
          <p:spPr>
            <a:xfrm>
              <a:off x="15263732" y="6634296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C02D3F8-7CCE-156D-4D78-6D625EDB30BE}"/>
              </a:ext>
            </a:extLst>
          </p:cNvPr>
          <p:cNvGrpSpPr/>
          <p:nvPr/>
        </p:nvGrpSpPr>
        <p:grpSpPr>
          <a:xfrm>
            <a:off x="1871186" y="4098489"/>
            <a:ext cx="757804" cy="882293"/>
            <a:chOff x="14109779" y="6376334"/>
            <a:chExt cx="1136706" cy="1323439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0A35546-7A0E-1E96-A380-644EA73D2906}"/>
                </a:ext>
              </a:extLst>
            </p:cNvPr>
            <p:cNvGrpSpPr/>
            <p:nvPr/>
          </p:nvGrpSpPr>
          <p:grpSpPr>
            <a:xfrm>
              <a:off x="14625443" y="6376334"/>
              <a:ext cx="621042" cy="1323439"/>
              <a:chOff x="12027158" y="4329076"/>
              <a:chExt cx="531200" cy="1323439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DEBEA23-323F-509C-4500-B15D60050C05}"/>
                  </a:ext>
                </a:extLst>
              </p:cNvPr>
              <p:cNvSpPr txBox="1"/>
              <p:nvPr/>
            </p:nvSpPr>
            <p:spPr>
              <a:xfrm>
                <a:off x="12089490" y="4329076"/>
                <a:ext cx="42574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49CAEFC-0964-8195-5075-3208880CEC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4980275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3A08607-A438-FBE1-CC17-E7420C516AAE}"/>
                </a:ext>
              </a:extLst>
            </p:cNvPr>
            <p:cNvSpPr txBox="1"/>
            <p:nvPr/>
          </p:nvSpPr>
          <p:spPr>
            <a:xfrm>
              <a:off x="14109779" y="6634296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089432-FAD2-F3A5-178D-5481D4C8CF26}"/>
              </a:ext>
            </a:extLst>
          </p:cNvPr>
          <p:cNvGrpSpPr/>
          <p:nvPr/>
        </p:nvGrpSpPr>
        <p:grpSpPr>
          <a:xfrm>
            <a:off x="1464200" y="5240332"/>
            <a:ext cx="414028" cy="882293"/>
            <a:chOff x="12027158" y="4329076"/>
            <a:chExt cx="531200" cy="1323439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AA6B0DE-0FF0-D6FC-05E8-5BFF52177B48}"/>
                </a:ext>
              </a:extLst>
            </p:cNvPr>
            <p:cNvSpPr txBox="1"/>
            <p:nvPr/>
          </p:nvSpPr>
          <p:spPr>
            <a:xfrm>
              <a:off x="12089490" y="4329076"/>
              <a:ext cx="42574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9473566-9F64-B265-A08C-ED11A7DE55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27158" y="4980275"/>
              <a:ext cx="531200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53CD4EE-2813-A5E2-7B6E-016E1801A81B}"/>
              </a:ext>
            </a:extLst>
          </p:cNvPr>
          <p:cNvGrpSpPr/>
          <p:nvPr/>
        </p:nvGrpSpPr>
        <p:grpSpPr>
          <a:xfrm>
            <a:off x="2612617" y="5224746"/>
            <a:ext cx="914590" cy="882293"/>
            <a:chOff x="15221924" y="8065720"/>
            <a:chExt cx="1371885" cy="1323439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1F42493-5EC6-B2F3-7C20-705FEA3EF9FD}"/>
                </a:ext>
              </a:extLst>
            </p:cNvPr>
            <p:cNvGrpSpPr/>
            <p:nvPr/>
          </p:nvGrpSpPr>
          <p:grpSpPr>
            <a:xfrm>
              <a:off x="15621797" y="8065720"/>
              <a:ext cx="972012" cy="1323439"/>
              <a:chOff x="11977285" y="4305699"/>
              <a:chExt cx="831398" cy="1323439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A62B1F3-C81F-B34B-C79B-2B3F6DA4789F}"/>
                  </a:ext>
                </a:extLst>
              </p:cNvPr>
              <p:cNvSpPr txBox="1"/>
              <p:nvPr/>
            </p:nvSpPr>
            <p:spPr>
              <a:xfrm>
                <a:off x="11977285" y="4305699"/>
                <a:ext cx="83139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C59EC98-82B9-62C5-CDE7-84BA09C432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388A85C-9E52-3499-5DC6-7AB2B5C5EFB1}"/>
                </a:ext>
              </a:extLst>
            </p:cNvPr>
            <p:cNvSpPr txBox="1"/>
            <p:nvPr/>
          </p:nvSpPr>
          <p:spPr>
            <a:xfrm>
              <a:off x="15221924" y="8333741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D17BFF0-F97C-5E26-8B02-D4FB4D99753F}"/>
              </a:ext>
            </a:extLst>
          </p:cNvPr>
          <p:cNvGrpSpPr/>
          <p:nvPr/>
        </p:nvGrpSpPr>
        <p:grpSpPr>
          <a:xfrm>
            <a:off x="1854330" y="5231453"/>
            <a:ext cx="757804" cy="882293"/>
            <a:chOff x="14084495" y="8075780"/>
            <a:chExt cx="1136706" cy="132343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75FD71F1-FCE4-FAF6-4DE4-0D5780AD1DDA}"/>
                </a:ext>
              </a:extLst>
            </p:cNvPr>
            <p:cNvGrpSpPr/>
            <p:nvPr/>
          </p:nvGrpSpPr>
          <p:grpSpPr>
            <a:xfrm>
              <a:off x="14600159" y="8075780"/>
              <a:ext cx="621042" cy="1323439"/>
              <a:chOff x="12027158" y="4315759"/>
              <a:chExt cx="531200" cy="1323439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7A9B372-E7B1-1C03-F9C8-DF2435A0EEB8}"/>
                  </a:ext>
                </a:extLst>
              </p:cNvPr>
              <p:cNvSpPr txBox="1"/>
              <p:nvPr/>
            </p:nvSpPr>
            <p:spPr>
              <a:xfrm>
                <a:off x="12089490" y="4315759"/>
                <a:ext cx="42574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796B3049-E93B-68EF-CD1A-1984F774E3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4980275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C642E6-2476-B85A-BCC9-A962C206D846}"/>
                </a:ext>
              </a:extLst>
            </p:cNvPr>
            <p:cNvSpPr txBox="1"/>
            <p:nvPr/>
          </p:nvSpPr>
          <p:spPr>
            <a:xfrm>
              <a:off x="14084495" y="8320425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40CC0FA-E43B-8430-0A91-6BEB0DC3476E}"/>
              </a:ext>
            </a:extLst>
          </p:cNvPr>
          <p:cNvSpPr txBox="1"/>
          <p:nvPr/>
        </p:nvSpPr>
        <p:spPr>
          <a:xfrm>
            <a:off x="1725530" y="2418013"/>
            <a:ext cx="1503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400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u="sng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endParaRPr lang="en-US" sz="2400" u="sng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3"/>
            <a:extLst>
              <a:ext uri="{FF2B5EF4-FFF2-40B4-BE49-F238E27FC236}">
                <a16:creationId xmlns:a16="http://schemas.microsoft.com/office/drawing/2014/main" id="{F7EC701E-618F-29E7-EB1E-DAB9D74865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A64F52-45AF-C9E6-62A1-AB0AE4F13047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15B00-BF4A-230C-D2E0-5B27E6A1FED1}"/>
              </a:ext>
            </a:extLst>
          </p:cNvPr>
          <p:cNvSpPr txBox="1"/>
          <p:nvPr/>
        </p:nvSpPr>
        <p:spPr>
          <a:xfrm>
            <a:off x="1680045" y="1683245"/>
            <a:ext cx="985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phân số chỉ số phần quãng đường mà mỗi người đã bơi được trong hình vẽ sau và nhận xét: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153894-9C21-65D6-3A2B-76E99F91A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045" y="2899690"/>
            <a:ext cx="6236511" cy="2648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7D1674-6880-0E57-BBE9-F06E2BA70E4C}"/>
              </a:ext>
            </a:extLst>
          </p:cNvPr>
          <p:cNvGrpSpPr/>
          <p:nvPr/>
        </p:nvGrpSpPr>
        <p:grpSpPr>
          <a:xfrm>
            <a:off x="1665987" y="3382286"/>
            <a:ext cx="2477554" cy="1012110"/>
            <a:chOff x="13527536" y="8025769"/>
            <a:chExt cx="3066273" cy="151816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8EBBD2-DFCF-895C-D8AE-3C964B385F31}"/>
                </a:ext>
              </a:extLst>
            </p:cNvPr>
            <p:cNvGrpSpPr/>
            <p:nvPr/>
          </p:nvGrpSpPr>
          <p:grpSpPr>
            <a:xfrm>
              <a:off x="13527536" y="8035829"/>
              <a:ext cx="564585" cy="1508106"/>
              <a:chOff x="12051303" y="4275808"/>
              <a:chExt cx="482910" cy="150810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61FA30-A203-662B-9A8D-C8CA1E1DD64D}"/>
                  </a:ext>
                </a:extLst>
              </p:cNvPr>
              <p:cNvSpPr txBox="1"/>
              <p:nvPr/>
            </p:nvSpPr>
            <p:spPr>
              <a:xfrm>
                <a:off x="12089491" y="4275808"/>
                <a:ext cx="425742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3C42524-4D08-AD7D-ACBE-BBC57A11DB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4980275"/>
                <a:ext cx="482910" cy="0"/>
              </a:xfrm>
              <a:prstGeom prst="line">
                <a:avLst/>
              </a:prstGeom>
              <a:ln w="190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507F51-EDA9-26D4-DB00-F995DB594F55}"/>
                </a:ext>
              </a:extLst>
            </p:cNvPr>
            <p:cNvGrpSpPr/>
            <p:nvPr/>
          </p:nvGrpSpPr>
          <p:grpSpPr>
            <a:xfrm>
              <a:off x="15232912" y="8025769"/>
              <a:ext cx="1360897" cy="1508106"/>
              <a:chOff x="15232912" y="8025769"/>
              <a:chExt cx="1360897" cy="150810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5522636-8F83-43E8-DEDD-515B73697A74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508106"/>
                <a:chOff x="11977285" y="4265748"/>
                <a:chExt cx="831398" cy="1508106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258CE72-BA29-6FC1-B3D7-A6806666B27C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5081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24878716-E02E-F49E-FD79-D77E72CBC7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118882" y="4986901"/>
                  <a:ext cx="551260" cy="0"/>
                </a:xfrm>
                <a:prstGeom prst="line">
                  <a:avLst/>
                </a:prstGeom>
                <a:ln w="190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CB6CE4-AAD3-14A9-CEDF-E6E7B4337D53}"/>
                  </a:ext>
                </a:extLst>
              </p:cNvPr>
              <p:cNvSpPr txBox="1"/>
              <p:nvPr/>
            </p:nvSpPr>
            <p:spPr>
              <a:xfrm>
                <a:off x="15232912" y="8280474"/>
                <a:ext cx="497747" cy="784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2C1F016-E35D-AC8A-1E43-1316E8E10CFE}"/>
                </a:ext>
              </a:extLst>
            </p:cNvPr>
            <p:cNvGrpSpPr/>
            <p:nvPr/>
          </p:nvGrpSpPr>
          <p:grpSpPr>
            <a:xfrm>
              <a:off x="14084495" y="8035829"/>
              <a:ext cx="1086286" cy="1508106"/>
              <a:chOff x="14084495" y="8035829"/>
              <a:chExt cx="1086286" cy="150810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AFABC9-8098-8D9D-22AE-6551A239FE44}"/>
                  </a:ext>
                </a:extLst>
              </p:cNvPr>
              <p:cNvGrpSpPr/>
              <p:nvPr/>
            </p:nvGrpSpPr>
            <p:grpSpPr>
              <a:xfrm>
                <a:off x="14654050" y="8035829"/>
                <a:ext cx="516731" cy="1508106"/>
                <a:chOff x="12073254" y="4275808"/>
                <a:chExt cx="441979" cy="1508106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78F4452-7960-873E-08B0-E5566EA6E6A3}"/>
                    </a:ext>
                  </a:extLst>
                </p:cNvPr>
                <p:cNvSpPr txBox="1"/>
                <p:nvPr/>
              </p:nvSpPr>
              <p:spPr>
                <a:xfrm>
                  <a:off x="12089491" y="4275808"/>
                  <a:ext cx="425742" cy="15081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A6CAD875-ABB5-60CE-4D5B-85EEA835A8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73254" y="4980275"/>
                  <a:ext cx="439010" cy="0"/>
                </a:xfrm>
                <a:prstGeom prst="line">
                  <a:avLst/>
                </a:prstGeom>
                <a:ln w="190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6A1B82-9C8D-B27E-674E-0FA400296F2B}"/>
                  </a:ext>
                </a:extLst>
              </p:cNvPr>
              <p:cNvSpPr txBox="1"/>
              <p:nvPr/>
            </p:nvSpPr>
            <p:spPr>
              <a:xfrm>
                <a:off x="14084495" y="8280473"/>
                <a:ext cx="497747" cy="784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642563D-7B91-F65B-0586-EFE750EB647A}"/>
              </a:ext>
            </a:extLst>
          </p:cNvPr>
          <p:cNvSpPr txBox="1"/>
          <p:nvPr/>
        </p:nvSpPr>
        <p:spPr>
          <a:xfrm>
            <a:off x="1674928" y="2813278"/>
            <a:ext cx="2334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A7069D-C990-C80F-AD67-6AA92486F165}"/>
              </a:ext>
            </a:extLst>
          </p:cNvPr>
          <p:cNvSpPr txBox="1"/>
          <p:nvPr/>
        </p:nvSpPr>
        <p:spPr>
          <a:xfrm>
            <a:off x="317645" y="4497030"/>
            <a:ext cx="52610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67"/>
              </a:spcAft>
            </a:pPr>
            <a:r>
              <a:rPr lang="en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Vậy ba bạn bơi được những quãng đường như nhau. </a:t>
            </a:r>
          </a:p>
        </p:txBody>
      </p:sp>
    </p:spTree>
    <p:extLst>
      <p:ext uri="{BB962C8B-B14F-4D97-AF65-F5344CB8AC3E}">
        <p14:creationId xmlns:p14="http://schemas.microsoft.com/office/powerpoint/2010/main" val="265017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8281" y="2934919"/>
            <a:ext cx="953616" cy="11024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80478" y="709376"/>
            <a:ext cx="1157689" cy="11873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0915" y="4369099"/>
            <a:ext cx="775392" cy="12506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05339" y="-346323"/>
            <a:ext cx="779213" cy="12704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52942" y="2429310"/>
            <a:ext cx="692539" cy="1250633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3217054" y="1242488"/>
            <a:ext cx="5067001" cy="4243613"/>
          </a:xfrm>
          <a:custGeom>
            <a:avLst/>
            <a:gdLst/>
            <a:ahLst/>
            <a:cxnLst/>
            <a:rect l="l" t="t" r="r" b="b"/>
            <a:pathLst>
              <a:path w="2814529" h="2357168">
                <a:moveTo>
                  <a:pt x="0" y="0"/>
                </a:moveTo>
                <a:lnTo>
                  <a:pt x="2814529" y="0"/>
                </a:lnTo>
                <a:lnTo>
                  <a:pt x="2814529" y="2357168"/>
                </a:lnTo>
                <a:lnTo>
                  <a:pt x="0" y="2357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13600" y="5898973"/>
            <a:ext cx="1227753" cy="7239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1232" y="391644"/>
            <a:ext cx="813946" cy="111723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404802" y="1971944"/>
            <a:ext cx="886937" cy="91473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721052" y="222229"/>
            <a:ext cx="779214" cy="11873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982668" y="5539756"/>
            <a:ext cx="790918" cy="1264117"/>
          </a:xfrm>
          <a:prstGeom prst="rect">
            <a:avLst/>
          </a:prstGeom>
        </p:spPr>
      </p:pic>
      <p:sp>
        <p:nvSpPr>
          <p:cNvPr id="22" name="Freeform 22"/>
          <p:cNvSpPr/>
          <p:nvPr/>
        </p:nvSpPr>
        <p:spPr>
          <a:xfrm>
            <a:off x="9576020" y="4607737"/>
            <a:ext cx="2376849" cy="1922276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4DCCB57-443E-E744-F018-CAABB6A8DE98}"/>
              </a:ext>
            </a:extLst>
          </p:cNvPr>
          <p:cNvGrpSpPr/>
          <p:nvPr/>
        </p:nvGrpSpPr>
        <p:grpSpPr>
          <a:xfrm>
            <a:off x="2131133" y="267791"/>
            <a:ext cx="8197857" cy="4805993"/>
            <a:chOff x="3196699" y="401686"/>
            <a:chExt cx="12296785" cy="7208989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DA37F491-7CB2-A039-8E9F-4488FD76809B}"/>
                </a:ext>
              </a:extLst>
            </p:cNvPr>
            <p:cNvSpPr/>
            <p:nvPr/>
          </p:nvSpPr>
          <p:spPr>
            <a:xfrm>
              <a:off x="3196699" y="401686"/>
              <a:ext cx="12296785" cy="7208989"/>
            </a:xfrm>
            <a:custGeom>
              <a:avLst/>
              <a:gdLst/>
              <a:ahLst/>
              <a:cxnLst/>
              <a:rect l="l" t="t" r="r" b="b"/>
              <a:pathLst>
                <a:path w="7018849" h="4114800">
                  <a:moveTo>
                    <a:pt x="0" y="0"/>
                  </a:moveTo>
                  <a:lnTo>
                    <a:pt x="7018849" y="0"/>
                  </a:lnTo>
                  <a:lnTo>
                    <a:pt x="701884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EAAEAA-2BB0-D811-2E29-4F14C6537F58}"/>
                </a:ext>
              </a:extLst>
            </p:cNvPr>
            <p:cNvSpPr txBox="1"/>
            <p:nvPr/>
          </p:nvSpPr>
          <p:spPr>
            <a:xfrm>
              <a:off x="4483757" y="4084393"/>
              <a:ext cx="9805447" cy="25137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Đố bạn những con số bí ẩn đang bị hoa quả che lấp là bao nhiêu? Nếu đoán đúng hoa quả sẽ được thu vào giỏ.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EBA5EC-F275-849B-01B9-4E42348E2483}"/>
                </a:ext>
              </a:extLst>
            </p:cNvPr>
            <p:cNvSpPr txBox="1"/>
            <p:nvPr/>
          </p:nvSpPr>
          <p:spPr>
            <a:xfrm>
              <a:off x="7132369" y="3023678"/>
              <a:ext cx="4425442" cy="982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ĐỐ BẠN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83C3AFB-1060-8983-9C0C-0DC985D0C1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2454" y="4850573"/>
            <a:ext cx="11147093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6E10A-399F-24D4-A4EF-172AC7A0DA7A}"/>
              </a:ext>
            </a:extLst>
          </p:cNvPr>
          <p:cNvGrpSpPr/>
          <p:nvPr/>
        </p:nvGrpSpPr>
        <p:grpSpPr>
          <a:xfrm>
            <a:off x="2810274" y="1739912"/>
            <a:ext cx="1654605" cy="2676567"/>
            <a:chOff x="11850752" y="3002913"/>
            <a:chExt cx="967766" cy="401485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B2DEE-5558-214A-C1A3-986B9A444737}"/>
                </a:ext>
              </a:extLst>
            </p:cNvPr>
            <p:cNvSpPr txBox="1"/>
            <p:nvPr/>
          </p:nvSpPr>
          <p:spPr>
            <a:xfrm>
              <a:off x="11881584" y="3002913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77D00ED-1931-AD80-4D37-9AE6E161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1850752" y="520208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981C33-473F-D7DA-D02D-E40A4D6086C9}"/>
              </a:ext>
            </a:extLst>
          </p:cNvPr>
          <p:cNvSpPr txBox="1"/>
          <p:nvPr/>
        </p:nvSpPr>
        <p:spPr>
          <a:xfrm>
            <a:off x="428893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7A73AC-DE81-F086-F472-1A1B6D9EE2DB}"/>
              </a:ext>
            </a:extLst>
          </p:cNvPr>
          <p:cNvGrpSpPr/>
          <p:nvPr/>
        </p:nvGrpSpPr>
        <p:grpSpPr>
          <a:xfrm>
            <a:off x="5117309" y="1708183"/>
            <a:ext cx="1601891" cy="2676567"/>
            <a:chOff x="11876824" y="2931292"/>
            <a:chExt cx="936934" cy="401485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2C2FA9-8898-2745-76BF-D237F6BC5135}"/>
                </a:ext>
              </a:extLst>
            </p:cNvPr>
            <p:cNvSpPr txBox="1"/>
            <p:nvPr/>
          </p:nvSpPr>
          <p:spPr>
            <a:xfrm>
              <a:off x="11876824" y="2931292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A865CF-E2D6-64E8-ED05-D725D1159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80242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DE66E4D-FD29-264A-87D1-52E54CE83B2C}"/>
              </a:ext>
            </a:extLst>
          </p:cNvPr>
          <p:cNvSpPr txBox="1"/>
          <p:nvPr/>
        </p:nvSpPr>
        <p:spPr>
          <a:xfrm>
            <a:off x="655139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A652BA-3523-AF42-B6DA-53034CFECD5D}"/>
              </a:ext>
            </a:extLst>
          </p:cNvPr>
          <p:cNvGrpSpPr/>
          <p:nvPr/>
        </p:nvGrpSpPr>
        <p:grpSpPr>
          <a:xfrm>
            <a:off x="7418878" y="1651838"/>
            <a:ext cx="1610169" cy="2676567"/>
            <a:chOff x="11899698" y="2846774"/>
            <a:chExt cx="941776" cy="401485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7F1435-1384-E723-5535-21F9F4393A22}"/>
                </a:ext>
              </a:extLst>
            </p:cNvPr>
            <p:cNvSpPr txBox="1"/>
            <p:nvPr/>
          </p:nvSpPr>
          <p:spPr>
            <a:xfrm>
              <a:off x="11899698" y="2846774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65225E2-867A-0504-E203-C08D4F39B936}"/>
                </a:ext>
              </a:extLst>
            </p:cNvPr>
            <p:cNvCxnSpPr>
              <a:cxnSpLocks/>
            </p:cNvCxnSpPr>
            <p:nvPr/>
          </p:nvCxnSpPr>
          <p:spPr>
            <a:xfrm>
              <a:off x="11911375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7" name="Picture 9">
            <a:extLst>
              <a:ext uri="{FF2B5EF4-FFF2-40B4-BE49-F238E27FC236}">
                <a16:creationId xmlns:a16="http://schemas.microsoft.com/office/drawing/2014/main" id="{E011E031-D2CB-D295-DC01-FC44B61C98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50472" y="3030446"/>
            <a:ext cx="1213792" cy="1403227"/>
          </a:xfrm>
          <a:prstGeom prst="rect">
            <a:avLst/>
          </a:prstGeom>
        </p:spPr>
      </p:pic>
      <p:pic>
        <p:nvPicPr>
          <p:cNvPr id="53" name="Picture 18">
            <a:extLst>
              <a:ext uri="{FF2B5EF4-FFF2-40B4-BE49-F238E27FC236}">
                <a16:creationId xmlns:a16="http://schemas.microsoft.com/office/drawing/2014/main" id="{06323865-8219-8F68-A1FD-DFC6AEAAED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72725" y="1828122"/>
            <a:ext cx="1142091" cy="1177882"/>
          </a:xfrm>
          <a:prstGeom prst="rect">
            <a:avLst/>
          </a:prstGeom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98887D34-B6DF-5E4F-D774-EBB1B2B7C4DE}"/>
              </a:ext>
            </a:extLst>
          </p:cNvPr>
          <p:cNvSpPr/>
          <p:nvPr/>
        </p:nvSpPr>
        <p:spPr>
          <a:xfrm>
            <a:off x="9582961" y="4941337"/>
            <a:ext cx="2369908" cy="1916663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C3FBB-E0E8-AA28-05B1-B77DBCA1E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2454" y="4850573"/>
            <a:ext cx="11147093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6E10A-399F-24D4-A4EF-172AC7A0DA7A}"/>
              </a:ext>
            </a:extLst>
          </p:cNvPr>
          <p:cNvGrpSpPr/>
          <p:nvPr/>
        </p:nvGrpSpPr>
        <p:grpSpPr>
          <a:xfrm>
            <a:off x="3357606" y="1819024"/>
            <a:ext cx="1654605" cy="2676567"/>
            <a:chOff x="11850752" y="3002913"/>
            <a:chExt cx="967766" cy="401485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B2DEE-5558-214A-C1A3-986B9A444737}"/>
                </a:ext>
              </a:extLst>
            </p:cNvPr>
            <p:cNvSpPr txBox="1"/>
            <p:nvPr/>
          </p:nvSpPr>
          <p:spPr>
            <a:xfrm>
              <a:off x="11881584" y="3002913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77D00ED-1931-AD80-4D37-9AE6E161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1850752" y="520208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981C33-473F-D7DA-D02D-E40A4D6086C9}"/>
              </a:ext>
            </a:extLst>
          </p:cNvPr>
          <p:cNvSpPr txBox="1"/>
          <p:nvPr/>
        </p:nvSpPr>
        <p:spPr>
          <a:xfrm>
            <a:off x="4836270" y="2521781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7A73AC-DE81-F086-F472-1A1B6D9EE2DB}"/>
              </a:ext>
            </a:extLst>
          </p:cNvPr>
          <p:cNvGrpSpPr/>
          <p:nvPr/>
        </p:nvGrpSpPr>
        <p:grpSpPr>
          <a:xfrm>
            <a:off x="5664641" y="1787295"/>
            <a:ext cx="1601891" cy="2676567"/>
            <a:chOff x="11876824" y="2931292"/>
            <a:chExt cx="936934" cy="401485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2C2FA9-8898-2745-76BF-D237F6BC5135}"/>
                </a:ext>
              </a:extLst>
            </p:cNvPr>
            <p:cNvSpPr txBox="1"/>
            <p:nvPr/>
          </p:nvSpPr>
          <p:spPr>
            <a:xfrm>
              <a:off x="11876824" y="2931292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A865CF-E2D6-64E8-ED05-D725D1159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80242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DE66E4D-FD29-264A-87D1-52E54CE83B2C}"/>
              </a:ext>
            </a:extLst>
          </p:cNvPr>
          <p:cNvSpPr txBox="1"/>
          <p:nvPr/>
        </p:nvSpPr>
        <p:spPr>
          <a:xfrm>
            <a:off x="7098729" y="2521781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7F1435-1384-E723-5535-21F9F4393A22}"/>
              </a:ext>
            </a:extLst>
          </p:cNvPr>
          <p:cNvSpPr txBox="1"/>
          <p:nvPr/>
        </p:nvSpPr>
        <p:spPr>
          <a:xfrm>
            <a:off x="7706204" y="2521781"/>
            <a:ext cx="1601891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49" name="Picture 13">
            <a:extLst>
              <a:ext uri="{FF2B5EF4-FFF2-40B4-BE49-F238E27FC236}">
                <a16:creationId xmlns:a16="http://schemas.microsoft.com/office/drawing/2014/main" id="{E277C377-F46E-49B8-4213-5704D911D2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43392" y="1800984"/>
            <a:ext cx="779213" cy="1270493"/>
          </a:xfrm>
          <a:prstGeom prst="rect">
            <a:avLst/>
          </a:prstGeom>
        </p:spPr>
      </p:pic>
      <p:pic>
        <p:nvPicPr>
          <p:cNvPr id="54" name="Picture 19">
            <a:extLst>
              <a:ext uri="{FF2B5EF4-FFF2-40B4-BE49-F238E27FC236}">
                <a16:creationId xmlns:a16="http://schemas.microsoft.com/office/drawing/2014/main" id="{AD1864AA-E0FA-CCF6-01F6-837DCFF3AF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59346" y="1946367"/>
            <a:ext cx="779214" cy="1187374"/>
          </a:xfrm>
          <a:prstGeom prst="rect">
            <a:avLst/>
          </a:prstGeom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98887D34-B6DF-5E4F-D774-EBB1B2B7C4DE}"/>
              </a:ext>
            </a:extLst>
          </p:cNvPr>
          <p:cNvSpPr/>
          <p:nvPr/>
        </p:nvSpPr>
        <p:spPr>
          <a:xfrm>
            <a:off x="9582961" y="4941337"/>
            <a:ext cx="2369908" cy="1916663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98E10D-8196-A7BC-CAC3-D504ED9B6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2454" y="4850573"/>
            <a:ext cx="11147093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6E10A-399F-24D4-A4EF-172AC7A0DA7A}"/>
              </a:ext>
            </a:extLst>
          </p:cNvPr>
          <p:cNvGrpSpPr/>
          <p:nvPr/>
        </p:nvGrpSpPr>
        <p:grpSpPr>
          <a:xfrm>
            <a:off x="3495686" y="1915696"/>
            <a:ext cx="1654605" cy="2676567"/>
            <a:chOff x="11850752" y="3002913"/>
            <a:chExt cx="967766" cy="401485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B2DEE-5558-214A-C1A3-986B9A444737}"/>
                </a:ext>
              </a:extLst>
            </p:cNvPr>
            <p:cNvSpPr txBox="1"/>
            <p:nvPr/>
          </p:nvSpPr>
          <p:spPr>
            <a:xfrm>
              <a:off x="11881584" y="3002913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77D00ED-1931-AD80-4D37-9AE6E161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1850752" y="520208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981C33-473F-D7DA-D02D-E40A4D6086C9}"/>
              </a:ext>
            </a:extLst>
          </p:cNvPr>
          <p:cNvSpPr txBox="1"/>
          <p:nvPr/>
        </p:nvSpPr>
        <p:spPr>
          <a:xfrm>
            <a:off x="4974350" y="2618453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7A73AC-DE81-F086-F472-1A1B6D9EE2DB}"/>
              </a:ext>
            </a:extLst>
          </p:cNvPr>
          <p:cNvGrpSpPr/>
          <p:nvPr/>
        </p:nvGrpSpPr>
        <p:grpSpPr>
          <a:xfrm>
            <a:off x="5802721" y="1883968"/>
            <a:ext cx="1601891" cy="2676567"/>
            <a:chOff x="11876824" y="2931292"/>
            <a:chExt cx="936934" cy="401485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2C2FA9-8898-2745-76BF-D237F6BC5135}"/>
                </a:ext>
              </a:extLst>
            </p:cNvPr>
            <p:cNvSpPr txBox="1"/>
            <p:nvPr/>
          </p:nvSpPr>
          <p:spPr>
            <a:xfrm>
              <a:off x="11876824" y="2931292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A865CF-E2D6-64E8-ED05-D725D1159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80242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DE66E4D-FD29-264A-87D1-52E54CE83B2C}"/>
              </a:ext>
            </a:extLst>
          </p:cNvPr>
          <p:cNvSpPr txBox="1"/>
          <p:nvPr/>
        </p:nvSpPr>
        <p:spPr>
          <a:xfrm>
            <a:off x="7236809" y="2618453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A652BA-3523-AF42-B6DA-53034CFECD5D}"/>
              </a:ext>
            </a:extLst>
          </p:cNvPr>
          <p:cNvGrpSpPr/>
          <p:nvPr/>
        </p:nvGrpSpPr>
        <p:grpSpPr>
          <a:xfrm>
            <a:off x="8095123" y="1886438"/>
            <a:ext cx="1619339" cy="2676567"/>
            <a:chOff x="11894335" y="2934998"/>
            <a:chExt cx="947139" cy="401485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7F1435-1384-E723-5535-21F9F4393A22}"/>
                </a:ext>
              </a:extLst>
            </p:cNvPr>
            <p:cNvSpPr txBox="1"/>
            <p:nvPr/>
          </p:nvSpPr>
          <p:spPr>
            <a:xfrm>
              <a:off x="11894335" y="2934998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81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81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65225E2-867A-0504-E203-C08D4F39B936}"/>
                </a:ext>
              </a:extLst>
            </p:cNvPr>
            <p:cNvCxnSpPr>
              <a:cxnSpLocks/>
            </p:cNvCxnSpPr>
            <p:nvPr/>
          </p:nvCxnSpPr>
          <p:spPr>
            <a:xfrm>
              <a:off x="11911375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0" name="Picture 14">
            <a:extLst>
              <a:ext uri="{FF2B5EF4-FFF2-40B4-BE49-F238E27FC236}">
                <a16:creationId xmlns:a16="http://schemas.microsoft.com/office/drawing/2014/main" id="{6AC24861-8A0F-8240-9927-1555A6FE45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30412" y="1767482"/>
            <a:ext cx="807934" cy="1459021"/>
          </a:xfrm>
          <a:prstGeom prst="rect">
            <a:avLst/>
          </a:prstGeom>
        </p:spPr>
      </p:pic>
      <p:pic>
        <p:nvPicPr>
          <p:cNvPr id="51" name="Picture 16">
            <a:extLst>
              <a:ext uri="{FF2B5EF4-FFF2-40B4-BE49-F238E27FC236}">
                <a16:creationId xmlns:a16="http://schemas.microsoft.com/office/drawing/2014/main" id="{1E04B72E-225A-859F-3A11-7E3A557ACB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88402" y="2186670"/>
            <a:ext cx="1590205" cy="937730"/>
          </a:xfrm>
          <a:prstGeom prst="rect">
            <a:avLst/>
          </a:prstGeom>
        </p:spPr>
      </p:pic>
      <p:pic>
        <p:nvPicPr>
          <p:cNvPr id="55" name="Picture 20">
            <a:extLst>
              <a:ext uri="{FF2B5EF4-FFF2-40B4-BE49-F238E27FC236}">
                <a16:creationId xmlns:a16="http://schemas.microsoft.com/office/drawing/2014/main" id="{813EE6C1-3CD9-A697-F9FD-F18C728EA7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08408" y="3139362"/>
            <a:ext cx="1028599" cy="1644001"/>
          </a:xfrm>
          <a:prstGeom prst="rect">
            <a:avLst/>
          </a:prstGeom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98887D34-B6DF-5E4F-D774-EBB1B2B7C4DE}"/>
              </a:ext>
            </a:extLst>
          </p:cNvPr>
          <p:cNvSpPr/>
          <p:nvPr/>
        </p:nvSpPr>
        <p:spPr>
          <a:xfrm>
            <a:off x="9582961" y="4941337"/>
            <a:ext cx="2369908" cy="1916663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FDB14A-5684-630D-3461-11D398EA3868}"/>
              </a:ext>
            </a:extLst>
          </p:cNvPr>
          <p:cNvSpPr txBox="1"/>
          <p:nvPr/>
        </p:nvSpPr>
        <p:spPr>
          <a:xfrm>
            <a:off x="1965267" y="2602273"/>
            <a:ext cx="982305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7623F8-2D0D-A921-9572-E5B2428DB48C}"/>
              </a:ext>
            </a:extLst>
          </p:cNvPr>
          <p:cNvSpPr txBox="1"/>
          <p:nvPr/>
        </p:nvSpPr>
        <p:spPr>
          <a:xfrm>
            <a:off x="2619062" y="2602273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96D0F-A225-B84D-E8A0-8245C2D9C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2454" y="4850573"/>
            <a:ext cx="11147093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6E10A-399F-24D4-A4EF-172AC7A0DA7A}"/>
              </a:ext>
            </a:extLst>
          </p:cNvPr>
          <p:cNvGrpSpPr/>
          <p:nvPr/>
        </p:nvGrpSpPr>
        <p:grpSpPr>
          <a:xfrm>
            <a:off x="2810274" y="1739912"/>
            <a:ext cx="1654605" cy="2676567"/>
            <a:chOff x="11850752" y="3002913"/>
            <a:chExt cx="967766" cy="401485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B2DEE-5558-214A-C1A3-986B9A444737}"/>
                </a:ext>
              </a:extLst>
            </p:cNvPr>
            <p:cNvSpPr txBox="1"/>
            <p:nvPr/>
          </p:nvSpPr>
          <p:spPr>
            <a:xfrm>
              <a:off x="11881584" y="3002913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77D00ED-1931-AD80-4D37-9AE6E161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1850752" y="520208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981C33-473F-D7DA-D02D-E40A4D6086C9}"/>
              </a:ext>
            </a:extLst>
          </p:cNvPr>
          <p:cNvSpPr txBox="1"/>
          <p:nvPr/>
        </p:nvSpPr>
        <p:spPr>
          <a:xfrm>
            <a:off x="428893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7A73AC-DE81-F086-F472-1A1B6D9EE2DB}"/>
              </a:ext>
            </a:extLst>
          </p:cNvPr>
          <p:cNvGrpSpPr/>
          <p:nvPr/>
        </p:nvGrpSpPr>
        <p:grpSpPr>
          <a:xfrm>
            <a:off x="5117309" y="1708183"/>
            <a:ext cx="1601891" cy="2676567"/>
            <a:chOff x="11876824" y="2931292"/>
            <a:chExt cx="936934" cy="401485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2C2FA9-8898-2745-76BF-D237F6BC5135}"/>
                </a:ext>
              </a:extLst>
            </p:cNvPr>
            <p:cNvSpPr txBox="1"/>
            <p:nvPr/>
          </p:nvSpPr>
          <p:spPr>
            <a:xfrm>
              <a:off x="11876824" y="2931292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A865CF-E2D6-64E8-ED05-D725D1159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80242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DE66E4D-FD29-264A-87D1-52E54CE83B2C}"/>
              </a:ext>
            </a:extLst>
          </p:cNvPr>
          <p:cNvSpPr txBox="1"/>
          <p:nvPr/>
        </p:nvSpPr>
        <p:spPr>
          <a:xfrm>
            <a:off x="655139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A652BA-3523-AF42-B6DA-53034CFECD5D}"/>
              </a:ext>
            </a:extLst>
          </p:cNvPr>
          <p:cNvGrpSpPr/>
          <p:nvPr/>
        </p:nvGrpSpPr>
        <p:grpSpPr>
          <a:xfrm>
            <a:off x="7418878" y="1651838"/>
            <a:ext cx="1610169" cy="2676567"/>
            <a:chOff x="11899698" y="2846774"/>
            <a:chExt cx="941776" cy="401485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7F1435-1384-E723-5535-21F9F4393A22}"/>
                </a:ext>
              </a:extLst>
            </p:cNvPr>
            <p:cNvSpPr txBox="1"/>
            <p:nvPr/>
          </p:nvSpPr>
          <p:spPr>
            <a:xfrm>
              <a:off x="11899698" y="2846774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27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54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65225E2-867A-0504-E203-C08D4F39B936}"/>
                </a:ext>
              </a:extLst>
            </p:cNvPr>
            <p:cNvCxnSpPr>
              <a:cxnSpLocks/>
            </p:cNvCxnSpPr>
            <p:nvPr/>
          </p:nvCxnSpPr>
          <p:spPr>
            <a:xfrm>
              <a:off x="11911375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8" name="Picture 12">
            <a:extLst>
              <a:ext uri="{FF2B5EF4-FFF2-40B4-BE49-F238E27FC236}">
                <a16:creationId xmlns:a16="http://schemas.microsoft.com/office/drawing/2014/main" id="{B67A56C7-A0CB-C516-4A62-90834E5057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62985" y="3168056"/>
            <a:ext cx="1118867" cy="1536382"/>
          </a:xfrm>
          <a:prstGeom prst="rect">
            <a:avLst/>
          </a:prstGeom>
        </p:spPr>
      </p:pic>
      <p:pic>
        <p:nvPicPr>
          <p:cNvPr id="52" name="Picture 17">
            <a:extLst>
              <a:ext uri="{FF2B5EF4-FFF2-40B4-BE49-F238E27FC236}">
                <a16:creationId xmlns:a16="http://schemas.microsoft.com/office/drawing/2014/main" id="{9CFA48DC-323D-7BE4-302B-EB68D2B1B9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47992" y="1676400"/>
            <a:ext cx="1048425" cy="1439080"/>
          </a:xfrm>
          <a:prstGeom prst="rect">
            <a:avLst/>
          </a:prstGeom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98887D34-B6DF-5E4F-D774-EBB1B2B7C4DE}"/>
              </a:ext>
            </a:extLst>
          </p:cNvPr>
          <p:cNvSpPr/>
          <p:nvPr/>
        </p:nvSpPr>
        <p:spPr>
          <a:xfrm>
            <a:off x="9582961" y="4941337"/>
            <a:ext cx="2369908" cy="1916663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13701-23E1-D4FF-98D6-21DB53AA0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2454" y="4850573"/>
            <a:ext cx="11147093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6E10A-399F-24D4-A4EF-172AC7A0DA7A}"/>
              </a:ext>
            </a:extLst>
          </p:cNvPr>
          <p:cNvGrpSpPr/>
          <p:nvPr/>
        </p:nvGrpSpPr>
        <p:grpSpPr>
          <a:xfrm>
            <a:off x="2810274" y="1739912"/>
            <a:ext cx="1654605" cy="2676567"/>
            <a:chOff x="11850752" y="3002913"/>
            <a:chExt cx="967766" cy="401485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B2DEE-5558-214A-C1A3-986B9A444737}"/>
                </a:ext>
              </a:extLst>
            </p:cNvPr>
            <p:cNvSpPr txBox="1"/>
            <p:nvPr/>
          </p:nvSpPr>
          <p:spPr>
            <a:xfrm>
              <a:off x="11881584" y="3002913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25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77D00ED-1931-AD80-4D37-9AE6E161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1850752" y="520208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981C33-473F-D7DA-D02D-E40A4D6086C9}"/>
              </a:ext>
            </a:extLst>
          </p:cNvPr>
          <p:cNvSpPr txBox="1"/>
          <p:nvPr/>
        </p:nvSpPr>
        <p:spPr>
          <a:xfrm>
            <a:off x="428893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7A73AC-DE81-F086-F472-1A1B6D9EE2DB}"/>
              </a:ext>
            </a:extLst>
          </p:cNvPr>
          <p:cNvGrpSpPr/>
          <p:nvPr/>
        </p:nvGrpSpPr>
        <p:grpSpPr>
          <a:xfrm>
            <a:off x="5117309" y="1708183"/>
            <a:ext cx="1601891" cy="2676567"/>
            <a:chOff x="11876824" y="2931292"/>
            <a:chExt cx="936934" cy="401485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2C2FA9-8898-2745-76BF-D237F6BC5135}"/>
                </a:ext>
              </a:extLst>
            </p:cNvPr>
            <p:cNvSpPr txBox="1"/>
            <p:nvPr/>
          </p:nvSpPr>
          <p:spPr>
            <a:xfrm>
              <a:off x="11876824" y="2931292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A865CF-E2D6-64E8-ED05-D725D1159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80242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DE66E4D-FD29-264A-87D1-52E54CE83B2C}"/>
              </a:ext>
            </a:extLst>
          </p:cNvPr>
          <p:cNvSpPr txBox="1"/>
          <p:nvPr/>
        </p:nvSpPr>
        <p:spPr>
          <a:xfrm>
            <a:off x="655139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A652BA-3523-AF42-B6DA-53034CFECD5D}"/>
              </a:ext>
            </a:extLst>
          </p:cNvPr>
          <p:cNvGrpSpPr/>
          <p:nvPr/>
        </p:nvGrpSpPr>
        <p:grpSpPr>
          <a:xfrm>
            <a:off x="7418878" y="1651838"/>
            <a:ext cx="1610169" cy="2676567"/>
            <a:chOff x="11899698" y="2846774"/>
            <a:chExt cx="941776" cy="401485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7F1435-1384-E723-5535-21F9F4393A22}"/>
                </a:ext>
              </a:extLst>
            </p:cNvPr>
            <p:cNvSpPr txBox="1"/>
            <p:nvPr/>
          </p:nvSpPr>
          <p:spPr>
            <a:xfrm>
              <a:off x="11899698" y="2846774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15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65225E2-867A-0504-E203-C08D4F39B936}"/>
                </a:ext>
              </a:extLst>
            </p:cNvPr>
            <p:cNvCxnSpPr>
              <a:cxnSpLocks/>
            </p:cNvCxnSpPr>
            <p:nvPr/>
          </p:nvCxnSpPr>
          <p:spPr>
            <a:xfrm>
              <a:off x="11911375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9" name="Picture 13">
            <a:extLst>
              <a:ext uri="{FF2B5EF4-FFF2-40B4-BE49-F238E27FC236}">
                <a16:creationId xmlns:a16="http://schemas.microsoft.com/office/drawing/2014/main" id="{E277C377-F46E-49B8-4213-5704D911D2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73510" y="3127571"/>
            <a:ext cx="928607" cy="1514077"/>
          </a:xfrm>
          <a:prstGeom prst="rect">
            <a:avLst/>
          </a:prstGeom>
        </p:spPr>
      </p:pic>
      <p:pic>
        <p:nvPicPr>
          <p:cNvPr id="53" name="Picture 18">
            <a:extLst>
              <a:ext uri="{FF2B5EF4-FFF2-40B4-BE49-F238E27FC236}">
                <a16:creationId xmlns:a16="http://schemas.microsoft.com/office/drawing/2014/main" id="{06323865-8219-8F68-A1FD-DFC6AEAAED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8900" y="1880621"/>
            <a:ext cx="1251759" cy="1290988"/>
          </a:xfrm>
          <a:prstGeom prst="rect">
            <a:avLst/>
          </a:prstGeom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98887D34-B6DF-5E4F-D774-EBB1B2B7C4DE}"/>
              </a:ext>
            </a:extLst>
          </p:cNvPr>
          <p:cNvSpPr/>
          <p:nvPr/>
        </p:nvSpPr>
        <p:spPr>
          <a:xfrm>
            <a:off x="9582961" y="4941337"/>
            <a:ext cx="2369908" cy="1916663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D2726-AF88-2821-9BF8-1D26242C1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2E40F3D2-3CA1-7FEE-77F4-F5EE4CE397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55686A4A-353F-774A-A770-62E85A9F96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97042" y="4434114"/>
            <a:ext cx="3061034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58: Tính chất cơ bản của phân số </a:t>
            </a:r>
            <a:endParaRPr lang="en-VN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379540" y="1398222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E7E6E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Gấu</a:t>
            </a:r>
            <a:endParaRPr kumimoji="0" lang="en-US" sz="6000" b="0" i="0" u="none" strike="noStrike" kern="1200" cap="none" spc="0" normalizeH="0" baseline="0" noProof="0" dirty="0">
              <a:ln w="660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E7E6E6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535617" y="217122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E7E6E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trúc</a:t>
            </a:r>
            <a:endParaRPr kumimoji="0" lang="en-US" sz="6000" b="0" i="0" u="none" strike="noStrike" kern="1200" cap="none" spc="0" normalizeH="0" baseline="0" noProof="0" dirty="0">
              <a:ln w="660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E7E6E6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847771" y="2579322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E7E6E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tài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E7E6E6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691694" y="1398222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E7E6E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thử</a:t>
            </a:r>
            <a:endParaRPr kumimoji="0" lang="en-US" sz="6000" b="0" i="0" u="none" strike="noStrike" kern="1200" cap="none" spc="0" normalizeH="0" baseline="0" noProof="0" dirty="0">
              <a:ln w="660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E7E6E6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E6008-DA12-D3A7-0230-B4844F600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7" name="Picture 6" descr="Cartoon panda in a red robe&#10;&#10;Description automatically generated">
            <a:extLst>
              <a:ext uri="{FF2B5EF4-FFF2-40B4-BE49-F238E27FC236}">
                <a16:creationId xmlns:a16="http://schemas.microsoft.com/office/drawing/2014/main" id="{12B80204-7624-4E42-998C-C81BB8FE1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67" y="3561246"/>
            <a:ext cx="3078469" cy="340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4BBFA5-A531-CDFA-C006-225F65E53AEB}"/>
              </a:ext>
            </a:extLst>
          </p:cNvPr>
          <p:cNvSpPr/>
          <p:nvPr/>
        </p:nvSpPr>
        <p:spPr>
          <a:xfrm>
            <a:off x="312312" y="2466644"/>
            <a:ext cx="9781598" cy="2963119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Click vào ô đáp án để chọn đáp án đúng.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trúc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theo.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2A571-5925-EDFE-1732-A8190920A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9" name="Picture 8" descr="A cartoon panda with a sword&#10;&#10;Description automatically generated">
            <a:extLst>
              <a:ext uri="{FF2B5EF4-FFF2-40B4-BE49-F238E27FC236}">
                <a16:creationId xmlns:a16="http://schemas.microsoft.com/office/drawing/2014/main" id="{2745ABCF-033E-27BE-22D4-66A3B1B71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142" y="1026571"/>
            <a:ext cx="3410390" cy="336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1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2AB8999-3F54-A0C7-96A5-5EF0EA98C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A">
                <a:extLst>
                  <a:ext uri="{FF2B5EF4-FFF2-40B4-BE49-F238E27FC236}">
                    <a16:creationId xmlns:a16="http://schemas.microsoft.com/office/drawing/2014/main" id="{D691BE18-EB72-8F07-31FB-1BDACE41DE52}"/>
                  </a:ext>
                </a:extLst>
              </p:cNvPr>
              <p:cNvSpPr/>
              <p:nvPr/>
            </p:nvSpPr>
            <p:spPr>
              <a:xfrm>
                <a:off x="841150" y="2854173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A">
                <a:extLst>
                  <a:ext uri="{FF2B5EF4-FFF2-40B4-BE49-F238E27FC236}">
                    <a16:creationId xmlns:a16="http://schemas.microsoft.com/office/drawing/2014/main" id="{D691BE18-EB72-8F07-31FB-1BDACE41DE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0" y="2854173"/>
                <a:ext cx="4142232" cy="14264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">
                <a:extLst>
                  <a:ext uri="{FF2B5EF4-FFF2-40B4-BE49-F238E27FC236}">
                    <a16:creationId xmlns:a16="http://schemas.microsoft.com/office/drawing/2014/main" id="{64DD058A-C33C-3C55-9013-76DCDBBCEBC6}"/>
                  </a:ext>
                </a:extLst>
              </p:cNvPr>
              <p:cNvSpPr/>
              <p:nvPr/>
            </p:nvSpPr>
            <p:spPr>
              <a:xfrm>
                <a:off x="841150" y="4499994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C">
                <a:extLst>
                  <a:ext uri="{FF2B5EF4-FFF2-40B4-BE49-F238E27FC236}">
                    <a16:creationId xmlns:a16="http://schemas.microsoft.com/office/drawing/2014/main" id="{64DD058A-C33C-3C55-9013-76DCDBBCEB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0" y="4499994"/>
                <a:ext cx="4142232" cy="142646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B">
                <a:extLst>
                  <a:ext uri="{FF2B5EF4-FFF2-40B4-BE49-F238E27FC236}">
                    <a16:creationId xmlns:a16="http://schemas.microsoft.com/office/drawing/2014/main" id="{316C1EDA-05B0-B50C-09E0-31D270D18D10}"/>
                  </a:ext>
                </a:extLst>
              </p:cNvPr>
              <p:cNvSpPr/>
              <p:nvPr/>
            </p:nvSpPr>
            <p:spPr>
              <a:xfrm>
                <a:off x="6395650" y="2854173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B">
                <a:extLst>
                  <a:ext uri="{FF2B5EF4-FFF2-40B4-BE49-F238E27FC236}">
                    <a16:creationId xmlns:a16="http://schemas.microsoft.com/office/drawing/2014/main" id="{316C1EDA-05B0-B50C-09E0-31D270D18D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650" y="2854173"/>
                <a:ext cx="4142232" cy="142646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D">
                <a:extLst>
                  <a:ext uri="{FF2B5EF4-FFF2-40B4-BE49-F238E27FC236}">
                    <a16:creationId xmlns:a16="http://schemas.microsoft.com/office/drawing/2014/main" id="{C43355E6-1087-077B-1F9F-0C21F407F5E0}"/>
                  </a:ext>
                </a:extLst>
              </p:cNvPr>
              <p:cNvSpPr/>
              <p:nvPr/>
            </p:nvSpPr>
            <p:spPr>
              <a:xfrm>
                <a:off x="6395650" y="4499994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D">
                <a:extLst>
                  <a:ext uri="{FF2B5EF4-FFF2-40B4-BE49-F238E27FC236}">
                    <a16:creationId xmlns:a16="http://schemas.microsoft.com/office/drawing/2014/main" id="{C43355E6-1087-077B-1F9F-0C21F407F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650" y="4499994"/>
                <a:ext cx="4142232" cy="142646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8">
            <a:extLst>
              <a:ext uri="{FF2B5EF4-FFF2-40B4-BE49-F238E27FC236}">
                <a16:creationId xmlns:a16="http://schemas.microsoft.com/office/drawing/2014/main" id="{180C6ACF-7AD2-C36E-22F7-D9A982E1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23" y="5028734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C0075063-6E1B-8983-1B1C-106F7AA9D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26" y="5028734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6EFB13E7-9E65-4E1B-B292-B95753BD0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9" y="340219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E435D7-E385-0C6B-D973-CBBFD696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671" y="3355412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A1E607F-C3F6-989B-24FA-DEBA025DFC68}"/>
                  </a:ext>
                </a:extLst>
              </p:cNvPr>
              <p:cNvSpPr/>
              <p:nvPr/>
            </p:nvSpPr>
            <p:spPr>
              <a:xfrm>
                <a:off x="841150" y="785130"/>
                <a:ext cx="9725593" cy="1792233"/>
              </a:xfrm>
              <a:prstGeom prst="roundRect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vi-VN" sz="2800" b="1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Câu 1: </a:t>
                </a:r>
                <a:r>
                  <a:rPr lang="vi-VN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Chọn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A1E607F-C3F6-989B-24FA-DEBA025DFC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0" y="785130"/>
                <a:ext cx="9725593" cy="179223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510A1B37-DE10-4FE3-F190-742651C677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7" name="Picture 2" descr="Cute Panda Hug Bamboo Cartoon Vector Icon Illustration. Animal Food Icon Concept Isolated Premiu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44A4AD4-EB0D-51CC-609A-71C90BE7E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8289" r="17739" b="9082"/>
          <a:stretch/>
        </p:blipFill>
        <p:spPr bwMode="auto">
          <a:xfrm>
            <a:off x="9801671" y="-12188"/>
            <a:ext cx="2565647" cy="283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9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3D25AFB-4A99-DCB2-2DC0-851F94045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A">
                <a:extLst>
                  <a:ext uri="{FF2B5EF4-FFF2-40B4-BE49-F238E27FC236}">
                    <a16:creationId xmlns:a16="http://schemas.microsoft.com/office/drawing/2014/main" id="{F69DC48F-2112-D391-B10E-D7C2CE16902F}"/>
                  </a:ext>
                </a:extLst>
              </p:cNvPr>
              <p:cNvSpPr/>
              <p:nvPr/>
            </p:nvSpPr>
            <p:spPr>
              <a:xfrm>
                <a:off x="841150" y="2854173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A">
                <a:extLst>
                  <a:ext uri="{FF2B5EF4-FFF2-40B4-BE49-F238E27FC236}">
                    <a16:creationId xmlns:a16="http://schemas.microsoft.com/office/drawing/2014/main" id="{F69DC48F-2112-D391-B10E-D7C2CE169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0" y="2854173"/>
                <a:ext cx="4142232" cy="14264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">
                <a:extLst>
                  <a:ext uri="{FF2B5EF4-FFF2-40B4-BE49-F238E27FC236}">
                    <a16:creationId xmlns:a16="http://schemas.microsoft.com/office/drawing/2014/main" id="{098536A7-05D2-20BD-9BDC-1B32A9D24A3C}"/>
                  </a:ext>
                </a:extLst>
              </p:cNvPr>
              <p:cNvSpPr/>
              <p:nvPr/>
            </p:nvSpPr>
            <p:spPr>
              <a:xfrm>
                <a:off x="841150" y="4499994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C">
                <a:extLst>
                  <a:ext uri="{FF2B5EF4-FFF2-40B4-BE49-F238E27FC236}">
                    <a16:creationId xmlns:a16="http://schemas.microsoft.com/office/drawing/2014/main" id="{098536A7-05D2-20BD-9BDC-1B32A9D24A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0" y="4499994"/>
                <a:ext cx="4142232" cy="142646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B">
                <a:extLst>
                  <a:ext uri="{FF2B5EF4-FFF2-40B4-BE49-F238E27FC236}">
                    <a16:creationId xmlns:a16="http://schemas.microsoft.com/office/drawing/2014/main" id="{919641C1-5682-0228-15BB-A83C78C1ECC9}"/>
                  </a:ext>
                </a:extLst>
              </p:cNvPr>
              <p:cNvSpPr/>
              <p:nvPr/>
            </p:nvSpPr>
            <p:spPr>
              <a:xfrm>
                <a:off x="6395650" y="2854173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B">
                <a:extLst>
                  <a:ext uri="{FF2B5EF4-FFF2-40B4-BE49-F238E27FC236}">
                    <a16:creationId xmlns:a16="http://schemas.microsoft.com/office/drawing/2014/main" id="{919641C1-5682-0228-15BB-A83C78C1E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650" y="2854173"/>
                <a:ext cx="4142232" cy="142646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D">
                <a:extLst>
                  <a:ext uri="{FF2B5EF4-FFF2-40B4-BE49-F238E27FC236}">
                    <a16:creationId xmlns:a16="http://schemas.microsoft.com/office/drawing/2014/main" id="{6965B021-B0BA-80E2-9232-C5539776FD36}"/>
                  </a:ext>
                </a:extLst>
              </p:cNvPr>
              <p:cNvSpPr/>
              <p:nvPr/>
            </p:nvSpPr>
            <p:spPr>
              <a:xfrm>
                <a:off x="6395650" y="4499994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D">
                <a:extLst>
                  <a:ext uri="{FF2B5EF4-FFF2-40B4-BE49-F238E27FC236}">
                    <a16:creationId xmlns:a16="http://schemas.microsoft.com/office/drawing/2014/main" id="{6965B021-B0BA-80E2-9232-C5539776FD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650" y="4499994"/>
                <a:ext cx="4142232" cy="142646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8">
            <a:extLst>
              <a:ext uri="{FF2B5EF4-FFF2-40B4-BE49-F238E27FC236}">
                <a16:creationId xmlns:a16="http://schemas.microsoft.com/office/drawing/2014/main" id="{A109382E-5AD0-9996-0B97-F38848162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369" y="3314253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78D82B06-93A1-503A-9E57-0795658B4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922" y="4714947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DEB5B180-857E-B451-0097-7A6D2EDBA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54" y="3184363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849C15-DE2D-99DD-A640-E795DF26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29" y="4618542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F63B89E-C26D-74A5-4289-2478E7292FBA}"/>
                  </a:ext>
                </a:extLst>
              </p:cNvPr>
              <p:cNvSpPr/>
              <p:nvPr/>
            </p:nvSpPr>
            <p:spPr>
              <a:xfrm>
                <a:off x="841150" y="376088"/>
                <a:ext cx="9725593" cy="2201276"/>
              </a:xfrm>
              <a:prstGeom prst="roundRect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vi-VN" sz="2800" b="1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Câu 2: </a:t>
                </a:r>
                <a:r>
                  <a:rPr lang="vi-VN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Chọn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F63B89E-C26D-74A5-4289-2478E7292F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0" y="376088"/>
                <a:ext cx="9725593" cy="220127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3DD7172-D8CD-2962-9648-8A8E56887D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7" name="Picture 2" descr="Cute Panda Hug Bamboo Cartoon Vector Icon Illustration. Animal Food Icon Concept Isolated Premiu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4BEB61-9C9E-DDFF-FA6C-438556279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8289" r="17739" b="9082"/>
          <a:stretch/>
        </p:blipFill>
        <p:spPr bwMode="auto">
          <a:xfrm>
            <a:off x="9801671" y="-12188"/>
            <a:ext cx="2565647" cy="283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8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0D74C69-FCFA-5FC2-597C-F196D4AAF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A">
                <a:extLst>
                  <a:ext uri="{FF2B5EF4-FFF2-40B4-BE49-F238E27FC236}">
                    <a16:creationId xmlns:a16="http://schemas.microsoft.com/office/drawing/2014/main" id="{B710AA99-4BF9-655A-A2F6-83032EA0A526}"/>
                  </a:ext>
                </a:extLst>
              </p:cNvPr>
              <p:cNvSpPr/>
              <p:nvPr/>
            </p:nvSpPr>
            <p:spPr>
              <a:xfrm>
                <a:off x="841150" y="2854173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28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A">
                <a:extLst>
                  <a:ext uri="{FF2B5EF4-FFF2-40B4-BE49-F238E27FC236}">
                    <a16:creationId xmlns:a16="http://schemas.microsoft.com/office/drawing/2014/main" id="{B710AA99-4BF9-655A-A2F6-83032EA0A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0" y="2854173"/>
                <a:ext cx="4142232" cy="14264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">
                <a:extLst>
                  <a:ext uri="{FF2B5EF4-FFF2-40B4-BE49-F238E27FC236}">
                    <a16:creationId xmlns:a16="http://schemas.microsoft.com/office/drawing/2014/main" id="{538D04FF-FC47-D358-C77F-892F2F0104FC}"/>
                  </a:ext>
                </a:extLst>
              </p:cNvPr>
              <p:cNvSpPr/>
              <p:nvPr/>
            </p:nvSpPr>
            <p:spPr>
              <a:xfrm>
                <a:off x="841150" y="4499994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28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C">
                <a:extLst>
                  <a:ext uri="{FF2B5EF4-FFF2-40B4-BE49-F238E27FC236}">
                    <a16:creationId xmlns:a16="http://schemas.microsoft.com/office/drawing/2014/main" id="{538D04FF-FC47-D358-C77F-892F2F0104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0" y="4499994"/>
                <a:ext cx="4142232" cy="142646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B">
                <a:extLst>
                  <a:ext uri="{FF2B5EF4-FFF2-40B4-BE49-F238E27FC236}">
                    <a16:creationId xmlns:a16="http://schemas.microsoft.com/office/drawing/2014/main" id="{0AC7CB9E-E3F2-137B-943F-E36E7D8E28E0}"/>
                  </a:ext>
                </a:extLst>
              </p:cNvPr>
              <p:cNvSpPr/>
              <p:nvPr/>
            </p:nvSpPr>
            <p:spPr>
              <a:xfrm>
                <a:off x="6395650" y="2854173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28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B">
                <a:extLst>
                  <a:ext uri="{FF2B5EF4-FFF2-40B4-BE49-F238E27FC236}">
                    <a16:creationId xmlns:a16="http://schemas.microsoft.com/office/drawing/2014/main" id="{0AC7CB9E-E3F2-137B-943F-E36E7D8E28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650" y="2854173"/>
                <a:ext cx="4142232" cy="142646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D">
                <a:extLst>
                  <a:ext uri="{FF2B5EF4-FFF2-40B4-BE49-F238E27FC236}">
                    <a16:creationId xmlns:a16="http://schemas.microsoft.com/office/drawing/2014/main" id="{C3942692-833F-B6BB-83DE-F23602106D5D}"/>
                  </a:ext>
                </a:extLst>
              </p:cNvPr>
              <p:cNvSpPr/>
              <p:nvPr/>
            </p:nvSpPr>
            <p:spPr>
              <a:xfrm>
                <a:off x="6395650" y="4499994"/>
                <a:ext cx="4142232" cy="1426464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28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800" kern="1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D">
                <a:extLst>
                  <a:ext uri="{FF2B5EF4-FFF2-40B4-BE49-F238E27FC236}">
                    <a16:creationId xmlns:a16="http://schemas.microsoft.com/office/drawing/2014/main" id="{C3942692-833F-B6BB-83DE-F23602106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650" y="4499994"/>
                <a:ext cx="4142232" cy="142646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8">
            <a:extLst>
              <a:ext uri="{FF2B5EF4-FFF2-40B4-BE49-F238E27FC236}">
                <a16:creationId xmlns:a16="http://schemas.microsoft.com/office/drawing/2014/main" id="{DA180DEA-D0C2-E680-1658-7BB40DC5B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671" y="4867587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626FCDBC-2129-9EF0-C8C2-694E6505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07" y="4948372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2D2C16BB-0721-9DEF-1E1D-0E7B5230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51" y="3327369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F2624E-F82F-5907-5193-067AEA8E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242" y="3337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E2B4A9-2FA6-AE70-5047-9539C3C8214A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2800" b="1" kern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 3: </a:t>
            </a:r>
            <a:r>
              <a:rPr lang="vi-VN" sz="2800" kern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 cách viết đúng</a:t>
            </a:r>
            <a:r>
              <a:rPr lang="en-US" sz="2800" kern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A1C8C8-C220-ED3A-9D26-85AD4044CC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7" name="Picture 2" descr="Cute Panda Hug Bamboo Cartoon Vector Icon Illustration. Animal Food Icon Concept Isolated Premiu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8DB044-2584-43CF-F6F5-10A35924D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8289" r="17739" b="9082"/>
          <a:stretch/>
        </p:blipFill>
        <p:spPr bwMode="auto">
          <a:xfrm>
            <a:off x="9801671" y="-12188"/>
            <a:ext cx="2565647" cy="283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7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620867" y="1459117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776944" y="278017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MỪNG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8089098" y="2640217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933021" y="1459117"/>
            <a:ext cx="2740154" cy="2362201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21C611E-6BE5-B79A-3801-98D1DA1FE4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6" name="Picture 5" descr="A cartoon panda holding bamboo&#10;&#10;Description automatically generated">
            <a:extLst>
              <a:ext uri="{FF2B5EF4-FFF2-40B4-BE49-F238E27FC236}">
                <a16:creationId xmlns:a16="http://schemas.microsoft.com/office/drawing/2014/main" id="{A3E458C6-C561-1AC6-52DD-B92DAC547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09" y="3129103"/>
            <a:ext cx="4177219" cy="41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9E56E113-4EA9-9AFC-88FA-8CAD2BF550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473</Words>
  <Application>Microsoft Office PowerPoint</Application>
  <PresentationFormat>Widescreen</PresentationFormat>
  <Paragraphs>148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Aptos</vt:lpstr>
      <vt:lpstr>UTM Avo</vt:lpstr>
      <vt:lpstr>Calibri Light</vt:lpstr>
      <vt:lpstr>Cambria Math</vt:lpstr>
      <vt:lpstr>1_Office Theme</vt:lpstr>
      <vt:lpstr>Office Theme</vt:lpstr>
      <vt:lpstr>6_Office Theme</vt:lpstr>
      <vt:lpstr>3_Office Theme</vt:lpstr>
      <vt:lpstr>5_Office Theme</vt:lpstr>
      <vt:lpstr>Theme1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Loan Nguyễn</cp:lastModifiedBy>
  <cp:revision>20</cp:revision>
  <dcterms:created xsi:type="dcterms:W3CDTF">2023-10-24T04:45:10Z</dcterms:created>
  <dcterms:modified xsi:type="dcterms:W3CDTF">2024-12-25T08:48:01Z</dcterms:modified>
</cp:coreProperties>
</file>