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66" r:id="rId3"/>
    <p:sldId id="256" r:id="rId4"/>
    <p:sldId id="257" r:id="rId5"/>
    <p:sldId id="258" r:id="rId6"/>
    <p:sldId id="259" r:id="rId7"/>
    <p:sldId id="272" r:id="rId8"/>
    <p:sldId id="260" r:id="rId9"/>
    <p:sldId id="261" r:id="rId10"/>
    <p:sldId id="273" r:id="rId11"/>
    <p:sldId id="262" r:id="rId12"/>
    <p:sldId id="263" r:id="rId13"/>
    <p:sldId id="268" r:id="rId14"/>
    <p:sldId id="267" r:id="rId15"/>
    <p:sldId id="27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730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1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1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42413" y="700479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5103678B-27FB-24E3-D7C2-1A121734E386}"/>
              </a:ext>
            </a:extLst>
          </p:cNvPr>
          <p:cNvSpPr txBox="1">
            <a:spLocks/>
          </p:cNvSpPr>
          <p:nvPr/>
        </p:nvSpPr>
        <p:spPr>
          <a:xfrm>
            <a:off x="727107" y="271054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26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73: </a:t>
            </a:r>
            <a:r>
              <a:rPr kumimoji="0" lang="en-US" sz="5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Trừ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các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cùng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mẫu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564160-1F2F-F3E2-346B-64492EFFC754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C1FE91B-2761-9A22-D3E6-F70DCCE807FD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</a:rPr>
              <a:t>Qua bài học hôm nay em học được những gì?</a:t>
            </a:r>
            <a:endParaRPr lang="en-VN" sz="24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D15EDB0-4A22-5DDC-7F40-E8154A8B09CD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/>
              </a:rPr>
              <a:t>trừ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ADAEA4-951A-87F9-B29A-AF083696209B}"/>
              </a:ext>
            </a:extLst>
          </p:cNvPr>
          <p:cNvGrpSpPr/>
          <p:nvPr/>
        </p:nvGrpSpPr>
        <p:grpSpPr>
          <a:xfrm>
            <a:off x="559594" y="1817075"/>
            <a:ext cx="3497580" cy="3584012"/>
            <a:chOff x="838200" y="2857500"/>
            <a:chExt cx="5246370" cy="53760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3B91FBE-2447-EDAD-7E8E-C6BA464A7820}"/>
                </a:ext>
              </a:extLst>
            </p:cNvPr>
            <p:cNvGrpSpPr/>
            <p:nvPr/>
          </p:nvGrpSpPr>
          <p:grpSpPr>
            <a:xfrm>
              <a:off x="838200" y="2857500"/>
              <a:ext cx="5246370" cy="5376018"/>
              <a:chOff x="1028700" y="3511279"/>
              <a:chExt cx="5246370" cy="5376018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3033F5A7-EE39-6880-C1AD-0F7DD960E10F}"/>
                  </a:ext>
                </a:extLst>
              </p:cNvPr>
              <p:cNvGrpSpPr/>
              <p:nvPr/>
            </p:nvGrpSpPr>
            <p:grpSpPr>
              <a:xfrm>
                <a:off x="1028700" y="4584709"/>
                <a:ext cx="5246370" cy="4302588"/>
                <a:chOff x="0" y="0"/>
                <a:chExt cx="812800" cy="666583"/>
              </a:xfrm>
            </p:grpSpPr>
            <p:sp>
              <p:nvSpPr>
                <p:cNvPr id="7" name="Freeform 3">
                  <a:extLst>
                    <a:ext uri="{FF2B5EF4-FFF2-40B4-BE49-F238E27FC236}">
                      <a16:creationId xmlns:a16="http://schemas.microsoft.com/office/drawing/2014/main" id="{B03B2CA8-35DB-5F91-621A-446BA09C107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666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666583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666583"/>
                      </a:lnTo>
                      <a:lnTo>
                        <a:pt x="0" y="666583"/>
                      </a:lnTo>
                      <a:close/>
                    </a:path>
                  </a:pathLst>
                </a:custGeom>
                <a:solidFill>
                  <a:srgbClr val="F39730"/>
                </a:solidFill>
              </p:spPr>
            </p:sp>
            <p:sp>
              <p:nvSpPr>
                <p:cNvPr id="8" name="TextBox 4">
                  <a:extLst>
                    <a:ext uri="{FF2B5EF4-FFF2-40B4-BE49-F238E27FC236}">
                      <a16:creationId xmlns:a16="http://schemas.microsoft.com/office/drawing/2014/main" id="{A350693E-D02E-976E-ADA4-CF230A37F271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812800" cy="695158"/>
                </a:xfrm>
                <a:prstGeom prst="rect">
                  <a:avLst/>
                </a:prstGeom>
              </p:spPr>
              <p:txBody>
                <a:bodyPr lIns="169333" tIns="169333" rIns="169333" bIns="169333" rtlCol="0" anchor="ctr"/>
                <a:lstStyle/>
                <a:p>
                  <a:pPr algn="ctr">
                    <a:lnSpc>
                      <a:spcPts val="2166"/>
                    </a:lnSpc>
                  </a:pPr>
                  <a:endParaRPr sz="600">
                    <a:latin typeface="UTM Avo" panose="02040603050506020204" pitchFamily="18"/>
                  </a:endParaRPr>
                </a:p>
              </p:txBody>
            </p:sp>
          </p:grpSp>
          <p:sp>
            <p:nvSpPr>
              <p:cNvPr id="6" name="Freeform 19">
                <a:extLst>
                  <a:ext uri="{FF2B5EF4-FFF2-40B4-BE49-F238E27FC236}">
                    <a16:creationId xmlns:a16="http://schemas.microsoft.com/office/drawing/2014/main" id="{FD995249-640E-44FE-4D6B-BFD082DA0949}"/>
                  </a:ext>
                </a:extLst>
              </p:cNvPr>
              <p:cNvSpPr/>
              <p:nvPr/>
            </p:nvSpPr>
            <p:spPr>
              <a:xfrm>
                <a:off x="2573729" y="3511279"/>
                <a:ext cx="2146861" cy="214686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</p:grpSp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720D7F05-F3C3-932D-C4AD-AD6A908BEDE4}"/>
                </a:ext>
              </a:extLst>
            </p:cNvPr>
            <p:cNvSpPr txBox="1"/>
            <p:nvPr/>
          </p:nvSpPr>
          <p:spPr>
            <a:xfrm>
              <a:off x="1501896" y="5330265"/>
              <a:ext cx="3909524" cy="1544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Ôn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kiến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thức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học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8EAB411-4440-54D2-ACF9-B10FE5BF4C34}"/>
              </a:ext>
            </a:extLst>
          </p:cNvPr>
          <p:cNvGrpSpPr/>
          <p:nvPr/>
        </p:nvGrpSpPr>
        <p:grpSpPr>
          <a:xfrm>
            <a:off x="4408281" y="1802472"/>
            <a:ext cx="3497580" cy="3584012"/>
            <a:chOff x="6611231" y="2835596"/>
            <a:chExt cx="5246370" cy="537601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DD94D3-0EC4-F870-443C-EB6B594B5A3A}"/>
                </a:ext>
              </a:extLst>
            </p:cNvPr>
            <p:cNvGrpSpPr/>
            <p:nvPr/>
          </p:nvGrpSpPr>
          <p:grpSpPr>
            <a:xfrm>
              <a:off x="6611231" y="2835596"/>
              <a:ext cx="5246370" cy="5376018"/>
              <a:chOff x="1028700" y="3511279"/>
              <a:chExt cx="5246370" cy="5376018"/>
            </a:xfrm>
          </p:grpSpPr>
          <p:grpSp>
            <p:nvGrpSpPr>
              <p:cNvPr id="12" name="Group 2">
                <a:extLst>
                  <a:ext uri="{FF2B5EF4-FFF2-40B4-BE49-F238E27FC236}">
                    <a16:creationId xmlns:a16="http://schemas.microsoft.com/office/drawing/2014/main" id="{0B608299-1AFF-CE38-31FD-39934C139DAF}"/>
                  </a:ext>
                </a:extLst>
              </p:cNvPr>
              <p:cNvGrpSpPr/>
              <p:nvPr/>
            </p:nvGrpSpPr>
            <p:grpSpPr>
              <a:xfrm>
                <a:off x="1028700" y="4584709"/>
                <a:ext cx="5246370" cy="4302588"/>
                <a:chOff x="0" y="0"/>
                <a:chExt cx="812800" cy="666583"/>
              </a:xfrm>
            </p:grpSpPr>
            <p:sp>
              <p:nvSpPr>
                <p:cNvPr id="14" name="Freeform 3">
                  <a:extLst>
                    <a:ext uri="{FF2B5EF4-FFF2-40B4-BE49-F238E27FC236}">
                      <a16:creationId xmlns:a16="http://schemas.microsoft.com/office/drawing/2014/main" id="{DB6F0884-565D-1E27-2590-2CF44BD4D3D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666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666583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666583"/>
                      </a:lnTo>
                      <a:lnTo>
                        <a:pt x="0" y="666583"/>
                      </a:lnTo>
                      <a:close/>
                    </a:path>
                  </a:pathLst>
                </a:custGeom>
                <a:solidFill>
                  <a:srgbClr val="F39730"/>
                </a:solidFill>
              </p:spPr>
            </p:sp>
            <p:sp>
              <p:nvSpPr>
                <p:cNvPr id="15" name="TextBox 4">
                  <a:extLst>
                    <a:ext uri="{FF2B5EF4-FFF2-40B4-BE49-F238E27FC236}">
                      <a16:creationId xmlns:a16="http://schemas.microsoft.com/office/drawing/2014/main" id="{8035FEE6-FB54-334A-8C74-DC6254FF915E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812800" cy="695158"/>
                </a:xfrm>
                <a:prstGeom prst="rect">
                  <a:avLst/>
                </a:prstGeom>
              </p:spPr>
              <p:txBody>
                <a:bodyPr lIns="169333" tIns="169333" rIns="169333" bIns="169333" rtlCol="0" anchor="ctr"/>
                <a:lstStyle/>
                <a:p>
                  <a:pPr algn="ctr">
                    <a:lnSpc>
                      <a:spcPts val="2166"/>
                    </a:lnSpc>
                  </a:pPr>
                  <a:endParaRPr sz="600">
                    <a:latin typeface="UTM Avo" panose="02040603050506020204" pitchFamily="18"/>
                  </a:endParaRPr>
                </a:p>
              </p:txBody>
            </p:sp>
          </p:grpSp>
          <p:sp>
            <p:nvSpPr>
              <p:cNvPr id="13" name="Freeform 19">
                <a:extLst>
                  <a:ext uri="{FF2B5EF4-FFF2-40B4-BE49-F238E27FC236}">
                    <a16:creationId xmlns:a16="http://schemas.microsoft.com/office/drawing/2014/main" id="{7F1FD92C-6478-EDEA-D7C0-474F6EE4AAA1}"/>
                  </a:ext>
                </a:extLst>
              </p:cNvPr>
              <p:cNvSpPr/>
              <p:nvPr/>
            </p:nvSpPr>
            <p:spPr>
              <a:xfrm>
                <a:off x="2573729" y="3511279"/>
                <a:ext cx="2146861" cy="214686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</p:grp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34378369-3E60-0D60-8226-6E619FA415D9}"/>
                </a:ext>
              </a:extLst>
            </p:cNvPr>
            <p:cNvSpPr txBox="1"/>
            <p:nvPr/>
          </p:nvSpPr>
          <p:spPr>
            <a:xfrm>
              <a:off x="7165337" y="5330264"/>
              <a:ext cx="4138158" cy="1544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Hoàn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VBT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70DCCE-D036-B108-7EB5-97E20B6DF78B}"/>
              </a:ext>
            </a:extLst>
          </p:cNvPr>
          <p:cNvGrpSpPr/>
          <p:nvPr/>
        </p:nvGrpSpPr>
        <p:grpSpPr>
          <a:xfrm>
            <a:off x="8256968" y="1802472"/>
            <a:ext cx="3497580" cy="3584013"/>
            <a:chOff x="12384262" y="2835596"/>
            <a:chExt cx="5246370" cy="537601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A98D227-5355-5A3D-3B64-5582E74B404B}"/>
                </a:ext>
              </a:extLst>
            </p:cNvPr>
            <p:cNvGrpSpPr/>
            <p:nvPr/>
          </p:nvGrpSpPr>
          <p:grpSpPr>
            <a:xfrm>
              <a:off x="12384262" y="2835596"/>
              <a:ext cx="5246370" cy="5376018"/>
              <a:chOff x="1028700" y="3511279"/>
              <a:chExt cx="5246370" cy="5376018"/>
            </a:xfrm>
          </p:grpSpPr>
          <p:grpSp>
            <p:nvGrpSpPr>
              <p:cNvPr id="19" name="Group 2">
                <a:extLst>
                  <a:ext uri="{FF2B5EF4-FFF2-40B4-BE49-F238E27FC236}">
                    <a16:creationId xmlns:a16="http://schemas.microsoft.com/office/drawing/2014/main" id="{6E4E179F-3083-9D24-41FD-7E2F28F3EEEF}"/>
                  </a:ext>
                </a:extLst>
              </p:cNvPr>
              <p:cNvGrpSpPr/>
              <p:nvPr/>
            </p:nvGrpSpPr>
            <p:grpSpPr>
              <a:xfrm>
                <a:off x="1028700" y="4584709"/>
                <a:ext cx="5246370" cy="4302588"/>
                <a:chOff x="0" y="0"/>
                <a:chExt cx="812800" cy="666583"/>
              </a:xfrm>
            </p:grpSpPr>
            <p:sp>
              <p:nvSpPr>
                <p:cNvPr id="21" name="Freeform 3">
                  <a:extLst>
                    <a:ext uri="{FF2B5EF4-FFF2-40B4-BE49-F238E27FC236}">
                      <a16:creationId xmlns:a16="http://schemas.microsoft.com/office/drawing/2014/main" id="{FF8C8DA0-3928-CDD1-D8E8-DFEE851DEE6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666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666583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666583"/>
                      </a:lnTo>
                      <a:lnTo>
                        <a:pt x="0" y="666583"/>
                      </a:lnTo>
                      <a:close/>
                    </a:path>
                  </a:pathLst>
                </a:custGeom>
                <a:solidFill>
                  <a:srgbClr val="F39730"/>
                </a:solidFill>
              </p:spPr>
            </p:sp>
            <p:sp>
              <p:nvSpPr>
                <p:cNvPr id="22" name="TextBox 4">
                  <a:extLst>
                    <a:ext uri="{FF2B5EF4-FFF2-40B4-BE49-F238E27FC236}">
                      <a16:creationId xmlns:a16="http://schemas.microsoft.com/office/drawing/2014/main" id="{26CD09F4-2A3B-E3BC-AFC8-ECD66426C070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812800" cy="695158"/>
                </a:xfrm>
                <a:prstGeom prst="rect">
                  <a:avLst/>
                </a:prstGeom>
              </p:spPr>
              <p:txBody>
                <a:bodyPr lIns="169333" tIns="169333" rIns="169333" bIns="169333" rtlCol="0" anchor="ctr"/>
                <a:lstStyle/>
                <a:p>
                  <a:pPr algn="ctr">
                    <a:lnSpc>
                      <a:spcPts val="2166"/>
                    </a:lnSpc>
                  </a:pPr>
                  <a:endParaRPr sz="600">
                    <a:latin typeface="UTM Avo" panose="02040603050506020204" pitchFamily="18"/>
                  </a:endParaRPr>
                </a:p>
              </p:txBody>
            </p:sp>
          </p:grp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7B0C263-7973-93AC-4E0C-CE628105591A}"/>
                  </a:ext>
                </a:extLst>
              </p:cNvPr>
              <p:cNvSpPr/>
              <p:nvPr/>
            </p:nvSpPr>
            <p:spPr>
              <a:xfrm>
                <a:off x="2573729" y="3511279"/>
                <a:ext cx="2146861" cy="214686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</p:grp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26CE4BE1-7F01-E62D-23A8-B1013795F1C8}"/>
                </a:ext>
              </a:extLst>
            </p:cNvPr>
            <p:cNvSpPr txBox="1"/>
            <p:nvPr/>
          </p:nvSpPr>
          <p:spPr>
            <a:xfrm>
              <a:off x="12384262" y="4975203"/>
              <a:ext cx="5246370" cy="32160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Đọc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chuẩn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trước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UTM Avo" panose="02040603050506020204" pitchFamily="18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latin typeface="UTM Avo" panose="02040603050506020204" pitchFamily="18"/>
                  <a:cs typeface="Arial" panose="020B0604020202020204" pitchFamily="34" charset="0"/>
                </a:rPr>
                <a:t> 74: </a:t>
              </a:r>
              <a:r>
                <a:rPr lang="en-US" sz="2400" b="1" dirty="0" err="1">
                  <a:latin typeface="UTM Avo" panose="02040603050506020204" pitchFamily="18"/>
                </a:rPr>
                <a:t>Trừ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các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phân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số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cùng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mẫu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số</a:t>
              </a:r>
              <a:r>
                <a:rPr lang="en-US" sz="2400" b="1" dirty="0">
                  <a:latin typeface="UTM Avo" panose="02040603050506020204" pitchFamily="18"/>
                </a:rPr>
                <a:t> - </a:t>
              </a:r>
              <a:br>
                <a:rPr lang="en-US" sz="2400" b="1" dirty="0">
                  <a:latin typeface="UTM Avo" panose="02040603050506020204" pitchFamily="18"/>
                </a:rPr>
              </a:br>
              <a:r>
                <a:rPr lang="en-US" sz="2400" b="1" dirty="0" err="1">
                  <a:latin typeface="UTM Avo" panose="02040603050506020204" pitchFamily="18"/>
                </a:rPr>
                <a:t>Tiết</a:t>
              </a:r>
              <a:r>
                <a:rPr lang="en-US" sz="2400" b="1" dirty="0">
                  <a:latin typeface="UTM Avo" panose="02040603050506020204" pitchFamily="18"/>
                </a:rPr>
                <a:t> 2</a:t>
              </a:r>
              <a:endParaRPr lang="en-US" sz="2400" b="1" dirty="0"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5">
            <a:extLst>
              <a:ext uri="{FF2B5EF4-FFF2-40B4-BE49-F238E27FC236}">
                <a16:creationId xmlns:a16="http://schemas.microsoft.com/office/drawing/2014/main" id="{027947EC-A303-8E67-4BFF-E5F7923340E6}"/>
              </a:ext>
            </a:extLst>
          </p:cNvPr>
          <p:cNvSpPr txBox="1"/>
          <p:nvPr/>
        </p:nvSpPr>
        <p:spPr>
          <a:xfrm>
            <a:off x="1871847" y="2069502"/>
            <a:ext cx="866772" cy="80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56B2085A-F6FA-DF7B-199D-D750D61AC20C}"/>
              </a:ext>
            </a:extLst>
          </p:cNvPr>
          <p:cNvSpPr txBox="1"/>
          <p:nvPr/>
        </p:nvSpPr>
        <p:spPr>
          <a:xfrm>
            <a:off x="5720534" y="2069501"/>
            <a:ext cx="866772" cy="80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DC63D6F0-9B37-8A53-6C0D-F1AA535D33A0}"/>
              </a:ext>
            </a:extLst>
          </p:cNvPr>
          <p:cNvSpPr txBox="1"/>
          <p:nvPr/>
        </p:nvSpPr>
        <p:spPr>
          <a:xfrm>
            <a:off x="9569222" y="2069500"/>
            <a:ext cx="866772" cy="80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2B1CE706-E30D-2F99-C7F3-646D45A6C6F6}"/>
              </a:ext>
            </a:extLst>
          </p:cNvPr>
          <p:cNvSpPr/>
          <p:nvPr/>
        </p:nvSpPr>
        <p:spPr>
          <a:xfrm>
            <a:off x="16907" y="1593669"/>
            <a:ext cx="12175093" cy="5264331"/>
          </a:xfrm>
          <a:custGeom>
            <a:avLst/>
            <a:gdLst/>
            <a:ahLst/>
            <a:cxnLst/>
            <a:rect l="l" t="t" r="r" b="b"/>
            <a:pathLst>
              <a:path w="5498563" h="2377498">
                <a:moveTo>
                  <a:pt x="0" y="0"/>
                </a:moveTo>
                <a:lnTo>
                  <a:pt x="5498563" y="0"/>
                </a:lnTo>
                <a:lnTo>
                  <a:pt x="5498563" y="2377498"/>
                </a:lnTo>
                <a:lnTo>
                  <a:pt x="0" y="237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90" t="-37103" r="-28130" b="-2579"/>
            </a:stretch>
          </a:blipFill>
        </p:spPr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9AA859A-7A44-B624-E81B-3D0F90F9AE51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FBB1022E-523E-63B1-A770-B8B47C8B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CFD17B-DF36-108F-D1DE-90F5A2DC389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10A246-E060-9231-35AB-3584DA7D9024}"/>
              </a:ext>
            </a:extLst>
          </p:cNvPr>
          <p:cNvSpPr/>
          <p:nvPr/>
        </p:nvSpPr>
        <p:spPr>
          <a:xfrm>
            <a:off x="6341171" y="2974051"/>
            <a:ext cx="5830389" cy="387966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E498F5E-A0F5-97E3-3251-CAFC490842FE}"/>
              </a:ext>
            </a:extLst>
          </p:cNvPr>
          <p:cNvGrpSpPr/>
          <p:nvPr/>
        </p:nvGrpSpPr>
        <p:grpSpPr>
          <a:xfrm>
            <a:off x="725857" y="1619690"/>
            <a:ext cx="3910853" cy="1022181"/>
            <a:chOff x="2058522" y="603283"/>
            <a:chExt cx="5866279" cy="1533272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2C3C5E9-5628-AE19-F250-BE30DC2CF5CC}"/>
                </a:ext>
              </a:extLst>
            </p:cNvPr>
            <p:cNvGrpSpPr/>
            <p:nvPr/>
          </p:nvGrpSpPr>
          <p:grpSpPr>
            <a:xfrm>
              <a:off x="4340970" y="628450"/>
              <a:ext cx="791070" cy="1508105"/>
              <a:chOff x="12046509" y="4295353"/>
              <a:chExt cx="531200" cy="1508105"/>
            </a:xfrm>
          </p:grpSpPr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2418955-7FC2-FB6C-8B5B-1934802B0CF6}"/>
                  </a:ext>
                </a:extLst>
              </p:cNvPr>
              <p:cNvSpPr txBox="1"/>
              <p:nvPr/>
            </p:nvSpPr>
            <p:spPr>
              <a:xfrm>
                <a:off x="12124588" y="4295353"/>
                <a:ext cx="42574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2BCDDFD8-511D-354D-A470-E9023A74D1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6509" y="5034774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79B9379B-FFC5-6A22-0520-3EB928534DFC}"/>
                </a:ext>
              </a:extLst>
            </p:cNvPr>
            <p:cNvGrpSpPr/>
            <p:nvPr/>
          </p:nvGrpSpPr>
          <p:grpSpPr>
            <a:xfrm>
              <a:off x="5867400" y="603283"/>
              <a:ext cx="791070" cy="1508105"/>
              <a:chOff x="12038974" y="4270187"/>
              <a:chExt cx="531200" cy="1508105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67F74C18-A683-C1EA-88F7-3DD1ABEE7E37}"/>
                  </a:ext>
                </a:extLst>
              </p:cNvPr>
              <p:cNvSpPr txBox="1"/>
              <p:nvPr/>
            </p:nvSpPr>
            <p:spPr>
              <a:xfrm>
                <a:off x="12091703" y="4270187"/>
                <a:ext cx="42574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8D1D977-6649-1552-6690-384E76829A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8974" y="5034774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35AC76A-CF34-B5B4-48F8-C02B3E770B52}"/>
                </a:ext>
              </a:extLst>
            </p:cNvPr>
            <p:cNvSpPr txBox="1"/>
            <p:nvPr/>
          </p:nvSpPr>
          <p:spPr>
            <a:xfrm>
              <a:off x="5209233" y="880643"/>
              <a:ext cx="634021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6741F17-3B14-7D22-7DAF-901080236699}"/>
                </a:ext>
              </a:extLst>
            </p:cNvPr>
            <p:cNvSpPr txBox="1"/>
            <p:nvPr/>
          </p:nvSpPr>
          <p:spPr>
            <a:xfrm>
              <a:off x="2058522" y="927203"/>
              <a:ext cx="255547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1. Tính 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659718F2-67EF-64A8-B5F2-D6FE10354D99}"/>
                </a:ext>
              </a:extLst>
            </p:cNvPr>
            <p:cNvSpPr txBox="1"/>
            <p:nvPr/>
          </p:nvSpPr>
          <p:spPr>
            <a:xfrm>
              <a:off x="6713436" y="927205"/>
              <a:ext cx="121136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 ?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B1D31FA-F333-3705-8758-F26DB7F5B283}"/>
              </a:ext>
            </a:extLst>
          </p:cNvPr>
          <p:cNvGrpSpPr/>
          <p:nvPr/>
        </p:nvGrpSpPr>
        <p:grpSpPr>
          <a:xfrm>
            <a:off x="199782" y="2522755"/>
            <a:ext cx="11792436" cy="896722"/>
            <a:chOff x="355971" y="2160166"/>
            <a:chExt cx="17688654" cy="1345083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BFA6968-EA45-8A6D-D515-A6738B13C8F0}"/>
                </a:ext>
              </a:extLst>
            </p:cNvPr>
            <p:cNvSpPr txBox="1"/>
            <p:nvPr/>
          </p:nvSpPr>
          <p:spPr>
            <a:xfrm>
              <a:off x="355971" y="2257372"/>
              <a:ext cx="17688654" cy="866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Lấy ra một băng giấy, tô màu       băng giấy, sau đó cắt đi 	  băng giấy. </a:t>
              </a: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429B0EBF-79C2-A4C8-1BFB-84EDC9FAEF8D}"/>
                </a:ext>
              </a:extLst>
            </p:cNvPr>
            <p:cNvGrpSpPr/>
            <p:nvPr/>
          </p:nvGrpSpPr>
          <p:grpSpPr>
            <a:xfrm>
              <a:off x="7750446" y="2160166"/>
              <a:ext cx="665482" cy="1323440"/>
              <a:chOff x="12003862" y="4216060"/>
              <a:chExt cx="531200" cy="1323440"/>
            </a:xfrm>
          </p:grpSpPr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CDB2B1BE-B6B9-B7D7-04C7-8B665567202A}"/>
                  </a:ext>
                </a:extLst>
              </p:cNvPr>
              <p:cNvSpPr txBox="1"/>
              <p:nvPr/>
            </p:nvSpPr>
            <p:spPr>
              <a:xfrm>
                <a:off x="12003862" y="4216060"/>
                <a:ext cx="531199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FCA2FC2F-9FA9-6E27-D11D-457B12479A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03862" y="4877779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AB21DB0D-D94A-5DD3-0F7C-7E34027AA434}"/>
                </a:ext>
              </a:extLst>
            </p:cNvPr>
            <p:cNvGrpSpPr/>
            <p:nvPr/>
          </p:nvGrpSpPr>
          <p:grpSpPr>
            <a:xfrm>
              <a:off x="14147087" y="2181809"/>
              <a:ext cx="696139" cy="1323440"/>
              <a:chOff x="11679786" y="4237703"/>
              <a:chExt cx="555672" cy="1323440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C20DFB39-374B-5CBD-7853-46FE20BF305D}"/>
                  </a:ext>
                </a:extLst>
              </p:cNvPr>
              <p:cNvSpPr txBox="1"/>
              <p:nvPr/>
            </p:nvSpPr>
            <p:spPr>
              <a:xfrm>
                <a:off x="11704259" y="4237703"/>
                <a:ext cx="531199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2C3A232C-FB1D-D1F9-0251-6C91ADEF2B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79786" y="4899426"/>
                <a:ext cx="531199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</p:grpSp>
      <p:graphicFrame>
        <p:nvGraphicFramePr>
          <p:cNvPr id="180" name="Table 179">
            <a:extLst>
              <a:ext uri="{FF2B5EF4-FFF2-40B4-BE49-F238E27FC236}">
                <a16:creationId xmlns:a16="http://schemas.microsoft.com/office/drawing/2014/main" id="{07F6687F-7CB7-2F41-CAB4-B8661DEE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462"/>
              </p:ext>
            </p:extLst>
          </p:nvPr>
        </p:nvGraphicFramePr>
        <p:xfrm>
          <a:off x="145301" y="4713929"/>
          <a:ext cx="6647056" cy="627604"/>
        </p:xfrm>
        <a:graphic>
          <a:graphicData uri="http://schemas.openxmlformats.org/drawingml/2006/table">
            <a:tbl>
              <a:tblPr firstRow="1" bandRow="1"/>
              <a:tblGrid>
                <a:gridCol w="830882">
                  <a:extLst>
                    <a:ext uri="{9D8B030D-6E8A-4147-A177-3AD203B41FA5}">
                      <a16:colId xmlns:a16="http://schemas.microsoft.com/office/drawing/2014/main" val="1892240813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373549678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55958371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979995282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335376220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80145459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020584737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15000286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46A0F41-1D52-F8EA-A928-4B04C681273C}"/>
              </a:ext>
            </a:extLst>
          </p:cNvPr>
          <p:cNvGrpSpPr/>
          <p:nvPr/>
        </p:nvGrpSpPr>
        <p:grpSpPr>
          <a:xfrm>
            <a:off x="3566364" y="5821381"/>
            <a:ext cx="648008" cy="882293"/>
            <a:chOff x="11977285" y="4357617"/>
            <a:chExt cx="831398" cy="1323440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D39BA1CE-6AF4-FFD4-94E8-B91F195D8708}"/>
                </a:ext>
              </a:extLst>
            </p:cNvPr>
            <p:cNvSpPr txBox="1"/>
            <p:nvPr/>
          </p:nvSpPr>
          <p:spPr>
            <a:xfrm>
              <a:off x="11977285" y="4357617"/>
              <a:ext cx="831398" cy="1323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</a:p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412A4A20-C324-776A-D997-E100C0B847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9472" y="5027495"/>
              <a:ext cx="66702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8402E58-ED60-7DF7-7EE1-D6560B8EF670}"/>
              </a:ext>
            </a:extLst>
          </p:cNvPr>
          <p:cNvGrpSpPr/>
          <p:nvPr/>
        </p:nvGrpSpPr>
        <p:grpSpPr>
          <a:xfrm>
            <a:off x="665955" y="5819969"/>
            <a:ext cx="648008" cy="882293"/>
            <a:chOff x="11977285" y="4370765"/>
            <a:chExt cx="831398" cy="1323440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441E2D45-98E5-C16D-46E6-77B6F0BE8367}"/>
                </a:ext>
              </a:extLst>
            </p:cNvPr>
            <p:cNvSpPr txBox="1"/>
            <p:nvPr/>
          </p:nvSpPr>
          <p:spPr>
            <a:xfrm>
              <a:off x="11977285" y="4370765"/>
              <a:ext cx="831398" cy="1323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C632936C-C249-086D-C861-C17151DDF5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9472" y="5027495"/>
              <a:ext cx="66702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4A0CECA-D477-5B64-39A2-CCAE405DE307}"/>
              </a:ext>
            </a:extLst>
          </p:cNvPr>
          <p:cNvGrpSpPr/>
          <p:nvPr/>
        </p:nvGrpSpPr>
        <p:grpSpPr>
          <a:xfrm>
            <a:off x="2729222" y="3391859"/>
            <a:ext cx="648008" cy="882293"/>
            <a:chOff x="11977285" y="4356581"/>
            <a:chExt cx="831398" cy="1323440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40EC85F-9DA1-F65D-9422-E6DADDB70FFD}"/>
                </a:ext>
              </a:extLst>
            </p:cNvPr>
            <p:cNvSpPr txBox="1"/>
            <p:nvPr/>
          </p:nvSpPr>
          <p:spPr>
            <a:xfrm>
              <a:off x="11977285" y="4356581"/>
              <a:ext cx="831398" cy="1323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</a:p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CF02661-5DA6-6537-4CA9-1066025D5B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9472" y="5027495"/>
              <a:ext cx="66702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32B5DC2C-9433-F138-6510-0D27C9C2819E}"/>
              </a:ext>
            </a:extLst>
          </p:cNvPr>
          <p:cNvSpPr/>
          <p:nvPr/>
        </p:nvSpPr>
        <p:spPr>
          <a:xfrm rot="16200000">
            <a:off x="3720407" y="3509209"/>
            <a:ext cx="401110" cy="4080384"/>
          </a:xfrm>
          <a:prstGeom prst="leftBrace">
            <a:avLst>
              <a:gd name="adj1" fmla="val 56481"/>
              <a:gd name="adj2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91" name="Left Brace 190">
            <a:extLst>
              <a:ext uri="{FF2B5EF4-FFF2-40B4-BE49-F238E27FC236}">
                <a16:creationId xmlns:a16="http://schemas.microsoft.com/office/drawing/2014/main" id="{5062D351-8A1C-A593-EF28-318BE9D4A7EB}"/>
              </a:ext>
            </a:extLst>
          </p:cNvPr>
          <p:cNvSpPr/>
          <p:nvPr/>
        </p:nvSpPr>
        <p:spPr>
          <a:xfrm rot="16200000">
            <a:off x="749523" y="4708872"/>
            <a:ext cx="401110" cy="1609556"/>
          </a:xfrm>
          <a:prstGeom prst="leftBrace">
            <a:avLst>
              <a:gd name="adj1" fmla="val 56481"/>
              <a:gd name="adj2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92" name="Left Brace 191">
            <a:extLst>
              <a:ext uri="{FF2B5EF4-FFF2-40B4-BE49-F238E27FC236}">
                <a16:creationId xmlns:a16="http://schemas.microsoft.com/office/drawing/2014/main" id="{CAABF73C-0355-728C-DD3B-2301FFE50DBC}"/>
              </a:ext>
            </a:extLst>
          </p:cNvPr>
          <p:cNvSpPr/>
          <p:nvPr/>
        </p:nvSpPr>
        <p:spPr>
          <a:xfrm rot="5400000">
            <a:off x="2852672" y="1634938"/>
            <a:ext cx="401110" cy="5815852"/>
          </a:xfrm>
          <a:prstGeom prst="leftBrace">
            <a:avLst>
              <a:gd name="adj1" fmla="val 56481"/>
              <a:gd name="adj2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C9877E7-ED17-5126-20E6-DDD785D07671}"/>
              </a:ext>
            </a:extLst>
          </p:cNvPr>
          <p:cNvGrpSpPr/>
          <p:nvPr/>
        </p:nvGrpSpPr>
        <p:grpSpPr>
          <a:xfrm>
            <a:off x="4471925" y="5966232"/>
            <a:ext cx="5206064" cy="899067"/>
            <a:chOff x="7113007" y="8741588"/>
            <a:chExt cx="7809097" cy="1348603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3B96B8EE-E0A2-CCF3-12E1-62CDA37BE4D9}"/>
                </a:ext>
              </a:extLst>
            </p:cNvPr>
            <p:cNvGrpSpPr/>
            <p:nvPr/>
          </p:nvGrpSpPr>
          <p:grpSpPr>
            <a:xfrm>
              <a:off x="8456464" y="8741590"/>
              <a:ext cx="791070" cy="1323440"/>
              <a:chOff x="12048141" y="4313261"/>
              <a:chExt cx="531200" cy="1323440"/>
            </a:xfrm>
          </p:grpSpPr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217D288F-8FCA-A123-4292-A0B5F8D88CC3}"/>
                  </a:ext>
                </a:extLst>
              </p:cNvPr>
              <p:cNvSpPr txBox="1"/>
              <p:nvPr/>
            </p:nvSpPr>
            <p:spPr>
              <a:xfrm>
                <a:off x="12053609" y="4313261"/>
                <a:ext cx="520263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1F037C0B-070D-BCC3-072D-C602DE26A8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B70F474-09C6-A7DA-4775-E3864D9CBE8C}"/>
                </a:ext>
              </a:extLst>
            </p:cNvPr>
            <p:cNvGrpSpPr/>
            <p:nvPr/>
          </p:nvGrpSpPr>
          <p:grpSpPr>
            <a:xfrm>
              <a:off x="9962867" y="8741588"/>
              <a:ext cx="791070" cy="1323439"/>
              <a:chOff x="12027158" y="4313260"/>
              <a:chExt cx="531200" cy="1323439"/>
            </a:xfrm>
          </p:grpSpPr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8F2BD6CC-923F-5A4A-E921-CBF0141843CB}"/>
                  </a:ext>
                </a:extLst>
              </p:cNvPr>
              <p:cNvSpPr txBox="1"/>
              <p:nvPr/>
            </p:nvSpPr>
            <p:spPr>
              <a:xfrm>
                <a:off x="12047559" y="4313260"/>
                <a:ext cx="48428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2E440228-0EE0-FB1C-3739-8E0BA30FF0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4974984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A6B1B64-CFCE-0F39-FECE-8A046F9EBC7B}"/>
                </a:ext>
              </a:extLst>
            </p:cNvPr>
            <p:cNvSpPr txBox="1"/>
            <p:nvPr/>
          </p:nvSpPr>
          <p:spPr>
            <a:xfrm>
              <a:off x="9282855" y="9014886"/>
              <a:ext cx="634022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5C546D6-494B-FA90-70BB-EA1F8D3D6F04}"/>
                </a:ext>
              </a:extLst>
            </p:cNvPr>
            <p:cNvSpPr txBox="1"/>
            <p:nvPr/>
          </p:nvSpPr>
          <p:spPr>
            <a:xfrm>
              <a:off x="10812511" y="9018591"/>
              <a:ext cx="634022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4E48546A-32BA-FED2-55CC-82C7E6C02FA8}"/>
                </a:ext>
              </a:extLst>
            </p:cNvPr>
            <p:cNvGrpSpPr/>
            <p:nvPr/>
          </p:nvGrpSpPr>
          <p:grpSpPr>
            <a:xfrm>
              <a:off x="11263308" y="8766752"/>
              <a:ext cx="2251018" cy="1323439"/>
              <a:chOff x="11979823" y="4323036"/>
              <a:chExt cx="499904" cy="1323439"/>
            </a:xfrm>
          </p:grpSpPr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147B942E-B12E-3570-FA56-94C4B14CB65D}"/>
                  </a:ext>
                </a:extLst>
              </p:cNvPr>
              <p:cNvSpPr txBox="1"/>
              <p:nvPr/>
            </p:nvSpPr>
            <p:spPr>
              <a:xfrm>
                <a:off x="11979823" y="4323036"/>
                <a:ext cx="49990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 – 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5AB9AD72-D6DC-370B-1A93-9193E53EB8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0515" y="4984849"/>
                <a:ext cx="439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43F7CA0D-9768-C071-8783-8AF787C89A7F}"/>
                </a:ext>
              </a:extLst>
            </p:cNvPr>
            <p:cNvSpPr txBox="1"/>
            <p:nvPr/>
          </p:nvSpPr>
          <p:spPr>
            <a:xfrm>
              <a:off x="13470450" y="9003855"/>
              <a:ext cx="634022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9E8EBACE-9974-33E7-EE5A-EE804F19F9F8}"/>
                </a:ext>
              </a:extLst>
            </p:cNvPr>
            <p:cNvGrpSpPr/>
            <p:nvPr/>
          </p:nvGrpSpPr>
          <p:grpSpPr>
            <a:xfrm>
              <a:off x="14131034" y="8766752"/>
              <a:ext cx="791070" cy="1323439"/>
              <a:chOff x="11777774" y="4338425"/>
              <a:chExt cx="531200" cy="1323439"/>
            </a:xfrm>
          </p:grpSpPr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802050F2-83BE-6034-326A-879DE0F8D9D7}"/>
                  </a:ext>
                </a:extLst>
              </p:cNvPr>
              <p:cNvSpPr txBox="1"/>
              <p:nvPr/>
            </p:nvSpPr>
            <p:spPr>
              <a:xfrm>
                <a:off x="11782520" y="4338425"/>
                <a:ext cx="48428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FEB765C-887F-2EAC-68F6-24F1522AC5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77774" y="4987563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1B69778-1C65-5C94-4D78-80C781A426D7}"/>
                </a:ext>
              </a:extLst>
            </p:cNvPr>
            <p:cNvSpPr txBox="1"/>
            <p:nvPr/>
          </p:nvSpPr>
          <p:spPr>
            <a:xfrm>
              <a:off x="7113007" y="9038776"/>
              <a:ext cx="1291499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Vậy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10" name="Table 209">
            <a:extLst>
              <a:ext uri="{FF2B5EF4-FFF2-40B4-BE49-F238E27FC236}">
                <a16:creationId xmlns:a16="http://schemas.microsoft.com/office/drawing/2014/main" id="{732CB9CD-2647-629F-67B4-5FFD3ADA0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212197"/>
              </p:ext>
            </p:extLst>
          </p:nvPr>
        </p:nvGraphicFramePr>
        <p:xfrm>
          <a:off x="145300" y="4728674"/>
          <a:ext cx="6647056" cy="627604"/>
        </p:xfrm>
        <a:graphic>
          <a:graphicData uri="http://schemas.openxmlformats.org/drawingml/2006/table">
            <a:tbl>
              <a:tblPr firstRow="1" bandRow="1"/>
              <a:tblGrid>
                <a:gridCol w="830882">
                  <a:extLst>
                    <a:ext uri="{9D8B030D-6E8A-4147-A177-3AD203B41FA5}">
                      <a16:colId xmlns:a16="http://schemas.microsoft.com/office/drawing/2014/main" val="1892240813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373549678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55958371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979995282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335376220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80145459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020584737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15000286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  <p:sp>
        <p:nvSpPr>
          <p:cNvPr id="211" name="Freeform 9">
            <a:extLst>
              <a:ext uri="{FF2B5EF4-FFF2-40B4-BE49-F238E27FC236}">
                <a16:creationId xmlns:a16="http://schemas.microsoft.com/office/drawing/2014/main" id="{0E1FE126-673A-B37A-0EDF-BE2D5E6A0F10}"/>
              </a:ext>
            </a:extLst>
          </p:cNvPr>
          <p:cNvSpPr/>
          <p:nvPr/>
        </p:nvSpPr>
        <p:spPr>
          <a:xfrm>
            <a:off x="7859422" y="3312568"/>
            <a:ext cx="4573711" cy="3297529"/>
          </a:xfrm>
          <a:custGeom>
            <a:avLst/>
            <a:gdLst/>
            <a:ahLst/>
            <a:cxnLst/>
            <a:rect l="l" t="t" r="r" b="b"/>
            <a:pathLst>
              <a:path w="7136001" h="5456488">
                <a:moveTo>
                  <a:pt x="0" y="0"/>
                </a:moveTo>
                <a:lnTo>
                  <a:pt x="7136001" y="0"/>
                </a:lnTo>
                <a:lnTo>
                  <a:pt x="7136001" y="5456488"/>
                </a:lnTo>
                <a:lnTo>
                  <a:pt x="0" y="5456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1523" t="-50206" r="-19018" b="-62594"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pic>
        <p:nvPicPr>
          <p:cNvPr id="212" name="Picture 2">
            <a:extLst>
              <a:ext uri="{FF2B5EF4-FFF2-40B4-BE49-F238E27FC236}">
                <a16:creationId xmlns:a16="http://schemas.microsoft.com/office/drawing/2014/main" id="{A452A051-0D01-72E7-A311-D0D211C279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2271042" flipH="1">
            <a:off x="1408036" y="4850065"/>
            <a:ext cx="1169489" cy="1257515"/>
          </a:xfrm>
          <a:prstGeom prst="rect">
            <a:avLst/>
          </a:prstGeom>
        </p:spPr>
      </p:pic>
      <p:graphicFrame>
        <p:nvGraphicFramePr>
          <p:cNvPr id="213" name="Table 212">
            <a:extLst>
              <a:ext uri="{FF2B5EF4-FFF2-40B4-BE49-F238E27FC236}">
                <a16:creationId xmlns:a16="http://schemas.microsoft.com/office/drawing/2014/main" id="{86A7927B-3D76-B55B-3695-C0E3990EC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180162"/>
              </p:ext>
            </p:extLst>
          </p:nvPr>
        </p:nvGraphicFramePr>
        <p:xfrm>
          <a:off x="145298" y="4730401"/>
          <a:ext cx="1609558" cy="627604"/>
        </p:xfrm>
        <a:graphic>
          <a:graphicData uri="http://schemas.openxmlformats.org/drawingml/2006/table">
            <a:tbl>
              <a:tblPr firstRow="1" bandRow="1"/>
              <a:tblGrid>
                <a:gridCol w="804779">
                  <a:extLst>
                    <a:ext uri="{9D8B030D-6E8A-4147-A177-3AD203B41FA5}">
                      <a16:colId xmlns:a16="http://schemas.microsoft.com/office/drawing/2014/main" val="1892240813"/>
                    </a:ext>
                  </a:extLst>
                </a:gridCol>
                <a:gridCol w="804779">
                  <a:extLst>
                    <a:ext uri="{9D8B030D-6E8A-4147-A177-3AD203B41FA5}">
                      <a16:colId xmlns:a16="http://schemas.microsoft.com/office/drawing/2014/main" val="1373549678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  <p:graphicFrame>
        <p:nvGraphicFramePr>
          <p:cNvPr id="214" name="Table 213">
            <a:extLst>
              <a:ext uri="{FF2B5EF4-FFF2-40B4-BE49-F238E27FC236}">
                <a16:creationId xmlns:a16="http://schemas.microsoft.com/office/drawing/2014/main" id="{20BD4E55-9A72-AF9D-E145-0FE480B09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470105"/>
              </p:ext>
            </p:extLst>
          </p:nvPr>
        </p:nvGraphicFramePr>
        <p:xfrm>
          <a:off x="1880770" y="4724106"/>
          <a:ext cx="4911588" cy="627604"/>
        </p:xfrm>
        <a:graphic>
          <a:graphicData uri="http://schemas.openxmlformats.org/drawingml/2006/table">
            <a:tbl>
              <a:tblPr firstRow="1" bandRow="1"/>
              <a:tblGrid>
                <a:gridCol w="818598">
                  <a:extLst>
                    <a:ext uri="{9D8B030D-6E8A-4147-A177-3AD203B41FA5}">
                      <a16:colId xmlns:a16="http://schemas.microsoft.com/office/drawing/2014/main" val="1955958371"/>
                    </a:ext>
                  </a:extLst>
                </a:gridCol>
                <a:gridCol w="818598">
                  <a:extLst>
                    <a:ext uri="{9D8B030D-6E8A-4147-A177-3AD203B41FA5}">
                      <a16:colId xmlns:a16="http://schemas.microsoft.com/office/drawing/2014/main" val="2979995282"/>
                    </a:ext>
                  </a:extLst>
                </a:gridCol>
                <a:gridCol w="818598">
                  <a:extLst>
                    <a:ext uri="{9D8B030D-6E8A-4147-A177-3AD203B41FA5}">
                      <a16:colId xmlns:a16="http://schemas.microsoft.com/office/drawing/2014/main" val="3335376220"/>
                    </a:ext>
                  </a:extLst>
                </a:gridCol>
                <a:gridCol w="818598">
                  <a:extLst>
                    <a:ext uri="{9D8B030D-6E8A-4147-A177-3AD203B41FA5}">
                      <a16:colId xmlns:a16="http://schemas.microsoft.com/office/drawing/2014/main" val="80145459"/>
                    </a:ext>
                  </a:extLst>
                </a:gridCol>
                <a:gridCol w="818598">
                  <a:extLst>
                    <a:ext uri="{9D8B030D-6E8A-4147-A177-3AD203B41FA5}">
                      <a16:colId xmlns:a16="http://schemas.microsoft.com/office/drawing/2014/main" val="3020584737"/>
                    </a:ext>
                  </a:extLst>
                </a:gridCol>
                <a:gridCol w="818598">
                  <a:extLst>
                    <a:ext uri="{9D8B030D-6E8A-4147-A177-3AD203B41FA5}">
                      <a16:colId xmlns:a16="http://schemas.microsoft.com/office/drawing/2014/main" val="1915000286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92" grpId="0" animBg="1"/>
      <p:bldP spid="2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10A246-E060-9231-35AB-3584DA7D9024}"/>
              </a:ext>
            </a:extLst>
          </p:cNvPr>
          <p:cNvSpPr/>
          <p:nvPr/>
        </p:nvSpPr>
        <p:spPr>
          <a:xfrm>
            <a:off x="6361611" y="2978331"/>
            <a:ext cx="5830389" cy="387966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9DA53-97B0-A853-566E-16DF9402E33A}"/>
              </a:ext>
            </a:extLst>
          </p:cNvPr>
          <p:cNvSpPr txBox="1"/>
          <p:nvPr/>
        </p:nvSpPr>
        <p:spPr>
          <a:xfrm>
            <a:off x="908262" y="1810818"/>
            <a:ext cx="235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2. Nhận xét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E87A6F-83E9-A41F-C4AF-54932116BF83}"/>
              </a:ext>
            </a:extLst>
          </p:cNvPr>
          <p:cNvGrpSpPr/>
          <p:nvPr/>
        </p:nvGrpSpPr>
        <p:grpSpPr>
          <a:xfrm>
            <a:off x="2744300" y="5016188"/>
            <a:ext cx="5948942" cy="1028598"/>
            <a:chOff x="6011020" y="8660220"/>
            <a:chExt cx="8923414" cy="154289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E00DED-19EE-435D-8A3B-8A5B7DC69871}"/>
                </a:ext>
              </a:extLst>
            </p:cNvPr>
            <p:cNvGrpSpPr/>
            <p:nvPr/>
          </p:nvGrpSpPr>
          <p:grpSpPr>
            <a:xfrm>
              <a:off x="8456451" y="8660220"/>
              <a:ext cx="835579" cy="1508105"/>
              <a:chOff x="12048141" y="4231891"/>
              <a:chExt cx="561088" cy="150810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ECB76F-8EC6-99CF-AD4C-E13E243880C4}"/>
                  </a:ext>
                </a:extLst>
              </p:cNvPr>
              <p:cNvSpPr txBox="1"/>
              <p:nvPr/>
            </p:nvSpPr>
            <p:spPr>
              <a:xfrm>
                <a:off x="12088966" y="4231891"/>
                <a:ext cx="520263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1459E25-959F-7E7A-98CB-167233C750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269743C-AEF5-095F-9AA3-0A553C0BF100}"/>
                </a:ext>
              </a:extLst>
            </p:cNvPr>
            <p:cNvGrpSpPr/>
            <p:nvPr/>
          </p:nvGrpSpPr>
          <p:grpSpPr>
            <a:xfrm>
              <a:off x="9962867" y="8680872"/>
              <a:ext cx="791070" cy="1508104"/>
              <a:chOff x="12027158" y="4252544"/>
              <a:chExt cx="531200" cy="150810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835887-1D76-1EC7-BCB0-EA29B92FE349}"/>
                  </a:ext>
                </a:extLst>
              </p:cNvPr>
              <p:cNvSpPr txBox="1"/>
              <p:nvPr/>
            </p:nvSpPr>
            <p:spPr>
              <a:xfrm>
                <a:off x="12051653" y="4252544"/>
                <a:ext cx="48428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BD7A35E-DC8B-5EC6-B9A4-0E269CB14D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9F5032-D0D4-F201-B5DB-9C68B6F17764}"/>
                </a:ext>
              </a:extLst>
            </p:cNvPr>
            <p:cNvSpPr txBox="1"/>
            <p:nvPr/>
          </p:nvSpPr>
          <p:spPr>
            <a:xfrm>
              <a:off x="9311137" y="8974305"/>
              <a:ext cx="634022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B9BA90-773E-EAD7-D754-6BABBDF38387}"/>
                </a:ext>
              </a:extLst>
            </p:cNvPr>
            <p:cNvSpPr txBox="1"/>
            <p:nvPr/>
          </p:nvSpPr>
          <p:spPr>
            <a:xfrm>
              <a:off x="10842678" y="8974305"/>
              <a:ext cx="634022" cy="8155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9BCCFD8-46C9-0545-C428-7B88B216D4BF}"/>
                </a:ext>
              </a:extLst>
            </p:cNvPr>
            <p:cNvGrpSpPr/>
            <p:nvPr/>
          </p:nvGrpSpPr>
          <p:grpSpPr>
            <a:xfrm>
              <a:off x="11301574" y="8695012"/>
              <a:ext cx="2251018" cy="1508104"/>
              <a:chOff x="11988321" y="4251296"/>
              <a:chExt cx="499904" cy="150810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BD3352-EDF3-8CB6-12CD-94764E1AA4DF}"/>
                  </a:ext>
                </a:extLst>
              </p:cNvPr>
              <p:cNvSpPr txBox="1"/>
              <p:nvPr/>
            </p:nvSpPr>
            <p:spPr>
              <a:xfrm>
                <a:off x="11988321" y="4251296"/>
                <a:ext cx="499904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6 - 2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5B6FA0D-6CC7-7EFB-4F45-DD4A3FE4B3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2386" y="4984698"/>
                <a:ext cx="39909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4596F4-1E94-30E7-36FD-35C80AA6A23F}"/>
                </a:ext>
              </a:extLst>
            </p:cNvPr>
            <p:cNvSpPr txBox="1"/>
            <p:nvPr/>
          </p:nvSpPr>
          <p:spPr>
            <a:xfrm>
              <a:off x="13462473" y="8972770"/>
              <a:ext cx="634022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DA7B89-BFEF-76FE-F493-ACA77F651A9B}"/>
                </a:ext>
              </a:extLst>
            </p:cNvPr>
            <p:cNvGrpSpPr/>
            <p:nvPr/>
          </p:nvGrpSpPr>
          <p:grpSpPr>
            <a:xfrm>
              <a:off x="14143364" y="8677138"/>
              <a:ext cx="791070" cy="1508104"/>
              <a:chOff x="11786053" y="4248811"/>
              <a:chExt cx="531200" cy="150810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0C6F0C-9316-2056-03CA-BAD872DAB7CD}"/>
                  </a:ext>
                </a:extLst>
              </p:cNvPr>
              <p:cNvSpPr txBox="1"/>
              <p:nvPr/>
            </p:nvSpPr>
            <p:spPr>
              <a:xfrm>
                <a:off x="11796646" y="4248811"/>
                <a:ext cx="48428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43D5353-460A-CB9E-BBB9-93145F19CD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86053" y="4978316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350319-F4C4-2844-CFFD-529F639F7818}"/>
                </a:ext>
              </a:extLst>
            </p:cNvPr>
            <p:cNvSpPr txBox="1"/>
            <p:nvPr/>
          </p:nvSpPr>
          <p:spPr>
            <a:xfrm>
              <a:off x="6011020" y="8972770"/>
              <a:ext cx="252705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Ví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dụ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931C3B-0084-F770-9FE1-A2ADF08E9B86}"/>
              </a:ext>
            </a:extLst>
          </p:cNvPr>
          <p:cNvGrpSpPr/>
          <p:nvPr/>
        </p:nvGrpSpPr>
        <p:grpSpPr>
          <a:xfrm>
            <a:off x="1498600" y="2608305"/>
            <a:ext cx="9194800" cy="1641389"/>
            <a:chOff x="2561068" y="3575144"/>
            <a:chExt cx="13792200" cy="246208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31DF441-B438-E34E-F4D8-611EA5B00FA5}"/>
                </a:ext>
              </a:extLst>
            </p:cNvPr>
            <p:cNvSpPr/>
            <p:nvPr/>
          </p:nvSpPr>
          <p:spPr>
            <a:xfrm>
              <a:off x="2561068" y="3575144"/>
              <a:ext cx="13792200" cy="2462085"/>
            </a:xfrm>
            <a:prstGeom prst="roundRect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C620E2-3757-544A-2522-D757D5CB1FCA}"/>
                </a:ext>
              </a:extLst>
            </p:cNvPr>
            <p:cNvSpPr txBox="1"/>
            <p:nvPr/>
          </p:nvSpPr>
          <p:spPr>
            <a:xfrm>
              <a:off x="3013299" y="3770069"/>
              <a:ext cx="12887739" cy="1951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Muốn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trừ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cùng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, ta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trừ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tử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nhau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giữ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nguyên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46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92101-1F01-E688-FF8A-8A34C1811F47}"/>
              </a:ext>
            </a:extLst>
          </p:cNvPr>
          <p:cNvSpPr txBox="1"/>
          <p:nvPr/>
        </p:nvSpPr>
        <p:spPr>
          <a:xfrm>
            <a:off x="3625497" y="1671642"/>
            <a:ext cx="4941006" cy="121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Bài tập 1 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(</a:t>
            </a: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SGK – tr50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)</a:t>
            </a:r>
            <a:endParaRPr lang="en-VN" sz="2800" b="1" dirty="0">
              <a:latin typeface="UTM Avo" panose="02040603050506020204" pitchFamily="1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VN" sz="2400" b="1" dirty="0">
                <a:latin typeface="UTM Avo" panose="02040603050506020204" pitchFamily="18"/>
                <a:cs typeface="Arial" panose="020B0604020202020204" pitchFamily="34" charset="0"/>
              </a:rPr>
              <a:t>Tính: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C71080-A7F4-2CF2-FE22-AC5431A6FBA4}"/>
              </a:ext>
            </a:extLst>
          </p:cNvPr>
          <p:cNvSpPr/>
          <p:nvPr/>
        </p:nvSpPr>
        <p:spPr>
          <a:xfrm>
            <a:off x="6391746" y="2978331"/>
            <a:ext cx="5830389" cy="387966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ADD5B6-7C6D-00C0-56DE-64417BFA8401}"/>
              </a:ext>
            </a:extLst>
          </p:cNvPr>
          <p:cNvGrpSpPr/>
          <p:nvPr/>
        </p:nvGrpSpPr>
        <p:grpSpPr>
          <a:xfrm>
            <a:off x="3015988" y="3349019"/>
            <a:ext cx="2187604" cy="891817"/>
            <a:chOff x="4620762" y="3431492"/>
            <a:chExt cx="3281406" cy="13377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08A2FF-EBC2-BCEB-98EC-DEBF40F33D3D}"/>
                </a:ext>
              </a:extLst>
            </p:cNvPr>
            <p:cNvSpPr txBox="1"/>
            <p:nvPr/>
          </p:nvSpPr>
          <p:spPr>
            <a:xfrm>
              <a:off x="4620762" y="3684860"/>
              <a:ext cx="357413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5BADF74-10C0-22B9-D180-43C620669CA1}"/>
                </a:ext>
              </a:extLst>
            </p:cNvPr>
            <p:cNvGrpSpPr/>
            <p:nvPr/>
          </p:nvGrpSpPr>
          <p:grpSpPr>
            <a:xfrm>
              <a:off x="4981283" y="3445778"/>
              <a:ext cx="1702078" cy="1323439"/>
              <a:chOff x="12012940" y="4396723"/>
              <a:chExt cx="488406" cy="132343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CBF5F4-9CAF-9AC9-6077-CE3F2EC125AA}"/>
                  </a:ext>
                </a:extLst>
              </p:cNvPr>
              <p:cNvSpPr txBox="1"/>
              <p:nvPr/>
            </p:nvSpPr>
            <p:spPr>
              <a:xfrm>
                <a:off x="12012940" y="4396723"/>
                <a:ext cx="48840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 – 4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E738BCE-A867-8BBF-A875-679EA1C5E8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9962" y="5051765"/>
                <a:ext cx="399098" cy="0"/>
              </a:xfrm>
              <a:prstGeom prst="line">
                <a:avLst/>
              </a:prstGeom>
              <a:ln w="190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6937D6-9C42-9EF8-9C98-EA5781A5C963}"/>
                </a:ext>
              </a:extLst>
            </p:cNvPr>
            <p:cNvSpPr txBox="1"/>
            <p:nvPr/>
          </p:nvSpPr>
          <p:spPr>
            <a:xfrm>
              <a:off x="6799094" y="3679871"/>
              <a:ext cx="350664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5932041-106E-35A3-758E-008F13D4B8B5}"/>
                </a:ext>
              </a:extLst>
            </p:cNvPr>
            <p:cNvGrpSpPr/>
            <p:nvPr/>
          </p:nvGrpSpPr>
          <p:grpSpPr>
            <a:xfrm>
              <a:off x="7289930" y="3431492"/>
              <a:ext cx="612238" cy="1323439"/>
              <a:chOff x="11938128" y="4397826"/>
              <a:chExt cx="531199" cy="132343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2199AF-D465-4223-8A58-4A85FCBB33DE}"/>
                  </a:ext>
                </a:extLst>
              </p:cNvPr>
              <p:cNvSpPr txBox="1"/>
              <p:nvPr/>
            </p:nvSpPr>
            <p:spPr>
              <a:xfrm>
                <a:off x="11974725" y="4397826"/>
                <a:ext cx="48428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146CC2D-E343-AD73-5A56-220C461276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8128" y="5073834"/>
                <a:ext cx="53119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A943AD-B188-5261-DBF9-ACC09EE9EF20}"/>
              </a:ext>
            </a:extLst>
          </p:cNvPr>
          <p:cNvGrpSpPr/>
          <p:nvPr/>
        </p:nvGrpSpPr>
        <p:grpSpPr>
          <a:xfrm>
            <a:off x="8224002" y="4900697"/>
            <a:ext cx="2203284" cy="882294"/>
            <a:chOff x="12588640" y="5759012"/>
            <a:chExt cx="3304926" cy="132344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34B83E-656B-322D-2587-34E41D7C562B}"/>
                </a:ext>
              </a:extLst>
            </p:cNvPr>
            <p:cNvSpPr txBox="1"/>
            <p:nvPr/>
          </p:nvSpPr>
          <p:spPr>
            <a:xfrm>
              <a:off x="12588640" y="6056399"/>
              <a:ext cx="357412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CC04E0-C344-7B21-1D2D-8E0E749C0BCA}"/>
                </a:ext>
              </a:extLst>
            </p:cNvPr>
            <p:cNvGrpSpPr/>
            <p:nvPr/>
          </p:nvGrpSpPr>
          <p:grpSpPr>
            <a:xfrm>
              <a:off x="13023054" y="5759014"/>
              <a:ext cx="1702078" cy="1323439"/>
              <a:chOff x="12045389" y="4338420"/>
              <a:chExt cx="488406" cy="132343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C91AE6-DD6B-3B47-F2FC-3284AA89062C}"/>
                  </a:ext>
                </a:extLst>
              </p:cNvPr>
              <p:cNvSpPr txBox="1"/>
              <p:nvPr/>
            </p:nvSpPr>
            <p:spPr>
              <a:xfrm>
                <a:off x="12045389" y="4338420"/>
                <a:ext cx="48840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16 – 9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E1C43AD-D91C-25F9-4B16-9E972159EB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1435" y="5045323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5B9924-4A36-1199-D34A-4FD0D9B135DE}"/>
                </a:ext>
              </a:extLst>
            </p:cNvPr>
            <p:cNvSpPr txBox="1"/>
            <p:nvPr/>
          </p:nvSpPr>
          <p:spPr>
            <a:xfrm>
              <a:off x="14858416" y="6051412"/>
              <a:ext cx="350664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E8CA811-1038-1D68-895B-70F761D3BF69}"/>
                </a:ext>
              </a:extLst>
            </p:cNvPr>
            <p:cNvGrpSpPr/>
            <p:nvPr/>
          </p:nvGrpSpPr>
          <p:grpSpPr>
            <a:xfrm>
              <a:off x="15328578" y="5759012"/>
              <a:ext cx="564988" cy="1323439"/>
              <a:chOff x="12033529" y="4353807"/>
              <a:chExt cx="490203" cy="132343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C37C27-99F7-41CA-0224-2E82152A7809}"/>
                  </a:ext>
                </a:extLst>
              </p:cNvPr>
              <p:cNvSpPr txBox="1"/>
              <p:nvPr/>
            </p:nvSpPr>
            <p:spPr>
              <a:xfrm>
                <a:off x="12033529" y="4353807"/>
                <a:ext cx="48428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CD6C511-8E1A-547B-52BA-D12D695D39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0822" y="5060712"/>
                <a:ext cx="48291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6DE2FA-01C7-72D6-7057-E88B67DACDD3}"/>
              </a:ext>
            </a:extLst>
          </p:cNvPr>
          <p:cNvGrpSpPr/>
          <p:nvPr/>
        </p:nvGrpSpPr>
        <p:grpSpPr>
          <a:xfrm>
            <a:off x="3007948" y="4900703"/>
            <a:ext cx="2195174" cy="887612"/>
            <a:chOff x="4708343" y="5759021"/>
            <a:chExt cx="3292761" cy="133141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CEE9606-3229-D5E6-04FD-6EC656111746}"/>
                </a:ext>
              </a:extLst>
            </p:cNvPr>
            <p:cNvSpPr txBox="1"/>
            <p:nvPr/>
          </p:nvSpPr>
          <p:spPr>
            <a:xfrm>
              <a:off x="4708343" y="6056399"/>
              <a:ext cx="357412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14BE501-5F24-CDCE-0C83-2EBD22E4E0DB}"/>
                </a:ext>
              </a:extLst>
            </p:cNvPr>
            <p:cNvGrpSpPr/>
            <p:nvPr/>
          </p:nvGrpSpPr>
          <p:grpSpPr>
            <a:xfrm>
              <a:off x="5114556" y="5767000"/>
              <a:ext cx="1702078" cy="1323439"/>
              <a:chOff x="12044794" y="4346406"/>
              <a:chExt cx="488406" cy="1323439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DEFD7AA-E0D0-A49B-4B37-49BB5828C775}"/>
                  </a:ext>
                </a:extLst>
              </p:cNvPr>
              <p:cNvSpPr txBox="1"/>
              <p:nvPr/>
            </p:nvSpPr>
            <p:spPr>
              <a:xfrm>
                <a:off x="12044794" y="4346406"/>
                <a:ext cx="48840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 – 2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11237BD-B060-4B18-0E83-EC6F62054C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8311" y="5026219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79639B-31FA-7A4A-69B4-595B3106DB65}"/>
                </a:ext>
              </a:extLst>
            </p:cNvPr>
            <p:cNvSpPr txBox="1"/>
            <p:nvPr/>
          </p:nvSpPr>
          <p:spPr>
            <a:xfrm>
              <a:off x="6951992" y="6051410"/>
              <a:ext cx="350664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ABB4E5-2625-8960-CD94-8FA84DCFFD06}"/>
                </a:ext>
              </a:extLst>
            </p:cNvPr>
            <p:cNvGrpSpPr/>
            <p:nvPr/>
          </p:nvGrpSpPr>
          <p:grpSpPr>
            <a:xfrm>
              <a:off x="7440495" y="5759021"/>
              <a:ext cx="560609" cy="1323439"/>
              <a:chOff x="12049451" y="4353816"/>
              <a:chExt cx="486404" cy="132343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8630F0C-226B-341B-3516-D575357CD13B}"/>
                  </a:ext>
                </a:extLst>
              </p:cNvPr>
              <p:cNvSpPr txBox="1"/>
              <p:nvPr/>
            </p:nvSpPr>
            <p:spPr>
              <a:xfrm>
                <a:off x="12049451" y="4353816"/>
                <a:ext cx="48428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57464C1-0E74-6174-9C11-AB5EB7895F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2945" y="5045271"/>
                <a:ext cx="48291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248394-DF76-5318-F2DF-99E0076AABCD}"/>
              </a:ext>
            </a:extLst>
          </p:cNvPr>
          <p:cNvGrpSpPr/>
          <p:nvPr/>
        </p:nvGrpSpPr>
        <p:grpSpPr>
          <a:xfrm>
            <a:off x="1173087" y="3352466"/>
            <a:ext cx="1794483" cy="908419"/>
            <a:chOff x="1856410" y="3436660"/>
            <a:chExt cx="2691724" cy="136262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AEDAB2D-8897-53EF-FCE3-75552DA4BF11}"/>
                </a:ext>
              </a:extLst>
            </p:cNvPr>
            <p:cNvGrpSpPr/>
            <p:nvPr/>
          </p:nvGrpSpPr>
          <p:grpSpPr>
            <a:xfrm>
              <a:off x="2737051" y="3436660"/>
              <a:ext cx="612240" cy="1323439"/>
              <a:chOff x="12056520" y="4419392"/>
              <a:chExt cx="531200" cy="1323439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1FBD004-68A3-20F9-2823-E204BEBA3F43}"/>
                  </a:ext>
                </a:extLst>
              </p:cNvPr>
              <p:cNvSpPr txBox="1"/>
              <p:nvPr/>
            </p:nvSpPr>
            <p:spPr>
              <a:xfrm>
                <a:off x="12063772" y="4419392"/>
                <a:ext cx="52026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13D8205-C304-88DD-4E47-22E5310900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6520" y="5081113"/>
                <a:ext cx="531200" cy="0"/>
              </a:xfrm>
              <a:prstGeom prst="line">
                <a:avLst/>
              </a:prstGeom>
              <a:ln w="190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8A90585-80D7-8A6E-ADFB-CFF5531BBCDC}"/>
                </a:ext>
              </a:extLst>
            </p:cNvPr>
            <p:cNvGrpSpPr/>
            <p:nvPr/>
          </p:nvGrpSpPr>
          <p:grpSpPr>
            <a:xfrm>
              <a:off x="3935895" y="3475848"/>
              <a:ext cx="612239" cy="1323439"/>
              <a:chOff x="12027673" y="4458580"/>
              <a:chExt cx="531200" cy="1323439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DC9CE06-7B08-EEE8-065B-AEAE3FE25139}"/>
                  </a:ext>
                </a:extLst>
              </p:cNvPr>
              <p:cNvSpPr txBox="1"/>
              <p:nvPr/>
            </p:nvSpPr>
            <p:spPr>
              <a:xfrm>
                <a:off x="12055905" y="4458580"/>
                <a:ext cx="48428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BBAD7BE-715D-DEC9-21A5-2A912A7087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673" y="5081111"/>
                <a:ext cx="531200" cy="0"/>
              </a:xfrm>
              <a:prstGeom prst="line">
                <a:avLst/>
              </a:prstGeom>
              <a:ln w="190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19BD797-7CD8-A9A6-C0BD-29F8D7874588}"/>
                </a:ext>
              </a:extLst>
            </p:cNvPr>
            <p:cNvSpPr txBox="1"/>
            <p:nvPr/>
          </p:nvSpPr>
          <p:spPr>
            <a:xfrm>
              <a:off x="3452242" y="3702955"/>
              <a:ext cx="398530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269A90C-0746-3B58-C290-7ED7739E4BF5}"/>
                </a:ext>
              </a:extLst>
            </p:cNvPr>
            <p:cNvSpPr txBox="1"/>
            <p:nvPr/>
          </p:nvSpPr>
          <p:spPr>
            <a:xfrm>
              <a:off x="1856410" y="3619602"/>
              <a:ext cx="767847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35334E7-33FB-E00F-BB92-CAF5267D629F}"/>
              </a:ext>
            </a:extLst>
          </p:cNvPr>
          <p:cNvGrpSpPr/>
          <p:nvPr/>
        </p:nvGrpSpPr>
        <p:grpSpPr>
          <a:xfrm>
            <a:off x="1147986" y="4900706"/>
            <a:ext cx="1762835" cy="882293"/>
            <a:chOff x="1918400" y="5759026"/>
            <a:chExt cx="2644253" cy="132343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06D059C-8582-AFC5-07BE-4AD0E6F4EBA3}"/>
                </a:ext>
              </a:extLst>
            </p:cNvPr>
            <p:cNvGrpSpPr/>
            <p:nvPr/>
          </p:nvGrpSpPr>
          <p:grpSpPr>
            <a:xfrm>
              <a:off x="2759314" y="5759026"/>
              <a:ext cx="612240" cy="1323439"/>
              <a:chOff x="12056520" y="4370219"/>
              <a:chExt cx="531200" cy="1323439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5B9C282-3FEE-4036-8D73-C54E9D242E30}"/>
                  </a:ext>
                </a:extLst>
              </p:cNvPr>
              <p:cNvSpPr txBox="1"/>
              <p:nvPr/>
            </p:nvSpPr>
            <p:spPr>
              <a:xfrm>
                <a:off x="12064806" y="4370219"/>
                <a:ext cx="52026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9653CDD-4973-B136-6BBC-F9BA5C5018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6520" y="505099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09FB395-4A41-E179-F5D3-EFAF328CE7BC}"/>
                </a:ext>
              </a:extLst>
            </p:cNvPr>
            <p:cNvGrpSpPr/>
            <p:nvPr/>
          </p:nvGrpSpPr>
          <p:grpSpPr>
            <a:xfrm>
              <a:off x="3950414" y="5759026"/>
              <a:ext cx="612239" cy="1323439"/>
              <a:chOff x="12020954" y="4370219"/>
              <a:chExt cx="531200" cy="1323439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D3DB9CF-6903-7FF3-323C-8A549D7B3720}"/>
                  </a:ext>
                </a:extLst>
              </p:cNvPr>
              <p:cNvSpPr txBox="1"/>
              <p:nvPr/>
            </p:nvSpPr>
            <p:spPr>
              <a:xfrm>
                <a:off x="12042518" y="4370219"/>
                <a:ext cx="48428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797D71D-92F2-63B2-301A-0F41FDE6B8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0954" y="505099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B351FD-385D-D85B-1281-61B78781219C}"/>
                </a:ext>
              </a:extLst>
            </p:cNvPr>
            <p:cNvSpPr txBox="1"/>
            <p:nvPr/>
          </p:nvSpPr>
          <p:spPr>
            <a:xfrm>
              <a:off x="3469169" y="6042708"/>
              <a:ext cx="398531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93992BE-EE5C-5ECD-EE3C-FFF5BFE6AE47}"/>
                </a:ext>
              </a:extLst>
            </p:cNvPr>
            <p:cNvSpPr txBox="1"/>
            <p:nvPr/>
          </p:nvSpPr>
          <p:spPr>
            <a:xfrm>
              <a:off x="1918400" y="6024478"/>
              <a:ext cx="767847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c)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A27C8DA-98B0-2FB4-0A8B-CC2CADA5449F}"/>
              </a:ext>
            </a:extLst>
          </p:cNvPr>
          <p:cNvGrpSpPr/>
          <p:nvPr/>
        </p:nvGrpSpPr>
        <p:grpSpPr>
          <a:xfrm>
            <a:off x="6308061" y="3358580"/>
            <a:ext cx="2087808" cy="891818"/>
            <a:chOff x="9585003" y="3431491"/>
            <a:chExt cx="3131712" cy="133772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46F464C-6D2F-9363-21AD-508A255AB6A0}"/>
                </a:ext>
              </a:extLst>
            </p:cNvPr>
            <p:cNvGrpSpPr/>
            <p:nvPr/>
          </p:nvGrpSpPr>
          <p:grpSpPr>
            <a:xfrm>
              <a:off x="10348883" y="3445779"/>
              <a:ext cx="892508" cy="1323439"/>
              <a:chOff x="12039485" y="4428511"/>
              <a:chExt cx="539579" cy="1323439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910AAD-E451-6079-B7FD-1E8256A7FCFC}"/>
                  </a:ext>
                </a:extLst>
              </p:cNvPr>
              <p:cNvSpPr txBox="1"/>
              <p:nvPr/>
            </p:nvSpPr>
            <p:spPr>
              <a:xfrm>
                <a:off x="12039485" y="4428511"/>
                <a:ext cx="53957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7303414F-F9FF-5840-5777-9DF5EFDDA9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3959" y="5090230"/>
                <a:ext cx="4390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053A41A-2709-6CA5-C64A-16A208C4F868}"/>
                </a:ext>
              </a:extLst>
            </p:cNvPr>
            <p:cNvSpPr txBox="1"/>
            <p:nvPr/>
          </p:nvSpPr>
          <p:spPr>
            <a:xfrm>
              <a:off x="11330970" y="3704679"/>
              <a:ext cx="398531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B34D8D1-74F5-6C4C-8CA6-DC418CC637C9}"/>
                </a:ext>
              </a:extLst>
            </p:cNvPr>
            <p:cNvSpPr txBox="1"/>
            <p:nvPr/>
          </p:nvSpPr>
          <p:spPr>
            <a:xfrm>
              <a:off x="9585003" y="3614061"/>
              <a:ext cx="767847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F54198B-B372-5614-36C9-111823B88FDD}"/>
                </a:ext>
              </a:extLst>
            </p:cNvPr>
            <p:cNvGrpSpPr/>
            <p:nvPr/>
          </p:nvGrpSpPr>
          <p:grpSpPr>
            <a:xfrm>
              <a:off x="11824207" y="3431491"/>
              <a:ext cx="892508" cy="1323439"/>
              <a:chOff x="12043641" y="4397825"/>
              <a:chExt cx="539579" cy="1323439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29C4DA-5E32-9469-53D0-7EE2AB448ABD}"/>
                  </a:ext>
                </a:extLst>
              </p:cNvPr>
              <p:cNvSpPr txBox="1"/>
              <p:nvPr/>
            </p:nvSpPr>
            <p:spPr>
              <a:xfrm>
                <a:off x="12043641" y="4397825"/>
                <a:ext cx="53957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EB5D939-D1E8-7254-5BC5-E8CFB9876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4236" y="5073833"/>
                <a:ext cx="4390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2265C8F-CD3B-8E6A-F06B-33CEBA913D1B}"/>
              </a:ext>
            </a:extLst>
          </p:cNvPr>
          <p:cNvGrpSpPr/>
          <p:nvPr/>
        </p:nvGrpSpPr>
        <p:grpSpPr>
          <a:xfrm>
            <a:off x="8467034" y="3328390"/>
            <a:ext cx="2373059" cy="883070"/>
            <a:chOff x="12797327" y="3400552"/>
            <a:chExt cx="3559588" cy="132460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E17C409-1D80-3CAA-42FE-703A16D687BF}"/>
                </a:ext>
              </a:extLst>
            </p:cNvPr>
            <p:cNvSpPr txBox="1"/>
            <p:nvPr/>
          </p:nvSpPr>
          <p:spPr>
            <a:xfrm>
              <a:off x="12797327" y="3705709"/>
              <a:ext cx="357413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916E472-E848-8178-664D-FC9C5D0177DA}"/>
                </a:ext>
              </a:extLst>
            </p:cNvPr>
            <p:cNvGrpSpPr/>
            <p:nvPr/>
          </p:nvGrpSpPr>
          <p:grpSpPr>
            <a:xfrm>
              <a:off x="13175808" y="3401718"/>
              <a:ext cx="1702078" cy="1323439"/>
              <a:chOff x="12020812" y="4352664"/>
              <a:chExt cx="488406" cy="1323439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23C8C1C-9A9B-A16C-A814-AD59C22ABCDB}"/>
                  </a:ext>
                </a:extLst>
              </p:cNvPr>
              <p:cNvSpPr txBox="1"/>
              <p:nvPr/>
            </p:nvSpPr>
            <p:spPr>
              <a:xfrm>
                <a:off x="12020812" y="4352664"/>
                <a:ext cx="48840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 – 6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15D63AB-3C21-4794-414E-87715D8494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0210" y="5051771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93CE9ED-8C32-C226-CF2D-F12183EC65B3}"/>
                </a:ext>
              </a:extLst>
            </p:cNvPr>
            <p:cNvSpPr txBox="1"/>
            <p:nvPr/>
          </p:nvSpPr>
          <p:spPr>
            <a:xfrm>
              <a:off x="15048232" y="3689894"/>
              <a:ext cx="350664" cy="692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A7B5801-D178-4BC4-03B4-A21F0DF9FE47}"/>
                </a:ext>
              </a:extLst>
            </p:cNvPr>
            <p:cNvGrpSpPr/>
            <p:nvPr/>
          </p:nvGrpSpPr>
          <p:grpSpPr>
            <a:xfrm>
              <a:off x="15464407" y="3400552"/>
              <a:ext cx="892508" cy="1323439"/>
              <a:chOff x="12023625" y="4366886"/>
              <a:chExt cx="539579" cy="1323439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4232EBF-8E60-03D7-C897-2994251B7B34}"/>
                  </a:ext>
                </a:extLst>
              </p:cNvPr>
              <p:cNvSpPr txBox="1"/>
              <p:nvPr/>
            </p:nvSpPr>
            <p:spPr>
              <a:xfrm>
                <a:off x="12023625" y="4366886"/>
                <a:ext cx="53957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31CC991-CF14-0A61-3D8F-62EC011319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4236" y="5057228"/>
                <a:ext cx="43901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0FBA488-D934-8340-26CD-0BE3547382CD}"/>
              </a:ext>
            </a:extLst>
          </p:cNvPr>
          <p:cNvGrpSpPr/>
          <p:nvPr/>
        </p:nvGrpSpPr>
        <p:grpSpPr>
          <a:xfrm>
            <a:off x="6234680" y="4900701"/>
            <a:ext cx="1914774" cy="882294"/>
            <a:chOff x="9604660" y="5759013"/>
            <a:chExt cx="2872161" cy="1323441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95C875F-83D5-C051-1E56-C3894C754416}"/>
                </a:ext>
              </a:extLst>
            </p:cNvPr>
            <p:cNvGrpSpPr/>
            <p:nvPr/>
          </p:nvGrpSpPr>
          <p:grpSpPr>
            <a:xfrm>
              <a:off x="11864582" y="5759013"/>
              <a:ext cx="612239" cy="1323440"/>
              <a:chOff x="12027673" y="4370206"/>
              <a:chExt cx="531200" cy="1323440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5775C2E-EF2B-AB46-3160-2B9D504898E1}"/>
                  </a:ext>
                </a:extLst>
              </p:cNvPr>
              <p:cNvSpPr txBox="1"/>
              <p:nvPr/>
            </p:nvSpPr>
            <p:spPr>
              <a:xfrm>
                <a:off x="12046173" y="4370206"/>
                <a:ext cx="484283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6766F03-4C87-BFAD-BD94-8E59498AFB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673" y="5072346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272294E-25DE-F539-80E7-12DDAD0D7E4E}"/>
                </a:ext>
              </a:extLst>
            </p:cNvPr>
            <p:cNvSpPr txBox="1"/>
            <p:nvPr/>
          </p:nvSpPr>
          <p:spPr>
            <a:xfrm>
              <a:off x="11370340" y="6056394"/>
              <a:ext cx="398531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5184451-FA81-F01D-4CA2-34A3EC4D2FCF}"/>
                </a:ext>
              </a:extLst>
            </p:cNvPr>
            <p:cNvSpPr txBox="1"/>
            <p:nvPr/>
          </p:nvSpPr>
          <p:spPr>
            <a:xfrm>
              <a:off x="9604660" y="6051411"/>
              <a:ext cx="767847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d)  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43AB5BB-F3A1-0B8E-DFAE-D4BA6313D2B0}"/>
                </a:ext>
              </a:extLst>
            </p:cNvPr>
            <p:cNvGrpSpPr/>
            <p:nvPr/>
          </p:nvGrpSpPr>
          <p:grpSpPr>
            <a:xfrm>
              <a:off x="10381740" y="5759014"/>
              <a:ext cx="892508" cy="1323440"/>
              <a:chOff x="12049990" y="4353808"/>
              <a:chExt cx="539579" cy="1323440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8B14AE-FADB-488E-492C-42BF38AF06E4}"/>
                  </a:ext>
                </a:extLst>
              </p:cNvPr>
              <p:cNvSpPr txBox="1"/>
              <p:nvPr/>
            </p:nvSpPr>
            <p:spPr>
              <a:xfrm>
                <a:off x="12049990" y="4353808"/>
                <a:ext cx="539579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16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088D54F-DFF6-02AB-959E-5CC5C67699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8424" y="5055946"/>
                <a:ext cx="4390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92101-1F01-E688-FF8A-8A34C1811F47}"/>
              </a:ext>
            </a:extLst>
          </p:cNvPr>
          <p:cNvSpPr txBox="1"/>
          <p:nvPr/>
        </p:nvSpPr>
        <p:spPr>
          <a:xfrm>
            <a:off x="3625497" y="1671642"/>
            <a:ext cx="4941006" cy="121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500" b="1" dirty="0">
                <a:latin typeface="UTM Avo" panose="02040603050506020204" pitchFamily="18"/>
                <a:cs typeface="Arial" panose="020B0604020202020204" pitchFamily="34" charset="0"/>
              </a:rPr>
              <a:t>Bài tập 2 SGK – tr51</a:t>
            </a:r>
          </a:p>
          <a:p>
            <a:pPr algn="ctr">
              <a:lnSpc>
                <a:spcPct val="150000"/>
              </a:lnSpc>
            </a:pPr>
            <a:r>
              <a:rPr lang="en-VN" sz="2500" b="1" dirty="0">
                <a:latin typeface="UTM Avo" panose="02040603050506020204" pitchFamily="18"/>
                <a:cs typeface="Arial" panose="020B0604020202020204" pitchFamily="34" charset="0"/>
              </a:rPr>
              <a:t>Tính rồi rút gọn (theo mẫu):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C71080-A7F4-2CF2-FE22-AC5431A6FBA4}"/>
              </a:ext>
            </a:extLst>
          </p:cNvPr>
          <p:cNvSpPr/>
          <p:nvPr/>
        </p:nvSpPr>
        <p:spPr>
          <a:xfrm>
            <a:off x="6361611" y="2978331"/>
            <a:ext cx="5830389" cy="387966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50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10A3229-7EB1-214F-0D5F-D1D2CAF4DA96}"/>
              </a:ext>
            </a:extLst>
          </p:cNvPr>
          <p:cNvGrpSpPr/>
          <p:nvPr/>
        </p:nvGrpSpPr>
        <p:grpSpPr>
          <a:xfrm>
            <a:off x="3149600" y="3105398"/>
            <a:ext cx="5892800" cy="1196373"/>
            <a:chOff x="4672969" y="3028560"/>
            <a:chExt cx="8839200" cy="1794560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A1D278D0-3155-6DEF-E8C6-50EC57CC19EF}"/>
                </a:ext>
              </a:extLst>
            </p:cNvPr>
            <p:cNvSpPr/>
            <p:nvPr/>
          </p:nvSpPr>
          <p:spPr>
            <a:xfrm>
              <a:off x="4672969" y="3028560"/>
              <a:ext cx="8839200" cy="1794560"/>
            </a:xfrm>
            <a:prstGeom prst="roundRect">
              <a:avLst>
                <a:gd name="adj" fmla="val 21682"/>
              </a:avLst>
            </a:prstGeom>
            <a:noFill/>
            <a:ln w="38100" cap="flat" cmpd="sng" algn="ctr">
              <a:solidFill>
                <a:srgbClr val="F0339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BC1117B-F8E1-9FCD-21FC-6701BD9A2897}"/>
                </a:ext>
              </a:extLst>
            </p:cNvPr>
            <p:cNvSpPr txBox="1"/>
            <p:nvPr/>
          </p:nvSpPr>
          <p:spPr>
            <a:xfrm>
              <a:off x="4691062" y="3513963"/>
              <a:ext cx="153250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kumimoji="0" lang="en-US" sz="2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7618FA7-27AA-EE05-E62D-416D3D5460FA}"/>
                </a:ext>
              </a:extLst>
            </p:cNvPr>
            <p:cNvGrpSpPr/>
            <p:nvPr/>
          </p:nvGrpSpPr>
          <p:grpSpPr>
            <a:xfrm>
              <a:off x="6198982" y="3317487"/>
              <a:ext cx="827369" cy="1369606"/>
              <a:chOff x="12043905" y="4387459"/>
              <a:chExt cx="539579" cy="1369606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264DBCA-4532-FE26-990C-3B717749AA35}"/>
                  </a:ext>
                </a:extLst>
              </p:cNvPr>
              <p:cNvSpPr txBox="1"/>
              <p:nvPr/>
            </p:nvSpPr>
            <p:spPr>
              <a:xfrm>
                <a:off x="12043905" y="4387459"/>
                <a:ext cx="53957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44BB751-9AB1-4195-10C2-3C1339BFC2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2287" y="5047775"/>
                <a:ext cx="48290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D06032D-5EBA-1AB5-B06A-94609C6F8882}"/>
                </a:ext>
              </a:extLst>
            </p:cNvPr>
            <p:cNvSpPr txBox="1"/>
            <p:nvPr/>
          </p:nvSpPr>
          <p:spPr>
            <a:xfrm>
              <a:off x="7119161" y="3571893"/>
              <a:ext cx="398531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A119F76-9916-B446-97B0-85F6E8D97C38}"/>
                </a:ext>
              </a:extLst>
            </p:cNvPr>
            <p:cNvSpPr txBox="1"/>
            <p:nvPr/>
          </p:nvSpPr>
          <p:spPr>
            <a:xfrm>
              <a:off x="8496702" y="3559002"/>
              <a:ext cx="357413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BDFCB41-1B57-B4E1-AB5C-7FC0D9FFA2B4}"/>
                </a:ext>
              </a:extLst>
            </p:cNvPr>
            <p:cNvGrpSpPr/>
            <p:nvPr/>
          </p:nvGrpSpPr>
          <p:grpSpPr>
            <a:xfrm>
              <a:off x="8939484" y="3315838"/>
              <a:ext cx="1649011" cy="1369606"/>
              <a:chOff x="12033268" y="4374760"/>
              <a:chExt cx="525089" cy="1369606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3ADC715-4CB8-BAD6-FB84-64D9DCF6C599}"/>
                  </a:ext>
                </a:extLst>
              </p:cNvPr>
              <p:cNvSpPr txBox="1"/>
              <p:nvPr/>
            </p:nvSpPr>
            <p:spPr>
              <a:xfrm>
                <a:off x="12033268" y="4374760"/>
                <a:ext cx="52508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 – 4 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68635171-B8A1-C557-7ED7-008A6962A0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4358" y="5036724"/>
                <a:ext cx="48290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2A93B3E-3557-63EB-CFE4-85FE1F498A1E}"/>
                </a:ext>
              </a:extLst>
            </p:cNvPr>
            <p:cNvSpPr txBox="1"/>
            <p:nvPr/>
          </p:nvSpPr>
          <p:spPr>
            <a:xfrm>
              <a:off x="10712206" y="3571895"/>
              <a:ext cx="350664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5B1E2D5-1C43-3B8B-0094-C624DB5A6344}"/>
                </a:ext>
              </a:extLst>
            </p:cNvPr>
            <p:cNvSpPr txBox="1"/>
            <p:nvPr/>
          </p:nvSpPr>
          <p:spPr>
            <a:xfrm>
              <a:off x="12059298" y="3571895"/>
              <a:ext cx="350664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036AADA-A9D1-5C32-0441-723A9F6C956E}"/>
                </a:ext>
              </a:extLst>
            </p:cNvPr>
            <p:cNvGrpSpPr/>
            <p:nvPr/>
          </p:nvGrpSpPr>
          <p:grpSpPr>
            <a:xfrm>
              <a:off x="7591679" y="3322249"/>
              <a:ext cx="827369" cy="1369606"/>
              <a:chOff x="12046417" y="4392221"/>
              <a:chExt cx="539579" cy="1369606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84640CB-71AA-511A-DF2D-36C5D575BB71}"/>
                  </a:ext>
                </a:extLst>
              </p:cNvPr>
              <p:cNvSpPr txBox="1"/>
              <p:nvPr/>
            </p:nvSpPr>
            <p:spPr>
              <a:xfrm>
                <a:off x="12046417" y="4392221"/>
                <a:ext cx="53957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C0416368-74F8-ED6D-EBEC-9E9433EE1C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6476" y="5052537"/>
                <a:ext cx="48290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AA63125-68DB-79D3-9DAD-A0C620F48045}"/>
                </a:ext>
              </a:extLst>
            </p:cNvPr>
            <p:cNvGrpSpPr/>
            <p:nvPr/>
          </p:nvGrpSpPr>
          <p:grpSpPr>
            <a:xfrm>
              <a:off x="11147398" y="3310510"/>
              <a:ext cx="827369" cy="1369606"/>
              <a:chOff x="12043951" y="4379629"/>
              <a:chExt cx="539579" cy="1369606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31D7B40-003C-B585-342B-AFEEECE1656F}"/>
                  </a:ext>
                </a:extLst>
              </p:cNvPr>
              <p:cNvSpPr txBox="1"/>
              <p:nvPr/>
            </p:nvSpPr>
            <p:spPr>
              <a:xfrm>
                <a:off x="12043951" y="4379629"/>
                <a:ext cx="53957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CA70C38A-BC0A-BFDA-76B8-FC32B1887B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2287" y="5054414"/>
                <a:ext cx="48290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05395B1-82AF-AE2A-B0E7-E5B2A487770C}"/>
                </a:ext>
              </a:extLst>
            </p:cNvPr>
            <p:cNvGrpSpPr/>
            <p:nvPr/>
          </p:nvGrpSpPr>
          <p:grpSpPr>
            <a:xfrm>
              <a:off x="12474838" y="3285991"/>
              <a:ext cx="827369" cy="1369606"/>
              <a:chOff x="12039762" y="4360263"/>
              <a:chExt cx="539579" cy="1369606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A0C87ED-C91E-0094-5AF5-4CF9A59E18C0}"/>
                  </a:ext>
                </a:extLst>
              </p:cNvPr>
              <p:cNvSpPr txBox="1"/>
              <p:nvPr/>
            </p:nvSpPr>
            <p:spPr>
              <a:xfrm>
                <a:off x="12039762" y="4360263"/>
                <a:ext cx="53957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373C3A67-8F1B-9B51-2BD9-5B0249F124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4237" y="5043773"/>
                <a:ext cx="43900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1842496-2E9D-79C6-8BE6-C18BA8D0E7D8}"/>
              </a:ext>
            </a:extLst>
          </p:cNvPr>
          <p:cNvGrpSpPr/>
          <p:nvPr/>
        </p:nvGrpSpPr>
        <p:grpSpPr>
          <a:xfrm>
            <a:off x="6394189" y="4594546"/>
            <a:ext cx="1970673" cy="913071"/>
            <a:chOff x="895811" y="7759843"/>
            <a:chExt cx="2956009" cy="1369607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9311A25-005B-2A0F-B967-BCD746A78D07}"/>
                </a:ext>
              </a:extLst>
            </p:cNvPr>
            <p:cNvGrpSpPr/>
            <p:nvPr/>
          </p:nvGrpSpPr>
          <p:grpSpPr>
            <a:xfrm>
              <a:off x="3034479" y="7759844"/>
              <a:ext cx="817341" cy="1369606"/>
              <a:chOff x="12019514" y="4414602"/>
              <a:chExt cx="535851" cy="1369606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FCE3767-E953-F44F-349C-D139E823FA0B}"/>
                  </a:ext>
                </a:extLst>
              </p:cNvPr>
              <p:cNvSpPr txBox="1"/>
              <p:nvPr/>
            </p:nvSpPr>
            <p:spPr>
              <a:xfrm>
                <a:off x="12019514" y="4414602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1DE8333C-12CA-8280-C445-6B6E0F06E6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4" y="5064222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733581D-FEF7-F997-7E0C-7D76E2E39E32}"/>
                </a:ext>
              </a:extLst>
            </p:cNvPr>
            <p:cNvSpPr txBox="1"/>
            <p:nvPr/>
          </p:nvSpPr>
          <p:spPr>
            <a:xfrm>
              <a:off x="2495468" y="8006481"/>
              <a:ext cx="52552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14C362E-2B5A-5AFE-69E1-8B7730D5E0BC}"/>
                </a:ext>
              </a:extLst>
            </p:cNvPr>
            <p:cNvGrpSpPr/>
            <p:nvPr/>
          </p:nvGrpSpPr>
          <p:grpSpPr>
            <a:xfrm>
              <a:off x="1678209" y="7759843"/>
              <a:ext cx="817341" cy="1369606"/>
              <a:chOff x="12023125" y="4414354"/>
              <a:chExt cx="535851" cy="1369606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DC84C7-634B-CA33-9355-D2599F7D6D8E}"/>
                  </a:ext>
                </a:extLst>
              </p:cNvPr>
              <p:cNvSpPr txBox="1"/>
              <p:nvPr/>
            </p:nvSpPr>
            <p:spPr>
              <a:xfrm>
                <a:off x="12023125" y="4414354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2B20EC4A-83E8-2CEE-D253-61DAC8B889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3" y="5063974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CE6AADB-3517-1397-E0B5-71A645CF83DE}"/>
                </a:ext>
              </a:extLst>
            </p:cNvPr>
            <p:cNvSpPr txBox="1"/>
            <p:nvPr/>
          </p:nvSpPr>
          <p:spPr>
            <a:xfrm>
              <a:off x="895811" y="7975296"/>
              <a:ext cx="800950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b)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33C6F27-2AC8-4E1E-4E30-11C78AFDB045}"/>
              </a:ext>
            </a:extLst>
          </p:cNvPr>
          <p:cNvGrpSpPr/>
          <p:nvPr/>
        </p:nvGrpSpPr>
        <p:grpSpPr>
          <a:xfrm>
            <a:off x="8436511" y="4569332"/>
            <a:ext cx="3152371" cy="930710"/>
            <a:chOff x="3959294" y="7722028"/>
            <a:chExt cx="4728561" cy="1396066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74DB594-BB58-EABA-8AE0-1477125E656D}"/>
                </a:ext>
              </a:extLst>
            </p:cNvPr>
            <p:cNvSpPr txBox="1"/>
            <p:nvPr/>
          </p:nvSpPr>
          <p:spPr>
            <a:xfrm>
              <a:off x="3959294" y="8000746"/>
              <a:ext cx="357411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05444DF-5426-55EC-E96A-0C7AA2CFC3C3}"/>
                </a:ext>
              </a:extLst>
            </p:cNvPr>
            <p:cNvGrpSpPr/>
            <p:nvPr/>
          </p:nvGrpSpPr>
          <p:grpSpPr>
            <a:xfrm>
              <a:off x="4184455" y="7748487"/>
              <a:ext cx="2129150" cy="1369607"/>
              <a:chOff x="11972225" y="4399946"/>
              <a:chExt cx="525089" cy="1369607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B81EAA9-A0E3-BC9D-CE99-D3FF5C903B6C}"/>
                  </a:ext>
                </a:extLst>
              </p:cNvPr>
              <p:cNvSpPr txBox="1"/>
              <p:nvPr/>
            </p:nvSpPr>
            <p:spPr>
              <a:xfrm>
                <a:off x="11972225" y="4399946"/>
                <a:ext cx="525089" cy="1369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 – 2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4F27095D-276F-91A0-E12E-AEF59F9CB9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7766" y="5070941"/>
                <a:ext cx="39909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30447C5B-F7F8-D4DB-C578-09414E75DFC2}"/>
                </a:ext>
              </a:extLst>
            </p:cNvPr>
            <p:cNvSpPr txBox="1"/>
            <p:nvPr/>
          </p:nvSpPr>
          <p:spPr>
            <a:xfrm>
              <a:off x="6269568" y="7986946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3609B71-38AB-A059-1258-479CCD613213}"/>
                </a:ext>
              </a:extLst>
            </p:cNvPr>
            <p:cNvSpPr txBox="1"/>
            <p:nvPr/>
          </p:nvSpPr>
          <p:spPr>
            <a:xfrm>
              <a:off x="7652742" y="7987717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B3D186DE-1E3B-3389-4958-99262325A07C}"/>
                </a:ext>
              </a:extLst>
            </p:cNvPr>
            <p:cNvGrpSpPr/>
            <p:nvPr/>
          </p:nvGrpSpPr>
          <p:grpSpPr>
            <a:xfrm>
              <a:off x="8119638" y="7722028"/>
              <a:ext cx="568217" cy="1369606"/>
              <a:chOff x="11649407" y="4396194"/>
              <a:chExt cx="493005" cy="1369606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21C7AB2-8402-C3CE-CCF1-2CB80D0306F1}"/>
                  </a:ext>
                </a:extLst>
              </p:cNvPr>
              <p:cNvSpPr txBox="1"/>
              <p:nvPr/>
            </p:nvSpPr>
            <p:spPr>
              <a:xfrm>
                <a:off x="11649407" y="4396194"/>
                <a:ext cx="484283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A151B6AE-BBDB-A510-57AB-E4A447AE1B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59502" y="5076012"/>
                <a:ext cx="48291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18A5AE12-6FBE-84EA-D260-09E9110DFBEA}"/>
                </a:ext>
              </a:extLst>
            </p:cNvPr>
            <p:cNvGrpSpPr/>
            <p:nvPr/>
          </p:nvGrpSpPr>
          <p:grpSpPr>
            <a:xfrm>
              <a:off x="6688757" y="7731634"/>
              <a:ext cx="825740" cy="1369606"/>
              <a:chOff x="11724143" y="4423185"/>
              <a:chExt cx="541357" cy="1369606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2D4ADB7-2E95-36EB-C266-C10BD9E07365}"/>
                  </a:ext>
                </a:extLst>
              </p:cNvPr>
              <p:cNvSpPr txBox="1"/>
              <p:nvPr/>
            </p:nvSpPr>
            <p:spPr>
              <a:xfrm>
                <a:off x="11724143" y="4423185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DC4D6F3D-6B98-E6B8-5CB5-C8436B7FA2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82591" y="5113321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DC067FE-AEA2-5F53-703B-1B3C41836B45}"/>
              </a:ext>
            </a:extLst>
          </p:cNvPr>
          <p:cNvGrpSpPr/>
          <p:nvPr/>
        </p:nvGrpSpPr>
        <p:grpSpPr>
          <a:xfrm>
            <a:off x="388633" y="4585841"/>
            <a:ext cx="1959467" cy="913071"/>
            <a:chOff x="895811" y="7722077"/>
            <a:chExt cx="2939200" cy="1369606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A898E03-E103-0018-AEBD-80A59BEED839}"/>
                </a:ext>
              </a:extLst>
            </p:cNvPr>
            <p:cNvGrpSpPr/>
            <p:nvPr/>
          </p:nvGrpSpPr>
          <p:grpSpPr>
            <a:xfrm>
              <a:off x="3017670" y="7722077"/>
              <a:ext cx="817341" cy="1369606"/>
              <a:chOff x="12008494" y="4376835"/>
              <a:chExt cx="535851" cy="1369606"/>
            </a:xfrm>
          </p:grpSpPr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F64D3ACD-08E6-AE60-71C4-016519422B38}"/>
                  </a:ext>
                </a:extLst>
              </p:cNvPr>
              <p:cNvSpPr txBox="1"/>
              <p:nvPr/>
            </p:nvSpPr>
            <p:spPr>
              <a:xfrm>
                <a:off x="12008494" y="4376835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CCCD0F62-8169-46A4-602E-8729C140C5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6062" y="5051620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6B6116F-27BF-3854-E091-1D3D5C9FA05C}"/>
                </a:ext>
              </a:extLst>
            </p:cNvPr>
            <p:cNvSpPr txBox="1"/>
            <p:nvPr/>
          </p:nvSpPr>
          <p:spPr>
            <a:xfrm>
              <a:off x="2497367" y="8000734"/>
              <a:ext cx="52552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F84C803-C550-0516-BE52-75133858368E}"/>
                </a:ext>
              </a:extLst>
            </p:cNvPr>
            <p:cNvGrpSpPr/>
            <p:nvPr/>
          </p:nvGrpSpPr>
          <p:grpSpPr>
            <a:xfrm>
              <a:off x="1684361" y="7722078"/>
              <a:ext cx="817341" cy="1369604"/>
              <a:chOff x="12027158" y="4376589"/>
              <a:chExt cx="535851" cy="1369604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D9854622-DF8A-AF00-F061-317EE8D5CC89}"/>
                  </a:ext>
                </a:extLst>
              </p:cNvPr>
              <p:cNvSpPr txBox="1"/>
              <p:nvPr/>
            </p:nvSpPr>
            <p:spPr>
              <a:xfrm>
                <a:off x="12027158" y="4376589"/>
                <a:ext cx="535851" cy="136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1D45A9E7-1533-189C-565A-0E4EDE59F3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4" y="5062755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480F890-5ECB-B274-1578-DED16B9AE034}"/>
                </a:ext>
              </a:extLst>
            </p:cNvPr>
            <p:cNvSpPr txBox="1"/>
            <p:nvPr/>
          </p:nvSpPr>
          <p:spPr>
            <a:xfrm>
              <a:off x="895811" y="7975294"/>
              <a:ext cx="800950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a)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D7716F9-AD27-DC36-C57F-B56AC689B356}"/>
              </a:ext>
            </a:extLst>
          </p:cNvPr>
          <p:cNvGrpSpPr/>
          <p:nvPr/>
        </p:nvGrpSpPr>
        <p:grpSpPr>
          <a:xfrm>
            <a:off x="2422414" y="4586967"/>
            <a:ext cx="3376834" cy="919255"/>
            <a:chOff x="3972357" y="7723784"/>
            <a:chExt cx="5065247" cy="1378884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0DAE354-8DE2-86DC-E666-36F39014AD71}"/>
                </a:ext>
              </a:extLst>
            </p:cNvPr>
            <p:cNvSpPr txBox="1"/>
            <p:nvPr/>
          </p:nvSpPr>
          <p:spPr>
            <a:xfrm>
              <a:off x="3972357" y="7987682"/>
              <a:ext cx="357412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0AD85B8F-11CA-970E-91C4-99BD5B5A3189}"/>
                </a:ext>
              </a:extLst>
            </p:cNvPr>
            <p:cNvGrpSpPr/>
            <p:nvPr/>
          </p:nvGrpSpPr>
          <p:grpSpPr>
            <a:xfrm>
              <a:off x="4302008" y="7733062"/>
              <a:ext cx="2129150" cy="1369606"/>
              <a:chOff x="12001215" y="4384521"/>
              <a:chExt cx="525089" cy="1369606"/>
            </a:xfrm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4E9D75F2-64E6-1E57-C44D-43725C4D82FF}"/>
                  </a:ext>
                </a:extLst>
              </p:cNvPr>
              <p:cNvSpPr txBox="1"/>
              <p:nvPr/>
            </p:nvSpPr>
            <p:spPr>
              <a:xfrm>
                <a:off x="12001215" y="4384521"/>
                <a:ext cx="52508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 – 13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82ADBB7B-DC50-B982-6DE4-B4DA49382A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4255" y="5046885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91831281-9922-DE99-CB18-990CC7C2D1EF}"/>
                </a:ext>
              </a:extLst>
            </p:cNvPr>
            <p:cNvSpPr txBox="1"/>
            <p:nvPr/>
          </p:nvSpPr>
          <p:spPr>
            <a:xfrm>
              <a:off x="6509015" y="7991255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2298557-5F34-1DE9-060C-BB2AFFDAB765}"/>
                </a:ext>
              </a:extLst>
            </p:cNvPr>
            <p:cNvSpPr txBox="1"/>
            <p:nvPr/>
          </p:nvSpPr>
          <p:spPr>
            <a:xfrm>
              <a:off x="7959382" y="8000746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3ADF51C-73EE-EA09-2B71-864B4C30DE6C}"/>
                </a:ext>
              </a:extLst>
            </p:cNvPr>
            <p:cNvGrpSpPr/>
            <p:nvPr/>
          </p:nvGrpSpPr>
          <p:grpSpPr>
            <a:xfrm>
              <a:off x="8425365" y="7723784"/>
              <a:ext cx="612239" cy="1369607"/>
              <a:chOff x="11914668" y="4397950"/>
              <a:chExt cx="531200" cy="1369607"/>
            </a:xfrm>
          </p:grpSpPr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D6D4D3F-0BD4-C7DD-556E-17606A6ADE09}"/>
                  </a:ext>
                </a:extLst>
              </p:cNvPr>
              <p:cNvSpPr txBox="1"/>
              <p:nvPr/>
            </p:nvSpPr>
            <p:spPr>
              <a:xfrm>
                <a:off x="11922294" y="4397950"/>
                <a:ext cx="484281" cy="1369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5FFC3DAA-8C66-11A2-E313-9DD76122D4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14668" y="5080725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B7381B5B-D313-7BB0-F34D-17F88BD6C82A}"/>
                </a:ext>
              </a:extLst>
            </p:cNvPr>
            <p:cNvGrpSpPr/>
            <p:nvPr/>
          </p:nvGrpSpPr>
          <p:grpSpPr>
            <a:xfrm>
              <a:off x="7026916" y="7733060"/>
              <a:ext cx="817341" cy="1369607"/>
              <a:chOff x="11945850" y="4424611"/>
              <a:chExt cx="535851" cy="1369607"/>
            </a:xfrm>
          </p:grpSpPr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00D57FB-D1A0-84CA-299D-668007365C4D}"/>
                  </a:ext>
                </a:extLst>
              </p:cNvPr>
              <p:cNvSpPr txBox="1"/>
              <p:nvPr/>
            </p:nvSpPr>
            <p:spPr>
              <a:xfrm>
                <a:off x="11945850" y="4424611"/>
                <a:ext cx="535851" cy="1369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211AFA3E-6935-8466-0DE6-F4666FAC94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70813" y="5098110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65B6E30-A433-3516-F179-00F1D60E322A}"/>
              </a:ext>
            </a:extLst>
          </p:cNvPr>
          <p:cNvGrpSpPr/>
          <p:nvPr/>
        </p:nvGrpSpPr>
        <p:grpSpPr>
          <a:xfrm>
            <a:off x="6411774" y="5780161"/>
            <a:ext cx="1979208" cy="913070"/>
            <a:chOff x="895811" y="7759569"/>
            <a:chExt cx="2968811" cy="1369606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5F28C78-4F62-9F20-A678-AF6BA4A460FF}"/>
                </a:ext>
              </a:extLst>
            </p:cNvPr>
            <p:cNvGrpSpPr/>
            <p:nvPr/>
          </p:nvGrpSpPr>
          <p:grpSpPr>
            <a:xfrm>
              <a:off x="3047281" y="7759569"/>
              <a:ext cx="817341" cy="1369606"/>
              <a:chOff x="12027907" y="4414327"/>
              <a:chExt cx="535851" cy="1369606"/>
            </a:xfrm>
          </p:grpSpPr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8F269FC-29DE-9DAA-3A82-7B64A4980F01}"/>
                  </a:ext>
                </a:extLst>
              </p:cNvPr>
              <p:cNvSpPr txBox="1"/>
              <p:nvPr/>
            </p:nvSpPr>
            <p:spPr>
              <a:xfrm>
                <a:off x="12027907" y="4414327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CF6653A-8003-30DB-24EC-31030B8660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3252" y="5059597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E2AF33D3-4AD2-9443-AD41-DC7758FBCAB3}"/>
                </a:ext>
              </a:extLst>
            </p:cNvPr>
            <p:cNvSpPr txBox="1"/>
            <p:nvPr/>
          </p:nvSpPr>
          <p:spPr>
            <a:xfrm>
              <a:off x="2509780" y="8000000"/>
              <a:ext cx="525522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10EFE7D-5899-B366-7478-CC0310AD67F3}"/>
                </a:ext>
              </a:extLst>
            </p:cNvPr>
            <p:cNvGrpSpPr/>
            <p:nvPr/>
          </p:nvGrpSpPr>
          <p:grpSpPr>
            <a:xfrm>
              <a:off x="1678201" y="7759569"/>
              <a:ext cx="817341" cy="1369606"/>
              <a:chOff x="12023119" y="4414080"/>
              <a:chExt cx="535851" cy="1369606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2E551F44-512B-6C61-050E-E5A3F865FF47}"/>
                  </a:ext>
                </a:extLst>
              </p:cNvPr>
              <p:cNvSpPr txBox="1"/>
              <p:nvPr/>
            </p:nvSpPr>
            <p:spPr>
              <a:xfrm>
                <a:off x="12023119" y="4414080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19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C164D44-72DF-66EB-6862-61D12A0564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7270" y="5061573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C76B3D1-A5BF-E3A8-23A6-C633DA4D76AA}"/>
                </a:ext>
              </a:extLst>
            </p:cNvPr>
            <p:cNvSpPr txBox="1"/>
            <p:nvPr/>
          </p:nvSpPr>
          <p:spPr>
            <a:xfrm>
              <a:off x="895811" y="7975295"/>
              <a:ext cx="800952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d)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4939A59-D671-99B4-2EFF-22B43C966606}"/>
              </a:ext>
            </a:extLst>
          </p:cNvPr>
          <p:cNvGrpSpPr/>
          <p:nvPr/>
        </p:nvGrpSpPr>
        <p:grpSpPr>
          <a:xfrm>
            <a:off x="8454097" y="5770218"/>
            <a:ext cx="3030106" cy="918100"/>
            <a:chOff x="3959294" y="7744660"/>
            <a:chExt cx="4545163" cy="1377151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36098CC-4C29-B7EE-470C-8F01CD665624}"/>
                </a:ext>
              </a:extLst>
            </p:cNvPr>
            <p:cNvSpPr txBox="1"/>
            <p:nvPr/>
          </p:nvSpPr>
          <p:spPr>
            <a:xfrm>
              <a:off x="3959294" y="8000746"/>
              <a:ext cx="357413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DA08F912-9D6F-9997-8811-36D3413C495E}"/>
                </a:ext>
              </a:extLst>
            </p:cNvPr>
            <p:cNvGrpSpPr/>
            <p:nvPr/>
          </p:nvGrpSpPr>
          <p:grpSpPr>
            <a:xfrm>
              <a:off x="4120696" y="7752204"/>
              <a:ext cx="2129150" cy="1369607"/>
              <a:chOff x="11956499" y="4403663"/>
              <a:chExt cx="525089" cy="1369607"/>
            </a:xfrm>
          </p:grpSpPr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825693E2-F05C-9CFE-C8AF-8043957A3213}"/>
                  </a:ext>
                </a:extLst>
              </p:cNvPr>
              <p:cNvSpPr txBox="1"/>
              <p:nvPr/>
            </p:nvSpPr>
            <p:spPr>
              <a:xfrm>
                <a:off x="11956499" y="4403663"/>
                <a:ext cx="525089" cy="1369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19 – 5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014A1B89-D868-7E55-7C59-07F9B1D53E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1916" y="5068757"/>
                <a:ext cx="39909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E432A856-7849-DC59-6CD4-E5DC3870AC00}"/>
                </a:ext>
              </a:extLst>
            </p:cNvPr>
            <p:cNvSpPr txBox="1"/>
            <p:nvPr/>
          </p:nvSpPr>
          <p:spPr>
            <a:xfrm>
              <a:off x="6209971" y="7989094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BCA7433-5262-82C9-7A13-8B6A28761183}"/>
                </a:ext>
              </a:extLst>
            </p:cNvPr>
            <p:cNvSpPr txBox="1"/>
            <p:nvPr/>
          </p:nvSpPr>
          <p:spPr>
            <a:xfrm>
              <a:off x="7579078" y="7964388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A044EF5-2767-2FD9-344D-8668C1876A31}"/>
                </a:ext>
              </a:extLst>
            </p:cNvPr>
            <p:cNvSpPr txBox="1"/>
            <p:nvPr/>
          </p:nvSpPr>
          <p:spPr>
            <a:xfrm>
              <a:off x="7946293" y="7964388"/>
              <a:ext cx="5581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B985060-64F9-E676-CB37-4ACFD35C635D}"/>
                </a:ext>
              </a:extLst>
            </p:cNvPr>
            <p:cNvGrpSpPr/>
            <p:nvPr/>
          </p:nvGrpSpPr>
          <p:grpSpPr>
            <a:xfrm>
              <a:off x="6598463" y="7744660"/>
              <a:ext cx="892174" cy="1369607"/>
              <a:chOff x="11664960" y="4436211"/>
              <a:chExt cx="584912" cy="1369607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DCADA0E6-101B-865B-175F-5AEA9D286506}"/>
                  </a:ext>
                </a:extLst>
              </p:cNvPr>
              <p:cNvSpPr txBox="1"/>
              <p:nvPr/>
            </p:nvSpPr>
            <p:spPr>
              <a:xfrm>
                <a:off x="11664960" y="4436211"/>
                <a:ext cx="535851" cy="1369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7</a:t>
                </a:r>
              </a:p>
            </p:txBody>
          </p: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803ACCF9-8BEB-DFA7-0851-EA26AC936B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18672" y="5093047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E716C90-2BCA-2518-11FC-BE8946522E79}"/>
              </a:ext>
            </a:extLst>
          </p:cNvPr>
          <p:cNvGrpSpPr/>
          <p:nvPr/>
        </p:nvGrpSpPr>
        <p:grpSpPr>
          <a:xfrm>
            <a:off x="353463" y="5783951"/>
            <a:ext cx="1962940" cy="913071"/>
            <a:chOff x="895811" y="7740547"/>
            <a:chExt cx="2944410" cy="1369607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D16EA00-53DA-2188-0738-4F3FFEA45595}"/>
                </a:ext>
              </a:extLst>
            </p:cNvPr>
            <p:cNvGrpSpPr/>
            <p:nvPr/>
          </p:nvGrpSpPr>
          <p:grpSpPr>
            <a:xfrm>
              <a:off x="3022880" y="7740548"/>
              <a:ext cx="817341" cy="1369606"/>
              <a:chOff x="12011910" y="4395306"/>
              <a:chExt cx="535851" cy="1369606"/>
            </a:xfrm>
          </p:grpSpPr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B7AA2F53-385B-0E41-9673-1059BD09C9A5}"/>
                  </a:ext>
                </a:extLst>
              </p:cNvPr>
              <p:cNvSpPr txBox="1"/>
              <p:nvPr/>
            </p:nvSpPr>
            <p:spPr>
              <a:xfrm>
                <a:off x="12011910" y="4395306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C9C67DF5-B916-F7DF-BC89-B494F4C3A7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14751" y="5070089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C4E80DD-C2E6-8262-D667-D68A3DBE3FF5}"/>
                </a:ext>
              </a:extLst>
            </p:cNvPr>
            <p:cNvSpPr txBox="1"/>
            <p:nvPr/>
          </p:nvSpPr>
          <p:spPr>
            <a:xfrm>
              <a:off x="2501692" y="8000736"/>
              <a:ext cx="52552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908A1CE5-391E-9AF9-659F-E7CC56EBFFE6}"/>
                </a:ext>
              </a:extLst>
            </p:cNvPr>
            <p:cNvGrpSpPr/>
            <p:nvPr/>
          </p:nvGrpSpPr>
          <p:grpSpPr>
            <a:xfrm>
              <a:off x="1690248" y="7740547"/>
              <a:ext cx="817341" cy="1369606"/>
              <a:chOff x="12031017" y="4395058"/>
              <a:chExt cx="535851" cy="1369606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2A39815D-725C-C65C-A9AC-4716613C248F}"/>
                  </a:ext>
                </a:extLst>
              </p:cNvPr>
              <p:cNvSpPr txBox="1"/>
              <p:nvPr/>
            </p:nvSpPr>
            <p:spPr>
              <a:xfrm>
                <a:off x="12031017" y="4395058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4B0C860F-B496-7EA2-B48C-247F9922A1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288" y="5075818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4E3C107-4316-8613-84D1-56B01FDB8AEA}"/>
                </a:ext>
              </a:extLst>
            </p:cNvPr>
            <p:cNvSpPr txBox="1"/>
            <p:nvPr/>
          </p:nvSpPr>
          <p:spPr>
            <a:xfrm>
              <a:off x="895811" y="7975296"/>
              <a:ext cx="800951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c)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A007C9D-FD82-6063-3F05-A8C718BF268B}"/>
              </a:ext>
            </a:extLst>
          </p:cNvPr>
          <p:cNvGrpSpPr/>
          <p:nvPr/>
        </p:nvGrpSpPr>
        <p:grpSpPr>
          <a:xfrm>
            <a:off x="2413202" y="5766529"/>
            <a:ext cx="3194263" cy="913375"/>
            <a:chOff x="3985421" y="7714412"/>
            <a:chExt cx="4791395" cy="1370062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F18A5AAF-D521-F58E-1EC0-DEC1D6F37394}"/>
                </a:ext>
              </a:extLst>
            </p:cNvPr>
            <p:cNvSpPr txBox="1"/>
            <p:nvPr/>
          </p:nvSpPr>
          <p:spPr>
            <a:xfrm>
              <a:off x="3985421" y="8000745"/>
              <a:ext cx="357413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08BFFD31-FBA2-AA75-852B-21A40BBC110D}"/>
                </a:ext>
              </a:extLst>
            </p:cNvPr>
            <p:cNvGrpSpPr/>
            <p:nvPr/>
          </p:nvGrpSpPr>
          <p:grpSpPr>
            <a:xfrm>
              <a:off x="4232628" y="7714870"/>
              <a:ext cx="2129150" cy="1369604"/>
              <a:chOff x="11984104" y="4366329"/>
              <a:chExt cx="525089" cy="1369604"/>
            </a:xfrm>
          </p:grpSpPr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66EF8F87-D755-439A-A5A4-FE0BF64E1B59}"/>
                  </a:ext>
                </a:extLst>
              </p:cNvPr>
              <p:cNvSpPr txBox="1"/>
              <p:nvPr/>
            </p:nvSpPr>
            <p:spPr>
              <a:xfrm>
                <a:off x="11984104" y="4366329"/>
                <a:ext cx="525089" cy="136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11 – 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291D3E0D-735F-DFA2-4A32-8D93824B19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7732" y="5057177"/>
                <a:ext cx="39909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49B2AE60-3E84-9F95-143D-57D27AE5285A}"/>
                </a:ext>
              </a:extLst>
            </p:cNvPr>
            <p:cNvSpPr txBox="1"/>
            <p:nvPr/>
          </p:nvSpPr>
          <p:spPr>
            <a:xfrm>
              <a:off x="6284818" y="7990502"/>
              <a:ext cx="350664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8CF64077-C126-A0D4-BB42-7F7C26683802}"/>
                </a:ext>
              </a:extLst>
            </p:cNvPr>
            <p:cNvSpPr txBox="1"/>
            <p:nvPr/>
          </p:nvSpPr>
          <p:spPr>
            <a:xfrm>
              <a:off x="7686797" y="7990499"/>
              <a:ext cx="350664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BC647B4A-1FFB-2C68-3E78-A06554F7155A}"/>
                </a:ext>
              </a:extLst>
            </p:cNvPr>
            <p:cNvGrpSpPr/>
            <p:nvPr/>
          </p:nvGrpSpPr>
          <p:grpSpPr>
            <a:xfrm>
              <a:off x="8164578" y="7714412"/>
              <a:ext cx="612238" cy="1369604"/>
              <a:chOff x="11688396" y="4388578"/>
              <a:chExt cx="531199" cy="1369604"/>
            </a:xfrm>
          </p:grpSpPr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9259C4BA-59CD-BA1E-025C-D185AF8C9C18}"/>
                  </a:ext>
                </a:extLst>
              </p:cNvPr>
              <p:cNvSpPr txBox="1"/>
              <p:nvPr/>
            </p:nvSpPr>
            <p:spPr>
              <a:xfrm>
                <a:off x="11704527" y="4388578"/>
                <a:ext cx="484283" cy="136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7BD047B-4850-5AAF-B9EC-D24057C539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88396" y="5079930"/>
                <a:ext cx="53119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F927DD2C-D9D8-4E26-D566-7CB7A9EDA569}"/>
                </a:ext>
              </a:extLst>
            </p:cNvPr>
            <p:cNvGrpSpPr/>
            <p:nvPr/>
          </p:nvGrpSpPr>
          <p:grpSpPr>
            <a:xfrm>
              <a:off x="6754184" y="7714861"/>
              <a:ext cx="817341" cy="1369604"/>
              <a:chOff x="11767046" y="4406412"/>
              <a:chExt cx="535851" cy="1369604"/>
            </a:xfrm>
          </p:grpSpPr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B14DFF35-F230-8C0B-50A7-5EF0FFAC09D6}"/>
                  </a:ext>
                </a:extLst>
              </p:cNvPr>
              <p:cNvSpPr txBox="1"/>
              <p:nvPr/>
            </p:nvSpPr>
            <p:spPr>
              <a:xfrm>
                <a:off x="11767046" y="4406412"/>
                <a:ext cx="535851" cy="136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B26C2E65-79A7-BAD7-C78C-24BFB2069F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813129" y="5099393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670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80</TotalTime>
  <Words>417</Words>
  <Application>Microsoft Office PowerPoint</Application>
  <PresentationFormat>Widescreen</PresentationFormat>
  <Paragraphs>196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UTM Avo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2023-10-24T04:45:10Z</dcterms:created>
  <dcterms:modified xsi:type="dcterms:W3CDTF">2024-01-04T09:22:04Z</dcterms:modified>
</cp:coreProperties>
</file>