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8"/>
  </p:notesMasterIdLst>
  <p:sldIdLst>
    <p:sldId id="265" r:id="rId3"/>
    <p:sldId id="267" r:id="rId4"/>
    <p:sldId id="331" r:id="rId5"/>
    <p:sldId id="335" r:id="rId6"/>
    <p:sldId id="333" r:id="rId7"/>
    <p:sldId id="336" r:id="rId8"/>
    <p:sldId id="337" r:id="rId9"/>
    <p:sldId id="368" r:id="rId10"/>
    <p:sldId id="338" r:id="rId11"/>
    <p:sldId id="339" r:id="rId12"/>
    <p:sldId id="340" r:id="rId13"/>
    <p:sldId id="341" r:id="rId14"/>
    <p:sldId id="369" r:id="rId15"/>
    <p:sldId id="37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221" autoAdjust="0"/>
  </p:normalViewPr>
  <p:slideViewPr>
    <p:cSldViewPr>
      <p:cViewPr varScale="1">
        <p:scale>
          <a:sx n="57" d="100"/>
          <a:sy n="57" d="100"/>
        </p:scale>
        <p:origin x="18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60E5-D1B1-4BBC-A99A-6619248FE4B1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D0D8B-9237-4177-9CBE-D45CC6DD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D41AA-BE0F-9F4D-A93E-B17FF4A4382F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43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D0D8B-9237-4177-9CBE-D45CC6DD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13525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thắc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Chuyên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).</a:t>
            </a:r>
          </a:p>
          <a:p>
            <a:pPr marL="0" marR="0" lvl="0" indent="135255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D0D8B-9237-4177-9CBE-D45CC6DDB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  <a:p>
            <a:r>
              <a:rPr lang="en-US" dirty="0"/>
              <a:t>GV </a:t>
            </a:r>
            <a:r>
              <a:rPr lang="en-US" dirty="0" err="1"/>
              <a:t>gọi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D0D8B-9237-4177-9CBE-D45CC6DDB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0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182880" lvl="0" indent="0" algn="l">
              <a:lnSpc>
                <a:spcPct val="115000"/>
              </a:lnSpc>
              <a:spcBef>
                <a:spcPts val="8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None/>
              <a:tabLst>
                <a:tab pos="487680" algn="l"/>
              </a:tabLst>
            </a:pPr>
            <a:r>
              <a:rPr lang="en-US" sz="3200" spc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BT</a:t>
            </a:r>
            <a:r>
              <a:rPr lang="vi-VN" sz="32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3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 kết từ.</a:t>
            </a:r>
            <a:endParaRPr lang="en-US" sz="28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kern="1200" spc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0D8B-9237-4177-9CBE-D45CC6DDB3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35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endParaRPr lang="en-US" dirty="0"/>
          </a:p>
          <a:p>
            <a:r>
              <a:rPr lang="en-US" dirty="0"/>
              <a:t>HS-GV </a:t>
            </a:r>
            <a:r>
              <a:rPr lang="en-US" dirty="0" err="1"/>
              <a:t>nhẫn</a:t>
            </a:r>
            <a:r>
              <a:rPr lang="en-US" dirty="0"/>
              <a:t> </a:t>
            </a:r>
            <a:r>
              <a:rPr lang="en-US" dirty="0" err="1"/>
              <a:t>xét</a:t>
            </a:r>
            <a:endParaRPr lang="en-US" dirty="0"/>
          </a:p>
          <a:p>
            <a:r>
              <a:rPr lang="en-US" dirty="0" err="1"/>
              <a:t>Chốt</a:t>
            </a:r>
            <a:r>
              <a:rPr lang="en-US" dirty="0"/>
              <a:t>: </a:t>
            </a:r>
            <a:r>
              <a:rPr lang="vi-VN" sz="1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BT này rèn luyện cho các em cách nối các vế câu ghép bằng những cặp từ có tác dụng nối, giống như kết từ (các đại từ thay thế </a:t>
            </a:r>
            <a:r>
              <a:rPr lang="vi-VN" sz="1200" i="1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 nhiêu, bấy nhiêu</a:t>
            </a:r>
            <a:r>
              <a:rPr lang="vi-VN" sz="1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các phó từ </a:t>
            </a:r>
            <a:r>
              <a:rPr lang="vi-VN" sz="1200" i="1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chưa, đã, vừa, càng </a:t>
            </a:r>
            <a:r>
              <a:rPr lang="vi-VN" sz="12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 học ở lớp 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D0D8B-9237-4177-9CBE-D45CC6DDB3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796494" y="-2410387"/>
            <a:ext cx="10481321" cy="13067979"/>
            <a:chOff x="-796495" y="-1807790"/>
            <a:chExt cx="10481321" cy="9800984"/>
          </a:xfrm>
        </p:grpSpPr>
        <p:sp>
          <p:nvSpPr>
            <p:cNvPr id="88" name="Google Shape;88;p8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86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 flipH="1">
            <a:off x="-558369" y="-2372287"/>
            <a:ext cx="10481321" cy="13067979"/>
            <a:chOff x="-796495" y="-1807790"/>
            <a:chExt cx="10481321" cy="9800984"/>
          </a:xfrm>
        </p:grpSpPr>
        <p:sp>
          <p:nvSpPr>
            <p:cNvPr id="105" name="Google Shape;105;p11"/>
            <p:cNvSpPr/>
            <p:nvPr/>
          </p:nvSpPr>
          <p:spPr>
            <a:xfrm>
              <a:off x="-12661" y="-42117"/>
              <a:ext cx="9304236" cy="5277968"/>
            </a:xfrm>
            <a:custGeom>
              <a:avLst/>
              <a:gdLst/>
              <a:ahLst/>
              <a:cxnLst/>
              <a:rect l="l" t="t" r="r" b="b"/>
              <a:pathLst>
                <a:path w="198766" h="112753" extrusionOk="0">
                  <a:moveTo>
                    <a:pt x="1" y="0"/>
                  </a:moveTo>
                  <a:lnTo>
                    <a:pt x="1" y="112753"/>
                  </a:lnTo>
                  <a:lnTo>
                    <a:pt x="198766" y="112753"/>
                  </a:lnTo>
                  <a:lnTo>
                    <a:pt x="1987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796495" y="614206"/>
              <a:ext cx="1657917" cy="1668964"/>
            </a:xfrm>
            <a:custGeom>
              <a:avLst/>
              <a:gdLst/>
              <a:ahLst/>
              <a:cxnLst/>
              <a:rect l="l" t="t" r="r" b="b"/>
              <a:pathLst>
                <a:path w="35418" h="35654" extrusionOk="0">
                  <a:moveTo>
                    <a:pt x="19607" y="0"/>
                  </a:moveTo>
                  <a:cubicBezTo>
                    <a:pt x="13433" y="0"/>
                    <a:pt x="7932" y="3267"/>
                    <a:pt x="3660" y="8103"/>
                  </a:cubicBezTo>
                  <a:cubicBezTo>
                    <a:pt x="389" y="11818"/>
                    <a:pt x="708" y="15852"/>
                    <a:pt x="1" y="20800"/>
                  </a:cubicBezTo>
                  <a:cubicBezTo>
                    <a:pt x="1490" y="26872"/>
                    <a:pt x="6794" y="35654"/>
                    <a:pt x="13978" y="35654"/>
                  </a:cubicBezTo>
                  <a:cubicBezTo>
                    <a:pt x="14551" y="35654"/>
                    <a:pt x="15137" y="35598"/>
                    <a:pt x="15734" y="35480"/>
                  </a:cubicBezTo>
                  <a:cubicBezTo>
                    <a:pt x="19158" y="34801"/>
                    <a:pt x="22748" y="31210"/>
                    <a:pt x="25229" y="28909"/>
                  </a:cubicBezTo>
                  <a:cubicBezTo>
                    <a:pt x="28002" y="26303"/>
                    <a:pt x="29915" y="23406"/>
                    <a:pt x="31675" y="20093"/>
                  </a:cubicBezTo>
                  <a:cubicBezTo>
                    <a:pt x="35418" y="13065"/>
                    <a:pt x="32728" y="3140"/>
                    <a:pt x="24910" y="798"/>
                  </a:cubicBezTo>
                  <a:cubicBezTo>
                    <a:pt x="23098" y="254"/>
                    <a:pt x="21327" y="0"/>
                    <a:pt x="1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2689914" y="3439705"/>
              <a:ext cx="3618179" cy="4553490"/>
            </a:xfrm>
            <a:custGeom>
              <a:avLst/>
              <a:gdLst/>
              <a:ahLst/>
              <a:cxnLst/>
              <a:rect l="l" t="t" r="r" b="b"/>
              <a:pathLst>
                <a:path w="77295" h="97276" extrusionOk="0">
                  <a:moveTo>
                    <a:pt x="48905" y="1"/>
                  </a:moveTo>
                  <a:cubicBezTo>
                    <a:pt x="48896" y="1"/>
                    <a:pt x="48887" y="1"/>
                    <a:pt x="48877" y="1"/>
                  </a:cubicBezTo>
                  <a:cubicBezTo>
                    <a:pt x="38010" y="29"/>
                    <a:pt x="28126" y="15623"/>
                    <a:pt x="22041" y="23192"/>
                  </a:cubicBezTo>
                  <a:cubicBezTo>
                    <a:pt x="16191" y="30483"/>
                    <a:pt x="10827" y="38579"/>
                    <a:pt x="6973" y="47118"/>
                  </a:cubicBezTo>
                  <a:cubicBezTo>
                    <a:pt x="3369" y="55130"/>
                    <a:pt x="0" y="65817"/>
                    <a:pt x="3022" y="74481"/>
                  </a:cubicBezTo>
                  <a:cubicBezTo>
                    <a:pt x="4062" y="77461"/>
                    <a:pt x="5684" y="80247"/>
                    <a:pt x="7500" y="83325"/>
                  </a:cubicBezTo>
                  <a:cubicBezTo>
                    <a:pt x="11450" y="90075"/>
                    <a:pt x="16468" y="96119"/>
                    <a:pt x="24688" y="97200"/>
                  </a:cubicBezTo>
                  <a:cubicBezTo>
                    <a:pt x="25270" y="97251"/>
                    <a:pt x="25842" y="97275"/>
                    <a:pt x="26403" y="97275"/>
                  </a:cubicBezTo>
                  <a:cubicBezTo>
                    <a:pt x="36788" y="97275"/>
                    <a:pt x="43701" y="88902"/>
                    <a:pt x="50776" y="82063"/>
                  </a:cubicBezTo>
                  <a:cubicBezTo>
                    <a:pt x="66510" y="66801"/>
                    <a:pt x="77294" y="42072"/>
                    <a:pt x="72706" y="19810"/>
                  </a:cubicBezTo>
                  <a:cubicBezTo>
                    <a:pt x="70420" y="8701"/>
                    <a:pt x="60689" y="1"/>
                    <a:pt x="48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2689918" y="71768"/>
              <a:ext cx="1429531" cy="1150637"/>
            </a:xfrm>
            <a:custGeom>
              <a:avLst/>
              <a:gdLst/>
              <a:ahLst/>
              <a:cxnLst/>
              <a:rect l="l" t="t" r="r" b="b"/>
              <a:pathLst>
                <a:path w="30539" h="24581" extrusionOk="0">
                  <a:moveTo>
                    <a:pt x="11034" y="0"/>
                  </a:moveTo>
                  <a:cubicBezTo>
                    <a:pt x="10036" y="0"/>
                    <a:pt x="9052" y="200"/>
                    <a:pt x="8096" y="664"/>
                  </a:cubicBezTo>
                  <a:cubicBezTo>
                    <a:pt x="7403" y="1010"/>
                    <a:pt x="6779" y="1468"/>
                    <a:pt x="6252" y="2050"/>
                  </a:cubicBezTo>
                  <a:cubicBezTo>
                    <a:pt x="2551" y="6056"/>
                    <a:pt x="1" y="15011"/>
                    <a:pt x="5005" y="19017"/>
                  </a:cubicBezTo>
                  <a:cubicBezTo>
                    <a:pt x="7126" y="20722"/>
                    <a:pt x="9940" y="21956"/>
                    <a:pt x="12379" y="23162"/>
                  </a:cubicBezTo>
                  <a:cubicBezTo>
                    <a:pt x="14231" y="24059"/>
                    <a:pt x="15997" y="24581"/>
                    <a:pt x="17752" y="24581"/>
                  </a:cubicBezTo>
                  <a:cubicBezTo>
                    <a:pt x="19466" y="24581"/>
                    <a:pt x="21168" y="24084"/>
                    <a:pt x="22928" y="22954"/>
                  </a:cubicBezTo>
                  <a:cubicBezTo>
                    <a:pt x="25770" y="21165"/>
                    <a:pt x="28903" y="18587"/>
                    <a:pt x="29956" y="15274"/>
                  </a:cubicBezTo>
                  <a:cubicBezTo>
                    <a:pt x="30538" y="13472"/>
                    <a:pt x="30386" y="11365"/>
                    <a:pt x="29221" y="9868"/>
                  </a:cubicBezTo>
                  <a:cubicBezTo>
                    <a:pt x="28265" y="8648"/>
                    <a:pt x="26782" y="7983"/>
                    <a:pt x="25409" y="7248"/>
                  </a:cubicBezTo>
                  <a:cubicBezTo>
                    <a:pt x="21496" y="5152"/>
                    <a:pt x="16093" y="0"/>
                    <a:pt x="11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5128387" y="-1807790"/>
              <a:ext cx="4556439" cy="5209110"/>
            </a:xfrm>
            <a:custGeom>
              <a:avLst/>
              <a:gdLst/>
              <a:ahLst/>
              <a:cxnLst/>
              <a:rect l="l" t="t" r="r" b="b"/>
              <a:pathLst>
                <a:path w="97339" h="111282" extrusionOk="0">
                  <a:moveTo>
                    <a:pt x="26346" y="1"/>
                  </a:moveTo>
                  <a:cubicBezTo>
                    <a:pt x="17212" y="1"/>
                    <a:pt x="8898" y="5244"/>
                    <a:pt x="5047" y="18369"/>
                  </a:cubicBezTo>
                  <a:cubicBezTo>
                    <a:pt x="1" y="35572"/>
                    <a:pt x="9066" y="55103"/>
                    <a:pt x="17647" y="69644"/>
                  </a:cubicBezTo>
                  <a:cubicBezTo>
                    <a:pt x="25715" y="83298"/>
                    <a:pt x="37566" y="94665"/>
                    <a:pt x="51414" y="102400"/>
                  </a:cubicBezTo>
                  <a:cubicBezTo>
                    <a:pt x="55892" y="104909"/>
                    <a:pt x="60563" y="107030"/>
                    <a:pt x="65401" y="108735"/>
                  </a:cubicBezTo>
                  <a:cubicBezTo>
                    <a:pt x="69419" y="110149"/>
                    <a:pt x="73660" y="111281"/>
                    <a:pt x="77881" y="111281"/>
                  </a:cubicBezTo>
                  <a:cubicBezTo>
                    <a:pt x="79122" y="111281"/>
                    <a:pt x="80361" y="111184"/>
                    <a:pt x="81592" y="110966"/>
                  </a:cubicBezTo>
                  <a:cubicBezTo>
                    <a:pt x="94636" y="108638"/>
                    <a:pt x="97339" y="94443"/>
                    <a:pt x="91739" y="84185"/>
                  </a:cubicBezTo>
                  <a:cubicBezTo>
                    <a:pt x="86859" y="75230"/>
                    <a:pt x="80122" y="67939"/>
                    <a:pt x="75146" y="59067"/>
                  </a:cubicBezTo>
                  <a:cubicBezTo>
                    <a:pt x="68853" y="47853"/>
                    <a:pt x="64874" y="36667"/>
                    <a:pt x="60078" y="24856"/>
                  </a:cubicBezTo>
                  <a:cubicBezTo>
                    <a:pt x="54435" y="10933"/>
                    <a:pt x="39536" y="1"/>
                    <a:pt x="26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67" b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50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/>
          <p:nvPr/>
        </p:nvSpPr>
        <p:spPr>
          <a:xfrm rot="10800000" flipH="1">
            <a:off x="-796495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9" name="Google Shape;199;p22"/>
          <p:cNvSpPr/>
          <p:nvPr/>
        </p:nvSpPr>
        <p:spPr>
          <a:xfrm rot="10800000" flipH="1">
            <a:off x="2689946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0" name="Google Shape;200;p22"/>
          <p:cNvSpPr/>
          <p:nvPr/>
        </p:nvSpPr>
        <p:spPr>
          <a:xfrm rot="10800000" flipH="1">
            <a:off x="2689950" y="533469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 flipH="1">
            <a:off x="5128391" y="24294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44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 rot="10800000">
            <a:off x="8026910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4" name="Google Shape;204;p23"/>
          <p:cNvSpPr/>
          <p:nvPr/>
        </p:nvSpPr>
        <p:spPr>
          <a:xfrm rot="10800000">
            <a:off x="258027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5" name="Google Shape;205;p23"/>
          <p:cNvSpPr/>
          <p:nvPr/>
        </p:nvSpPr>
        <p:spPr>
          <a:xfrm rot="10800000">
            <a:off x="4768889" y="5334698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09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 rot="10800000">
            <a:off x="8026910" y="39203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2580270" y="-3693087"/>
            <a:ext cx="3618179" cy="6071320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-1006042" y="2226212"/>
            <a:ext cx="4556439" cy="6945480"/>
          </a:xfrm>
          <a:custGeom>
            <a:avLst/>
            <a:gdLst/>
            <a:ahLst/>
            <a:cxnLst/>
            <a:rect l="l" t="t" r="r" b="b"/>
            <a:pathLst>
              <a:path w="97339" h="111282" extrusionOk="0">
                <a:moveTo>
                  <a:pt x="26346" y="1"/>
                </a:moveTo>
                <a:cubicBezTo>
                  <a:pt x="17212" y="1"/>
                  <a:pt x="8898" y="5244"/>
                  <a:pt x="5047" y="18369"/>
                </a:cubicBezTo>
                <a:cubicBezTo>
                  <a:pt x="1" y="35572"/>
                  <a:pt x="9066" y="55103"/>
                  <a:pt x="17647" y="69644"/>
                </a:cubicBezTo>
                <a:cubicBezTo>
                  <a:pt x="25715" y="83298"/>
                  <a:pt x="37566" y="94665"/>
                  <a:pt x="51414" y="102400"/>
                </a:cubicBezTo>
                <a:cubicBezTo>
                  <a:pt x="55892" y="104909"/>
                  <a:pt x="60563" y="107030"/>
                  <a:pt x="65401" y="108735"/>
                </a:cubicBezTo>
                <a:cubicBezTo>
                  <a:pt x="69419" y="110149"/>
                  <a:pt x="73660" y="111281"/>
                  <a:pt x="77881" y="111281"/>
                </a:cubicBezTo>
                <a:cubicBezTo>
                  <a:pt x="79122" y="111281"/>
                  <a:pt x="80361" y="111184"/>
                  <a:pt x="81592" y="110966"/>
                </a:cubicBezTo>
                <a:cubicBezTo>
                  <a:pt x="94636" y="108638"/>
                  <a:pt x="97339" y="94443"/>
                  <a:pt x="91739" y="84185"/>
                </a:cubicBezTo>
                <a:cubicBezTo>
                  <a:pt x="86859" y="75230"/>
                  <a:pt x="80122" y="67939"/>
                  <a:pt x="75146" y="59067"/>
                </a:cubicBezTo>
                <a:cubicBezTo>
                  <a:pt x="68853" y="47853"/>
                  <a:pt x="64874" y="36667"/>
                  <a:pt x="60078" y="24856"/>
                </a:cubicBezTo>
                <a:cubicBezTo>
                  <a:pt x="54435" y="10933"/>
                  <a:pt x="39536" y="1"/>
                  <a:pt x="26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4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rot="10800000" flipH="1">
            <a:off x="-727040" y="3704440"/>
            <a:ext cx="1657917" cy="2225285"/>
          </a:xfrm>
          <a:custGeom>
            <a:avLst/>
            <a:gdLst/>
            <a:ahLst/>
            <a:cxnLst/>
            <a:rect l="l" t="t" r="r" b="b"/>
            <a:pathLst>
              <a:path w="35418" h="35654" extrusionOk="0">
                <a:moveTo>
                  <a:pt x="19607" y="0"/>
                </a:moveTo>
                <a:cubicBezTo>
                  <a:pt x="13433" y="0"/>
                  <a:pt x="7932" y="3267"/>
                  <a:pt x="3660" y="8103"/>
                </a:cubicBezTo>
                <a:cubicBezTo>
                  <a:pt x="389" y="11818"/>
                  <a:pt x="708" y="15852"/>
                  <a:pt x="1" y="20800"/>
                </a:cubicBezTo>
                <a:cubicBezTo>
                  <a:pt x="1490" y="26872"/>
                  <a:pt x="6794" y="35654"/>
                  <a:pt x="13978" y="35654"/>
                </a:cubicBezTo>
                <a:cubicBezTo>
                  <a:pt x="14551" y="35654"/>
                  <a:pt x="15137" y="35598"/>
                  <a:pt x="15734" y="35480"/>
                </a:cubicBezTo>
                <a:cubicBezTo>
                  <a:pt x="19158" y="34801"/>
                  <a:pt x="22748" y="31210"/>
                  <a:pt x="25229" y="28909"/>
                </a:cubicBezTo>
                <a:cubicBezTo>
                  <a:pt x="28002" y="26303"/>
                  <a:pt x="29915" y="23406"/>
                  <a:pt x="31675" y="20093"/>
                </a:cubicBezTo>
                <a:cubicBezTo>
                  <a:pt x="35418" y="13065"/>
                  <a:pt x="32728" y="3140"/>
                  <a:pt x="24910" y="798"/>
                </a:cubicBezTo>
                <a:cubicBezTo>
                  <a:pt x="23098" y="254"/>
                  <a:pt x="21327" y="0"/>
                  <a:pt x="196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2" name="Google Shape;212;p25"/>
          <p:cNvSpPr/>
          <p:nvPr/>
        </p:nvSpPr>
        <p:spPr>
          <a:xfrm rot="10800000" flipH="1">
            <a:off x="1921202" y="-469266"/>
            <a:ext cx="1429531" cy="1534183"/>
          </a:xfrm>
          <a:custGeom>
            <a:avLst/>
            <a:gdLst/>
            <a:ahLst/>
            <a:cxnLst/>
            <a:rect l="l" t="t" r="r" b="b"/>
            <a:pathLst>
              <a:path w="30539" h="24581" extrusionOk="0">
                <a:moveTo>
                  <a:pt x="11034" y="0"/>
                </a:moveTo>
                <a:cubicBezTo>
                  <a:pt x="10036" y="0"/>
                  <a:pt x="9052" y="200"/>
                  <a:pt x="8096" y="664"/>
                </a:cubicBezTo>
                <a:cubicBezTo>
                  <a:pt x="7403" y="1010"/>
                  <a:pt x="6779" y="1468"/>
                  <a:pt x="6252" y="2050"/>
                </a:cubicBezTo>
                <a:cubicBezTo>
                  <a:pt x="2551" y="6056"/>
                  <a:pt x="1" y="15011"/>
                  <a:pt x="5005" y="19017"/>
                </a:cubicBezTo>
                <a:cubicBezTo>
                  <a:pt x="7126" y="20722"/>
                  <a:pt x="9940" y="21956"/>
                  <a:pt x="12379" y="23162"/>
                </a:cubicBezTo>
                <a:cubicBezTo>
                  <a:pt x="14231" y="24059"/>
                  <a:pt x="15997" y="24581"/>
                  <a:pt x="17752" y="24581"/>
                </a:cubicBezTo>
                <a:cubicBezTo>
                  <a:pt x="19466" y="24581"/>
                  <a:pt x="21168" y="24084"/>
                  <a:pt x="22928" y="22954"/>
                </a:cubicBezTo>
                <a:cubicBezTo>
                  <a:pt x="25770" y="21165"/>
                  <a:pt x="28903" y="18587"/>
                  <a:pt x="29956" y="15274"/>
                </a:cubicBezTo>
                <a:cubicBezTo>
                  <a:pt x="30538" y="13472"/>
                  <a:pt x="30386" y="11365"/>
                  <a:pt x="29221" y="9868"/>
                </a:cubicBezTo>
                <a:cubicBezTo>
                  <a:pt x="28265" y="8648"/>
                  <a:pt x="26782" y="7983"/>
                  <a:pt x="25409" y="7248"/>
                </a:cubicBezTo>
                <a:cubicBezTo>
                  <a:pt x="21496" y="5152"/>
                  <a:pt x="16093" y="0"/>
                  <a:pt x="11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" name="Google Shape;213;p25"/>
          <p:cNvSpPr/>
          <p:nvPr/>
        </p:nvSpPr>
        <p:spPr>
          <a:xfrm rot="1398376">
            <a:off x="4242554" y="3798847"/>
            <a:ext cx="3618141" cy="6071256"/>
          </a:xfrm>
          <a:custGeom>
            <a:avLst/>
            <a:gdLst/>
            <a:ahLst/>
            <a:cxnLst/>
            <a:rect l="l" t="t" r="r" b="b"/>
            <a:pathLst>
              <a:path w="77295" h="97276" extrusionOk="0">
                <a:moveTo>
                  <a:pt x="48905" y="1"/>
                </a:moveTo>
                <a:cubicBezTo>
                  <a:pt x="48896" y="1"/>
                  <a:pt x="48887" y="1"/>
                  <a:pt x="48877" y="1"/>
                </a:cubicBezTo>
                <a:cubicBezTo>
                  <a:pt x="38010" y="29"/>
                  <a:pt x="28126" y="15623"/>
                  <a:pt x="22041" y="23192"/>
                </a:cubicBezTo>
                <a:cubicBezTo>
                  <a:pt x="16191" y="30483"/>
                  <a:pt x="10827" y="38579"/>
                  <a:pt x="6973" y="47118"/>
                </a:cubicBezTo>
                <a:cubicBezTo>
                  <a:pt x="3369" y="55130"/>
                  <a:pt x="0" y="65817"/>
                  <a:pt x="3022" y="74481"/>
                </a:cubicBezTo>
                <a:cubicBezTo>
                  <a:pt x="4062" y="77461"/>
                  <a:pt x="5684" y="80247"/>
                  <a:pt x="7500" y="83325"/>
                </a:cubicBezTo>
                <a:cubicBezTo>
                  <a:pt x="11450" y="90075"/>
                  <a:pt x="16468" y="96119"/>
                  <a:pt x="24688" y="97200"/>
                </a:cubicBezTo>
                <a:cubicBezTo>
                  <a:pt x="25270" y="97251"/>
                  <a:pt x="25842" y="97275"/>
                  <a:pt x="26403" y="97275"/>
                </a:cubicBezTo>
                <a:cubicBezTo>
                  <a:pt x="36788" y="97275"/>
                  <a:pt x="43701" y="88902"/>
                  <a:pt x="50776" y="82063"/>
                </a:cubicBezTo>
                <a:cubicBezTo>
                  <a:pt x="66510" y="66801"/>
                  <a:pt x="77294" y="42072"/>
                  <a:pt x="72706" y="19810"/>
                </a:cubicBezTo>
                <a:cubicBezTo>
                  <a:pt x="70420" y="8701"/>
                  <a:pt x="60689" y="1"/>
                  <a:pt x="489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67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795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5E80700-5D63-4E81-AC36-D158E29CA293}" type="datetimeFigureOut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02/07/2024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FB67AAB-2A24-440F-9378-4B79BFB1E530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2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635CF8-5B74-47FE-9A74-1E9044471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1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6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ED7E-98A1-4317-A6D0-7D70C5EB6039}" type="datetimeFigureOut">
              <a:rPr lang="en-US" smtClean="0"/>
              <a:t>02/07/2024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DE46D-C60A-4C7A-AFDF-54FF85EB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800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loo 2"/>
              <a:buChar char="●"/>
              <a:defRPr sz="180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●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2"/>
              <a:buChar char="○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2"/>
              <a:buChar char="■"/>
              <a:defRPr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14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24" Type="http://schemas.openxmlformats.org/officeDocument/2006/relationships/image" Target="../media/image27.sv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Relationship Id="rId27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9.svg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7.svg"/><Relationship Id="rId10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*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2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26790" y="6054597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336784" y="5705209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30910" y="-395318"/>
            <a:ext cx="1783094" cy="1893321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8E7BD1D4-12FF-0698-15D8-DC1E87EEA2AD}"/>
              </a:ext>
            </a:extLst>
          </p:cNvPr>
          <p:cNvSpPr/>
          <p:nvPr/>
        </p:nvSpPr>
        <p:spPr>
          <a:xfrm>
            <a:off x="7931840" y="598571"/>
            <a:ext cx="1507449" cy="1476044"/>
          </a:xfrm>
          <a:custGeom>
            <a:avLst/>
            <a:gdLst/>
            <a:ahLst/>
            <a:cxnLst/>
            <a:rect l="l" t="t" r="r" b="b"/>
            <a:pathLst>
              <a:path w="3014898" h="2952088">
                <a:moveTo>
                  <a:pt x="0" y="0"/>
                </a:moveTo>
                <a:lnTo>
                  <a:pt x="3014898" y="0"/>
                </a:lnTo>
                <a:lnTo>
                  <a:pt x="3014898" y="2952088"/>
                </a:lnTo>
                <a:lnTo>
                  <a:pt x="0" y="2952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96D30BE-8270-7DF7-920A-19E53FAC3F20}"/>
              </a:ext>
            </a:extLst>
          </p:cNvPr>
          <p:cNvSpPr/>
          <p:nvPr/>
        </p:nvSpPr>
        <p:spPr>
          <a:xfrm>
            <a:off x="214177" y="3820194"/>
            <a:ext cx="998041" cy="1878665"/>
          </a:xfrm>
          <a:custGeom>
            <a:avLst/>
            <a:gdLst/>
            <a:ahLst/>
            <a:cxnLst/>
            <a:rect l="l" t="t" r="r" b="b"/>
            <a:pathLst>
              <a:path w="1996082" h="3757331">
                <a:moveTo>
                  <a:pt x="0" y="0"/>
                </a:moveTo>
                <a:lnTo>
                  <a:pt x="1996082" y="0"/>
                </a:lnTo>
                <a:lnTo>
                  <a:pt x="1996082" y="3757332"/>
                </a:lnTo>
                <a:lnTo>
                  <a:pt x="0" y="37573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108AA1FC-D90F-C377-0849-C08669688857}"/>
              </a:ext>
            </a:extLst>
          </p:cNvPr>
          <p:cNvSpPr/>
          <p:nvPr/>
        </p:nvSpPr>
        <p:spPr>
          <a:xfrm>
            <a:off x="7833981" y="4692367"/>
            <a:ext cx="1310020" cy="1308383"/>
          </a:xfrm>
          <a:custGeom>
            <a:avLst/>
            <a:gdLst/>
            <a:ahLst/>
            <a:cxnLst/>
            <a:rect l="l" t="t" r="r" b="b"/>
            <a:pathLst>
              <a:path w="2620040" h="2616765">
                <a:moveTo>
                  <a:pt x="0" y="0"/>
                </a:moveTo>
                <a:lnTo>
                  <a:pt x="2620040" y="0"/>
                </a:lnTo>
                <a:lnTo>
                  <a:pt x="2620040" y="2616765"/>
                </a:lnTo>
                <a:lnTo>
                  <a:pt x="0" y="26167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7B219F0-7F99-0F19-8C7A-68B285247DE9}"/>
              </a:ext>
            </a:extLst>
          </p:cNvPr>
          <p:cNvSpPr/>
          <p:nvPr/>
        </p:nvSpPr>
        <p:spPr>
          <a:xfrm>
            <a:off x="1042413" y="1657349"/>
            <a:ext cx="938770" cy="953066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166889E-88A1-B128-8FEF-6D657051F8EF}"/>
              </a:ext>
            </a:extLst>
          </p:cNvPr>
          <p:cNvSpPr/>
          <p:nvPr/>
        </p:nvSpPr>
        <p:spPr>
          <a:xfrm rot="-2351199">
            <a:off x="-415206" y="624099"/>
            <a:ext cx="1525487" cy="1694986"/>
          </a:xfrm>
          <a:custGeom>
            <a:avLst/>
            <a:gdLst/>
            <a:ahLst/>
            <a:cxnLst/>
            <a:rect l="l" t="t" r="r" b="b"/>
            <a:pathLst>
              <a:path w="3050975" h="3389972">
                <a:moveTo>
                  <a:pt x="0" y="0"/>
                </a:moveTo>
                <a:lnTo>
                  <a:pt x="3050975" y="0"/>
                </a:lnTo>
                <a:lnTo>
                  <a:pt x="3050975" y="3389972"/>
                </a:lnTo>
                <a:lnTo>
                  <a:pt x="0" y="33899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23A35015-C3EA-8610-679F-2BB82A58BC73}"/>
              </a:ext>
            </a:extLst>
          </p:cNvPr>
          <p:cNvSpPr/>
          <p:nvPr/>
        </p:nvSpPr>
        <p:spPr>
          <a:xfrm>
            <a:off x="2401386" y="1719027"/>
            <a:ext cx="4419691" cy="3209800"/>
          </a:xfrm>
          <a:custGeom>
            <a:avLst/>
            <a:gdLst/>
            <a:ahLst/>
            <a:cxnLst/>
            <a:rect l="l" t="t" r="r" b="b"/>
            <a:pathLst>
              <a:path w="8839381" h="6419600">
                <a:moveTo>
                  <a:pt x="0" y="0"/>
                </a:moveTo>
                <a:lnTo>
                  <a:pt x="8839381" y="0"/>
                </a:lnTo>
                <a:lnTo>
                  <a:pt x="8839381" y="6419600"/>
                </a:lnTo>
                <a:lnTo>
                  <a:pt x="0" y="6419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ED09DDB-16B3-7E02-B384-27609D65A346}"/>
              </a:ext>
            </a:extLst>
          </p:cNvPr>
          <p:cNvSpPr txBox="1"/>
          <p:nvPr/>
        </p:nvSpPr>
        <p:spPr>
          <a:xfrm>
            <a:off x="2657107" y="2338538"/>
            <a:ext cx="3829844" cy="149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6063"/>
              </a:lnSpc>
            </a:pP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</a:t>
            </a:r>
          </a:p>
          <a:p>
            <a:pPr algn="ctr" defTabSz="457223">
              <a:lnSpc>
                <a:spcPts val="6063"/>
              </a:lnSpc>
            </a:pP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9B60DBC-7421-7C05-1B2C-DC162365F31B}"/>
              </a:ext>
            </a:extLst>
          </p:cNvPr>
          <p:cNvSpPr/>
          <p:nvPr/>
        </p:nvSpPr>
        <p:spPr>
          <a:xfrm rot="769930">
            <a:off x="7539324" y="2993671"/>
            <a:ext cx="589313" cy="629762"/>
          </a:xfrm>
          <a:custGeom>
            <a:avLst/>
            <a:gdLst/>
            <a:ahLst/>
            <a:cxnLst/>
            <a:rect l="l" t="t" r="r" b="b"/>
            <a:pathLst>
              <a:path w="1178625" h="1259523">
                <a:moveTo>
                  <a:pt x="0" y="0"/>
                </a:moveTo>
                <a:lnTo>
                  <a:pt x="1178624" y="0"/>
                </a:lnTo>
                <a:lnTo>
                  <a:pt x="1178624" y="1259523"/>
                </a:lnTo>
                <a:lnTo>
                  <a:pt x="0" y="125952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22668740-F4CB-6FD2-7561-326E4F76A0DE}"/>
              </a:ext>
            </a:extLst>
          </p:cNvPr>
          <p:cNvSpPr/>
          <p:nvPr/>
        </p:nvSpPr>
        <p:spPr>
          <a:xfrm>
            <a:off x="1572460" y="4022034"/>
            <a:ext cx="1768580" cy="455410"/>
          </a:xfrm>
          <a:custGeom>
            <a:avLst/>
            <a:gdLst/>
            <a:ahLst/>
            <a:cxnLst/>
            <a:rect l="l" t="t" r="r" b="b"/>
            <a:pathLst>
              <a:path w="3537160" h="910819">
                <a:moveTo>
                  <a:pt x="0" y="0"/>
                </a:moveTo>
                <a:lnTo>
                  <a:pt x="3537160" y="0"/>
                </a:lnTo>
                <a:lnTo>
                  <a:pt x="3537160" y="910819"/>
                </a:lnTo>
                <a:lnTo>
                  <a:pt x="0" y="9108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31670400-9430-ACDC-0E3B-AE730FECDF0A}"/>
              </a:ext>
            </a:extLst>
          </p:cNvPr>
          <p:cNvSpPr/>
          <p:nvPr/>
        </p:nvSpPr>
        <p:spPr>
          <a:xfrm>
            <a:off x="1981184" y="3081687"/>
            <a:ext cx="796133" cy="694627"/>
          </a:xfrm>
          <a:custGeom>
            <a:avLst/>
            <a:gdLst/>
            <a:ahLst/>
            <a:cxnLst/>
            <a:rect l="l" t="t" r="r" b="b"/>
            <a:pathLst>
              <a:path w="1592267" h="1389253">
                <a:moveTo>
                  <a:pt x="0" y="0"/>
                </a:moveTo>
                <a:lnTo>
                  <a:pt x="1592266" y="0"/>
                </a:lnTo>
                <a:lnTo>
                  <a:pt x="1592266" y="1389252"/>
                </a:lnTo>
                <a:lnTo>
                  <a:pt x="0" y="138925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583D8A0-D71D-19B0-420D-C53F7A026129}"/>
              </a:ext>
            </a:extLst>
          </p:cNvPr>
          <p:cNvSpPr/>
          <p:nvPr/>
        </p:nvSpPr>
        <p:spPr>
          <a:xfrm>
            <a:off x="6821077" y="1719027"/>
            <a:ext cx="1110764" cy="891388"/>
          </a:xfrm>
          <a:custGeom>
            <a:avLst/>
            <a:gdLst/>
            <a:ahLst/>
            <a:cxnLst/>
            <a:rect l="l" t="t" r="r" b="b"/>
            <a:pathLst>
              <a:path w="2221527" h="1782776">
                <a:moveTo>
                  <a:pt x="0" y="0"/>
                </a:moveTo>
                <a:lnTo>
                  <a:pt x="2221527" y="0"/>
                </a:lnTo>
                <a:lnTo>
                  <a:pt x="2221527" y="1782776"/>
                </a:lnTo>
                <a:lnTo>
                  <a:pt x="0" y="178277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5077A08-4DE0-DB4E-1DE6-4F7D2B0A6A8D}"/>
              </a:ext>
            </a:extLst>
          </p:cNvPr>
          <p:cNvSpPr/>
          <p:nvPr/>
        </p:nvSpPr>
        <p:spPr>
          <a:xfrm rot="-8552691">
            <a:off x="6900600" y="4814286"/>
            <a:ext cx="973418" cy="198334"/>
          </a:xfrm>
          <a:custGeom>
            <a:avLst/>
            <a:gdLst/>
            <a:ahLst/>
            <a:cxnLst/>
            <a:rect l="l" t="t" r="r" b="b"/>
            <a:pathLst>
              <a:path w="1946835" h="396668">
                <a:moveTo>
                  <a:pt x="0" y="0"/>
                </a:moveTo>
                <a:lnTo>
                  <a:pt x="1946835" y="0"/>
                </a:lnTo>
                <a:lnTo>
                  <a:pt x="1946835" y="396668"/>
                </a:lnTo>
                <a:lnTo>
                  <a:pt x="0" y="39666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6692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06814" y="5251194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0003" y="5251194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0910" y="-395318"/>
            <a:ext cx="1783094" cy="1893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B8299-54AD-8443-FB54-B1CE75079679}"/>
              </a:ext>
            </a:extLst>
          </p:cNvPr>
          <p:cNvSpPr txBox="1"/>
          <p:nvPr/>
        </p:nvSpPr>
        <p:spPr>
          <a:xfrm>
            <a:off x="383592" y="914400"/>
            <a:ext cx="8518136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555" indent="-152400" algn="ctr">
              <a:spcBef>
                <a:spcPts val="85"/>
              </a:spcBef>
              <a:spcAft>
                <a:spcPts val="0"/>
              </a:spcAft>
            </a:pPr>
            <a:r>
              <a:rPr lang="vi-VN" sz="36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vi-VN" sz="3600" b="1" u="sng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án</a:t>
            </a:r>
            <a:endParaRPr lang="en-US" sz="3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AutoNum type="alphaLcParenR"/>
              <a:tabLst>
                <a:tab pos="532765" algn="l"/>
              </a:tabLst>
            </a:pPr>
            <a:r>
              <a:rPr lang="vi-VN" sz="36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 câu ghép được nối trực tiếp với nhau, ngăn cách nhau bằng dấu 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phẩy.</a:t>
            </a:r>
            <a:endParaRPr lang="en-US" sz="3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AutoNum type="alphaLcParenR"/>
              <a:tabLst>
                <a:tab pos="541020" algn="l"/>
              </a:tabLst>
            </a:pPr>
            <a:r>
              <a:rPr lang="vi-VN" sz="36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vế câu ghép được nối bằng cặp từ</a:t>
            </a:r>
            <a:r>
              <a:rPr lang="vi-VN" sz="3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 …</a:t>
            </a:r>
            <a:r>
              <a:rPr lang="vi-VN" sz="3600" i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vi-VN" sz="3600" i="1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(kết hợp với dấu </a:t>
            </a:r>
            <a:r>
              <a:rPr lang="vi-VN" sz="36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phẩy).</a:t>
            </a:r>
            <a:endParaRPr lang="en-US" sz="3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AutoNum type="alphaLcParenR"/>
              <a:tabLst>
                <a:tab pos="532765" algn="l"/>
              </a:tabLst>
            </a:pPr>
            <a:r>
              <a:rPr lang="vi-VN" sz="36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vế câu ghép được nối bằng kết từ</a:t>
            </a:r>
            <a:r>
              <a:rPr lang="vi-VN" sz="36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3600" spc="-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AutoNum type="alphaLcParenR"/>
              <a:tabLst>
                <a:tab pos="528320" algn="l"/>
              </a:tabLst>
            </a:pP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vi-VN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vi-VN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nhau,</a:t>
            </a:r>
            <a:r>
              <a:rPr lang="vi-VN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vi-VN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36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vi-VN" sz="36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chấm.</a:t>
            </a:r>
            <a:endParaRPr lang="en-US" sz="36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6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10800" y="5251194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905000" y="5251194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72848" y="-25400"/>
            <a:ext cx="1783094" cy="1893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BAE46-DE33-6122-ECFD-491D0BC4AE74}"/>
              </a:ext>
            </a:extLst>
          </p:cNvPr>
          <p:cNvSpPr txBox="1"/>
          <p:nvPr/>
        </p:nvSpPr>
        <p:spPr>
          <a:xfrm>
            <a:off x="0" y="181957"/>
            <a:ext cx="9144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D71820"/>
              </a:buClr>
              <a:buSzPts val="1200"/>
              <a:tabLst>
                <a:tab pos="250190" algn="l"/>
              </a:tabLst>
            </a:pPr>
            <a:r>
              <a:rPr lang="en-US" sz="3200" u="none" strike="noStrike" spc="0" dirty="0" err="1">
                <a:solidFill>
                  <a:srgbClr val="3333FF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u="none" strike="noStrike" spc="0" dirty="0">
                <a:solidFill>
                  <a:srgbClr val="3333FF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vi-VN" sz="3200" u="none" strike="noStrike" spc="0" dirty="0">
                <a:solidFill>
                  <a:srgbClr val="3333FF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Tìm kết từ phù hợp với mỗi kí hiệu </a:t>
            </a:r>
            <a:r>
              <a:rPr lang="en-US" sz="3200" u="none" strike="noStrike" spc="0" dirty="0">
                <a:solidFill>
                  <a:srgbClr val="3333FF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200" u="none" strike="noStrike" spc="0" dirty="0">
                <a:solidFill>
                  <a:srgbClr val="3333FF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để nối các vế câu trong những câu ghép dưới đây:</a:t>
            </a:r>
            <a:endParaRPr lang="en-US" sz="3200" u="none" strike="noStrike" spc="0" dirty="0">
              <a:solidFill>
                <a:srgbClr val="3333FF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231F20"/>
              </a:buClr>
              <a:buSzPts val="1200"/>
              <a:buFont typeface="+mj-lt"/>
              <a:buAutoNum type="alphaLcParenR"/>
              <a:tabLst>
                <a:tab pos="528955" algn="l"/>
              </a:tabLst>
            </a:pPr>
            <a:r>
              <a:rPr lang="en-US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cuối tuần qua trời đẹp</a:t>
            </a:r>
            <a:r>
              <a:rPr lang="en-US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bố mẹ cho chúng em đi thăm vườn thú.</a:t>
            </a:r>
            <a:endParaRPr lang="en-US" sz="3200" u="none" strike="noStrike" spc="0" dirty="0">
              <a:solidFill>
                <a:srgbClr val="231F2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231F20"/>
              </a:buClr>
              <a:buSzPts val="1200"/>
              <a:buFont typeface="+mj-lt"/>
              <a:buAutoNum type="alphaLcParenR"/>
              <a:tabLst>
                <a:tab pos="441960" algn="l"/>
              </a:tabLst>
            </a:pPr>
            <a:r>
              <a:rPr lang="vi-VN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rét vẫn kéo dài </a:t>
            </a:r>
            <a:r>
              <a:rPr lang="en-US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cây cối đã đâm chồi, nảy lộc.</a:t>
            </a:r>
            <a:endParaRPr lang="en-US" sz="3200" u="none" strike="noStrike" spc="0" dirty="0">
              <a:solidFill>
                <a:srgbClr val="231F2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231F20"/>
              </a:buClr>
              <a:buSzPts val="1200"/>
              <a:buFont typeface="+mj-lt"/>
              <a:buAutoNum type="alphaLcParenR"/>
              <a:tabLst>
                <a:tab pos="528955" algn="l"/>
                <a:tab pos="3275330" algn="l"/>
              </a:tabLst>
            </a:pPr>
            <a:r>
              <a:rPr lang="en-US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cây tre tượng trưng cho lòng ngay thẳng	</a:t>
            </a:r>
            <a:r>
              <a:rPr lang="en-US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hoa sen tượng trưng cho sự thanh</a:t>
            </a:r>
            <a:r>
              <a:rPr lang="en-US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effectLst/>
                <a:ea typeface="Arial" panose="020B0604020202020204" pitchFamily="34" charset="0"/>
              </a:rPr>
              <a:t>khiết của tâm hồn Việt Nam.</a:t>
            </a:r>
            <a:endParaRPr lang="en-US" sz="3200" dirty="0">
              <a:solidFill>
                <a:srgbClr val="231F20"/>
              </a:solidFill>
              <a:effectLst/>
              <a:ea typeface="Arial" panose="020B0604020202020204" pitchFamily="34" charset="0"/>
            </a:endParaRPr>
          </a:p>
          <a:p>
            <a:pPr marL="342900" lvl="0" indent="-342900" algn="just">
              <a:buClr>
                <a:srgbClr val="231F20"/>
              </a:buClr>
              <a:buSzPts val="1200"/>
              <a:buFont typeface="+mj-lt"/>
              <a:buAutoNum type="alphaLcParenR"/>
              <a:tabLst>
                <a:tab pos="441960" algn="l"/>
              </a:tabLst>
            </a:pP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Tiếng cười </a:t>
            </a:r>
            <a:r>
              <a:rPr lang="en-US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vi-VN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đem lại niềm vui cho mọi người </a:t>
            </a:r>
            <a:r>
              <a:rPr lang="en-US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lvl="0" algn="just">
              <a:buClr>
                <a:srgbClr val="231F20"/>
              </a:buClr>
              <a:buSzPts val="1200"/>
              <a:tabLst>
                <a:tab pos="441960" algn="l"/>
              </a:tabLst>
            </a:pPr>
            <a:r>
              <a:rPr lang="en-US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vi-VN" sz="3200" u="none" strike="noStrike" spc="0" dirty="0">
                <a:solidFill>
                  <a:srgbClr val="F09E2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u="none" strike="noStrike" spc="0" dirty="0">
                <a:solidFill>
                  <a:srgbClr val="231F2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nó còn là một liều thuố'c bổ.</a:t>
            </a:r>
            <a:endParaRPr lang="en-US" sz="3200" u="none" strike="noStrike" spc="0" dirty="0">
              <a:solidFill>
                <a:srgbClr val="231F2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tuy... nh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ourier New" panose="02070309020205020404" pitchFamily="49" charset="0"/>
              </a:rPr>
              <a:t>ư</a:t>
            </a:r>
            <a:r>
              <a:rPr lang="vi-VN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ng...; 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				</a:t>
            </a:r>
            <a:r>
              <a:rPr lang="vi-VN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nế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u</a:t>
            </a:r>
            <a:r>
              <a:rPr lang="vi-VN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... thì...; </a:t>
            </a:r>
            <a:endParaRPr lang="en-US" sz="3200" b="1" dirty="0">
              <a:solidFill>
                <a:srgbClr val="FF0000"/>
              </a:solidFill>
              <a:effectLst/>
              <a:latin typeface="+mj-lt"/>
              <a:ea typeface="Courier New" panose="02070309020205020404" pitchFamily="49" charset="0"/>
            </a:endParaRPr>
          </a:p>
          <a:p>
            <a:r>
              <a:rPr lang="vi-VN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chẳng những... mà...; </a:t>
            </a:r>
            <a:r>
              <a:rPr lang="en-US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		</a:t>
            </a:r>
            <a:r>
              <a:rPr lang="vi-VN" sz="3200" b="1" dirty="0">
                <a:solidFill>
                  <a:srgbClr val="FF0000"/>
                </a:solidFill>
                <a:effectLst/>
                <a:latin typeface="+mj-lt"/>
                <a:ea typeface="Courier New" panose="02070309020205020404" pitchFamily="49" charset="0"/>
              </a:rPr>
              <a:t>vì... nên...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A6B66C6-AE00-0A6F-8547-6F5340FD99CD}"/>
              </a:ext>
            </a:extLst>
          </p:cNvPr>
          <p:cNvSpPr/>
          <p:nvPr/>
        </p:nvSpPr>
        <p:spPr>
          <a:xfrm>
            <a:off x="7391400" y="181957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6277E77-1625-FF40-9044-875CB8CB2A9C}"/>
              </a:ext>
            </a:extLst>
          </p:cNvPr>
          <p:cNvSpPr/>
          <p:nvPr/>
        </p:nvSpPr>
        <p:spPr>
          <a:xfrm>
            <a:off x="5181600" y="1234000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3BB544-C35C-2A40-7448-C937349DB5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209800"/>
            <a:ext cx="481626" cy="475529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ECB84C7-F77E-79C7-11F8-029F7532A06B}"/>
              </a:ext>
            </a:extLst>
          </p:cNvPr>
          <p:cNvSpPr/>
          <p:nvPr/>
        </p:nvSpPr>
        <p:spPr>
          <a:xfrm>
            <a:off x="3886200" y="2208514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4BAEFA6-3E03-A445-F888-40AC63BE9BA7}"/>
              </a:ext>
            </a:extLst>
          </p:cNvPr>
          <p:cNvSpPr/>
          <p:nvPr/>
        </p:nvSpPr>
        <p:spPr>
          <a:xfrm>
            <a:off x="354626" y="3190591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3564575-F523-D905-3AB1-60CD9EC3C9DE}"/>
              </a:ext>
            </a:extLst>
          </p:cNvPr>
          <p:cNvSpPr/>
          <p:nvPr/>
        </p:nvSpPr>
        <p:spPr>
          <a:xfrm>
            <a:off x="8307787" y="3190590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17B629D-97CC-C0ED-2825-842DC58883C4}"/>
              </a:ext>
            </a:extLst>
          </p:cNvPr>
          <p:cNvSpPr/>
          <p:nvPr/>
        </p:nvSpPr>
        <p:spPr>
          <a:xfrm>
            <a:off x="2590800" y="4572000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8ADEE26-0DCF-9787-BDBE-B03E520D05A1}"/>
              </a:ext>
            </a:extLst>
          </p:cNvPr>
          <p:cNvSpPr/>
          <p:nvPr/>
        </p:nvSpPr>
        <p:spPr>
          <a:xfrm>
            <a:off x="628273" y="5089521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0653552-D252-7C72-FF9D-D1118278520A}"/>
              </a:ext>
            </a:extLst>
          </p:cNvPr>
          <p:cNvSpPr/>
          <p:nvPr/>
        </p:nvSpPr>
        <p:spPr>
          <a:xfrm>
            <a:off x="421346" y="1208533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795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10800" y="5251194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905000" y="5251194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72848" y="-25400"/>
            <a:ext cx="1783094" cy="1893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8BAE46-DE33-6122-ECFD-491D0BC4AE74}"/>
              </a:ext>
            </a:extLst>
          </p:cNvPr>
          <p:cNvSpPr txBox="1"/>
          <p:nvPr/>
        </p:nvSpPr>
        <p:spPr>
          <a:xfrm>
            <a:off x="0" y="181957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1820"/>
              </a:buClr>
              <a:buSzPts val="1200"/>
              <a:buFontTx/>
              <a:buNone/>
              <a:tabLst>
                <a:tab pos="25019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kết từ phù hợp với mỗi kí hiệu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 nối các vế câu trong những câu ghép dưới đây: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+mj-lt"/>
              <a:buAutoNum type="alphaLcParenR"/>
              <a:tabLst>
                <a:tab pos="528955" algn="l"/>
              </a:tabLst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A6B66C6-AE00-0A6F-8547-6F5340FD99CD}"/>
              </a:ext>
            </a:extLst>
          </p:cNvPr>
          <p:cNvSpPr/>
          <p:nvPr/>
        </p:nvSpPr>
        <p:spPr>
          <a:xfrm>
            <a:off x="7391400" y="181957"/>
            <a:ext cx="481587" cy="476815"/>
          </a:xfrm>
          <a:custGeom>
            <a:avLst/>
            <a:gdLst/>
            <a:ahLst/>
            <a:cxnLst/>
            <a:rect l="l" t="t" r="r" b="b"/>
            <a:pathLst>
              <a:path w="1877540" h="1906132">
                <a:moveTo>
                  <a:pt x="0" y="0"/>
                </a:moveTo>
                <a:lnTo>
                  <a:pt x="1877540" y="0"/>
                </a:lnTo>
                <a:lnTo>
                  <a:pt x="1877540" y="1906132"/>
                </a:lnTo>
                <a:lnTo>
                  <a:pt x="0" y="19061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C9F7A-BB38-30C1-42EB-A736C09DA49C}"/>
              </a:ext>
            </a:extLst>
          </p:cNvPr>
          <p:cNvSpPr txBox="1"/>
          <p:nvPr/>
        </p:nvSpPr>
        <p:spPr>
          <a:xfrm>
            <a:off x="76200" y="1059553"/>
            <a:ext cx="8991600" cy="5798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555" indent="-152400" algn="ctr">
              <a:spcBef>
                <a:spcPts val="205"/>
              </a:spcBef>
              <a:spcAft>
                <a:spcPts val="0"/>
              </a:spcAft>
            </a:pPr>
            <a:r>
              <a:rPr lang="vi-VN" sz="32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vi-VN" sz="3200" b="1" u="sng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án</a:t>
            </a:r>
            <a:endParaRPr lang="en-US" sz="32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AutoNum type="alphaLcParenR"/>
              <a:tabLst>
                <a:tab pos="532765" algn="l"/>
              </a:tabLst>
            </a:pPr>
            <a:r>
              <a:rPr lang="vi-VN" sz="32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vi-VN" sz="32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 tuần qua trời đẹp</a:t>
            </a:r>
            <a:r>
              <a:rPr lang="vi-VN" sz="3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vi-VN" sz="3200" b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3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 cho chúng em đi thăm vườn </a:t>
            </a:r>
            <a:r>
              <a:rPr lang="vi-VN" sz="32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thú.</a:t>
            </a:r>
            <a:endParaRPr lang="en-US" sz="3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AutoNum type="alphaLcParenR"/>
              <a:tabLst>
                <a:tab pos="54102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Tuy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vi-VN" sz="32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vi-VN" sz="3200" b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đâm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chồi,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nảy</a:t>
            </a:r>
            <a:r>
              <a:rPr lang="vi-VN" sz="3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lộc.</a:t>
            </a:r>
            <a:endParaRPr lang="en-US" sz="3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2880" lvl="0" indent="-342900" algn="l">
              <a:lnSpc>
                <a:spcPct val="108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AutoNum type="alphaLcParenR"/>
              <a:tabLst>
                <a:tab pos="5346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vi-VN" sz="3200" b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tre tượng trưng cho lòng ngay thẳng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vi-VN" sz="3200" b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 sen tượng trưng cho sự thanh khiết của tâm hồn Việt Nam.</a:t>
            </a:r>
            <a:endParaRPr lang="en-US" sz="3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2880" lvl="0" indent="-342900" algn="l">
              <a:lnSpc>
                <a:spcPct val="108000"/>
              </a:lnSpc>
              <a:spcBef>
                <a:spcPts val="75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Times New Roman" panose="02020603050405020304" pitchFamily="18" charset="0"/>
              <a:buAutoNum type="alphaLcParenR"/>
              <a:tabLst>
                <a:tab pos="546735" algn="l"/>
              </a:tabLst>
            </a:pP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 động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chẳng những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 lại lợi ích cho cộng đồng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vi-VN" sz="3200" b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 còn giúp mỗi người khoẻ mạnh, nhanh nhẹn, khéo léo hơn.</a:t>
            </a:r>
            <a:endParaRPr lang="en-US" sz="32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60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06814" y="5251194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52400" y="5661362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96200" y="-412251"/>
            <a:ext cx="1783094" cy="1893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ACAA0-DB78-4114-F2F5-B790CF7D8398}"/>
              </a:ext>
            </a:extLst>
          </p:cNvPr>
          <p:cNvSpPr txBox="1"/>
          <p:nvPr/>
        </p:nvSpPr>
        <p:spPr>
          <a:xfrm>
            <a:off x="332391" y="1219200"/>
            <a:ext cx="8421741" cy="514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4000"/>
              </a:lnSpc>
              <a:spcAft>
                <a:spcPts val="700"/>
              </a:spcAft>
              <a:buClr>
                <a:srgbClr val="D71820"/>
              </a:buClr>
              <a:buSzPts val="1200"/>
              <a:tabLst>
                <a:tab pos="257175" algn="l"/>
              </a:tabLst>
            </a:pPr>
            <a:r>
              <a:rPr lang="en-US" sz="3600" b="1" u="sng" strike="noStrike" spc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vi-VN" sz="36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Viết đoạn văn ngắn tả phong cảnh, trong đoạn văn có ít nhất một câu ghép sử dụng cặp từ thích hợp dưới đây để nối các vế câu.</a:t>
            </a:r>
            <a:endParaRPr lang="en-US" sz="3600" u="none" strike="noStrike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34415" algn="l"/>
                <a:tab pos="2894330" algn="l"/>
                <a:tab pos="4034790" algn="l"/>
              </a:tabLst>
            </a:pPr>
            <a:r>
              <a:rPr lang="en-US" sz="3600" i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vi-VN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vừa... đã...	</a:t>
            </a:r>
            <a:endParaRPr lang="en-US" sz="36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tabLst>
                <a:tab pos="1034415" algn="l"/>
                <a:tab pos="2894330" algn="l"/>
                <a:tab pos="4034790" algn="l"/>
              </a:tabLst>
            </a:pPr>
            <a:r>
              <a:rPr lang="en-US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vi-VN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bao nhiêu... bấy nhiêu</a:t>
            </a:r>
            <a:endParaRPr lang="en-US" sz="36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tabLst>
                <a:tab pos="1034415" algn="l"/>
                <a:tab pos="2894330" algn="l"/>
                <a:tab pos="4034790" algn="l"/>
              </a:tabLst>
            </a:pPr>
            <a:r>
              <a:rPr lang="en-US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vi-VN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chưa... đã...	</a:t>
            </a:r>
            <a:endParaRPr lang="en-US" sz="3600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tabLst>
                <a:tab pos="1034415" algn="l"/>
                <a:tab pos="2894330" algn="l"/>
                <a:tab pos="4034790" algn="l"/>
              </a:tabLst>
            </a:pPr>
            <a:r>
              <a:rPr lang="en-US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vi-VN" sz="36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càng... càng...</a:t>
            </a:r>
            <a:endParaRPr lang="en-US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27FACF-40FC-3E78-C664-E6F72114819C}"/>
              </a:ext>
            </a:extLst>
          </p:cNvPr>
          <p:cNvCxnSpPr/>
          <p:nvPr/>
        </p:nvCxnSpPr>
        <p:spPr>
          <a:xfrm>
            <a:off x="3200400" y="1828800"/>
            <a:ext cx="19812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4555D9-49AA-BAD9-B465-114C5A8B9E17}"/>
              </a:ext>
            </a:extLst>
          </p:cNvPr>
          <p:cNvCxnSpPr/>
          <p:nvPr/>
        </p:nvCxnSpPr>
        <p:spPr>
          <a:xfrm>
            <a:off x="6705600" y="1828800"/>
            <a:ext cx="19812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2D285-B9B1-E3B2-4CDF-5586E6004013}"/>
              </a:ext>
            </a:extLst>
          </p:cNvPr>
          <p:cNvCxnSpPr>
            <a:cxnSpLocks/>
          </p:cNvCxnSpPr>
          <p:nvPr/>
        </p:nvCxnSpPr>
        <p:spPr>
          <a:xfrm>
            <a:off x="401195" y="2514600"/>
            <a:ext cx="970405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A6715-8E20-B877-A256-483991673938}"/>
              </a:ext>
            </a:extLst>
          </p:cNvPr>
          <p:cNvCxnSpPr>
            <a:cxnSpLocks/>
          </p:cNvCxnSpPr>
          <p:nvPr/>
        </p:nvCxnSpPr>
        <p:spPr>
          <a:xfrm>
            <a:off x="5562600" y="2514600"/>
            <a:ext cx="3025147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7DFEA2-50CC-0085-1A2F-27302CAD6841}"/>
              </a:ext>
            </a:extLst>
          </p:cNvPr>
          <p:cNvCxnSpPr>
            <a:cxnSpLocks/>
          </p:cNvCxnSpPr>
          <p:nvPr/>
        </p:nvCxnSpPr>
        <p:spPr>
          <a:xfrm>
            <a:off x="401195" y="3200400"/>
            <a:ext cx="970405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75456E-1FA0-01CB-A829-E22317975C68}"/>
              </a:ext>
            </a:extLst>
          </p:cNvPr>
          <p:cNvCxnSpPr>
            <a:cxnSpLocks/>
          </p:cNvCxnSpPr>
          <p:nvPr/>
        </p:nvCxnSpPr>
        <p:spPr>
          <a:xfrm>
            <a:off x="1820333" y="3183467"/>
            <a:ext cx="5533102" cy="16933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06814" y="5251194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70003" y="5251194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06" y="-140721"/>
            <a:ext cx="1783094" cy="18933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32747" y="185804"/>
            <a:ext cx="1883540" cy="131219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B565952C-8401-A3F4-AE24-42F6D183EA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72427"/>
          <a:stretch/>
        </p:blipFill>
        <p:spPr>
          <a:xfrm>
            <a:off x="1628422" y="4283645"/>
            <a:ext cx="5849057" cy="2594675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EB725DCB-288F-92F0-3E57-C059B7869E2A}"/>
              </a:ext>
            </a:extLst>
          </p:cNvPr>
          <p:cNvSpPr/>
          <p:nvPr/>
        </p:nvSpPr>
        <p:spPr>
          <a:xfrm>
            <a:off x="1143000" y="927491"/>
            <a:ext cx="7620000" cy="3209800"/>
          </a:xfrm>
          <a:custGeom>
            <a:avLst/>
            <a:gdLst/>
            <a:ahLst/>
            <a:cxnLst/>
            <a:rect l="l" t="t" r="r" b="b"/>
            <a:pathLst>
              <a:path w="8839381" h="6419600">
                <a:moveTo>
                  <a:pt x="0" y="0"/>
                </a:moveTo>
                <a:lnTo>
                  <a:pt x="8839381" y="0"/>
                </a:lnTo>
                <a:lnTo>
                  <a:pt x="8839381" y="6419600"/>
                </a:lnTo>
                <a:lnTo>
                  <a:pt x="0" y="641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8B0BFC8-4802-7699-2678-9FD29DE3ECBA}"/>
              </a:ext>
            </a:extLst>
          </p:cNvPr>
          <p:cNvSpPr txBox="1"/>
          <p:nvPr/>
        </p:nvSpPr>
        <p:spPr>
          <a:xfrm>
            <a:off x="2926094" y="1143803"/>
            <a:ext cx="3829844" cy="70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6063"/>
              </a:lnSpc>
            </a:pPr>
            <a:r>
              <a:rPr lang="en-US" sz="4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5523B-ADDD-1370-0B43-1D4AD829C988}"/>
              </a:ext>
            </a:extLst>
          </p:cNvPr>
          <p:cNvSpPr txBox="1"/>
          <p:nvPr/>
        </p:nvSpPr>
        <p:spPr>
          <a:xfrm>
            <a:off x="1447800" y="1852202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Vận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nối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vế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ghéo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, </a:t>
            </a:r>
            <a:r>
              <a:rPr lang="en-US" sz="3600" dirty="0" err="1"/>
              <a:t>cặp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nối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lý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05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*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6-Point Star 2"/>
          <p:cNvSpPr/>
          <p:nvPr/>
        </p:nvSpPr>
        <p:spPr>
          <a:xfrm>
            <a:off x="1371600" y="381000"/>
            <a:ext cx="6324600" cy="5257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2475" y="2436783"/>
            <a:ext cx="40190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579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4" name="Text Box 16">
            <a:extLst>
              <a:ext uri="{FF2B5EF4-FFF2-40B4-BE49-F238E27FC236}">
                <a16:creationId xmlns:a16="http://schemas.microsoft.com/office/drawing/2014/main" id="{CCB4E32A-7C7C-4E84-B9B5-55C753CA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95460"/>
            <a:ext cx="708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vế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E4A7B67A-4EDB-4FD2-89EE-75FCDE907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32483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vi-VN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altLang="vi-VN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</a:t>
            </a: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21949F9D-F208-487A-8BFC-4B6F7F21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967347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00</a:t>
            </a:r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id="{346354E2-2FF6-4F84-A0DB-D16698D0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4957822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01</a:t>
            </a:r>
          </a:p>
        </p:txBody>
      </p:sp>
      <p:sp>
        <p:nvSpPr>
          <p:cNvPr id="63509" name="Text Box 21">
            <a:extLst>
              <a:ext uri="{FF2B5EF4-FFF2-40B4-BE49-F238E27FC236}">
                <a16:creationId xmlns:a16="http://schemas.microsoft.com/office/drawing/2014/main" id="{B67500E6-4707-40F8-A9EF-71815C6F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497211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02</a:t>
            </a:r>
          </a:p>
        </p:txBody>
      </p:sp>
      <p:sp>
        <p:nvSpPr>
          <p:cNvPr id="63510" name="Text Box 22">
            <a:extLst>
              <a:ext uri="{FF2B5EF4-FFF2-40B4-BE49-F238E27FC236}">
                <a16:creationId xmlns:a16="http://schemas.microsoft.com/office/drawing/2014/main" id="{B2653CF6-D8C9-44B4-8373-27DD22518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495941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03</a:t>
            </a:r>
          </a:p>
        </p:txBody>
      </p:sp>
      <p:sp>
        <p:nvSpPr>
          <p:cNvPr id="63511" name="Text Box 23">
            <a:extLst>
              <a:ext uri="{FF2B5EF4-FFF2-40B4-BE49-F238E27FC236}">
                <a16:creationId xmlns:a16="http://schemas.microsoft.com/office/drawing/2014/main" id="{D65BC962-346A-4467-BBDE-3221AECC4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964172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04</a:t>
            </a:r>
          </a:p>
        </p:txBody>
      </p:sp>
      <p:sp>
        <p:nvSpPr>
          <p:cNvPr id="63512" name="Text Box 24">
            <a:extLst>
              <a:ext uri="{FF2B5EF4-FFF2-40B4-BE49-F238E27FC236}">
                <a16:creationId xmlns:a16="http://schemas.microsoft.com/office/drawing/2014/main" id="{EF0A3E47-A206-403C-BDDB-9B2733FA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4967347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05</a:t>
            </a:r>
          </a:p>
        </p:txBody>
      </p:sp>
      <p:pic>
        <p:nvPicPr>
          <p:cNvPr id="25" name="j0214098.wav">
            <a:hlinkClick r:id="" action="ppaction://media"/>
            <a:extLst>
              <a:ext uri="{FF2B5EF4-FFF2-40B4-BE49-F238E27FC236}">
                <a16:creationId xmlns:a16="http://schemas.microsoft.com/office/drawing/2014/main" id="{721F31C6-3C6E-451E-8610-C9B9D2B97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41">
            <a:extLst>
              <a:ext uri="{FF2B5EF4-FFF2-40B4-BE49-F238E27FC236}">
                <a16:creationId xmlns:a16="http://schemas.microsoft.com/office/drawing/2014/main" id="{E0E7F46B-0D9B-422B-8D39-A76194C9E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49" y="2798869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F8E7F4-D587-4849-930B-28462F237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765263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omp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63505" grpId="0"/>
      <p:bldP spid="63507" grpId="0" animBg="1"/>
      <p:bldP spid="63507" grpId="1" animBg="1"/>
      <p:bldP spid="63508" grpId="0" animBg="1"/>
      <p:bldP spid="63508" grpId="1" animBg="1"/>
      <p:bldP spid="63509" grpId="0" animBg="1"/>
      <p:bldP spid="63509" grpId="1" animBg="1"/>
      <p:bldP spid="63510" grpId="0" animBg="1"/>
      <p:bldP spid="63510" grpId="1" animBg="1"/>
      <p:bldP spid="63511" grpId="0" animBg="1"/>
      <p:bldP spid="63511" grpId="1" animBg="1"/>
      <p:bldP spid="63512" grpId="0" animBg="1"/>
      <p:bldP spid="63512" grpId="1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4" name="Text Box 16">
            <a:extLst>
              <a:ext uri="{FF2B5EF4-FFF2-40B4-BE49-F238E27FC236}">
                <a16:creationId xmlns:a16="http://schemas.microsoft.com/office/drawing/2014/main" id="{C177C3D8-ED32-4C0D-9E06-4DCD97EA6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708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Câu2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.VnTime" pitchFamily="34" charset="0"/>
                <a:ea typeface="+mn-ea"/>
                <a:cs typeface="Arial" charset="0"/>
              </a:rPr>
              <a:t>: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.VnTime" pitchFamily="34" charset="0"/>
                <a:ea typeface="+mn-ea"/>
                <a:cs typeface="Arial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trực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vế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F18DC812-FFFF-4A37-B058-16A2A99A6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6388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1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r>
              <a:rPr kumimoji="0" lang="en-US" altLang="vi-VN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</a:t>
            </a: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C58084C7-8B7C-4C11-BCFC-C4C4E12BF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967347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00</a:t>
            </a:r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id="{DFAA69FA-0CAC-47A1-BF07-C9E8322E6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4957822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01</a:t>
            </a:r>
          </a:p>
        </p:txBody>
      </p:sp>
      <p:sp>
        <p:nvSpPr>
          <p:cNvPr id="63509" name="Text Box 21">
            <a:extLst>
              <a:ext uri="{FF2B5EF4-FFF2-40B4-BE49-F238E27FC236}">
                <a16:creationId xmlns:a16="http://schemas.microsoft.com/office/drawing/2014/main" id="{64E7E2CB-6F08-43C0-8308-DC644BF25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497211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02</a:t>
            </a:r>
          </a:p>
        </p:txBody>
      </p:sp>
      <p:sp>
        <p:nvSpPr>
          <p:cNvPr id="63510" name="Text Box 22">
            <a:extLst>
              <a:ext uri="{FF2B5EF4-FFF2-40B4-BE49-F238E27FC236}">
                <a16:creationId xmlns:a16="http://schemas.microsoft.com/office/drawing/2014/main" id="{3073DFEA-5753-4007-A7A0-04831F4F1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495941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03</a:t>
            </a:r>
          </a:p>
        </p:txBody>
      </p:sp>
      <p:sp>
        <p:nvSpPr>
          <p:cNvPr id="63511" name="Text Box 23">
            <a:extLst>
              <a:ext uri="{FF2B5EF4-FFF2-40B4-BE49-F238E27FC236}">
                <a16:creationId xmlns:a16="http://schemas.microsoft.com/office/drawing/2014/main" id="{EA9BF92C-6AE8-45B2-AC2C-B2F16B1D2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964172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04</a:t>
            </a:r>
          </a:p>
        </p:txBody>
      </p:sp>
      <p:sp>
        <p:nvSpPr>
          <p:cNvPr id="63512" name="Text Box 24">
            <a:extLst>
              <a:ext uri="{FF2B5EF4-FFF2-40B4-BE49-F238E27FC236}">
                <a16:creationId xmlns:a16="http://schemas.microsoft.com/office/drawing/2014/main" id="{D4CD5BD1-E56E-4936-95C5-462975BC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4967347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05</a:t>
            </a:r>
          </a:p>
        </p:txBody>
      </p:sp>
      <p:pic>
        <p:nvPicPr>
          <p:cNvPr id="25" name="j0214098.wav">
            <a:hlinkClick r:id="" action="ppaction://media"/>
            <a:extLst>
              <a:ext uri="{FF2B5EF4-FFF2-40B4-BE49-F238E27FC236}">
                <a16:creationId xmlns:a16="http://schemas.microsoft.com/office/drawing/2014/main" id="{BA21F488-54F9-42FC-A247-176F10085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41">
            <a:extLst>
              <a:ext uri="{FF2B5EF4-FFF2-40B4-BE49-F238E27FC236}">
                <a16:creationId xmlns:a16="http://schemas.microsoft.com/office/drawing/2014/main" id="{68C2A88E-25FF-40C5-AFCD-54EAE0415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9" y="3770661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837DBE-BFD3-4A06-8A8F-BE023ABF5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8" y="3770661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omp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63505" grpId="0"/>
      <p:bldP spid="63507" grpId="0" animBg="1"/>
      <p:bldP spid="63507" grpId="1" animBg="1"/>
      <p:bldP spid="63508" grpId="0" animBg="1"/>
      <p:bldP spid="63508" grpId="1" animBg="1"/>
      <p:bldP spid="63509" grpId="0" animBg="1"/>
      <p:bldP spid="63509" grpId="1" animBg="1"/>
      <p:bldP spid="63510" grpId="0" animBg="1"/>
      <p:bldP spid="63510" grpId="1" animBg="1"/>
      <p:bldP spid="63511" grpId="0" animBg="1"/>
      <p:bldP spid="63511" grpId="1" animBg="1"/>
      <p:bldP spid="63512" grpId="0" animBg="1"/>
      <p:bldP spid="63512" grpId="1" animBg="1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>
            <a:extLst>
              <a:ext uri="{FF2B5EF4-FFF2-40B4-BE49-F238E27FC236}">
                <a16:creationId xmlns:a16="http://schemas.microsoft.com/office/drawing/2014/main" id="{4CC0CC65-4918-4C32-92EF-EC7656ED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60"/>
            <a:ext cx="838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Câu3: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vế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EB7E7C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nối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2716AD12-9B0E-4262-9DCB-C577A612D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8166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00</a:t>
            </a:r>
          </a:p>
        </p:txBody>
      </p:sp>
      <p:sp>
        <p:nvSpPr>
          <p:cNvPr id="65556" name="Text Box 20">
            <a:extLst>
              <a:ext uri="{FF2B5EF4-FFF2-40B4-BE49-F238E27FC236}">
                <a16:creationId xmlns:a16="http://schemas.microsoft.com/office/drawing/2014/main" id="{573EF21C-75D0-4F19-89BD-022082D2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8166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01</a:t>
            </a: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ECF581F1-6E7E-4E0D-8411-DFC603035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8166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02</a:t>
            </a:r>
          </a:p>
        </p:txBody>
      </p:sp>
      <p:sp>
        <p:nvSpPr>
          <p:cNvPr id="65558" name="Text Box 22">
            <a:extLst>
              <a:ext uri="{FF2B5EF4-FFF2-40B4-BE49-F238E27FC236}">
                <a16:creationId xmlns:a16="http://schemas.microsoft.com/office/drawing/2014/main" id="{7542C93E-636D-4A1D-A3C5-5333B80B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8166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03</a:t>
            </a:r>
          </a:p>
        </p:txBody>
      </p:sp>
      <p:sp>
        <p:nvSpPr>
          <p:cNvPr id="65559" name="Text Box 23">
            <a:extLst>
              <a:ext uri="{FF2B5EF4-FFF2-40B4-BE49-F238E27FC236}">
                <a16:creationId xmlns:a16="http://schemas.microsoft.com/office/drawing/2014/main" id="{D5AD97E3-7E08-49E9-A3E0-C72BCC12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8166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04</a:t>
            </a:r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B8C621C5-B42E-494D-9917-05744AC4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81660"/>
            <a:ext cx="1418978" cy="120032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.VnBodoniH" pitchFamily="34" charset="0"/>
                <a:ea typeface="+mn-ea"/>
                <a:cs typeface="Arial" charset="0"/>
              </a:rPr>
              <a:t>05</a:t>
            </a:r>
          </a:p>
        </p:txBody>
      </p:sp>
      <p:sp>
        <p:nvSpPr>
          <p:cNvPr id="65567" name="WordArt 31">
            <a:extLst>
              <a:ext uri="{FF2B5EF4-FFF2-40B4-BE49-F238E27FC236}">
                <a16:creationId xmlns:a16="http://schemas.microsoft.com/office/drawing/2014/main" id="{D38E338D-79B8-4310-A28C-4E9FB2840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568" name="WordArt 32">
            <a:extLst>
              <a:ext uri="{FF2B5EF4-FFF2-40B4-BE49-F238E27FC236}">
                <a16:creationId xmlns:a16="http://schemas.microsoft.com/office/drawing/2014/main" id="{211D87AC-52C3-4FFC-9B29-EBA4DF85FE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569" name="WordArt 33">
            <a:extLst>
              <a:ext uri="{FF2B5EF4-FFF2-40B4-BE49-F238E27FC236}">
                <a16:creationId xmlns:a16="http://schemas.microsoft.com/office/drawing/2014/main" id="{AFB7E04F-7B39-44F8-91A7-DF82238FBC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570" name="WordArt 34">
            <a:extLst>
              <a:ext uri="{FF2B5EF4-FFF2-40B4-BE49-F238E27FC236}">
                <a16:creationId xmlns:a16="http://schemas.microsoft.com/office/drawing/2014/main" id="{8297201E-EB15-483B-BC7D-675A77160F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399" name="WordArt 35">
            <a:extLst>
              <a:ext uri="{FF2B5EF4-FFF2-40B4-BE49-F238E27FC236}">
                <a16:creationId xmlns:a16="http://schemas.microsoft.com/office/drawing/2014/main" id="{FB2E591A-E37B-45E1-A9D6-022AF6C3A8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2" name="j0214098.wav">
            <a:hlinkClick r:id="" action="ppaction://media"/>
            <a:extLst>
              <a:ext uri="{FF2B5EF4-FFF2-40B4-BE49-F238E27FC236}">
                <a16:creationId xmlns:a16="http://schemas.microsoft.com/office/drawing/2014/main" id="{C029E32C-7D15-408C-A2FA-B3E26140B9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j0214098.wav">
            <a:hlinkClick r:id="" action="ppaction://media"/>
            <a:extLst>
              <a:ext uri="{FF2B5EF4-FFF2-40B4-BE49-F238E27FC236}">
                <a16:creationId xmlns:a16="http://schemas.microsoft.com/office/drawing/2014/main" id="{E37537B4-06EF-474B-B974-ECDC81C9F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j0214098.wav">
            <a:hlinkClick r:id="" action="ppaction://media"/>
            <a:extLst>
              <a:ext uri="{FF2B5EF4-FFF2-40B4-BE49-F238E27FC236}">
                <a16:creationId xmlns:a16="http://schemas.microsoft.com/office/drawing/2014/main" id="{83C885C1-55D7-49B5-8FD8-3A38396A5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7">
            <a:extLst>
              <a:ext uri="{FF2B5EF4-FFF2-40B4-BE49-F238E27FC236}">
                <a16:creationId xmlns:a16="http://schemas.microsoft.com/office/drawing/2014/main" id="{C42212C5-23E3-4BFE-A851-121F3053F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16661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vi-VN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a</a:t>
            </a:r>
          </a:p>
        </p:txBody>
      </p:sp>
      <p:sp>
        <p:nvSpPr>
          <p:cNvPr id="36" name="AutoShape 41">
            <a:extLst>
              <a:ext uri="{FF2B5EF4-FFF2-40B4-BE49-F238E27FC236}">
                <a16:creationId xmlns:a16="http://schemas.microsoft.com/office/drawing/2014/main" id="{82FC26FE-538E-40E3-B1B5-456C8E05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685800" cy="609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3E303D-6C62-4DB9-BB97-8E82ECAB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82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omp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744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4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7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65552" grpId="0"/>
      <p:bldP spid="65555" grpId="0" animBg="1"/>
      <p:bldP spid="65555" grpId="1" animBg="1"/>
      <p:bldP spid="65556" grpId="0" animBg="1"/>
      <p:bldP spid="65556" grpId="1" animBg="1"/>
      <p:bldP spid="65557" grpId="0" animBg="1"/>
      <p:bldP spid="65557" grpId="1" animBg="1"/>
      <p:bldP spid="65558" grpId="0" animBg="1"/>
      <p:bldP spid="65558" grpId="1" animBg="1"/>
      <p:bldP spid="65559" grpId="0" animBg="1"/>
      <p:bldP spid="65559" grpId="1" animBg="1"/>
      <p:bldP spid="65560" grpId="0" animBg="1"/>
      <p:bldP spid="65560" grpId="1" animBg="1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WordArt 31">
            <a:extLst>
              <a:ext uri="{FF2B5EF4-FFF2-40B4-BE49-F238E27FC236}">
                <a16:creationId xmlns:a16="http://schemas.microsoft.com/office/drawing/2014/main" id="{D38E338D-79B8-4310-A28C-4E9FB2840C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568" name="WordArt 32">
            <a:extLst>
              <a:ext uri="{FF2B5EF4-FFF2-40B4-BE49-F238E27FC236}">
                <a16:creationId xmlns:a16="http://schemas.microsoft.com/office/drawing/2014/main" id="{211D87AC-52C3-4FFC-9B29-EBA4DF85FE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569" name="WordArt 33">
            <a:extLst>
              <a:ext uri="{FF2B5EF4-FFF2-40B4-BE49-F238E27FC236}">
                <a16:creationId xmlns:a16="http://schemas.microsoft.com/office/drawing/2014/main" id="{AFB7E04F-7B39-44F8-91A7-DF82238FBC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570" name="WordArt 34">
            <a:extLst>
              <a:ext uri="{FF2B5EF4-FFF2-40B4-BE49-F238E27FC236}">
                <a16:creationId xmlns:a16="http://schemas.microsoft.com/office/drawing/2014/main" id="{8297201E-EB15-483B-BC7D-675A77160F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399" name="WordArt 35">
            <a:extLst>
              <a:ext uri="{FF2B5EF4-FFF2-40B4-BE49-F238E27FC236}">
                <a16:creationId xmlns:a16="http://schemas.microsoft.com/office/drawing/2014/main" id="{FB2E591A-E37B-45E1-A9D6-022AF6C3A8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2" name="j0214098.wav">
            <a:hlinkClick r:id="" action="ppaction://media"/>
            <a:extLst>
              <a:ext uri="{FF2B5EF4-FFF2-40B4-BE49-F238E27FC236}">
                <a16:creationId xmlns:a16="http://schemas.microsoft.com/office/drawing/2014/main" id="{C029E32C-7D15-408C-A2FA-B3E26140B9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j0214098.wav">
            <a:hlinkClick r:id="" action="ppaction://media"/>
            <a:extLst>
              <a:ext uri="{FF2B5EF4-FFF2-40B4-BE49-F238E27FC236}">
                <a16:creationId xmlns:a16="http://schemas.microsoft.com/office/drawing/2014/main" id="{E37537B4-06EF-474B-B974-ECDC81C9F6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j0214098.wav">
            <a:hlinkClick r:id="" action="ppaction://media"/>
            <a:extLst>
              <a:ext uri="{FF2B5EF4-FFF2-40B4-BE49-F238E27FC236}">
                <a16:creationId xmlns:a16="http://schemas.microsoft.com/office/drawing/2014/main" id="{83C885C1-55D7-49B5-8FD8-3A38396A5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8CD8C-1587-060F-F296-B476B4997A75}"/>
              </a:ext>
            </a:extLst>
          </p:cNvPr>
          <p:cNvSpPr txBox="1"/>
          <p:nvPr/>
        </p:nvSpPr>
        <p:spPr>
          <a:xfrm>
            <a:off x="783102" y="1752600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TỪ VÀ CÂU</a:t>
            </a:r>
            <a:endParaRPr lang="en-US" sz="3600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6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744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30910" y="-395318"/>
            <a:ext cx="1783094" cy="1893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67F021-2AA0-FB11-B6B6-AADF829134D1}"/>
              </a:ext>
            </a:extLst>
          </p:cNvPr>
          <p:cNvSpPr txBox="1"/>
          <p:nvPr/>
        </p:nvSpPr>
        <p:spPr>
          <a:xfrm>
            <a:off x="76200" y="0"/>
            <a:ext cx="90678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D71820"/>
              </a:buClr>
              <a:buSzPts val="1200"/>
              <a:tabLst>
                <a:tab pos="410845" algn="l"/>
              </a:tabLst>
            </a:pPr>
            <a:r>
              <a:rPr lang="en-US" sz="3600" b="1" u="sng" strike="noStrike" spc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u="sng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36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vế câu ghép dưới đây được nối với nhau bằng cách nào?</a:t>
            </a:r>
            <a:endParaRPr lang="en-US" sz="3600" u="none" strike="noStrike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Clr>
                <a:srgbClr val="231F20"/>
              </a:buClr>
              <a:buSzPts val="1200"/>
              <a:buFont typeface="+mj-lt"/>
              <a:buAutoNum type="alphaLcParenR"/>
              <a:tabLst>
                <a:tab pos="608330" algn="l"/>
              </a:tabLst>
            </a:pPr>
            <a:r>
              <a:rPr lang="vi-VN" sz="36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Mùa hè, rau muống lên xanh mơn mởn, hoa rau muống tím lấp lánh.</a:t>
            </a:r>
            <a:endParaRPr lang="en-US" sz="3600" u="none" strike="noStrike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vi-VN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Theo NGUYỄN THUỴ KHA</a:t>
            </a:r>
            <a:endParaRPr lang="en-US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buClr>
                <a:srgbClr val="231F20"/>
              </a:buClr>
              <a:buSzPts val="1200"/>
              <a:tabLst>
                <a:tab pos="608330" algn="l"/>
              </a:tabLst>
            </a:pPr>
            <a:r>
              <a:rPr lang="en-US" sz="36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600" u="none" strike="noStrike" spc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Chúng tôi đi đến đâu, rừng rào rào chuyển động đến đấy.</a:t>
            </a:r>
            <a:endParaRPr lang="en-US" sz="3600" u="none" strike="noStrike" spc="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vi-VN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Theo NGUYỄN PHAN HÁCH</a:t>
            </a:r>
            <a:endParaRPr lang="en-US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indent="-228600" algn="just">
              <a:buAutoNum type="alphaLcParenR" startAt="3"/>
            </a:pPr>
            <a:r>
              <a:rPr lang="en-US" sz="3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Lúa gạo quý vì ta phải đổ bao mồ hôi mới làm ra được. </a:t>
            </a:r>
            <a:endParaRPr lang="en-US" sz="36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/>
            <a:r>
              <a:rPr lang="vi-VN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TRỊNH MẠNH</a:t>
            </a:r>
          </a:p>
          <a:p>
            <a:pPr algn="just"/>
            <a:r>
              <a:rPr lang="vi-VN" sz="36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d)	Mây đen đang ùn ùn kéo đến: mưa sắp xuống rồi.</a:t>
            </a:r>
          </a:p>
          <a:p>
            <a:pPr algn="r"/>
            <a:r>
              <a:rPr lang="vi-VN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THÁI AN</a:t>
            </a:r>
          </a:p>
          <a:p>
            <a:pPr algn="just"/>
            <a:endParaRPr lang="en-US" sz="12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9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3875" y="4933667"/>
            <a:ext cx="7280934" cy="739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Vòng</a:t>
            </a:r>
            <a:r>
              <a:rPr lang="en-US" sz="3100" b="1" dirty="0">
                <a:latin typeface="+mj-lt"/>
                <a:ea typeface="+mj-ea"/>
                <a:cs typeface="+mj-cs"/>
              </a:rPr>
              <a:t> 1.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Vòng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chuyên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gia</a:t>
            </a:r>
            <a:endParaRPr lang="en-US" sz="31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A1C0A-D4CA-C4CB-69CA-A75B83C8EE56}"/>
              </a:ext>
            </a:extLst>
          </p:cNvPr>
          <p:cNvSpPr txBox="1"/>
          <p:nvPr/>
        </p:nvSpPr>
        <p:spPr>
          <a:xfrm>
            <a:off x="1267637" y="5627020"/>
            <a:ext cx="6213410" cy="336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/>
              <a:t>Lớp</a:t>
            </a:r>
            <a:r>
              <a:rPr lang="en-US" sz="2400" dirty="0"/>
              <a:t> chia </a:t>
            </a:r>
            <a:r>
              <a:rPr lang="en-US" sz="2400" dirty="0" err="1"/>
              <a:t>thành</a:t>
            </a:r>
            <a:r>
              <a:rPr lang="en-US" sz="2400" dirty="0"/>
              <a:t> 4 </a:t>
            </a:r>
            <a:r>
              <a:rPr lang="en-US" sz="2400" dirty="0" err="1"/>
              <a:t>nhóm</a:t>
            </a:r>
            <a:endParaRPr lang="en-US" sz="2400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,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1 </a:t>
            </a:r>
            <a:r>
              <a:rPr lang="en-US" sz="2400" dirty="0" err="1"/>
              <a:t>phần</a:t>
            </a:r>
            <a:r>
              <a:rPr lang="en-US" sz="2400" dirty="0"/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6795029-8356-AC34-D8CF-4EBEEC09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728" y="4940492"/>
            <a:ext cx="2132931" cy="232252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48A4BF7-6B6A-4E94-B790-E56BF4A0B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86481" y="4933667"/>
            <a:ext cx="2132931" cy="232252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8CDB0C69-B509-21E5-3049-AD5EEF68C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2990" y="-482762"/>
            <a:ext cx="2132931" cy="170196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82B3DCF-B0E0-96FE-CE7B-CE69312B7AD1}"/>
              </a:ext>
            </a:extLst>
          </p:cNvPr>
          <p:cNvSpPr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5-Point Star 4">
            <a:extLst>
              <a:ext uri="{FF2B5EF4-FFF2-40B4-BE49-F238E27FC236}">
                <a16:creationId xmlns:a16="http://schemas.microsoft.com/office/drawing/2014/main" id="{3924C323-A723-4AB0-29F0-FB853BBC602E}"/>
              </a:ext>
            </a:extLst>
          </p:cNvPr>
          <p:cNvSpPr/>
          <p:nvPr/>
        </p:nvSpPr>
        <p:spPr>
          <a:xfrm>
            <a:off x="1191659" y="1384341"/>
            <a:ext cx="570016" cy="552203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5-Point Star 5">
            <a:extLst>
              <a:ext uri="{FF2B5EF4-FFF2-40B4-BE49-F238E27FC236}">
                <a16:creationId xmlns:a16="http://schemas.microsoft.com/office/drawing/2014/main" id="{AC2FB2CC-AD80-A2BD-9C14-4D9EDC6B275F}"/>
              </a:ext>
            </a:extLst>
          </p:cNvPr>
          <p:cNvSpPr/>
          <p:nvPr/>
        </p:nvSpPr>
        <p:spPr>
          <a:xfrm>
            <a:off x="442649" y="1384341"/>
            <a:ext cx="570016" cy="552203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B87B3E-2A47-015D-1AE4-0F235BCADB79}"/>
              </a:ext>
            </a:extLst>
          </p:cNvPr>
          <p:cNvGrpSpPr/>
          <p:nvPr/>
        </p:nvGrpSpPr>
        <p:grpSpPr>
          <a:xfrm>
            <a:off x="442649" y="1936543"/>
            <a:ext cx="1278082" cy="552203"/>
            <a:chOff x="867885" y="3158835"/>
            <a:chExt cx="1704109" cy="736270"/>
          </a:xfrm>
        </p:grpSpPr>
        <p:sp>
          <p:nvSpPr>
            <p:cNvPr id="14" name="5-Point Star 3">
              <a:extLst>
                <a:ext uri="{FF2B5EF4-FFF2-40B4-BE49-F238E27FC236}">
                  <a16:creationId xmlns:a16="http://schemas.microsoft.com/office/drawing/2014/main" id="{30725C21-3F46-05A6-BC44-4579E041BC91}"/>
                </a:ext>
              </a:extLst>
            </p:cNvPr>
            <p:cNvSpPr/>
            <p:nvPr/>
          </p:nvSpPr>
          <p:spPr>
            <a:xfrm>
              <a:off x="1811973" y="3158835"/>
              <a:ext cx="760021" cy="73627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5-Point Star 6">
              <a:extLst>
                <a:ext uri="{FF2B5EF4-FFF2-40B4-BE49-F238E27FC236}">
                  <a16:creationId xmlns:a16="http://schemas.microsoft.com/office/drawing/2014/main" id="{982AB6D5-B545-11CC-1AB4-57F0F3D7BE95}"/>
                </a:ext>
              </a:extLst>
            </p:cNvPr>
            <p:cNvSpPr/>
            <p:nvPr/>
          </p:nvSpPr>
          <p:spPr>
            <a:xfrm>
              <a:off x="867885" y="3158835"/>
              <a:ext cx="760021" cy="73627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5-Point Star 52">
            <a:extLst>
              <a:ext uri="{FF2B5EF4-FFF2-40B4-BE49-F238E27FC236}">
                <a16:creationId xmlns:a16="http://schemas.microsoft.com/office/drawing/2014/main" id="{F6A93257-7EFC-2D99-DFB7-DCE17F5CE0CA}"/>
              </a:ext>
            </a:extLst>
          </p:cNvPr>
          <p:cNvSpPr/>
          <p:nvPr/>
        </p:nvSpPr>
        <p:spPr>
          <a:xfrm>
            <a:off x="1163427" y="3414666"/>
            <a:ext cx="570016" cy="552203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B488EA-FAF9-A803-6DD6-AFC4045A0C47}"/>
              </a:ext>
            </a:extLst>
          </p:cNvPr>
          <p:cNvGrpSpPr/>
          <p:nvPr/>
        </p:nvGrpSpPr>
        <p:grpSpPr>
          <a:xfrm>
            <a:off x="414724" y="2655646"/>
            <a:ext cx="1278082" cy="552203"/>
            <a:chOff x="959919" y="4870861"/>
            <a:chExt cx="1704109" cy="736270"/>
          </a:xfrm>
          <a:solidFill>
            <a:srgbClr val="FFFF00"/>
          </a:solidFill>
        </p:grpSpPr>
        <p:sp>
          <p:nvSpPr>
            <p:cNvPr id="20" name="5-Point Star 53">
              <a:extLst>
                <a:ext uri="{FF2B5EF4-FFF2-40B4-BE49-F238E27FC236}">
                  <a16:creationId xmlns:a16="http://schemas.microsoft.com/office/drawing/2014/main" id="{85AD06AC-4CBA-E3DB-E035-13F642B8C3C3}"/>
                </a:ext>
              </a:extLst>
            </p:cNvPr>
            <p:cNvSpPr/>
            <p:nvPr/>
          </p:nvSpPr>
          <p:spPr>
            <a:xfrm>
              <a:off x="1904007" y="4870861"/>
              <a:ext cx="760021" cy="736270"/>
            </a:xfrm>
            <a:prstGeom prst="star5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5-Point Star 54">
              <a:extLst>
                <a:ext uri="{FF2B5EF4-FFF2-40B4-BE49-F238E27FC236}">
                  <a16:creationId xmlns:a16="http://schemas.microsoft.com/office/drawing/2014/main" id="{424B2715-2D41-E994-ED60-28AB388F89A6}"/>
                </a:ext>
              </a:extLst>
            </p:cNvPr>
            <p:cNvSpPr/>
            <p:nvPr/>
          </p:nvSpPr>
          <p:spPr>
            <a:xfrm>
              <a:off x="959919" y="4870861"/>
              <a:ext cx="760021" cy="736270"/>
            </a:xfrm>
            <a:prstGeom prst="star5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5-Point Star 55">
            <a:extLst>
              <a:ext uri="{FF2B5EF4-FFF2-40B4-BE49-F238E27FC236}">
                <a16:creationId xmlns:a16="http://schemas.microsoft.com/office/drawing/2014/main" id="{35172BBD-2CC1-CDBD-7288-DDF41FF0BCC4}"/>
              </a:ext>
            </a:extLst>
          </p:cNvPr>
          <p:cNvSpPr/>
          <p:nvPr/>
        </p:nvSpPr>
        <p:spPr>
          <a:xfrm>
            <a:off x="442649" y="3396276"/>
            <a:ext cx="570016" cy="552203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186A28-3BBE-4D2D-3B1B-2563923A51FF}"/>
              </a:ext>
            </a:extLst>
          </p:cNvPr>
          <p:cNvGrpSpPr/>
          <p:nvPr/>
        </p:nvGrpSpPr>
        <p:grpSpPr>
          <a:xfrm>
            <a:off x="2816972" y="1384341"/>
            <a:ext cx="1278082" cy="1104405"/>
            <a:chOff x="878774" y="1217220"/>
            <a:chExt cx="1704109" cy="1472540"/>
          </a:xfrm>
        </p:grpSpPr>
        <p:sp>
          <p:nvSpPr>
            <p:cNvPr id="26" name="5-Point Star 58">
              <a:extLst>
                <a:ext uri="{FF2B5EF4-FFF2-40B4-BE49-F238E27FC236}">
                  <a16:creationId xmlns:a16="http://schemas.microsoft.com/office/drawing/2014/main" id="{FC9CAE99-D13F-FE00-9E04-17BD379E2C13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5-Point Star 59">
              <a:extLst>
                <a:ext uri="{FF2B5EF4-FFF2-40B4-BE49-F238E27FC236}">
                  <a16:creationId xmlns:a16="http://schemas.microsoft.com/office/drawing/2014/main" id="{5C62181B-03D3-16EA-6E3E-99A412A4AEDB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5-Point Star 60">
              <a:extLst>
                <a:ext uri="{FF2B5EF4-FFF2-40B4-BE49-F238E27FC236}">
                  <a16:creationId xmlns:a16="http://schemas.microsoft.com/office/drawing/2014/main" id="{0D2AA2C8-0B90-59E6-E852-AE4788CEC9AC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5-Point Star 61">
              <a:extLst>
                <a:ext uri="{FF2B5EF4-FFF2-40B4-BE49-F238E27FC236}">
                  <a16:creationId xmlns:a16="http://schemas.microsoft.com/office/drawing/2014/main" id="{9F28F320-32A1-341B-C943-408A3A88A586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584D08-DF61-EFD8-4769-2E5A7645AE89}"/>
              </a:ext>
            </a:extLst>
          </p:cNvPr>
          <p:cNvGrpSpPr/>
          <p:nvPr/>
        </p:nvGrpSpPr>
        <p:grpSpPr>
          <a:xfrm>
            <a:off x="2819400" y="2876797"/>
            <a:ext cx="1278082" cy="1104405"/>
            <a:chOff x="878774" y="1217220"/>
            <a:chExt cx="1704109" cy="1472540"/>
          </a:xfrm>
        </p:grpSpPr>
        <p:sp>
          <p:nvSpPr>
            <p:cNvPr id="31" name="5-Point Star 64">
              <a:extLst>
                <a:ext uri="{FF2B5EF4-FFF2-40B4-BE49-F238E27FC236}">
                  <a16:creationId xmlns:a16="http://schemas.microsoft.com/office/drawing/2014/main" id="{15C48442-61C7-CFA8-F943-A3E39CEC40C8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5-Point Star 65">
              <a:extLst>
                <a:ext uri="{FF2B5EF4-FFF2-40B4-BE49-F238E27FC236}">
                  <a16:creationId xmlns:a16="http://schemas.microsoft.com/office/drawing/2014/main" id="{0348F2BC-4303-F55F-66B7-05444A4C2222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5-Point Star 66">
              <a:extLst>
                <a:ext uri="{FF2B5EF4-FFF2-40B4-BE49-F238E27FC236}">
                  <a16:creationId xmlns:a16="http://schemas.microsoft.com/office/drawing/2014/main" id="{CFCA911B-6E17-3C3A-D34C-4F668089EA67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5-Point Star 67">
              <a:extLst>
                <a:ext uri="{FF2B5EF4-FFF2-40B4-BE49-F238E27FC236}">
                  <a16:creationId xmlns:a16="http://schemas.microsoft.com/office/drawing/2014/main" id="{B035231B-103B-D071-986B-B9F054841C1A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A33639-5040-D90E-2BB3-599D3A744DBF}"/>
              </a:ext>
            </a:extLst>
          </p:cNvPr>
          <p:cNvGrpSpPr/>
          <p:nvPr/>
        </p:nvGrpSpPr>
        <p:grpSpPr>
          <a:xfrm>
            <a:off x="4852687" y="2876798"/>
            <a:ext cx="1278082" cy="1104405"/>
            <a:chOff x="878774" y="1217220"/>
            <a:chExt cx="1704109" cy="1472540"/>
          </a:xfrm>
        </p:grpSpPr>
        <p:sp>
          <p:nvSpPr>
            <p:cNvPr id="36" name="5-Point Star 70">
              <a:extLst>
                <a:ext uri="{FF2B5EF4-FFF2-40B4-BE49-F238E27FC236}">
                  <a16:creationId xmlns:a16="http://schemas.microsoft.com/office/drawing/2014/main" id="{E30F994D-FC6E-1B8A-796A-719185A2B23E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5-Point Star 71">
              <a:extLst>
                <a:ext uri="{FF2B5EF4-FFF2-40B4-BE49-F238E27FC236}">
                  <a16:creationId xmlns:a16="http://schemas.microsoft.com/office/drawing/2014/main" id="{FC5697E3-CF78-D8F3-E306-E3CDAB93051C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5-Point Star 72">
              <a:extLst>
                <a:ext uri="{FF2B5EF4-FFF2-40B4-BE49-F238E27FC236}">
                  <a16:creationId xmlns:a16="http://schemas.microsoft.com/office/drawing/2014/main" id="{D37A4E2E-F679-9FB7-077A-606F3F17F6C0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5-Point Star 73">
              <a:extLst>
                <a:ext uri="{FF2B5EF4-FFF2-40B4-BE49-F238E27FC236}">
                  <a16:creationId xmlns:a16="http://schemas.microsoft.com/office/drawing/2014/main" id="{4294C749-A360-02B2-2C04-39A4627D6F40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900514-C5F4-3FF9-77DD-F3B400081A51}"/>
              </a:ext>
            </a:extLst>
          </p:cNvPr>
          <p:cNvGrpSpPr/>
          <p:nvPr/>
        </p:nvGrpSpPr>
        <p:grpSpPr>
          <a:xfrm>
            <a:off x="7091366" y="2899863"/>
            <a:ext cx="1370206" cy="1124877"/>
            <a:chOff x="878774" y="1189924"/>
            <a:chExt cx="1826941" cy="1499836"/>
          </a:xfrm>
        </p:grpSpPr>
        <p:sp>
          <p:nvSpPr>
            <p:cNvPr id="41" name="5-Point Star 76">
              <a:extLst>
                <a:ext uri="{FF2B5EF4-FFF2-40B4-BE49-F238E27FC236}">
                  <a16:creationId xmlns:a16="http://schemas.microsoft.com/office/drawing/2014/main" id="{CF1448D5-08C3-FCCD-DD9A-1ACD90BC552B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5-Point Star 77">
              <a:extLst>
                <a:ext uri="{FF2B5EF4-FFF2-40B4-BE49-F238E27FC236}">
                  <a16:creationId xmlns:a16="http://schemas.microsoft.com/office/drawing/2014/main" id="{9B27BA8B-0140-8A41-A903-6D89C6510B85}"/>
                </a:ext>
              </a:extLst>
            </p:cNvPr>
            <p:cNvSpPr/>
            <p:nvPr/>
          </p:nvSpPr>
          <p:spPr>
            <a:xfrm>
              <a:off x="1945694" y="1189924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5-Point Star 78">
              <a:extLst>
                <a:ext uri="{FF2B5EF4-FFF2-40B4-BE49-F238E27FC236}">
                  <a16:creationId xmlns:a16="http://schemas.microsoft.com/office/drawing/2014/main" id="{5E132A89-08DF-0F55-199D-C8396B8D7674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5-Point Star 79">
              <a:extLst>
                <a:ext uri="{FF2B5EF4-FFF2-40B4-BE49-F238E27FC236}">
                  <a16:creationId xmlns:a16="http://schemas.microsoft.com/office/drawing/2014/main" id="{B5B76623-E13E-9F57-979F-74E875624F74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95B11A-975A-48AD-5034-42A1936FF244}"/>
              </a:ext>
            </a:extLst>
          </p:cNvPr>
          <p:cNvGrpSpPr/>
          <p:nvPr/>
        </p:nvGrpSpPr>
        <p:grpSpPr>
          <a:xfrm>
            <a:off x="4817221" y="1384341"/>
            <a:ext cx="1278082" cy="1104405"/>
            <a:chOff x="878774" y="1217220"/>
            <a:chExt cx="1704109" cy="1472540"/>
          </a:xfrm>
        </p:grpSpPr>
        <p:sp>
          <p:nvSpPr>
            <p:cNvPr id="46" name="5-Point Star 82">
              <a:extLst>
                <a:ext uri="{FF2B5EF4-FFF2-40B4-BE49-F238E27FC236}">
                  <a16:creationId xmlns:a16="http://schemas.microsoft.com/office/drawing/2014/main" id="{EDD41954-2263-926A-D6F8-714EE6603615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5-Point Star 83">
              <a:extLst>
                <a:ext uri="{FF2B5EF4-FFF2-40B4-BE49-F238E27FC236}">
                  <a16:creationId xmlns:a16="http://schemas.microsoft.com/office/drawing/2014/main" id="{B0A36F21-CEB5-9D24-AB66-6817F858B671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5-Point Star 84">
              <a:extLst>
                <a:ext uri="{FF2B5EF4-FFF2-40B4-BE49-F238E27FC236}">
                  <a16:creationId xmlns:a16="http://schemas.microsoft.com/office/drawing/2014/main" id="{F5D6FE45-4AF9-448D-7A20-7DD9CADB31A9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5-Point Star 85">
              <a:extLst>
                <a:ext uri="{FF2B5EF4-FFF2-40B4-BE49-F238E27FC236}">
                  <a16:creationId xmlns:a16="http://schemas.microsoft.com/office/drawing/2014/main" id="{46BCDF9D-9094-F781-A130-84C2E7562DFF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BE54B1-1584-69B6-0DFC-2FCE2CD3D1F2}"/>
              </a:ext>
            </a:extLst>
          </p:cNvPr>
          <p:cNvGrpSpPr/>
          <p:nvPr/>
        </p:nvGrpSpPr>
        <p:grpSpPr>
          <a:xfrm>
            <a:off x="7112491" y="1407407"/>
            <a:ext cx="1271410" cy="1104405"/>
            <a:chOff x="887670" y="1217220"/>
            <a:chExt cx="1695213" cy="1472540"/>
          </a:xfrm>
        </p:grpSpPr>
        <p:sp>
          <p:nvSpPr>
            <p:cNvPr id="51" name="5-Point Star 88">
              <a:extLst>
                <a:ext uri="{FF2B5EF4-FFF2-40B4-BE49-F238E27FC236}">
                  <a16:creationId xmlns:a16="http://schemas.microsoft.com/office/drawing/2014/main" id="{CA75E73E-B03F-F954-4CAD-0910D800ED0D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5-Point Star 89">
              <a:extLst>
                <a:ext uri="{FF2B5EF4-FFF2-40B4-BE49-F238E27FC236}">
                  <a16:creationId xmlns:a16="http://schemas.microsoft.com/office/drawing/2014/main" id="{644BB3E7-D03F-0D6D-A285-61704A8F1479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5-Point Star 109">
              <a:extLst>
                <a:ext uri="{FF2B5EF4-FFF2-40B4-BE49-F238E27FC236}">
                  <a16:creationId xmlns:a16="http://schemas.microsoft.com/office/drawing/2014/main" id="{A32FA1E9-5324-1499-4AC2-46E9AE5D1AA1}"/>
                </a:ext>
              </a:extLst>
            </p:cNvPr>
            <p:cNvSpPr/>
            <p:nvPr/>
          </p:nvSpPr>
          <p:spPr>
            <a:xfrm>
              <a:off x="887670" y="1217222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5-Point Star 110">
              <a:extLst>
                <a:ext uri="{FF2B5EF4-FFF2-40B4-BE49-F238E27FC236}">
                  <a16:creationId xmlns:a16="http://schemas.microsoft.com/office/drawing/2014/main" id="{27FACA73-4A29-6EA3-A9DF-408463729611}"/>
                </a:ext>
              </a:extLst>
            </p:cNvPr>
            <p:cNvSpPr/>
            <p:nvPr/>
          </p:nvSpPr>
          <p:spPr>
            <a:xfrm>
              <a:off x="887670" y="1924787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54CC2BE1-3A88-C05B-56DE-7BABA3E908EB}"/>
              </a:ext>
            </a:extLst>
          </p:cNvPr>
          <p:cNvSpPr/>
          <p:nvPr/>
        </p:nvSpPr>
        <p:spPr>
          <a:xfrm>
            <a:off x="228600" y="457200"/>
            <a:ext cx="1533075" cy="920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9C90B2E-B32F-3F6C-9FF0-962DCEA5DA96}"/>
              </a:ext>
            </a:extLst>
          </p:cNvPr>
          <p:cNvSpPr/>
          <p:nvPr/>
        </p:nvSpPr>
        <p:spPr>
          <a:xfrm>
            <a:off x="2636242" y="428177"/>
            <a:ext cx="1533075" cy="920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CEC8B73-CD27-4374-C45A-1D9F4EC037D7}"/>
              </a:ext>
            </a:extLst>
          </p:cNvPr>
          <p:cNvSpPr/>
          <p:nvPr/>
        </p:nvSpPr>
        <p:spPr>
          <a:xfrm>
            <a:off x="4620699" y="475552"/>
            <a:ext cx="1533075" cy="920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146CD5E-EFC2-7690-2885-D325A9B3D8F9}"/>
              </a:ext>
            </a:extLst>
          </p:cNvPr>
          <p:cNvSpPr/>
          <p:nvPr/>
        </p:nvSpPr>
        <p:spPr>
          <a:xfrm>
            <a:off x="6894844" y="444100"/>
            <a:ext cx="1533075" cy="920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888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2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53800" y="4811398"/>
            <a:ext cx="1107190" cy="1606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2268487" y="5521723"/>
            <a:ext cx="1107190" cy="16068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30910" y="-395318"/>
            <a:ext cx="1783094" cy="1893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E59D6-CB21-C806-D41F-EBB560836FC6}"/>
              </a:ext>
            </a:extLst>
          </p:cNvPr>
          <p:cNvSpPr txBox="1"/>
          <p:nvPr/>
        </p:nvSpPr>
        <p:spPr>
          <a:xfrm>
            <a:off x="391378" y="551342"/>
            <a:ext cx="803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94">
            <a:extLst>
              <a:ext uri="{FF2B5EF4-FFF2-40B4-BE49-F238E27FC236}">
                <a16:creationId xmlns:a16="http://schemas.microsoft.com/office/drawing/2014/main" id="{DA6BC399-EAA9-F13B-8F4C-66514A7DDCA6}"/>
              </a:ext>
            </a:extLst>
          </p:cNvPr>
          <p:cNvSpPr/>
          <p:nvPr/>
        </p:nvSpPr>
        <p:spPr>
          <a:xfrm>
            <a:off x="556460" y="1322050"/>
            <a:ext cx="8031079" cy="652236"/>
          </a:xfrm>
          <a:prstGeom prst="roundRect">
            <a:avLst/>
          </a:prstGeom>
          <a:gradFill flip="none" rotWithShape="1">
            <a:gsLst>
              <a:gs pos="0">
                <a:srgbClr val="FFC000">
                  <a:lumMod val="60000"/>
                  <a:lumOff val="40000"/>
                </a:srgbClr>
              </a:gs>
              <a:gs pos="50000">
                <a:srgbClr val="ED7D31">
                  <a:lumMod val="40000"/>
                  <a:lumOff val="60000"/>
                </a:srgbClr>
              </a:gs>
              <a:gs pos="100000">
                <a:srgbClr val="FFC000">
                  <a:lumMod val="40000"/>
                  <a:lumOff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9" name="5-Point Star 4">
            <a:extLst>
              <a:ext uri="{FF2B5EF4-FFF2-40B4-BE49-F238E27FC236}">
                <a16:creationId xmlns:a16="http://schemas.microsoft.com/office/drawing/2014/main" id="{114206DF-3ADA-2940-579B-2567BCFB4E7F}"/>
              </a:ext>
            </a:extLst>
          </p:cNvPr>
          <p:cNvSpPr/>
          <p:nvPr/>
        </p:nvSpPr>
        <p:spPr>
          <a:xfrm>
            <a:off x="1395297" y="4015534"/>
            <a:ext cx="570016" cy="552203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5-Point Star 5">
            <a:extLst>
              <a:ext uri="{FF2B5EF4-FFF2-40B4-BE49-F238E27FC236}">
                <a16:creationId xmlns:a16="http://schemas.microsoft.com/office/drawing/2014/main" id="{09AE723C-1D9F-F351-DCC2-25353CD7CE31}"/>
              </a:ext>
            </a:extLst>
          </p:cNvPr>
          <p:cNvSpPr/>
          <p:nvPr/>
        </p:nvSpPr>
        <p:spPr>
          <a:xfrm>
            <a:off x="646287" y="4015534"/>
            <a:ext cx="570016" cy="552203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616F75C-B16C-F1DC-4608-6F8A81EC36DD}"/>
              </a:ext>
            </a:extLst>
          </p:cNvPr>
          <p:cNvGrpSpPr/>
          <p:nvPr/>
        </p:nvGrpSpPr>
        <p:grpSpPr>
          <a:xfrm>
            <a:off x="646287" y="4567736"/>
            <a:ext cx="1278082" cy="552203"/>
            <a:chOff x="867885" y="3158835"/>
            <a:chExt cx="1704109" cy="736270"/>
          </a:xfrm>
          <a:solidFill>
            <a:srgbClr val="00B050"/>
          </a:solidFill>
        </p:grpSpPr>
        <p:sp>
          <p:nvSpPr>
            <p:cNvPr id="72" name="5-Point Star 3">
              <a:extLst>
                <a:ext uri="{FF2B5EF4-FFF2-40B4-BE49-F238E27FC236}">
                  <a16:creationId xmlns:a16="http://schemas.microsoft.com/office/drawing/2014/main" id="{30CFF418-2182-FE79-6ED2-5FBA78C136B1}"/>
                </a:ext>
              </a:extLst>
            </p:cNvPr>
            <p:cNvSpPr/>
            <p:nvPr/>
          </p:nvSpPr>
          <p:spPr>
            <a:xfrm>
              <a:off x="1811973" y="3158835"/>
              <a:ext cx="760021" cy="736270"/>
            </a:xfrm>
            <a:prstGeom prst="star5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5-Point Star 6">
              <a:extLst>
                <a:ext uri="{FF2B5EF4-FFF2-40B4-BE49-F238E27FC236}">
                  <a16:creationId xmlns:a16="http://schemas.microsoft.com/office/drawing/2014/main" id="{F29AF9BC-1107-44BF-AE67-FB4DBE452BD6}"/>
                </a:ext>
              </a:extLst>
            </p:cNvPr>
            <p:cNvSpPr/>
            <p:nvPr/>
          </p:nvSpPr>
          <p:spPr>
            <a:xfrm>
              <a:off x="867885" y="3158835"/>
              <a:ext cx="760021" cy="736270"/>
            </a:xfrm>
            <a:prstGeom prst="star5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5-Point Star 52">
            <a:extLst>
              <a:ext uri="{FF2B5EF4-FFF2-40B4-BE49-F238E27FC236}">
                <a16:creationId xmlns:a16="http://schemas.microsoft.com/office/drawing/2014/main" id="{73EDD68B-D803-A480-C169-7EC26C7B165B}"/>
              </a:ext>
            </a:extLst>
          </p:cNvPr>
          <p:cNvSpPr/>
          <p:nvPr/>
        </p:nvSpPr>
        <p:spPr>
          <a:xfrm>
            <a:off x="1367065" y="6045859"/>
            <a:ext cx="570016" cy="552203"/>
          </a:xfrm>
          <a:prstGeom prst="star5">
            <a:avLst/>
          </a:prstGeom>
          <a:solidFill>
            <a:srgbClr val="3333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965ADD-F302-81A6-3F96-3651BD881BCD}"/>
              </a:ext>
            </a:extLst>
          </p:cNvPr>
          <p:cNvGrpSpPr/>
          <p:nvPr/>
        </p:nvGrpSpPr>
        <p:grpSpPr>
          <a:xfrm>
            <a:off x="618362" y="5286839"/>
            <a:ext cx="1278082" cy="552203"/>
            <a:chOff x="959919" y="4870861"/>
            <a:chExt cx="1704109" cy="736270"/>
          </a:xfrm>
          <a:solidFill>
            <a:srgbClr val="FF0000"/>
          </a:solidFill>
        </p:grpSpPr>
        <p:sp>
          <p:nvSpPr>
            <p:cNvPr id="76" name="5-Point Star 53">
              <a:extLst>
                <a:ext uri="{FF2B5EF4-FFF2-40B4-BE49-F238E27FC236}">
                  <a16:creationId xmlns:a16="http://schemas.microsoft.com/office/drawing/2014/main" id="{3F827970-9F45-0031-7052-3D2A346AEF9D}"/>
                </a:ext>
              </a:extLst>
            </p:cNvPr>
            <p:cNvSpPr/>
            <p:nvPr/>
          </p:nvSpPr>
          <p:spPr>
            <a:xfrm>
              <a:off x="1904007" y="4870861"/>
              <a:ext cx="760021" cy="736270"/>
            </a:xfrm>
            <a:prstGeom prst="star5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5-Point Star 54">
              <a:extLst>
                <a:ext uri="{FF2B5EF4-FFF2-40B4-BE49-F238E27FC236}">
                  <a16:creationId xmlns:a16="http://schemas.microsoft.com/office/drawing/2014/main" id="{9FD2BF54-7C11-512D-6F0F-2E496922BDC5}"/>
                </a:ext>
              </a:extLst>
            </p:cNvPr>
            <p:cNvSpPr/>
            <p:nvPr/>
          </p:nvSpPr>
          <p:spPr>
            <a:xfrm>
              <a:off x="959919" y="4870861"/>
              <a:ext cx="760021" cy="736270"/>
            </a:xfrm>
            <a:prstGeom prst="star5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5-Point Star 55">
            <a:extLst>
              <a:ext uri="{FF2B5EF4-FFF2-40B4-BE49-F238E27FC236}">
                <a16:creationId xmlns:a16="http://schemas.microsoft.com/office/drawing/2014/main" id="{FA14E89A-4139-AF45-5789-DE7FDF90E54E}"/>
              </a:ext>
            </a:extLst>
          </p:cNvPr>
          <p:cNvSpPr/>
          <p:nvPr/>
        </p:nvSpPr>
        <p:spPr>
          <a:xfrm>
            <a:off x="646287" y="6027469"/>
            <a:ext cx="570016" cy="552203"/>
          </a:xfrm>
          <a:prstGeom prst="star5">
            <a:avLst/>
          </a:prstGeom>
          <a:solidFill>
            <a:srgbClr val="3333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28522A-C09A-3DE9-766A-04BA03DC9703}"/>
              </a:ext>
            </a:extLst>
          </p:cNvPr>
          <p:cNvGrpSpPr/>
          <p:nvPr/>
        </p:nvGrpSpPr>
        <p:grpSpPr>
          <a:xfrm>
            <a:off x="3020610" y="4015534"/>
            <a:ext cx="1278082" cy="1104405"/>
            <a:chOff x="878774" y="1217220"/>
            <a:chExt cx="1704109" cy="1472540"/>
          </a:xfrm>
        </p:grpSpPr>
        <p:sp>
          <p:nvSpPr>
            <p:cNvPr id="81" name="5-Point Star 58">
              <a:extLst>
                <a:ext uri="{FF2B5EF4-FFF2-40B4-BE49-F238E27FC236}">
                  <a16:creationId xmlns:a16="http://schemas.microsoft.com/office/drawing/2014/main" id="{51BA38CC-2E01-E06A-D751-F534CE409033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5-Point Star 59">
              <a:extLst>
                <a:ext uri="{FF2B5EF4-FFF2-40B4-BE49-F238E27FC236}">
                  <a16:creationId xmlns:a16="http://schemas.microsoft.com/office/drawing/2014/main" id="{C457E953-F58A-FA92-3343-1BB8C2FA5D5D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5-Point Star 60">
              <a:extLst>
                <a:ext uri="{FF2B5EF4-FFF2-40B4-BE49-F238E27FC236}">
                  <a16:creationId xmlns:a16="http://schemas.microsoft.com/office/drawing/2014/main" id="{3B230C60-868F-A048-1C8C-5EF7CF0D1E79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5-Point Star 61">
              <a:extLst>
                <a:ext uri="{FF2B5EF4-FFF2-40B4-BE49-F238E27FC236}">
                  <a16:creationId xmlns:a16="http://schemas.microsoft.com/office/drawing/2014/main" id="{691B5BAE-6DE2-7B34-D0CC-60E942C8111C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6649CA5-58CE-EF1B-36A5-273C6F4FD0CB}"/>
              </a:ext>
            </a:extLst>
          </p:cNvPr>
          <p:cNvGrpSpPr/>
          <p:nvPr/>
        </p:nvGrpSpPr>
        <p:grpSpPr>
          <a:xfrm>
            <a:off x="3023038" y="5507990"/>
            <a:ext cx="1278082" cy="1104405"/>
            <a:chOff x="878774" y="1217220"/>
            <a:chExt cx="1704109" cy="1472540"/>
          </a:xfrm>
        </p:grpSpPr>
        <p:sp>
          <p:nvSpPr>
            <p:cNvPr id="87" name="5-Point Star 64">
              <a:extLst>
                <a:ext uri="{FF2B5EF4-FFF2-40B4-BE49-F238E27FC236}">
                  <a16:creationId xmlns:a16="http://schemas.microsoft.com/office/drawing/2014/main" id="{51C2F522-0885-AFCB-C680-F1EB5C6F276C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5-Point Star 65">
              <a:extLst>
                <a:ext uri="{FF2B5EF4-FFF2-40B4-BE49-F238E27FC236}">
                  <a16:creationId xmlns:a16="http://schemas.microsoft.com/office/drawing/2014/main" id="{3362F5A1-AB62-624C-F12C-2A6350FDEA91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5-Point Star 66">
              <a:extLst>
                <a:ext uri="{FF2B5EF4-FFF2-40B4-BE49-F238E27FC236}">
                  <a16:creationId xmlns:a16="http://schemas.microsoft.com/office/drawing/2014/main" id="{7E2D85FF-8916-FC68-80E4-0F327BCFA9B4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5-Point Star 67">
              <a:extLst>
                <a:ext uri="{FF2B5EF4-FFF2-40B4-BE49-F238E27FC236}">
                  <a16:creationId xmlns:a16="http://schemas.microsoft.com/office/drawing/2014/main" id="{447E937C-ADE1-E837-74FB-695A2A9DB36B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42F645A-2F44-858D-F2F1-9614A316F24E}"/>
              </a:ext>
            </a:extLst>
          </p:cNvPr>
          <p:cNvGrpSpPr/>
          <p:nvPr/>
        </p:nvGrpSpPr>
        <p:grpSpPr>
          <a:xfrm>
            <a:off x="5056325" y="5507991"/>
            <a:ext cx="1278082" cy="1104405"/>
            <a:chOff x="878774" y="1217220"/>
            <a:chExt cx="1704109" cy="1472540"/>
          </a:xfrm>
        </p:grpSpPr>
        <p:sp>
          <p:nvSpPr>
            <p:cNvPr id="93" name="5-Point Star 70">
              <a:extLst>
                <a:ext uri="{FF2B5EF4-FFF2-40B4-BE49-F238E27FC236}">
                  <a16:creationId xmlns:a16="http://schemas.microsoft.com/office/drawing/2014/main" id="{477CE0F3-0434-907A-2240-11A9A1EAAA90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5-Point Star 71">
              <a:extLst>
                <a:ext uri="{FF2B5EF4-FFF2-40B4-BE49-F238E27FC236}">
                  <a16:creationId xmlns:a16="http://schemas.microsoft.com/office/drawing/2014/main" id="{BA98694D-42BE-136E-D8D1-069EDD6C2AC7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5-Point Star 72">
              <a:extLst>
                <a:ext uri="{FF2B5EF4-FFF2-40B4-BE49-F238E27FC236}">
                  <a16:creationId xmlns:a16="http://schemas.microsoft.com/office/drawing/2014/main" id="{0C2D2CE7-BDC8-F7F9-FA27-D51A32FB11C9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5-Point Star 73">
              <a:extLst>
                <a:ext uri="{FF2B5EF4-FFF2-40B4-BE49-F238E27FC236}">
                  <a16:creationId xmlns:a16="http://schemas.microsoft.com/office/drawing/2014/main" id="{6013DD3A-E149-B882-2174-FA532EF557B1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87EF07-7687-CA91-FE80-6226A0C3D069}"/>
              </a:ext>
            </a:extLst>
          </p:cNvPr>
          <p:cNvGrpSpPr/>
          <p:nvPr/>
        </p:nvGrpSpPr>
        <p:grpSpPr>
          <a:xfrm>
            <a:off x="7295004" y="5531056"/>
            <a:ext cx="1370206" cy="1124877"/>
            <a:chOff x="878774" y="1189924"/>
            <a:chExt cx="1826941" cy="1499836"/>
          </a:xfrm>
        </p:grpSpPr>
        <p:sp>
          <p:nvSpPr>
            <p:cNvPr id="99" name="5-Point Star 76">
              <a:extLst>
                <a:ext uri="{FF2B5EF4-FFF2-40B4-BE49-F238E27FC236}">
                  <a16:creationId xmlns:a16="http://schemas.microsoft.com/office/drawing/2014/main" id="{16262474-855C-33B8-ACD5-90A968D8EFD1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5-Point Star 77">
              <a:extLst>
                <a:ext uri="{FF2B5EF4-FFF2-40B4-BE49-F238E27FC236}">
                  <a16:creationId xmlns:a16="http://schemas.microsoft.com/office/drawing/2014/main" id="{C692BBBA-804F-EC93-4F80-1137B69BCAF7}"/>
                </a:ext>
              </a:extLst>
            </p:cNvPr>
            <p:cNvSpPr/>
            <p:nvPr/>
          </p:nvSpPr>
          <p:spPr>
            <a:xfrm>
              <a:off x="1945694" y="1189924"/>
              <a:ext cx="760021" cy="73627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5-Point Star 78">
              <a:extLst>
                <a:ext uri="{FF2B5EF4-FFF2-40B4-BE49-F238E27FC236}">
                  <a16:creationId xmlns:a16="http://schemas.microsoft.com/office/drawing/2014/main" id="{CA5CEB05-9A58-288A-359E-A3947C2090DE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5-Point Star 79">
              <a:extLst>
                <a:ext uri="{FF2B5EF4-FFF2-40B4-BE49-F238E27FC236}">
                  <a16:creationId xmlns:a16="http://schemas.microsoft.com/office/drawing/2014/main" id="{23553636-ECC7-0558-CD47-DDEB35CC730D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39BAE77-3BB7-6C23-ECCA-C434A02CA476}"/>
              </a:ext>
            </a:extLst>
          </p:cNvPr>
          <p:cNvGrpSpPr/>
          <p:nvPr/>
        </p:nvGrpSpPr>
        <p:grpSpPr>
          <a:xfrm>
            <a:off x="5020859" y="4015534"/>
            <a:ext cx="1278082" cy="1104405"/>
            <a:chOff x="878774" y="1217220"/>
            <a:chExt cx="1704109" cy="1472540"/>
          </a:xfrm>
        </p:grpSpPr>
        <p:sp>
          <p:nvSpPr>
            <p:cNvPr id="105" name="5-Point Star 82">
              <a:extLst>
                <a:ext uri="{FF2B5EF4-FFF2-40B4-BE49-F238E27FC236}">
                  <a16:creationId xmlns:a16="http://schemas.microsoft.com/office/drawing/2014/main" id="{F1E44766-1C78-16A6-3931-26380850D4E0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5-Point Star 83">
              <a:extLst>
                <a:ext uri="{FF2B5EF4-FFF2-40B4-BE49-F238E27FC236}">
                  <a16:creationId xmlns:a16="http://schemas.microsoft.com/office/drawing/2014/main" id="{66AEB6B4-02A6-BEF1-5E3B-5D1F96918A12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5-Point Star 84">
              <a:extLst>
                <a:ext uri="{FF2B5EF4-FFF2-40B4-BE49-F238E27FC236}">
                  <a16:creationId xmlns:a16="http://schemas.microsoft.com/office/drawing/2014/main" id="{982B4557-3AF2-02A0-AA60-F698651194AB}"/>
                </a:ext>
              </a:extLst>
            </p:cNvPr>
            <p:cNvSpPr/>
            <p:nvPr/>
          </p:nvSpPr>
          <p:spPr>
            <a:xfrm>
              <a:off x="878774" y="1217220"/>
              <a:ext cx="760021" cy="736270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5-Point Star 85">
              <a:extLst>
                <a:ext uri="{FF2B5EF4-FFF2-40B4-BE49-F238E27FC236}">
                  <a16:creationId xmlns:a16="http://schemas.microsoft.com/office/drawing/2014/main" id="{F4464D85-A6B2-FBA4-9276-75A8AC342823}"/>
                </a:ext>
              </a:extLst>
            </p:cNvPr>
            <p:cNvSpPr/>
            <p:nvPr/>
          </p:nvSpPr>
          <p:spPr>
            <a:xfrm>
              <a:off x="878774" y="1953490"/>
              <a:ext cx="760021" cy="736270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534E006-C768-822C-9103-46CB6C5B65D5}"/>
              </a:ext>
            </a:extLst>
          </p:cNvPr>
          <p:cNvGrpSpPr/>
          <p:nvPr/>
        </p:nvGrpSpPr>
        <p:grpSpPr>
          <a:xfrm>
            <a:off x="7316129" y="4038600"/>
            <a:ext cx="1271410" cy="1104405"/>
            <a:chOff x="887670" y="1217220"/>
            <a:chExt cx="1695213" cy="1472540"/>
          </a:xfrm>
        </p:grpSpPr>
        <p:sp>
          <p:nvSpPr>
            <p:cNvPr id="111" name="5-Point Star 88">
              <a:extLst>
                <a:ext uri="{FF2B5EF4-FFF2-40B4-BE49-F238E27FC236}">
                  <a16:creationId xmlns:a16="http://schemas.microsoft.com/office/drawing/2014/main" id="{1919FADB-F153-8A05-1780-3A8DA3FB5B93}"/>
                </a:ext>
              </a:extLst>
            </p:cNvPr>
            <p:cNvSpPr/>
            <p:nvPr/>
          </p:nvSpPr>
          <p:spPr>
            <a:xfrm>
              <a:off x="1822862" y="1953490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5-Point Star 89">
              <a:extLst>
                <a:ext uri="{FF2B5EF4-FFF2-40B4-BE49-F238E27FC236}">
                  <a16:creationId xmlns:a16="http://schemas.microsoft.com/office/drawing/2014/main" id="{5F85DC83-98B5-7CF9-EEDC-6F3B8B5DB4F8}"/>
                </a:ext>
              </a:extLst>
            </p:cNvPr>
            <p:cNvSpPr/>
            <p:nvPr/>
          </p:nvSpPr>
          <p:spPr>
            <a:xfrm>
              <a:off x="1822862" y="1217220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5-Point Star 109">
              <a:extLst>
                <a:ext uri="{FF2B5EF4-FFF2-40B4-BE49-F238E27FC236}">
                  <a16:creationId xmlns:a16="http://schemas.microsoft.com/office/drawing/2014/main" id="{11DA6BA0-C7FA-15DD-76B8-5F92D4DFAA0F}"/>
                </a:ext>
              </a:extLst>
            </p:cNvPr>
            <p:cNvSpPr/>
            <p:nvPr/>
          </p:nvSpPr>
          <p:spPr>
            <a:xfrm>
              <a:off x="887670" y="1217222"/>
              <a:ext cx="760021" cy="736270"/>
            </a:xfrm>
            <a:prstGeom prst="star5">
              <a:avLst/>
            </a:prstGeom>
            <a:solidFill>
              <a:srgbClr val="3333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5-Point Star 110">
              <a:extLst>
                <a:ext uri="{FF2B5EF4-FFF2-40B4-BE49-F238E27FC236}">
                  <a16:creationId xmlns:a16="http://schemas.microsoft.com/office/drawing/2014/main" id="{3EA10D3A-C387-FD05-8F7E-81AB5186AFF1}"/>
                </a:ext>
              </a:extLst>
            </p:cNvPr>
            <p:cNvSpPr/>
            <p:nvPr/>
          </p:nvSpPr>
          <p:spPr>
            <a:xfrm>
              <a:off x="887670" y="1924787"/>
              <a:ext cx="760021" cy="736270"/>
            </a:xfrm>
            <a:prstGeom prst="star5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3C04309B-79A2-D691-6C3F-AF4D10A88BDC}"/>
              </a:ext>
            </a:extLst>
          </p:cNvPr>
          <p:cNvSpPr/>
          <p:nvPr/>
        </p:nvSpPr>
        <p:spPr>
          <a:xfrm>
            <a:off x="432238" y="2982488"/>
            <a:ext cx="1533075" cy="920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F7956D-5F3B-29D1-F8D3-B7F94B757052}"/>
              </a:ext>
            </a:extLst>
          </p:cNvPr>
          <p:cNvSpPr/>
          <p:nvPr/>
        </p:nvSpPr>
        <p:spPr>
          <a:xfrm>
            <a:off x="2839880" y="2953465"/>
            <a:ext cx="1533075" cy="920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3E4507A-5F6C-E60E-33C6-A8A527EC6E42}"/>
              </a:ext>
            </a:extLst>
          </p:cNvPr>
          <p:cNvSpPr/>
          <p:nvPr/>
        </p:nvSpPr>
        <p:spPr>
          <a:xfrm>
            <a:off x="4824337" y="3000840"/>
            <a:ext cx="1533075" cy="920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96A8FD-95D7-9071-CDBE-64BCF48C0AE8}"/>
              </a:ext>
            </a:extLst>
          </p:cNvPr>
          <p:cNvSpPr/>
          <p:nvPr/>
        </p:nvSpPr>
        <p:spPr>
          <a:xfrm>
            <a:off x="7098482" y="2969388"/>
            <a:ext cx="1533075" cy="9203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3985297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ity Lesson Plan by Slidesgo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EB7E7C"/>
      </a:accent1>
      <a:accent2>
        <a:srgbClr val="B3C4B9"/>
      </a:accent2>
      <a:accent3>
        <a:srgbClr val="E7AE5D"/>
      </a:accent3>
      <a:accent4>
        <a:srgbClr val="828D87"/>
      </a:accent4>
      <a:accent5>
        <a:srgbClr val="E89F88"/>
      </a:accent5>
      <a:accent6>
        <a:srgbClr val="FFD1B6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875</Words>
  <Application>Microsoft Office PowerPoint</Application>
  <PresentationFormat>On-screen Show (4:3)</PresentationFormat>
  <Paragraphs>118</Paragraphs>
  <Slides>15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.VnBodoniH</vt:lpstr>
      <vt:lpstr>.VnTime</vt:lpstr>
      <vt:lpstr>Arial</vt:lpstr>
      <vt:lpstr>Baloo 2</vt:lpstr>
      <vt:lpstr>Calibri</vt:lpstr>
      <vt:lpstr>Handlee</vt:lpstr>
      <vt:lpstr>Times New Roman</vt:lpstr>
      <vt:lpstr>VNI-Times</vt:lpstr>
      <vt:lpstr>Office Theme</vt:lpstr>
      <vt:lpstr>1_Trity Lesson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CÔNG NGHỆ PDC</cp:lastModifiedBy>
  <cp:revision>45</cp:revision>
  <dcterms:created xsi:type="dcterms:W3CDTF">2022-08-29T20:21:49Z</dcterms:created>
  <dcterms:modified xsi:type="dcterms:W3CDTF">2024-07-02T09:34:26Z</dcterms:modified>
</cp:coreProperties>
</file>