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27" r:id="rId2"/>
    <p:sldId id="427" r:id="rId3"/>
    <p:sldId id="447" r:id="rId4"/>
    <p:sldId id="450" r:id="rId5"/>
    <p:sldId id="451" r:id="rId6"/>
    <p:sldId id="452" r:id="rId7"/>
    <p:sldId id="453" r:id="rId8"/>
    <p:sldId id="454" r:id="rId9"/>
    <p:sldId id="455" r:id="rId10"/>
    <p:sldId id="456" r:id="rId11"/>
    <p:sldId id="457" r:id="rId12"/>
    <p:sldId id="459" r:id="rId13"/>
    <p:sldId id="463" r:id="rId14"/>
    <p:sldId id="461" r:id="rId15"/>
    <p:sldId id="340" r:id="rId16"/>
  </p:sldIdLst>
  <p:sldSz cx="16276638" cy="9144000"/>
  <p:notesSz cx="6858000" cy="9144000"/>
  <p:custDataLst>
    <p:tags r:id="rId18"/>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C5F3F3"/>
    <a:srgbClr val="FF0066"/>
    <a:srgbClr val="FF7C80"/>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p:scale>
          <a:sx n="61" d="100"/>
          <a:sy n="61" d="100"/>
        </p:scale>
        <p:origin x="-192" y="72"/>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15</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smtClean="0"/>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smtClean="0"/>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smtClean="0"/>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smtClean="0"/>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smtClean="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9.gi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9.gif"/></Relationships>
</file>

<file path=ppt/slides/_rels/slide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9.gif"/></Relationships>
</file>

<file path=ppt/slides/_rels/slide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9.gif"/></Relationships>
</file>

<file path=ppt/slides/_rels/slide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9.gif"/></Relationships>
</file>

<file path=ppt/slides/_rels/slide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9.gif"/></Relationships>
</file>

<file path=ppt/slides/_rels/slide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9.gif"/></Relationships>
</file>

<file path=ppt/slides/_rels/slide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9.gif"/></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r>
              <a:rPr lang="en-US" altLang="en-US" sz="3500" b="1" smtClean="0">
                <a:solidFill>
                  <a:srgbClr val="FF0066"/>
                </a:solidFill>
                <a:latin typeface="Times New Roman" pitchFamily="18" charset="0"/>
              </a:rPr>
              <a:t>……</a:t>
            </a:r>
            <a:endParaRPr lang="en-US" altLang="en-US" sz="3500" b="1">
              <a:solidFill>
                <a:srgbClr val="FF0066"/>
              </a:solidFill>
              <a:latin typeface="Times New Roman" pitchFamily="18" charset="0"/>
            </a:endParaRP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783822" y="4343401"/>
            <a:ext cx="109286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KỲ(T3)</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a:t>
            </a:r>
            <a:r>
              <a:rPr lang="en-US" sz="6000" b="1" smtClean="0">
                <a:solidFill>
                  <a:srgbClr val="0000CC"/>
                </a:solidFill>
                <a:effectLst>
                  <a:outerShdw blurRad="38100" dist="38100" dir="2700000" algn="tl">
                    <a:srgbClr val="000000">
                      <a:alpha val="43137"/>
                    </a:srgbClr>
                  </a:outerShdw>
                </a:effectLst>
                <a:latin typeface="Times New Roman" pitchFamily="18" charset="0"/>
              </a:rPr>
              <a:t>CÔ</a:t>
            </a:r>
          </a:p>
          <a:p>
            <a:pPr algn="ctr" eaLnBrk="1" hangingPunct="1">
              <a:spcBef>
                <a:spcPts val="0"/>
              </a:spcBef>
              <a:defRPr/>
            </a:pPr>
            <a:r>
              <a:rPr lang="en-US" sz="6000" b="1" smtClean="0">
                <a:solidFill>
                  <a:srgbClr val="0000CC"/>
                </a:solidFill>
                <a:effectLst>
                  <a:outerShdw blurRad="38100" dist="38100" dir="2700000" algn="tl">
                    <a:srgbClr val="000000">
                      <a:alpha val="43137"/>
                    </a:srgbClr>
                  </a:outerShdw>
                </a:effectLst>
                <a:latin typeface="Times New Roman" pitchFamily="18" charset="0"/>
              </a:rPr>
              <a:t>VỀ </a:t>
            </a:r>
            <a:r>
              <a:rPr lang="en-US" sz="6000" b="1">
                <a:solidFill>
                  <a:srgbClr val="0000CC"/>
                </a:solidFill>
                <a:effectLst>
                  <a:outerShdw blurRad="38100" dist="38100" dir="2700000" algn="tl">
                    <a:srgbClr val="000000">
                      <a:alpha val="43137"/>
                    </a:srgbClr>
                  </a:outerShdw>
                </a:effectLst>
                <a:latin typeface="Times New Roman" pitchFamily="18" charset="0"/>
              </a:rPr>
              <a:t>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r>
              <a:rPr lang="en-US" altLang="en-US" sz="2400" b="1" i="1" smtClean="0">
                <a:solidFill>
                  <a:srgbClr val="FF0066"/>
                </a:solidFill>
                <a:latin typeface="Times New Roman" pitchFamily="18" charset="0"/>
              </a:rPr>
              <a:t>:</a:t>
            </a:r>
            <a:endParaRPr lang="en-US" altLang="en-US" sz="2400" b="1" i="1">
              <a:solidFill>
                <a:srgbClr val="FF0066"/>
              </a:solidFill>
              <a:latin typeface="Times New Roman" pitchFamily="18" charset="0"/>
            </a:endParaRP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Oval 125953" descr="3HAND"/>
          <p:cNvSpPr>
            <a:spLocks noChangeArrowheads="1"/>
          </p:cNvSpPr>
          <p:nvPr/>
        </p:nvSpPr>
        <p:spPr bwMode="auto">
          <a:xfrm>
            <a:off x="5400115" y="2794000"/>
            <a:ext cx="5018630" cy="3759200"/>
          </a:xfrm>
          <a:prstGeom prst="ellipse">
            <a:avLst/>
          </a:prstGeom>
          <a:blipFill dpi="0" rotWithShape="1">
            <a:blip r:embed="rId4"/>
            <a:srcRect/>
            <a:stretch>
              <a:fillRect/>
            </a:stretch>
          </a:blipFill>
          <a:ln w="9525">
            <a:solidFill>
              <a:schemeClr val="tx1"/>
            </a:solidFill>
            <a:round/>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endParaRPr lang="vi-VN" altLang="en-US" sz="6400">
              <a:latin typeface="Arial" pitchFamily="34" charset="0"/>
            </a:endParaRPr>
          </a:p>
        </p:txBody>
      </p:sp>
      <p:sp>
        <p:nvSpPr>
          <p:cNvPr id="125955" name="16-Point Star 125954"/>
          <p:cNvSpPr>
            <a:spLocks noChangeArrowheads="1"/>
          </p:cNvSpPr>
          <p:nvPr/>
        </p:nvSpPr>
        <p:spPr bwMode="auto">
          <a:xfrm>
            <a:off x="7147873" y="1090086"/>
            <a:ext cx="2116529"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dirty="0">
                <a:solidFill>
                  <a:srgbClr val="FFFF00"/>
                </a:solidFill>
                <a:latin typeface="Arial" pitchFamily="34" charset="0"/>
              </a:rPr>
              <a:t>0</a:t>
            </a:r>
          </a:p>
        </p:txBody>
      </p:sp>
      <p:sp>
        <p:nvSpPr>
          <p:cNvPr id="125956" name="16-Point Star 125955"/>
          <p:cNvSpPr>
            <a:spLocks noChangeArrowheads="1"/>
          </p:cNvSpPr>
          <p:nvPr/>
        </p:nvSpPr>
        <p:spPr bwMode="auto">
          <a:xfrm>
            <a:off x="9218955" y="170998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1</a:t>
            </a:r>
          </a:p>
        </p:txBody>
      </p:sp>
      <p:sp>
        <p:nvSpPr>
          <p:cNvPr id="125957" name="16-Point Star 125956"/>
          <p:cNvSpPr>
            <a:spLocks noChangeArrowheads="1"/>
          </p:cNvSpPr>
          <p:nvPr/>
        </p:nvSpPr>
        <p:spPr bwMode="auto">
          <a:xfrm>
            <a:off x="10501601" y="3325284"/>
            <a:ext cx="2252166" cy="1602316"/>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dirty="0">
                <a:solidFill>
                  <a:srgbClr val="FFFF00"/>
                </a:solidFill>
                <a:latin typeface="Arial" pitchFamily="34" charset="0"/>
              </a:rPr>
              <a:t>2</a:t>
            </a:r>
          </a:p>
        </p:txBody>
      </p:sp>
      <p:sp>
        <p:nvSpPr>
          <p:cNvPr id="125958" name="16-Point Star 125957"/>
          <p:cNvSpPr>
            <a:spLocks noChangeArrowheads="1"/>
          </p:cNvSpPr>
          <p:nvPr/>
        </p:nvSpPr>
        <p:spPr bwMode="auto">
          <a:xfrm>
            <a:off x="10653156" y="5107517"/>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dirty="0">
                <a:solidFill>
                  <a:srgbClr val="FFFF00"/>
                </a:solidFill>
                <a:latin typeface="Arial" pitchFamily="34" charset="0"/>
              </a:rPr>
              <a:t>3 </a:t>
            </a:r>
          </a:p>
        </p:txBody>
      </p:sp>
      <p:sp>
        <p:nvSpPr>
          <p:cNvPr id="125959" name="16-Point Star 125958"/>
          <p:cNvSpPr>
            <a:spLocks noChangeArrowheads="1"/>
          </p:cNvSpPr>
          <p:nvPr/>
        </p:nvSpPr>
        <p:spPr bwMode="auto">
          <a:xfrm>
            <a:off x="9218954" y="6599695"/>
            <a:ext cx="2116527" cy="15007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endParaRPr lang="en-US" altLang="en-US" sz="3800" b="1" dirty="0">
              <a:solidFill>
                <a:srgbClr val="FFFF00"/>
              </a:solidFill>
              <a:latin typeface="Arial" pitchFamily="34" charset="0"/>
            </a:endParaRPr>
          </a:p>
          <a:p>
            <a:pPr algn="ctr" eaLnBrk="1" hangingPunct="1"/>
            <a:r>
              <a:rPr lang="en-US" altLang="en-US" sz="3800" b="1" dirty="0">
                <a:solidFill>
                  <a:srgbClr val="FFFF00"/>
                </a:solidFill>
                <a:latin typeface="Arial" pitchFamily="34" charset="0"/>
              </a:rPr>
              <a:t>4</a:t>
            </a:r>
          </a:p>
          <a:p>
            <a:pPr algn="ctr" eaLnBrk="1" hangingPunct="1"/>
            <a:endParaRPr lang="en-US" altLang="en-US" sz="3800" b="1" dirty="0">
              <a:solidFill>
                <a:srgbClr val="FFFF00"/>
              </a:solidFill>
              <a:latin typeface="Arial" pitchFamily="34" charset="0"/>
            </a:endParaRPr>
          </a:p>
        </p:txBody>
      </p:sp>
      <p:sp>
        <p:nvSpPr>
          <p:cNvPr id="125960" name="16-Point Star 125959"/>
          <p:cNvSpPr>
            <a:spLocks noChangeArrowheads="1"/>
          </p:cNvSpPr>
          <p:nvPr/>
        </p:nvSpPr>
        <p:spPr bwMode="auto">
          <a:xfrm>
            <a:off x="6707590" y="6770535"/>
            <a:ext cx="2116529" cy="1524000"/>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dirty="0">
                <a:solidFill>
                  <a:srgbClr val="FFFF00"/>
                </a:solidFill>
                <a:latin typeface="Arial" pitchFamily="34" charset="0"/>
              </a:rPr>
              <a:t>5</a:t>
            </a:r>
          </a:p>
        </p:txBody>
      </p:sp>
      <p:sp>
        <p:nvSpPr>
          <p:cNvPr id="125961" name="16-Point Star 125960"/>
          <p:cNvSpPr>
            <a:spLocks noChangeArrowheads="1"/>
          </p:cNvSpPr>
          <p:nvPr/>
        </p:nvSpPr>
        <p:spPr bwMode="auto">
          <a:xfrm>
            <a:off x="4341851" y="6400800"/>
            <a:ext cx="2116527" cy="1524000"/>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dirty="0">
                <a:solidFill>
                  <a:srgbClr val="FFFF00"/>
                </a:solidFill>
                <a:latin typeface="Arial" pitchFamily="34" charset="0"/>
              </a:rPr>
              <a:t>6 </a:t>
            </a:r>
          </a:p>
        </p:txBody>
      </p:sp>
      <p:sp>
        <p:nvSpPr>
          <p:cNvPr id="125962" name="16-Point Star 125961"/>
          <p:cNvSpPr>
            <a:spLocks noChangeArrowheads="1"/>
          </p:cNvSpPr>
          <p:nvPr/>
        </p:nvSpPr>
        <p:spPr bwMode="auto">
          <a:xfrm>
            <a:off x="3256883" y="4551371"/>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dirty="0">
                <a:solidFill>
                  <a:srgbClr val="FFFF00"/>
                </a:solidFill>
                <a:latin typeface="Arial" pitchFamily="34" charset="0"/>
              </a:rPr>
              <a:t>7 </a:t>
            </a:r>
          </a:p>
        </p:txBody>
      </p:sp>
      <p:sp>
        <p:nvSpPr>
          <p:cNvPr id="125963" name="16-Point Star 125962"/>
          <p:cNvSpPr>
            <a:spLocks noChangeArrowheads="1"/>
          </p:cNvSpPr>
          <p:nvPr/>
        </p:nvSpPr>
        <p:spPr bwMode="auto">
          <a:xfrm>
            <a:off x="3718718" y="2794000"/>
            <a:ext cx="2116527" cy="1602316"/>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dirty="0">
                <a:solidFill>
                  <a:srgbClr val="FFFF00"/>
                </a:solidFill>
                <a:latin typeface="Arial" pitchFamily="34" charset="0"/>
              </a:rPr>
              <a:t>8</a:t>
            </a:r>
          </a:p>
        </p:txBody>
      </p:sp>
      <p:sp>
        <p:nvSpPr>
          <p:cNvPr id="125965" name="Explosion 1 125964"/>
          <p:cNvSpPr>
            <a:spLocks noChangeArrowheads="1"/>
          </p:cNvSpPr>
          <p:nvPr/>
        </p:nvSpPr>
        <p:spPr bwMode="auto">
          <a:xfrm>
            <a:off x="5018630" y="2540000"/>
            <a:ext cx="6239378" cy="4775200"/>
          </a:xfrm>
          <a:prstGeom prst="irregularSeal1">
            <a:avLst/>
          </a:prstGeom>
          <a:solidFill>
            <a:srgbClr val="0000FF"/>
          </a:solidFill>
          <a:ln w="952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11400" b="1">
                <a:solidFill>
                  <a:srgbClr val="FFFF00"/>
                </a:solidFill>
                <a:latin typeface="Arial" pitchFamily="34" charset="0"/>
              </a:rPr>
              <a:t>5</a:t>
            </a:r>
          </a:p>
        </p:txBody>
      </p:sp>
      <p:sp>
        <p:nvSpPr>
          <p:cNvPr id="12302" name="Rectangle 1"/>
          <p:cNvSpPr>
            <a:spLocks noChangeArrowheads="1"/>
          </p:cNvSpPr>
          <p:nvPr/>
        </p:nvSpPr>
        <p:spPr bwMode="auto">
          <a:xfrm>
            <a:off x="542555" y="239185"/>
            <a:ext cx="15327167" cy="150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45252" tIns="72626" rIns="145252" bIns="72626">
            <a:spAutoFit/>
          </a:bodyP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eaLnBrk="1" hangingPunct="1"/>
            <a:r>
              <a:rPr lang="en-US" altLang="en-US" sz="4400" b="1" dirty="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Đọc</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bài</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học</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thuộc</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lòng</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Nhớ</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Việt</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Bắc</a:t>
            </a:r>
            <a:r>
              <a:rPr lang="en-US" altLang="en-US" sz="4400" b="1" dirty="0" smtClean="0">
                <a:solidFill>
                  <a:srgbClr val="0000FF"/>
                </a:solidFill>
                <a:latin typeface="Times New Roman" pitchFamily="18" charset="0"/>
                <a:cs typeface="Times New Roman" pitchFamily="18" charset="0"/>
              </a:rPr>
              <a:t> (8 </a:t>
            </a:r>
            <a:r>
              <a:rPr lang="en-US" altLang="en-US" sz="4400" b="1" dirty="0" err="1" smtClean="0">
                <a:solidFill>
                  <a:srgbClr val="0000FF"/>
                </a:solidFill>
                <a:latin typeface="Times New Roman" pitchFamily="18" charset="0"/>
                <a:cs typeface="Times New Roman" pitchFamily="18" charset="0"/>
              </a:rPr>
              <a:t>dòng</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thơ</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đầu</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trang</a:t>
            </a:r>
            <a:r>
              <a:rPr lang="en-US" altLang="en-US" sz="4400" b="1" dirty="0" smtClean="0">
                <a:solidFill>
                  <a:srgbClr val="0000FF"/>
                </a:solidFill>
                <a:latin typeface="Times New Roman" pitchFamily="18" charset="0"/>
                <a:cs typeface="Times New Roman" pitchFamily="18" charset="0"/>
              </a:rPr>
              <a:t> 55)</a:t>
            </a:r>
            <a:endParaRPr lang="en-US" altLang="en-US" sz="4400" b="1" dirty="0">
              <a:solidFill>
                <a:srgbClr val="0000FF"/>
              </a:solidFill>
              <a:latin typeface="Times New Roman" pitchFamily="18" charset="0"/>
              <a:cs typeface="Times New Roman" pitchFamily="18" charset="0"/>
            </a:endParaRPr>
          </a:p>
        </p:txBody>
      </p:sp>
      <p:sp>
        <p:nvSpPr>
          <p:cNvPr id="15" name="16-Point Star 14"/>
          <p:cNvSpPr>
            <a:spLocks noChangeArrowheads="1"/>
          </p:cNvSpPr>
          <p:nvPr/>
        </p:nvSpPr>
        <p:spPr bwMode="auto">
          <a:xfrm>
            <a:off x="4863646" y="12954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9</a:t>
            </a:r>
          </a:p>
        </p:txBody>
      </p:sp>
    </p:spTree>
    <p:extLst>
      <p:ext uri="{BB962C8B-B14F-4D97-AF65-F5344CB8AC3E}">
        <p14:creationId xmlns:p14="http://schemas.microsoft.com/office/powerpoint/2010/main" val="36202313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mph" presetSubtype="2" accel="50000" decel="50000" autoRev="1" fill="hold" nodeType="clickEffect">
                                  <p:stCondLst>
                                    <p:cond delay="0"/>
                                  </p:stCondLst>
                                  <p:childTnLst>
                                    <p:animClr clrSpc="rgb" dir="cw">
                                      <p:cBhvr>
                                        <p:cTn id="6" dur="50" fill="hold"/>
                                        <p:tgtEl>
                                          <p:spTgt spid="125955"/>
                                        </p:tgtEl>
                                        <p:attrNameLst>
                                          <p:attrName>fillcolor</p:attrName>
                                        </p:attrNameLst>
                                      </p:cBhvr>
                                      <p:to>
                                        <a:srgbClr val="0000FF"/>
                                      </p:to>
                                    </p:animClr>
                                    <p:set>
                                      <p:cBhvr>
                                        <p:cTn id="7" dur="50" fill="hold"/>
                                        <p:tgtEl>
                                          <p:spTgt spid="125955"/>
                                        </p:tgtEl>
                                        <p:attrNameLst>
                                          <p:attrName>fill.type</p:attrName>
                                        </p:attrNameLst>
                                      </p:cBhvr>
                                      <p:to>
                                        <p:strVal val="solid"/>
                                      </p:to>
                                    </p:set>
                                    <p:set>
                                      <p:cBhvr>
                                        <p:cTn id="8" dur="50" fill="hold"/>
                                        <p:tgtEl>
                                          <p:spTgt spid="125955"/>
                                        </p:tgtEl>
                                        <p:attrNameLst>
                                          <p:attrName>fill.on</p:attrName>
                                        </p:attrNameLst>
                                      </p:cBhvr>
                                      <p:to>
                                        <p:strVal val="true"/>
                                      </p:to>
                                    </p:set>
                                  </p:childTnLst>
                                  <p:subTnLst>
                                    <p:audio>
                                      <p:cMediaNode>
                                        <p:cTn display="0" masterRel="sameClick">
                                          <p:stCondLst>
                                            <p:cond evt="begin" delay="0">
                                              <p:tn val="5"/>
                                            </p:cond>
                                          </p:stCondLst>
                                          <p:endCondLst>
                                            <p:cond evt="onStopAudio" delay="0">
                                              <p:tgtEl>
                                                <p:sldTgt/>
                                              </p:tgtEl>
                                            </p:cond>
                                          </p:endCondLst>
                                        </p:cTn>
                                        <p:tgtEl>
                                          <p:sndTgt r:embed="rId2" name="hammer.wav"/>
                                        </p:tgtEl>
                                      </p:cMediaNode>
                                    </p:audio>
                                  </p:subTnLst>
                                </p:cTn>
                              </p:par>
                            </p:childTnLst>
                          </p:cTn>
                        </p:par>
                        <p:par>
                          <p:cTn id="9" fill="hold" nodeType="afterGroup">
                            <p:stCondLst>
                              <p:cond delay="100"/>
                            </p:stCondLst>
                            <p:childTnLst>
                              <p:par>
                                <p:cTn id="10" presetID="1" presetClass="emph" presetSubtype="2" accel="50000" decel="50000" autoRev="1" fill="hold" nodeType="afterEffect">
                                  <p:stCondLst>
                                    <p:cond delay="0"/>
                                  </p:stCondLst>
                                  <p:childTnLst>
                                    <p:animClr clrSpc="rgb" dir="cw">
                                      <p:cBhvr>
                                        <p:cTn id="11" dur="50" fill="hold"/>
                                        <p:tgtEl>
                                          <p:spTgt spid="125955"/>
                                        </p:tgtEl>
                                        <p:attrNameLst>
                                          <p:attrName>fillcolor</p:attrName>
                                        </p:attrNameLst>
                                      </p:cBhvr>
                                      <p:to>
                                        <a:srgbClr val="0000FF"/>
                                      </p:to>
                                    </p:animClr>
                                    <p:set>
                                      <p:cBhvr>
                                        <p:cTn id="12" dur="50" fill="hold"/>
                                        <p:tgtEl>
                                          <p:spTgt spid="125955"/>
                                        </p:tgtEl>
                                        <p:attrNameLst>
                                          <p:attrName>fill.type</p:attrName>
                                        </p:attrNameLst>
                                      </p:cBhvr>
                                      <p:to>
                                        <p:strVal val="solid"/>
                                      </p:to>
                                    </p:set>
                                    <p:set>
                                      <p:cBhvr>
                                        <p:cTn id="13" dur="50" fill="hold"/>
                                        <p:tgtEl>
                                          <p:spTgt spid="125955"/>
                                        </p:tgtEl>
                                        <p:attrNameLst>
                                          <p:attrName>fill.on</p:attrName>
                                        </p:attrNameLst>
                                      </p:cBhvr>
                                      <p:to>
                                        <p:strVal val="true"/>
                                      </p:to>
                                    </p:set>
                                  </p:childTnLst>
                                  <p:subTnLst>
                                    <p:audio>
                                      <p:cMediaNode>
                                        <p:cTn display="0" masterRel="sameClick">
                                          <p:stCondLst>
                                            <p:cond evt="begin" delay="0">
                                              <p:tn val="10"/>
                                            </p:cond>
                                          </p:stCondLst>
                                          <p:endCondLst>
                                            <p:cond evt="onStopAudio" delay="0">
                                              <p:tgtEl>
                                                <p:sldTgt/>
                                              </p:tgtEl>
                                            </p:cond>
                                          </p:endCondLst>
                                        </p:cTn>
                                        <p:tgtEl>
                                          <p:sndTgt r:embed="rId2" name="hammer.wav"/>
                                        </p:tgtEl>
                                      </p:cMediaNode>
                                    </p:audio>
                                  </p:subTnLst>
                                </p:cTn>
                              </p:par>
                            </p:childTnLst>
                          </p:cTn>
                        </p:par>
                        <p:par>
                          <p:cTn id="14" fill="hold" nodeType="afterGroup">
                            <p:stCondLst>
                              <p:cond delay="200"/>
                            </p:stCondLst>
                            <p:childTnLst>
                              <p:par>
                                <p:cTn id="15" presetID="1" presetClass="emph" presetSubtype="2" accel="50000" decel="50000" autoRev="1" fill="hold" nodeType="afterEffect">
                                  <p:stCondLst>
                                    <p:cond delay="0"/>
                                  </p:stCondLst>
                                  <p:childTnLst>
                                    <p:animClr clrSpc="rgb" dir="cw">
                                      <p:cBhvr>
                                        <p:cTn id="16" dur="50" fill="hold"/>
                                        <p:tgtEl>
                                          <p:spTgt spid="125956"/>
                                        </p:tgtEl>
                                        <p:attrNameLst>
                                          <p:attrName>fillcolor</p:attrName>
                                        </p:attrNameLst>
                                      </p:cBhvr>
                                      <p:to>
                                        <a:srgbClr val="0000FF"/>
                                      </p:to>
                                    </p:animClr>
                                    <p:set>
                                      <p:cBhvr>
                                        <p:cTn id="17" dur="50" fill="hold"/>
                                        <p:tgtEl>
                                          <p:spTgt spid="125956"/>
                                        </p:tgtEl>
                                        <p:attrNameLst>
                                          <p:attrName>fill.type</p:attrName>
                                        </p:attrNameLst>
                                      </p:cBhvr>
                                      <p:to>
                                        <p:strVal val="solid"/>
                                      </p:to>
                                    </p:set>
                                    <p:set>
                                      <p:cBhvr>
                                        <p:cTn id="18" dur="50" fill="hold"/>
                                        <p:tgtEl>
                                          <p:spTgt spid="125956"/>
                                        </p:tgtEl>
                                        <p:attrNameLst>
                                          <p:attrName>fill.on</p:attrName>
                                        </p:attrNameLst>
                                      </p:cBhvr>
                                      <p:to>
                                        <p:strVal val="true"/>
                                      </p:to>
                                    </p:set>
                                  </p:childTnLst>
                                  <p:subTnLst>
                                    <p:audio>
                                      <p:cMediaNode>
                                        <p:cTn display="0" masterRel="sameClick">
                                          <p:stCondLst>
                                            <p:cond evt="begin" delay="0">
                                              <p:tn val="15"/>
                                            </p:cond>
                                          </p:stCondLst>
                                          <p:endCondLst>
                                            <p:cond evt="onStopAudio" delay="0">
                                              <p:tgtEl>
                                                <p:sldTgt/>
                                              </p:tgtEl>
                                            </p:cond>
                                          </p:endCondLst>
                                        </p:cTn>
                                        <p:tgtEl>
                                          <p:sndTgt r:embed="rId2" name="hammer.wav"/>
                                        </p:tgtEl>
                                      </p:cMediaNode>
                                    </p:audio>
                                  </p:subTnLst>
                                </p:cTn>
                              </p:par>
                            </p:childTnLst>
                          </p:cTn>
                        </p:par>
                        <p:par>
                          <p:cTn id="19" fill="hold" nodeType="afterGroup">
                            <p:stCondLst>
                              <p:cond delay="300"/>
                            </p:stCondLst>
                            <p:childTnLst>
                              <p:par>
                                <p:cTn id="20" presetID="1" presetClass="emph" presetSubtype="2" accel="50000" decel="50000" autoRev="1" fill="hold" nodeType="afterEffect">
                                  <p:stCondLst>
                                    <p:cond delay="0"/>
                                  </p:stCondLst>
                                  <p:childTnLst>
                                    <p:animClr clrSpc="rgb" dir="cw">
                                      <p:cBhvr>
                                        <p:cTn id="21" dur="50" fill="hold"/>
                                        <p:tgtEl>
                                          <p:spTgt spid="125956"/>
                                        </p:tgtEl>
                                        <p:attrNameLst>
                                          <p:attrName>fillcolor</p:attrName>
                                        </p:attrNameLst>
                                      </p:cBhvr>
                                      <p:to>
                                        <a:srgbClr val="0000FF"/>
                                      </p:to>
                                    </p:animClr>
                                    <p:set>
                                      <p:cBhvr>
                                        <p:cTn id="22" dur="50" fill="hold"/>
                                        <p:tgtEl>
                                          <p:spTgt spid="125956"/>
                                        </p:tgtEl>
                                        <p:attrNameLst>
                                          <p:attrName>fill.type</p:attrName>
                                        </p:attrNameLst>
                                      </p:cBhvr>
                                      <p:to>
                                        <p:strVal val="solid"/>
                                      </p:to>
                                    </p:set>
                                    <p:set>
                                      <p:cBhvr>
                                        <p:cTn id="23" dur="50" fill="hold"/>
                                        <p:tgtEl>
                                          <p:spTgt spid="125956"/>
                                        </p:tgtEl>
                                        <p:attrNameLst>
                                          <p:attrName>fill.on</p:attrName>
                                        </p:attrNameLst>
                                      </p:cBhvr>
                                      <p:to>
                                        <p:strVal val="true"/>
                                      </p:to>
                                    </p:set>
                                  </p:childTnLst>
                                  <p:subTnLst>
                                    <p:audio>
                                      <p:cMediaNode>
                                        <p:cTn display="0" masterRel="sameClick">
                                          <p:stCondLst>
                                            <p:cond evt="begin" delay="0">
                                              <p:tn val="20"/>
                                            </p:cond>
                                          </p:stCondLst>
                                          <p:endCondLst>
                                            <p:cond evt="onStopAudio" delay="0">
                                              <p:tgtEl>
                                                <p:sldTgt/>
                                              </p:tgtEl>
                                            </p:cond>
                                          </p:endCondLst>
                                        </p:cTn>
                                        <p:tgtEl>
                                          <p:sndTgt r:embed="rId2" name="hammer.wav"/>
                                        </p:tgtEl>
                                      </p:cMediaNode>
                                    </p:audio>
                                  </p:subTnLst>
                                </p:cTn>
                              </p:par>
                            </p:childTnLst>
                          </p:cTn>
                        </p:par>
                        <p:par>
                          <p:cTn id="24" fill="hold" nodeType="afterGroup">
                            <p:stCondLst>
                              <p:cond delay="400"/>
                            </p:stCondLst>
                            <p:childTnLst>
                              <p:par>
                                <p:cTn id="25" presetID="1" presetClass="emph" presetSubtype="2" accel="50000" decel="50000" autoRev="1" fill="hold" nodeType="afterEffect">
                                  <p:stCondLst>
                                    <p:cond delay="0"/>
                                  </p:stCondLst>
                                  <p:childTnLst>
                                    <p:animClr clrSpc="rgb" dir="cw">
                                      <p:cBhvr>
                                        <p:cTn id="26" dur="50" fill="hold"/>
                                        <p:tgtEl>
                                          <p:spTgt spid="125957"/>
                                        </p:tgtEl>
                                        <p:attrNameLst>
                                          <p:attrName>fillcolor</p:attrName>
                                        </p:attrNameLst>
                                      </p:cBhvr>
                                      <p:to>
                                        <a:srgbClr val="0000FF"/>
                                      </p:to>
                                    </p:animClr>
                                    <p:set>
                                      <p:cBhvr>
                                        <p:cTn id="27" dur="50" fill="hold"/>
                                        <p:tgtEl>
                                          <p:spTgt spid="125957"/>
                                        </p:tgtEl>
                                        <p:attrNameLst>
                                          <p:attrName>fill.type</p:attrName>
                                        </p:attrNameLst>
                                      </p:cBhvr>
                                      <p:to>
                                        <p:strVal val="solid"/>
                                      </p:to>
                                    </p:set>
                                    <p:set>
                                      <p:cBhvr>
                                        <p:cTn id="28" dur="50" fill="hold"/>
                                        <p:tgtEl>
                                          <p:spTgt spid="125957"/>
                                        </p:tgtEl>
                                        <p:attrNameLst>
                                          <p:attrName>fill.on</p:attrName>
                                        </p:attrNameLst>
                                      </p:cBhvr>
                                      <p:to>
                                        <p:strVal val="true"/>
                                      </p:to>
                                    </p:set>
                                  </p:childTnLst>
                                  <p:subTnLst>
                                    <p:audio>
                                      <p:cMediaNode>
                                        <p:cTn display="0" masterRel="sameClick">
                                          <p:stCondLst>
                                            <p:cond evt="begin" delay="0">
                                              <p:tn val="25"/>
                                            </p:cond>
                                          </p:stCondLst>
                                          <p:endCondLst>
                                            <p:cond evt="onStopAudio" delay="0">
                                              <p:tgtEl>
                                                <p:sldTgt/>
                                              </p:tgtEl>
                                            </p:cond>
                                          </p:endCondLst>
                                        </p:cTn>
                                        <p:tgtEl>
                                          <p:sndTgt r:embed="rId2" name="hammer.wav"/>
                                        </p:tgtEl>
                                      </p:cMediaNode>
                                    </p:audio>
                                  </p:subTnLst>
                                </p:cTn>
                              </p:par>
                            </p:childTnLst>
                          </p:cTn>
                        </p:par>
                        <p:par>
                          <p:cTn id="29" fill="hold" nodeType="afterGroup">
                            <p:stCondLst>
                              <p:cond delay="500"/>
                            </p:stCondLst>
                            <p:childTnLst>
                              <p:par>
                                <p:cTn id="30" presetID="1" presetClass="emph" presetSubtype="2" accel="50000" decel="50000" autoRev="1" fill="hold" nodeType="afterEffect">
                                  <p:stCondLst>
                                    <p:cond delay="0"/>
                                  </p:stCondLst>
                                  <p:childTnLst>
                                    <p:animClr clrSpc="rgb" dir="cw">
                                      <p:cBhvr>
                                        <p:cTn id="31" dur="50" fill="hold"/>
                                        <p:tgtEl>
                                          <p:spTgt spid="125957"/>
                                        </p:tgtEl>
                                        <p:attrNameLst>
                                          <p:attrName>fillcolor</p:attrName>
                                        </p:attrNameLst>
                                      </p:cBhvr>
                                      <p:to>
                                        <a:srgbClr val="0000FF"/>
                                      </p:to>
                                    </p:animClr>
                                    <p:set>
                                      <p:cBhvr>
                                        <p:cTn id="32" dur="50" fill="hold"/>
                                        <p:tgtEl>
                                          <p:spTgt spid="125957"/>
                                        </p:tgtEl>
                                        <p:attrNameLst>
                                          <p:attrName>fill.type</p:attrName>
                                        </p:attrNameLst>
                                      </p:cBhvr>
                                      <p:to>
                                        <p:strVal val="solid"/>
                                      </p:to>
                                    </p:set>
                                    <p:set>
                                      <p:cBhvr>
                                        <p:cTn id="33" dur="50" fill="hold"/>
                                        <p:tgtEl>
                                          <p:spTgt spid="125957"/>
                                        </p:tgtEl>
                                        <p:attrNameLst>
                                          <p:attrName>fill.on</p:attrName>
                                        </p:attrNameLst>
                                      </p:cBhvr>
                                      <p:to>
                                        <p:strVal val="true"/>
                                      </p:to>
                                    </p:set>
                                  </p:childTnLst>
                                  <p:subTnLst>
                                    <p:audio>
                                      <p:cMediaNode>
                                        <p:cTn display="0" masterRel="sameClick">
                                          <p:stCondLst>
                                            <p:cond evt="begin" delay="0">
                                              <p:tn val="30"/>
                                            </p:cond>
                                          </p:stCondLst>
                                          <p:endCondLst>
                                            <p:cond evt="onStopAudio" delay="0">
                                              <p:tgtEl>
                                                <p:sldTgt/>
                                              </p:tgtEl>
                                            </p:cond>
                                          </p:endCondLst>
                                        </p:cTn>
                                        <p:tgtEl>
                                          <p:sndTgt r:embed="rId2" name="hammer.wav"/>
                                        </p:tgtEl>
                                      </p:cMediaNode>
                                    </p:audio>
                                  </p:subTnLst>
                                </p:cTn>
                              </p:par>
                            </p:childTnLst>
                          </p:cTn>
                        </p:par>
                        <p:par>
                          <p:cTn id="34" fill="hold" nodeType="afterGroup">
                            <p:stCondLst>
                              <p:cond delay="600"/>
                            </p:stCondLst>
                            <p:childTnLst>
                              <p:par>
                                <p:cTn id="35" presetID="1" presetClass="emph" presetSubtype="2" accel="50000" decel="50000" autoRev="1" fill="hold" nodeType="afterEffect">
                                  <p:stCondLst>
                                    <p:cond delay="0"/>
                                  </p:stCondLst>
                                  <p:childTnLst>
                                    <p:animClr clrSpc="rgb" dir="cw">
                                      <p:cBhvr>
                                        <p:cTn id="36" dur="50" fill="hold"/>
                                        <p:tgtEl>
                                          <p:spTgt spid="125958"/>
                                        </p:tgtEl>
                                        <p:attrNameLst>
                                          <p:attrName>fillcolor</p:attrName>
                                        </p:attrNameLst>
                                      </p:cBhvr>
                                      <p:to>
                                        <a:srgbClr val="0000FF"/>
                                      </p:to>
                                    </p:animClr>
                                    <p:set>
                                      <p:cBhvr>
                                        <p:cTn id="37" dur="50" fill="hold"/>
                                        <p:tgtEl>
                                          <p:spTgt spid="125958"/>
                                        </p:tgtEl>
                                        <p:attrNameLst>
                                          <p:attrName>fill.type</p:attrName>
                                        </p:attrNameLst>
                                      </p:cBhvr>
                                      <p:to>
                                        <p:strVal val="solid"/>
                                      </p:to>
                                    </p:set>
                                    <p:set>
                                      <p:cBhvr>
                                        <p:cTn id="38" dur="50" fill="hold"/>
                                        <p:tgtEl>
                                          <p:spTgt spid="125958"/>
                                        </p:tgtEl>
                                        <p:attrNameLst>
                                          <p:attrName>fill.on</p:attrName>
                                        </p:attrNameLst>
                                      </p:cBhvr>
                                      <p:to>
                                        <p:strVal val="true"/>
                                      </p:to>
                                    </p:set>
                                  </p:childTnLst>
                                  <p:subTnLst>
                                    <p:audio>
                                      <p:cMediaNode>
                                        <p:cTn display="0" masterRel="sameClick">
                                          <p:stCondLst>
                                            <p:cond evt="begin" delay="0">
                                              <p:tn val="35"/>
                                            </p:cond>
                                          </p:stCondLst>
                                          <p:endCondLst>
                                            <p:cond evt="onStopAudio" delay="0">
                                              <p:tgtEl>
                                                <p:sldTgt/>
                                              </p:tgtEl>
                                            </p:cond>
                                          </p:endCondLst>
                                        </p:cTn>
                                        <p:tgtEl>
                                          <p:sndTgt r:embed="rId2" name="hammer.wav"/>
                                        </p:tgtEl>
                                      </p:cMediaNode>
                                    </p:audio>
                                  </p:subTnLst>
                                </p:cTn>
                              </p:par>
                            </p:childTnLst>
                          </p:cTn>
                        </p:par>
                        <p:par>
                          <p:cTn id="39" fill="hold" nodeType="afterGroup">
                            <p:stCondLst>
                              <p:cond delay="700"/>
                            </p:stCondLst>
                            <p:childTnLst>
                              <p:par>
                                <p:cTn id="40" presetID="1" presetClass="emph" presetSubtype="2" accel="50000" decel="50000" autoRev="1" fill="hold" nodeType="afterEffect">
                                  <p:stCondLst>
                                    <p:cond delay="0"/>
                                  </p:stCondLst>
                                  <p:childTnLst>
                                    <p:animClr clrSpc="rgb" dir="cw">
                                      <p:cBhvr>
                                        <p:cTn id="41" dur="50" fill="hold"/>
                                        <p:tgtEl>
                                          <p:spTgt spid="125958"/>
                                        </p:tgtEl>
                                        <p:attrNameLst>
                                          <p:attrName>fillcolor</p:attrName>
                                        </p:attrNameLst>
                                      </p:cBhvr>
                                      <p:to>
                                        <a:srgbClr val="0000FF"/>
                                      </p:to>
                                    </p:animClr>
                                    <p:set>
                                      <p:cBhvr>
                                        <p:cTn id="42" dur="50" fill="hold"/>
                                        <p:tgtEl>
                                          <p:spTgt spid="125958"/>
                                        </p:tgtEl>
                                        <p:attrNameLst>
                                          <p:attrName>fill.type</p:attrName>
                                        </p:attrNameLst>
                                      </p:cBhvr>
                                      <p:to>
                                        <p:strVal val="solid"/>
                                      </p:to>
                                    </p:set>
                                    <p:set>
                                      <p:cBhvr>
                                        <p:cTn id="43" dur="50" fill="hold"/>
                                        <p:tgtEl>
                                          <p:spTgt spid="125958"/>
                                        </p:tgtEl>
                                        <p:attrNameLst>
                                          <p:attrName>fill.on</p:attrName>
                                        </p:attrNameLst>
                                      </p:cBhvr>
                                      <p:to>
                                        <p:strVal val="true"/>
                                      </p:to>
                                    </p:set>
                                  </p:childTnLst>
                                  <p:subTnLst>
                                    <p:audio>
                                      <p:cMediaNode>
                                        <p:cTn display="0" masterRel="sameClick">
                                          <p:stCondLst>
                                            <p:cond evt="begin" delay="0">
                                              <p:tn val="40"/>
                                            </p:cond>
                                          </p:stCondLst>
                                          <p:endCondLst>
                                            <p:cond evt="onStopAudio" delay="0">
                                              <p:tgtEl>
                                                <p:sldTgt/>
                                              </p:tgtEl>
                                            </p:cond>
                                          </p:endCondLst>
                                        </p:cTn>
                                        <p:tgtEl>
                                          <p:sndTgt r:embed="rId2" name="hammer.wav"/>
                                        </p:tgtEl>
                                      </p:cMediaNode>
                                    </p:audio>
                                  </p:subTnLst>
                                </p:cTn>
                              </p:par>
                            </p:childTnLst>
                          </p:cTn>
                        </p:par>
                        <p:par>
                          <p:cTn id="44" fill="hold" nodeType="afterGroup">
                            <p:stCondLst>
                              <p:cond delay="800"/>
                            </p:stCondLst>
                            <p:childTnLst>
                              <p:par>
                                <p:cTn id="45" presetID="1" presetClass="emph" presetSubtype="2" accel="50000" decel="50000" autoRev="1" fill="hold" nodeType="afterEffect">
                                  <p:stCondLst>
                                    <p:cond delay="0"/>
                                  </p:stCondLst>
                                  <p:childTnLst>
                                    <p:animClr clrSpc="rgb" dir="cw">
                                      <p:cBhvr>
                                        <p:cTn id="46" dur="50" fill="hold"/>
                                        <p:tgtEl>
                                          <p:spTgt spid="125959"/>
                                        </p:tgtEl>
                                        <p:attrNameLst>
                                          <p:attrName>fillcolor</p:attrName>
                                        </p:attrNameLst>
                                      </p:cBhvr>
                                      <p:to>
                                        <a:srgbClr val="0000FF"/>
                                      </p:to>
                                    </p:animClr>
                                    <p:set>
                                      <p:cBhvr>
                                        <p:cTn id="47" dur="50" fill="hold"/>
                                        <p:tgtEl>
                                          <p:spTgt spid="125959"/>
                                        </p:tgtEl>
                                        <p:attrNameLst>
                                          <p:attrName>fill.type</p:attrName>
                                        </p:attrNameLst>
                                      </p:cBhvr>
                                      <p:to>
                                        <p:strVal val="solid"/>
                                      </p:to>
                                    </p:set>
                                    <p:set>
                                      <p:cBhvr>
                                        <p:cTn id="48" dur="50" fill="hold"/>
                                        <p:tgtEl>
                                          <p:spTgt spid="125959"/>
                                        </p:tgtEl>
                                        <p:attrNameLst>
                                          <p:attrName>fill.on</p:attrName>
                                        </p:attrNameLst>
                                      </p:cBhvr>
                                      <p:to>
                                        <p:strVal val="true"/>
                                      </p:to>
                                    </p:set>
                                  </p:childTnLst>
                                  <p:subTnLst>
                                    <p:audio>
                                      <p:cMediaNode>
                                        <p:cTn display="0" masterRel="sameClick">
                                          <p:stCondLst>
                                            <p:cond evt="begin" delay="0">
                                              <p:tn val="45"/>
                                            </p:cond>
                                          </p:stCondLst>
                                          <p:endCondLst>
                                            <p:cond evt="onStopAudio" delay="0">
                                              <p:tgtEl>
                                                <p:sldTgt/>
                                              </p:tgtEl>
                                            </p:cond>
                                          </p:endCondLst>
                                        </p:cTn>
                                        <p:tgtEl>
                                          <p:sndTgt r:embed="rId2" name="hammer.wav"/>
                                        </p:tgtEl>
                                      </p:cMediaNode>
                                    </p:audio>
                                  </p:subTnLst>
                                </p:cTn>
                              </p:par>
                            </p:childTnLst>
                          </p:cTn>
                        </p:par>
                        <p:par>
                          <p:cTn id="49" fill="hold" nodeType="afterGroup">
                            <p:stCondLst>
                              <p:cond delay="900"/>
                            </p:stCondLst>
                            <p:childTnLst>
                              <p:par>
                                <p:cTn id="50" presetID="1" presetClass="emph" presetSubtype="2" accel="50000" decel="50000" autoRev="1" fill="hold" nodeType="afterEffect">
                                  <p:stCondLst>
                                    <p:cond delay="0"/>
                                  </p:stCondLst>
                                  <p:childTnLst>
                                    <p:animClr clrSpc="rgb" dir="cw">
                                      <p:cBhvr>
                                        <p:cTn id="51" dur="50" fill="hold"/>
                                        <p:tgtEl>
                                          <p:spTgt spid="125959"/>
                                        </p:tgtEl>
                                        <p:attrNameLst>
                                          <p:attrName>fillcolor</p:attrName>
                                        </p:attrNameLst>
                                      </p:cBhvr>
                                      <p:to>
                                        <a:srgbClr val="0000FF"/>
                                      </p:to>
                                    </p:animClr>
                                    <p:set>
                                      <p:cBhvr>
                                        <p:cTn id="52" dur="50" fill="hold"/>
                                        <p:tgtEl>
                                          <p:spTgt spid="125959"/>
                                        </p:tgtEl>
                                        <p:attrNameLst>
                                          <p:attrName>fill.type</p:attrName>
                                        </p:attrNameLst>
                                      </p:cBhvr>
                                      <p:to>
                                        <p:strVal val="solid"/>
                                      </p:to>
                                    </p:set>
                                    <p:set>
                                      <p:cBhvr>
                                        <p:cTn id="53" dur="50" fill="hold"/>
                                        <p:tgtEl>
                                          <p:spTgt spid="125959"/>
                                        </p:tgtEl>
                                        <p:attrNameLst>
                                          <p:attrName>fill.on</p:attrName>
                                        </p:attrNameLst>
                                      </p:cBhvr>
                                      <p:to>
                                        <p:strVal val="true"/>
                                      </p:to>
                                    </p:set>
                                  </p:childTnLst>
                                  <p:subTnLst>
                                    <p:audio>
                                      <p:cMediaNode>
                                        <p:cTn display="0" masterRel="sameClick">
                                          <p:stCondLst>
                                            <p:cond evt="begin" delay="0">
                                              <p:tn val="50"/>
                                            </p:cond>
                                          </p:stCondLst>
                                          <p:endCondLst>
                                            <p:cond evt="onStopAudio" delay="0">
                                              <p:tgtEl>
                                                <p:sldTgt/>
                                              </p:tgtEl>
                                            </p:cond>
                                          </p:endCondLst>
                                        </p:cTn>
                                        <p:tgtEl>
                                          <p:sndTgt r:embed="rId2" name="hammer.wav"/>
                                        </p:tgtEl>
                                      </p:cMediaNode>
                                    </p:audio>
                                  </p:subTnLst>
                                </p:cTn>
                              </p:par>
                            </p:childTnLst>
                          </p:cTn>
                        </p:par>
                        <p:par>
                          <p:cTn id="54" fill="hold" nodeType="afterGroup">
                            <p:stCondLst>
                              <p:cond delay="1000"/>
                            </p:stCondLst>
                            <p:childTnLst>
                              <p:par>
                                <p:cTn id="55" presetID="1" presetClass="emph" presetSubtype="2" accel="50000" decel="50000" autoRev="1" fill="hold" nodeType="afterEffect">
                                  <p:stCondLst>
                                    <p:cond delay="0"/>
                                  </p:stCondLst>
                                  <p:childTnLst>
                                    <p:animClr clrSpc="rgb" dir="cw">
                                      <p:cBhvr>
                                        <p:cTn id="56" dur="50" fill="hold"/>
                                        <p:tgtEl>
                                          <p:spTgt spid="125960"/>
                                        </p:tgtEl>
                                        <p:attrNameLst>
                                          <p:attrName>fillcolor</p:attrName>
                                        </p:attrNameLst>
                                      </p:cBhvr>
                                      <p:to>
                                        <a:srgbClr val="0000FF"/>
                                      </p:to>
                                    </p:animClr>
                                    <p:set>
                                      <p:cBhvr>
                                        <p:cTn id="57" dur="50" fill="hold"/>
                                        <p:tgtEl>
                                          <p:spTgt spid="125960"/>
                                        </p:tgtEl>
                                        <p:attrNameLst>
                                          <p:attrName>fill.type</p:attrName>
                                        </p:attrNameLst>
                                      </p:cBhvr>
                                      <p:to>
                                        <p:strVal val="solid"/>
                                      </p:to>
                                    </p:set>
                                    <p:set>
                                      <p:cBhvr>
                                        <p:cTn id="58" dur="50" fill="hold"/>
                                        <p:tgtEl>
                                          <p:spTgt spid="125960"/>
                                        </p:tgtEl>
                                        <p:attrNameLst>
                                          <p:attrName>fill.on</p:attrName>
                                        </p:attrNameLst>
                                      </p:cBhvr>
                                      <p:to>
                                        <p:strVal val="true"/>
                                      </p:to>
                                    </p:set>
                                  </p:childTnLst>
                                  <p:subTnLst>
                                    <p:audio>
                                      <p:cMediaNode>
                                        <p:cTn display="0" masterRel="sameClick">
                                          <p:stCondLst>
                                            <p:cond evt="begin" delay="0">
                                              <p:tn val="55"/>
                                            </p:cond>
                                          </p:stCondLst>
                                          <p:endCondLst>
                                            <p:cond evt="onStopAudio" delay="0">
                                              <p:tgtEl>
                                                <p:sldTgt/>
                                              </p:tgtEl>
                                            </p:cond>
                                          </p:endCondLst>
                                        </p:cTn>
                                        <p:tgtEl>
                                          <p:sndTgt r:embed="rId2" name="hammer.wav"/>
                                        </p:tgtEl>
                                      </p:cMediaNode>
                                    </p:audio>
                                  </p:subTnLst>
                                </p:cTn>
                              </p:par>
                            </p:childTnLst>
                          </p:cTn>
                        </p:par>
                        <p:par>
                          <p:cTn id="59" fill="hold" nodeType="afterGroup">
                            <p:stCondLst>
                              <p:cond delay="1100"/>
                            </p:stCondLst>
                            <p:childTnLst>
                              <p:par>
                                <p:cTn id="60" presetID="1" presetClass="emph" presetSubtype="2" accel="50000" decel="50000" autoRev="1" fill="hold" nodeType="afterEffect">
                                  <p:stCondLst>
                                    <p:cond delay="0"/>
                                  </p:stCondLst>
                                  <p:childTnLst>
                                    <p:animClr clrSpc="rgb" dir="cw">
                                      <p:cBhvr>
                                        <p:cTn id="61" dur="50" fill="hold"/>
                                        <p:tgtEl>
                                          <p:spTgt spid="125960"/>
                                        </p:tgtEl>
                                        <p:attrNameLst>
                                          <p:attrName>fillcolor</p:attrName>
                                        </p:attrNameLst>
                                      </p:cBhvr>
                                      <p:to>
                                        <a:srgbClr val="0000FF"/>
                                      </p:to>
                                    </p:animClr>
                                    <p:set>
                                      <p:cBhvr>
                                        <p:cTn id="62" dur="50" fill="hold"/>
                                        <p:tgtEl>
                                          <p:spTgt spid="125960"/>
                                        </p:tgtEl>
                                        <p:attrNameLst>
                                          <p:attrName>fill.type</p:attrName>
                                        </p:attrNameLst>
                                      </p:cBhvr>
                                      <p:to>
                                        <p:strVal val="solid"/>
                                      </p:to>
                                    </p:set>
                                    <p:set>
                                      <p:cBhvr>
                                        <p:cTn id="63" dur="50" fill="hold"/>
                                        <p:tgtEl>
                                          <p:spTgt spid="125960"/>
                                        </p:tgtEl>
                                        <p:attrNameLst>
                                          <p:attrName>fill.on</p:attrName>
                                        </p:attrNameLst>
                                      </p:cBhvr>
                                      <p:to>
                                        <p:strVal val="true"/>
                                      </p:to>
                                    </p:set>
                                  </p:childTnLst>
                                  <p:subTnLst>
                                    <p:audio>
                                      <p:cMediaNode>
                                        <p:cTn display="0" masterRel="sameClick">
                                          <p:stCondLst>
                                            <p:cond evt="begin" delay="0">
                                              <p:tn val="60"/>
                                            </p:cond>
                                          </p:stCondLst>
                                          <p:endCondLst>
                                            <p:cond evt="onStopAudio" delay="0">
                                              <p:tgtEl>
                                                <p:sldTgt/>
                                              </p:tgtEl>
                                            </p:cond>
                                          </p:endCondLst>
                                        </p:cTn>
                                        <p:tgtEl>
                                          <p:sndTgt r:embed="rId2" name="hammer.wav"/>
                                        </p:tgtEl>
                                      </p:cMediaNode>
                                    </p:audio>
                                  </p:subTnLst>
                                </p:cTn>
                              </p:par>
                            </p:childTnLst>
                          </p:cTn>
                        </p:par>
                        <p:par>
                          <p:cTn id="64" fill="hold" nodeType="afterGroup">
                            <p:stCondLst>
                              <p:cond delay="1200"/>
                            </p:stCondLst>
                            <p:childTnLst>
                              <p:par>
                                <p:cTn id="65" presetID="1" presetClass="emph" presetSubtype="2" accel="50000" decel="50000" autoRev="1" fill="hold" nodeType="afterEffect">
                                  <p:stCondLst>
                                    <p:cond delay="0"/>
                                  </p:stCondLst>
                                  <p:childTnLst>
                                    <p:animClr clrSpc="rgb" dir="cw">
                                      <p:cBhvr>
                                        <p:cTn id="66" dur="50" fill="hold"/>
                                        <p:tgtEl>
                                          <p:spTgt spid="125961"/>
                                        </p:tgtEl>
                                        <p:attrNameLst>
                                          <p:attrName>fillcolor</p:attrName>
                                        </p:attrNameLst>
                                      </p:cBhvr>
                                      <p:to>
                                        <a:srgbClr val="0000FF"/>
                                      </p:to>
                                    </p:animClr>
                                    <p:set>
                                      <p:cBhvr>
                                        <p:cTn id="67" dur="50" fill="hold"/>
                                        <p:tgtEl>
                                          <p:spTgt spid="125961"/>
                                        </p:tgtEl>
                                        <p:attrNameLst>
                                          <p:attrName>fill.type</p:attrName>
                                        </p:attrNameLst>
                                      </p:cBhvr>
                                      <p:to>
                                        <p:strVal val="solid"/>
                                      </p:to>
                                    </p:set>
                                    <p:set>
                                      <p:cBhvr>
                                        <p:cTn id="68" dur="50" fill="hold"/>
                                        <p:tgtEl>
                                          <p:spTgt spid="125961"/>
                                        </p:tgtEl>
                                        <p:attrNameLst>
                                          <p:attrName>fill.on</p:attrName>
                                        </p:attrNameLst>
                                      </p:cBhvr>
                                      <p:to>
                                        <p:strVal val="true"/>
                                      </p:to>
                                    </p:set>
                                  </p:childTnLst>
                                  <p:subTnLst>
                                    <p:audio>
                                      <p:cMediaNode>
                                        <p:cTn display="0" masterRel="sameClick">
                                          <p:stCondLst>
                                            <p:cond evt="begin" delay="0">
                                              <p:tn val="65"/>
                                            </p:cond>
                                          </p:stCondLst>
                                          <p:endCondLst>
                                            <p:cond evt="onStopAudio" delay="0">
                                              <p:tgtEl>
                                                <p:sldTgt/>
                                              </p:tgtEl>
                                            </p:cond>
                                          </p:endCondLst>
                                        </p:cTn>
                                        <p:tgtEl>
                                          <p:sndTgt r:embed="rId2" name="hammer.wav"/>
                                        </p:tgtEl>
                                      </p:cMediaNode>
                                    </p:audio>
                                  </p:subTnLst>
                                </p:cTn>
                              </p:par>
                            </p:childTnLst>
                          </p:cTn>
                        </p:par>
                        <p:par>
                          <p:cTn id="69" fill="hold" nodeType="afterGroup">
                            <p:stCondLst>
                              <p:cond delay="1300"/>
                            </p:stCondLst>
                            <p:childTnLst>
                              <p:par>
                                <p:cTn id="70" presetID="1" presetClass="emph" presetSubtype="2" accel="50000" decel="50000" autoRev="1" fill="hold" nodeType="afterEffect">
                                  <p:stCondLst>
                                    <p:cond delay="0"/>
                                  </p:stCondLst>
                                  <p:childTnLst>
                                    <p:animClr clrSpc="rgb" dir="cw">
                                      <p:cBhvr>
                                        <p:cTn id="71" dur="50" fill="hold"/>
                                        <p:tgtEl>
                                          <p:spTgt spid="125961"/>
                                        </p:tgtEl>
                                        <p:attrNameLst>
                                          <p:attrName>fillcolor</p:attrName>
                                        </p:attrNameLst>
                                      </p:cBhvr>
                                      <p:to>
                                        <a:srgbClr val="0000FF"/>
                                      </p:to>
                                    </p:animClr>
                                    <p:set>
                                      <p:cBhvr>
                                        <p:cTn id="72" dur="50" fill="hold"/>
                                        <p:tgtEl>
                                          <p:spTgt spid="125961"/>
                                        </p:tgtEl>
                                        <p:attrNameLst>
                                          <p:attrName>fill.type</p:attrName>
                                        </p:attrNameLst>
                                      </p:cBhvr>
                                      <p:to>
                                        <p:strVal val="solid"/>
                                      </p:to>
                                    </p:set>
                                    <p:set>
                                      <p:cBhvr>
                                        <p:cTn id="73" dur="50" fill="hold"/>
                                        <p:tgtEl>
                                          <p:spTgt spid="125961"/>
                                        </p:tgtEl>
                                        <p:attrNameLst>
                                          <p:attrName>fill.on</p:attrName>
                                        </p:attrNameLst>
                                      </p:cBhvr>
                                      <p:to>
                                        <p:strVal val="true"/>
                                      </p:to>
                                    </p:set>
                                  </p:childTnLst>
                                  <p:subTnLst>
                                    <p:audio>
                                      <p:cMediaNode>
                                        <p:cTn display="0" masterRel="sameClick">
                                          <p:stCondLst>
                                            <p:cond evt="begin" delay="0">
                                              <p:tn val="70"/>
                                            </p:cond>
                                          </p:stCondLst>
                                          <p:endCondLst>
                                            <p:cond evt="onStopAudio" delay="0">
                                              <p:tgtEl>
                                                <p:sldTgt/>
                                              </p:tgtEl>
                                            </p:cond>
                                          </p:endCondLst>
                                        </p:cTn>
                                        <p:tgtEl>
                                          <p:sndTgt r:embed="rId2" name="hammer.wav"/>
                                        </p:tgtEl>
                                      </p:cMediaNode>
                                    </p:audio>
                                  </p:subTnLst>
                                </p:cTn>
                              </p:par>
                            </p:childTnLst>
                          </p:cTn>
                        </p:par>
                        <p:par>
                          <p:cTn id="74" fill="hold" nodeType="afterGroup">
                            <p:stCondLst>
                              <p:cond delay="1400"/>
                            </p:stCondLst>
                            <p:childTnLst>
                              <p:par>
                                <p:cTn id="75" presetID="1" presetClass="emph" presetSubtype="2" accel="50000" decel="50000" autoRev="1" fill="hold" nodeType="afterEffect">
                                  <p:stCondLst>
                                    <p:cond delay="0"/>
                                  </p:stCondLst>
                                  <p:childTnLst>
                                    <p:animClr clrSpc="rgb" dir="cw">
                                      <p:cBhvr>
                                        <p:cTn id="76" dur="50" fill="hold"/>
                                        <p:tgtEl>
                                          <p:spTgt spid="125962"/>
                                        </p:tgtEl>
                                        <p:attrNameLst>
                                          <p:attrName>fillcolor</p:attrName>
                                        </p:attrNameLst>
                                      </p:cBhvr>
                                      <p:to>
                                        <a:srgbClr val="0000FF"/>
                                      </p:to>
                                    </p:animClr>
                                    <p:set>
                                      <p:cBhvr>
                                        <p:cTn id="77" dur="50" fill="hold"/>
                                        <p:tgtEl>
                                          <p:spTgt spid="125962"/>
                                        </p:tgtEl>
                                        <p:attrNameLst>
                                          <p:attrName>fill.type</p:attrName>
                                        </p:attrNameLst>
                                      </p:cBhvr>
                                      <p:to>
                                        <p:strVal val="solid"/>
                                      </p:to>
                                    </p:set>
                                    <p:set>
                                      <p:cBhvr>
                                        <p:cTn id="78" dur="50" fill="hold"/>
                                        <p:tgtEl>
                                          <p:spTgt spid="125962"/>
                                        </p:tgtEl>
                                        <p:attrNameLst>
                                          <p:attrName>fill.on</p:attrName>
                                        </p:attrNameLst>
                                      </p:cBhvr>
                                      <p:to>
                                        <p:strVal val="true"/>
                                      </p:to>
                                    </p:set>
                                  </p:childTnLst>
                                  <p:subTnLst>
                                    <p:audio>
                                      <p:cMediaNode>
                                        <p:cTn display="0" masterRel="sameClick">
                                          <p:stCondLst>
                                            <p:cond evt="begin" delay="0">
                                              <p:tn val="75"/>
                                            </p:cond>
                                          </p:stCondLst>
                                          <p:endCondLst>
                                            <p:cond evt="onStopAudio" delay="0">
                                              <p:tgtEl>
                                                <p:sldTgt/>
                                              </p:tgtEl>
                                            </p:cond>
                                          </p:endCondLst>
                                        </p:cTn>
                                        <p:tgtEl>
                                          <p:sndTgt r:embed="rId2" name="hammer.wav"/>
                                        </p:tgtEl>
                                      </p:cMediaNode>
                                    </p:audio>
                                  </p:subTnLst>
                                </p:cTn>
                              </p:par>
                            </p:childTnLst>
                          </p:cTn>
                        </p:par>
                        <p:par>
                          <p:cTn id="79" fill="hold" nodeType="afterGroup">
                            <p:stCondLst>
                              <p:cond delay="1500"/>
                            </p:stCondLst>
                            <p:childTnLst>
                              <p:par>
                                <p:cTn id="80" presetID="1" presetClass="emph" presetSubtype="2" accel="50000" decel="50000" autoRev="1" fill="hold" nodeType="afterEffect">
                                  <p:stCondLst>
                                    <p:cond delay="0"/>
                                  </p:stCondLst>
                                  <p:childTnLst>
                                    <p:animClr clrSpc="rgb" dir="cw">
                                      <p:cBhvr>
                                        <p:cTn id="81" dur="50" fill="hold"/>
                                        <p:tgtEl>
                                          <p:spTgt spid="125962"/>
                                        </p:tgtEl>
                                        <p:attrNameLst>
                                          <p:attrName>fillcolor</p:attrName>
                                        </p:attrNameLst>
                                      </p:cBhvr>
                                      <p:to>
                                        <a:srgbClr val="0000FF"/>
                                      </p:to>
                                    </p:animClr>
                                    <p:set>
                                      <p:cBhvr>
                                        <p:cTn id="82" dur="50" fill="hold"/>
                                        <p:tgtEl>
                                          <p:spTgt spid="125962"/>
                                        </p:tgtEl>
                                        <p:attrNameLst>
                                          <p:attrName>fill.type</p:attrName>
                                        </p:attrNameLst>
                                      </p:cBhvr>
                                      <p:to>
                                        <p:strVal val="solid"/>
                                      </p:to>
                                    </p:set>
                                    <p:set>
                                      <p:cBhvr>
                                        <p:cTn id="83" dur="50" fill="hold"/>
                                        <p:tgtEl>
                                          <p:spTgt spid="125962"/>
                                        </p:tgtEl>
                                        <p:attrNameLst>
                                          <p:attrName>fill.on</p:attrName>
                                        </p:attrNameLst>
                                      </p:cBhvr>
                                      <p:to>
                                        <p:strVal val="true"/>
                                      </p:to>
                                    </p:set>
                                  </p:childTnLst>
                                  <p:subTnLst>
                                    <p:audio>
                                      <p:cMediaNode>
                                        <p:cTn display="0" masterRel="sameClick">
                                          <p:stCondLst>
                                            <p:cond evt="begin" delay="0">
                                              <p:tn val="80"/>
                                            </p:cond>
                                          </p:stCondLst>
                                          <p:endCondLst>
                                            <p:cond evt="onStopAudio" delay="0">
                                              <p:tgtEl>
                                                <p:sldTgt/>
                                              </p:tgtEl>
                                            </p:cond>
                                          </p:endCondLst>
                                        </p:cTn>
                                        <p:tgtEl>
                                          <p:sndTgt r:embed="rId2" name="hammer.wav"/>
                                        </p:tgtEl>
                                      </p:cMediaNode>
                                    </p:audio>
                                  </p:subTnLst>
                                </p:cTn>
                              </p:par>
                            </p:childTnLst>
                          </p:cTn>
                        </p:par>
                        <p:par>
                          <p:cTn id="84" fill="hold" nodeType="afterGroup">
                            <p:stCondLst>
                              <p:cond delay="1600"/>
                            </p:stCondLst>
                            <p:childTnLst>
                              <p:par>
                                <p:cTn id="85" presetID="1" presetClass="emph" presetSubtype="2" accel="50000" decel="50000" autoRev="1" fill="hold" nodeType="afterEffect">
                                  <p:stCondLst>
                                    <p:cond delay="0"/>
                                  </p:stCondLst>
                                  <p:childTnLst>
                                    <p:animClr clrSpc="rgb" dir="cw">
                                      <p:cBhvr>
                                        <p:cTn id="86" dur="50" fill="hold"/>
                                        <p:tgtEl>
                                          <p:spTgt spid="125963"/>
                                        </p:tgtEl>
                                        <p:attrNameLst>
                                          <p:attrName>fillcolor</p:attrName>
                                        </p:attrNameLst>
                                      </p:cBhvr>
                                      <p:to>
                                        <a:srgbClr val="0000FF"/>
                                      </p:to>
                                    </p:animClr>
                                    <p:set>
                                      <p:cBhvr>
                                        <p:cTn id="87" dur="50" fill="hold"/>
                                        <p:tgtEl>
                                          <p:spTgt spid="125963"/>
                                        </p:tgtEl>
                                        <p:attrNameLst>
                                          <p:attrName>fill.type</p:attrName>
                                        </p:attrNameLst>
                                      </p:cBhvr>
                                      <p:to>
                                        <p:strVal val="solid"/>
                                      </p:to>
                                    </p:set>
                                    <p:set>
                                      <p:cBhvr>
                                        <p:cTn id="88" dur="50" fill="hold"/>
                                        <p:tgtEl>
                                          <p:spTgt spid="125963"/>
                                        </p:tgtEl>
                                        <p:attrNameLst>
                                          <p:attrName>fill.on</p:attrName>
                                        </p:attrNameLst>
                                      </p:cBhvr>
                                      <p:to>
                                        <p:strVal val="true"/>
                                      </p:to>
                                    </p:set>
                                  </p:childTnLst>
                                  <p:subTnLst>
                                    <p:audio>
                                      <p:cMediaNode>
                                        <p:cTn display="0" masterRel="sameClick">
                                          <p:stCondLst>
                                            <p:cond evt="begin" delay="0">
                                              <p:tn val="85"/>
                                            </p:cond>
                                          </p:stCondLst>
                                          <p:endCondLst>
                                            <p:cond evt="onStopAudio" delay="0">
                                              <p:tgtEl>
                                                <p:sldTgt/>
                                              </p:tgtEl>
                                            </p:cond>
                                          </p:endCondLst>
                                        </p:cTn>
                                        <p:tgtEl>
                                          <p:sndTgt r:embed="rId2" name="hammer.wav"/>
                                        </p:tgtEl>
                                      </p:cMediaNode>
                                    </p:audio>
                                  </p:subTnLst>
                                </p:cTn>
                              </p:par>
                            </p:childTnLst>
                          </p:cTn>
                        </p:par>
                        <p:par>
                          <p:cTn id="89" fill="hold" nodeType="afterGroup">
                            <p:stCondLst>
                              <p:cond delay="1700"/>
                            </p:stCondLst>
                            <p:childTnLst>
                              <p:par>
                                <p:cTn id="90" presetID="1" presetClass="emph" presetSubtype="2" accel="50000" decel="50000" autoRev="1" fill="hold" nodeType="afterEffect">
                                  <p:stCondLst>
                                    <p:cond delay="0"/>
                                  </p:stCondLst>
                                  <p:childTnLst>
                                    <p:animClr clrSpc="rgb" dir="cw">
                                      <p:cBhvr>
                                        <p:cTn id="91" dur="50" fill="hold"/>
                                        <p:tgtEl>
                                          <p:spTgt spid="125963"/>
                                        </p:tgtEl>
                                        <p:attrNameLst>
                                          <p:attrName>fillcolor</p:attrName>
                                        </p:attrNameLst>
                                      </p:cBhvr>
                                      <p:to>
                                        <a:srgbClr val="0000FF"/>
                                      </p:to>
                                    </p:animClr>
                                    <p:set>
                                      <p:cBhvr>
                                        <p:cTn id="92" dur="50" fill="hold"/>
                                        <p:tgtEl>
                                          <p:spTgt spid="125963"/>
                                        </p:tgtEl>
                                        <p:attrNameLst>
                                          <p:attrName>fill.type</p:attrName>
                                        </p:attrNameLst>
                                      </p:cBhvr>
                                      <p:to>
                                        <p:strVal val="solid"/>
                                      </p:to>
                                    </p:set>
                                    <p:set>
                                      <p:cBhvr>
                                        <p:cTn id="93" dur="50" fill="hold"/>
                                        <p:tgtEl>
                                          <p:spTgt spid="125963"/>
                                        </p:tgtEl>
                                        <p:attrNameLst>
                                          <p:attrName>fill.on</p:attrName>
                                        </p:attrNameLst>
                                      </p:cBhvr>
                                      <p:to>
                                        <p:strVal val="true"/>
                                      </p:to>
                                    </p:set>
                                  </p:childTnLst>
                                  <p:subTnLst>
                                    <p:audio>
                                      <p:cMediaNode>
                                        <p:cTn display="0" masterRel="sameClick">
                                          <p:stCondLst>
                                            <p:cond evt="begin" delay="0">
                                              <p:tn val="90"/>
                                            </p:cond>
                                          </p:stCondLst>
                                          <p:endCondLst>
                                            <p:cond evt="onStopAudio" delay="0">
                                              <p:tgtEl>
                                                <p:sldTgt/>
                                              </p:tgtEl>
                                            </p:cond>
                                          </p:endCondLst>
                                        </p:cTn>
                                        <p:tgtEl>
                                          <p:sndTgt r:embed="rId2" name="hammer.wav"/>
                                        </p:tgtEl>
                                      </p:cMediaNode>
                                    </p:audio>
                                  </p:subTnLst>
                                </p:cTn>
                              </p:par>
                            </p:childTnLst>
                          </p:cTn>
                        </p:par>
                        <p:par>
                          <p:cTn id="94" fill="hold" nodeType="afterGroup">
                            <p:stCondLst>
                              <p:cond delay="1800"/>
                            </p:stCondLst>
                            <p:childTnLst>
                              <p:par>
                                <p:cTn id="95" presetID="1" presetClass="entr" presetSubtype="0" fill="hold" grpId="0" nodeType="afterEffect">
                                  <p:stCondLst>
                                    <p:cond delay="0"/>
                                  </p:stCondLst>
                                  <p:childTnLst>
                                    <p:set>
                                      <p:cBhvr>
                                        <p:cTn id="96" dur="1" fill="hold">
                                          <p:stCondLst>
                                            <p:cond delay="0"/>
                                          </p:stCondLst>
                                        </p:cTn>
                                        <p:tgtEl>
                                          <p:spTgt spid="125965"/>
                                        </p:tgtEl>
                                        <p:attrNameLst>
                                          <p:attrName>style.visibility</p:attrName>
                                        </p:attrNameLst>
                                      </p:cBhvr>
                                      <p:to>
                                        <p:strVal val="visible"/>
                                      </p:to>
                                    </p:set>
                                  </p:childTnLst>
                                  <p:subTnLst>
                                    <p:audio>
                                      <p:cMediaNode>
                                        <p:cTn display="0" masterRel="sameClick">
                                          <p:stCondLst>
                                            <p:cond evt="begin" delay="0">
                                              <p:tn val="95"/>
                                            </p:cond>
                                          </p:stCondLst>
                                          <p:endCondLst>
                                            <p:cond evt="onStopAudio" delay="0">
                                              <p:tgtEl>
                                                <p:sldTgt/>
                                              </p:tgtEl>
                                            </p:cond>
                                          </p:endCondLst>
                                        </p:cTn>
                                        <p:tgtEl>
                                          <p:sndTgt r:embed="rId3" name="explode.wav"/>
                                        </p:tgtEl>
                                      </p:cMediaNode>
                                    </p:audio>
                                  </p:subTnLst>
                                </p:cTn>
                              </p:par>
                            </p:childTnLst>
                          </p:cTn>
                        </p:par>
                      </p:childTnLst>
                    </p:cTn>
                  </p:par>
                  <p:par>
                    <p:cTn id="97" fill="hold" nodeType="clickPar">
                      <p:stCondLst>
                        <p:cond delay="indefinite"/>
                      </p:stCondLst>
                      <p:childTnLst>
                        <p:par>
                          <p:cTn id="98" fill="hold" nodeType="withGroup">
                            <p:stCondLst>
                              <p:cond delay="0"/>
                            </p:stCondLst>
                            <p:childTnLst>
                              <p:par>
                                <p:cTn id="99" presetID="6" presetClass="entr" presetSubtype="16" fill="hold" grpId="0" nodeType="clickEffect">
                                  <p:stCondLst>
                                    <p:cond delay="0"/>
                                  </p:stCondLst>
                                  <p:childTnLst>
                                    <p:set>
                                      <p:cBhvr>
                                        <p:cTn id="100" dur="1" fill="hold">
                                          <p:stCondLst>
                                            <p:cond delay="0"/>
                                          </p:stCondLst>
                                        </p:cTn>
                                        <p:tgtEl>
                                          <p:spTgt spid="12302"/>
                                        </p:tgtEl>
                                        <p:attrNameLst>
                                          <p:attrName>style.visibility</p:attrName>
                                        </p:attrNameLst>
                                      </p:cBhvr>
                                      <p:to>
                                        <p:strVal val="visible"/>
                                      </p:to>
                                    </p:set>
                                    <p:animEffect transition="in" filter="circle(in)">
                                      <p:cBhvr>
                                        <p:cTn id="101" dur="2000"/>
                                        <p:tgtEl>
                                          <p:spTgt spid="12302"/>
                                        </p:tgtEl>
                                      </p:cBhvr>
                                    </p:animEffect>
                                  </p:childTnLst>
                                </p:cTn>
                              </p:par>
                            </p:childTnLst>
                          </p:cTn>
                        </p:par>
                        <p:par>
                          <p:cTn id="102" fill="hold">
                            <p:stCondLst>
                              <p:cond delay="2000"/>
                            </p:stCondLst>
                            <p:childTnLst>
                              <p:par>
                                <p:cTn id="103" presetID="1" presetClass="emph" presetSubtype="2" accel="50000" decel="50000" autoRev="1" fill="hold" nodeType="afterEffect">
                                  <p:stCondLst>
                                    <p:cond delay="0"/>
                                  </p:stCondLst>
                                  <p:childTnLst>
                                    <p:animClr clrSpc="rgb" dir="cw">
                                      <p:cBhvr>
                                        <p:cTn id="104" dur="50" fill="hold"/>
                                        <p:tgtEl>
                                          <p:spTgt spid="15"/>
                                        </p:tgtEl>
                                        <p:attrNameLst>
                                          <p:attrName>fillcolor</p:attrName>
                                        </p:attrNameLst>
                                      </p:cBhvr>
                                      <p:to>
                                        <a:srgbClr val="0000FF"/>
                                      </p:to>
                                    </p:animClr>
                                    <p:set>
                                      <p:cBhvr>
                                        <p:cTn id="105" dur="50" fill="hold"/>
                                        <p:tgtEl>
                                          <p:spTgt spid="15"/>
                                        </p:tgtEl>
                                        <p:attrNameLst>
                                          <p:attrName>fill.type</p:attrName>
                                        </p:attrNameLst>
                                      </p:cBhvr>
                                      <p:to>
                                        <p:strVal val="solid"/>
                                      </p:to>
                                    </p:set>
                                    <p:set>
                                      <p:cBhvr>
                                        <p:cTn id="106" dur="50" fill="hold"/>
                                        <p:tgtEl>
                                          <p:spTgt spid="15"/>
                                        </p:tgtEl>
                                        <p:attrNameLst>
                                          <p:attrName>fill.on</p:attrName>
                                        </p:attrNameLst>
                                      </p:cBhvr>
                                      <p:to>
                                        <p:strVal val="true"/>
                                      </p:to>
                                    </p:set>
                                  </p:childTnLst>
                                  <p:subTnLst>
                                    <p:audio>
                                      <p:cMediaNode>
                                        <p:cTn display="0" masterRel="sameClick">
                                          <p:stCondLst>
                                            <p:cond evt="begin" delay="0">
                                              <p:tn val="103"/>
                                            </p:cond>
                                          </p:stCondLst>
                                          <p:endCondLst>
                                            <p:cond evt="onStopAudio" delay="0">
                                              <p:tgtEl>
                                                <p:sldTgt/>
                                              </p:tgtEl>
                                            </p:cond>
                                          </p:endCondLst>
                                        </p:cTn>
                                        <p:tgtEl>
                                          <p:sndTgt r:embed="rId2" name="hammer.wav"/>
                                        </p:tgtEl>
                                      </p:cMediaNode>
                                    </p:audio>
                                  </p:subTnLst>
                                </p:cTn>
                              </p:par>
                            </p:childTnLst>
                          </p:cTn>
                        </p:par>
                        <p:par>
                          <p:cTn id="107" fill="hold">
                            <p:stCondLst>
                              <p:cond delay="2100"/>
                            </p:stCondLst>
                            <p:childTnLst>
                              <p:par>
                                <p:cTn id="108" presetID="1" presetClass="emph" presetSubtype="2" accel="50000" decel="50000" autoRev="1" fill="hold" nodeType="afterEffect">
                                  <p:stCondLst>
                                    <p:cond delay="0"/>
                                  </p:stCondLst>
                                  <p:childTnLst>
                                    <p:animClr clrSpc="rgb" dir="cw">
                                      <p:cBhvr>
                                        <p:cTn id="109" dur="50" fill="hold"/>
                                        <p:tgtEl>
                                          <p:spTgt spid="15"/>
                                        </p:tgtEl>
                                        <p:attrNameLst>
                                          <p:attrName>fillcolor</p:attrName>
                                        </p:attrNameLst>
                                      </p:cBhvr>
                                      <p:to>
                                        <a:srgbClr val="0000FF"/>
                                      </p:to>
                                    </p:animClr>
                                    <p:set>
                                      <p:cBhvr>
                                        <p:cTn id="110" dur="50" fill="hold"/>
                                        <p:tgtEl>
                                          <p:spTgt spid="15"/>
                                        </p:tgtEl>
                                        <p:attrNameLst>
                                          <p:attrName>fill.type</p:attrName>
                                        </p:attrNameLst>
                                      </p:cBhvr>
                                      <p:to>
                                        <p:strVal val="solid"/>
                                      </p:to>
                                    </p:set>
                                    <p:set>
                                      <p:cBhvr>
                                        <p:cTn id="111" dur="50" fill="hold"/>
                                        <p:tgtEl>
                                          <p:spTgt spid="15"/>
                                        </p:tgtEl>
                                        <p:attrNameLst>
                                          <p:attrName>fill.on</p:attrName>
                                        </p:attrNameLst>
                                      </p:cBhvr>
                                      <p:to>
                                        <p:strVal val="true"/>
                                      </p:to>
                                    </p:set>
                                  </p:childTnLst>
                                  <p:subTnLst>
                                    <p:audio>
                                      <p:cMediaNode>
                                        <p:cTn display="0" masterRel="sameClick">
                                          <p:stCondLst>
                                            <p:cond evt="begin" delay="0">
                                              <p:tn val="108"/>
                                            </p:cond>
                                          </p:stCondLst>
                                          <p:endCondLst>
                                            <p:cond evt="onStopAudio" delay="0">
                                              <p:tgtEl>
                                                <p:sldTgt/>
                                              </p:tgtEl>
                                            </p:cond>
                                          </p:endCondLst>
                                        </p:cTn>
                                        <p:tgtEl>
                                          <p:sndTgt r:embed="rId2" name="hamm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65" grpId="0" animBg="1"/>
      <p:bldP spid="1230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smtClean="0">
                  <a:solidFill>
                    <a:srgbClr val="0000CC"/>
                  </a:solidFill>
                  <a:effectLst>
                    <a:outerShdw blurRad="38100" dist="38100" dir="2700000" algn="tl">
                      <a:srgbClr val="000000">
                        <a:alpha val="43137"/>
                      </a:srgbClr>
                    </a:outerShdw>
                  </a:effectLst>
                  <a:latin typeface="Times New Roman" pitchFamily="18" charset="0"/>
                </a:rPr>
                <a:t>ÔN TẬP GIỮA HỌC KÌ II (T3)</a:t>
              </a:r>
            </a:p>
          </p:txBody>
        </p:sp>
      </p:grpSp>
      <p:grpSp>
        <p:nvGrpSpPr>
          <p:cNvPr id="13" name="Group 12"/>
          <p:cNvGrpSpPr/>
          <p:nvPr/>
        </p:nvGrpSpPr>
        <p:grpSpPr>
          <a:xfrm>
            <a:off x="1508919" y="1542018"/>
            <a:ext cx="11430000" cy="646331"/>
            <a:chOff x="1508919" y="1888664"/>
            <a:chExt cx="10183091" cy="646331"/>
          </a:xfrm>
        </p:grpSpPr>
        <p:sp>
          <p:nvSpPr>
            <p:cNvPr id="20" name="Rectangle 19"/>
            <p:cNvSpPr/>
            <p:nvPr/>
          </p:nvSpPr>
          <p:spPr>
            <a:xfrm>
              <a:off x="1508919" y="1888664"/>
              <a:ext cx="10183091" cy="646331"/>
            </a:xfrm>
            <a:prstGeom prst="rect">
              <a:avLst/>
            </a:prstGeom>
          </p:spPr>
          <p:txBody>
            <a:bodyPr wrap="square">
              <a:spAutoFit/>
            </a:bodyPr>
            <a:lstStyle/>
            <a:p>
              <a:r>
                <a:rPr lang="en-US" sz="3600" b="1" dirty="0" smtClean="0">
                  <a:solidFill>
                    <a:srgbClr val="FF0066"/>
                  </a:solidFill>
                  <a:latin typeface="Times New Roman" pitchFamily="18" charset="0"/>
                  <a:cs typeface="Times New Roman" pitchFamily="18" charset="0"/>
                </a:rPr>
                <a:t>2. </a:t>
              </a:r>
              <a:r>
                <a:rPr lang="en-US" sz="3600" b="1" dirty="0" err="1" smtClean="0">
                  <a:solidFill>
                    <a:srgbClr val="FF0066"/>
                  </a:solidFill>
                  <a:latin typeface="Times New Roman" pitchFamily="18" charset="0"/>
                  <a:cs typeface="Times New Roman" pitchFamily="18" charset="0"/>
                </a:rPr>
                <a:t>Viết</a:t>
              </a:r>
              <a:r>
                <a:rPr lang="en-US" sz="3600" b="1" dirty="0" smtClean="0">
                  <a:solidFill>
                    <a:srgbClr val="FF0066"/>
                  </a:solidFill>
                  <a:latin typeface="Times New Roman" pitchFamily="18" charset="0"/>
                  <a:cs typeface="Times New Roman" pitchFamily="18" charset="0"/>
                </a:rPr>
                <a:t> </a:t>
              </a:r>
              <a:r>
                <a:rPr lang="en-US" sz="3600" b="1" dirty="0" err="1" smtClean="0">
                  <a:solidFill>
                    <a:srgbClr val="FF0066"/>
                  </a:solidFill>
                  <a:latin typeface="Times New Roman" pitchFamily="18" charset="0"/>
                  <a:cs typeface="Times New Roman" pitchFamily="18" charset="0"/>
                </a:rPr>
                <a:t>thư</a:t>
              </a:r>
              <a:r>
                <a:rPr lang="en-US" sz="3600" b="1" dirty="0" smtClean="0">
                  <a:solidFill>
                    <a:srgbClr val="FF0066"/>
                  </a:solidFill>
                  <a:latin typeface="Times New Roman" pitchFamily="18" charset="0"/>
                  <a:cs typeface="Times New Roman" pitchFamily="18" charset="0"/>
                </a:rPr>
                <a:t>.</a:t>
              </a:r>
              <a:endParaRPr lang="en-US" sz="3600" b="1" dirty="0">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1784742" cy="1524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4" name="Text Box 14"/>
          <p:cNvSpPr txBox="1">
            <a:spLocks noChangeArrowheads="1"/>
          </p:cNvSpPr>
          <p:nvPr/>
        </p:nvSpPr>
        <p:spPr bwMode="auto">
          <a:xfrm>
            <a:off x="1051719" y="2188349"/>
            <a:ext cx="13944600" cy="1253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ts val="0"/>
              </a:spcBef>
              <a:defRPr/>
            </a:pPr>
            <a:r>
              <a:rPr lang="en-US" sz="3600" b="1" dirty="0" smtClean="0">
                <a:solidFill>
                  <a:srgbClr val="0000CC"/>
                </a:solidFill>
                <a:effectLst>
                  <a:outerShdw blurRad="38100" dist="38100" dir="2700000" algn="tl">
                    <a:srgbClr val="000000">
                      <a:alpha val="43137"/>
                    </a:srgbClr>
                  </a:outerShdw>
                </a:effectLst>
                <a:latin typeface="Times New Roman" pitchFamily="18" charset="0"/>
              </a:rPr>
              <a:t>2)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Viết</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một</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bức</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thư</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hỏi</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thăm</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người</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thân</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hoặc</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bạn</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bè</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và</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nói</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về</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việc</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học</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tập</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của</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em</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hoặc</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một</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chuyện</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vui</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ở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địa</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phương</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em</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a:t>
            </a:r>
          </a:p>
        </p:txBody>
      </p:sp>
    </p:spTree>
    <p:extLst>
      <p:ext uri="{BB962C8B-B14F-4D97-AF65-F5344CB8AC3E}">
        <p14:creationId xmlns:p14="http://schemas.microsoft.com/office/powerpoint/2010/main" val="212376793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smtClean="0">
                  <a:solidFill>
                    <a:srgbClr val="0000CC"/>
                  </a:solidFill>
                  <a:effectLst>
                    <a:outerShdw blurRad="38100" dist="38100" dir="2700000" algn="tl">
                      <a:srgbClr val="000000">
                        <a:alpha val="43137"/>
                      </a:srgbClr>
                    </a:outerShdw>
                  </a:effectLst>
                  <a:latin typeface="Times New Roman" pitchFamily="18" charset="0"/>
                </a:rPr>
                <a:t>ÔN TẬP GIỮA HỌC KÌ II (T1)</a:t>
              </a:r>
            </a:p>
          </p:txBody>
        </p:sp>
      </p:grpSp>
      <p:grpSp>
        <p:nvGrpSpPr>
          <p:cNvPr id="13" name="Group 12"/>
          <p:cNvGrpSpPr/>
          <p:nvPr/>
        </p:nvGrpSpPr>
        <p:grpSpPr>
          <a:xfrm>
            <a:off x="1616406" y="1370245"/>
            <a:ext cx="11430000" cy="646331"/>
            <a:chOff x="1508919" y="1888664"/>
            <a:chExt cx="10183091" cy="646331"/>
          </a:xfrm>
        </p:grpSpPr>
        <p:sp>
          <p:nvSpPr>
            <p:cNvPr id="20" name="Rectangle 19"/>
            <p:cNvSpPr/>
            <p:nvPr/>
          </p:nvSpPr>
          <p:spPr>
            <a:xfrm>
              <a:off x="1508919" y="1888664"/>
              <a:ext cx="10183091" cy="646331"/>
            </a:xfrm>
            <a:prstGeom prst="rect">
              <a:avLst/>
            </a:prstGeom>
          </p:spPr>
          <p:txBody>
            <a:bodyPr wrap="square">
              <a:spAutoFit/>
            </a:bodyPr>
            <a:lstStyle/>
            <a:p>
              <a:r>
                <a:rPr lang="en-US" sz="3600" b="1" dirty="0" smtClean="0">
                  <a:solidFill>
                    <a:srgbClr val="FF0066"/>
                  </a:solidFill>
                  <a:latin typeface="Times New Roman" pitchFamily="18" charset="0"/>
                  <a:cs typeface="Times New Roman" pitchFamily="18" charset="0"/>
                </a:rPr>
                <a:t>2. </a:t>
              </a:r>
              <a:r>
                <a:rPr lang="en-US" sz="3600" b="1" dirty="0" err="1" smtClean="0">
                  <a:solidFill>
                    <a:srgbClr val="FF0066"/>
                  </a:solidFill>
                  <a:latin typeface="Times New Roman" pitchFamily="18" charset="0"/>
                  <a:cs typeface="Times New Roman" pitchFamily="18" charset="0"/>
                </a:rPr>
                <a:t>Viết</a:t>
              </a:r>
              <a:r>
                <a:rPr lang="en-US" sz="3600" b="1" dirty="0" smtClean="0">
                  <a:solidFill>
                    <a:srgbClr val="FF0066"/>
                  </a:solidFill>
                  <a:latin typeface="Times New Roman" pitchFamily="18" charset="0"/>
                  <a:cs typeface="Times New Roman" pitchFamily="18" charset="0"/>
                </a:rPr>
                <a:t> </a:t>
              </a:r>
              <a:r>
                <a:rPr lang="en-US" sz="3600" b="1" dirty="0" err="1" smtClean="0">
                  <a:solidFill>
                    <a:srgbClr val="FF0066"/>
                  </a:solidFill>
                  <a:latin typeface="Times New Roman" pitchFamily="18" charset="0"/>
                  <a:cs typeface="Times New Roman" pitchFamily="18" charset="0"/>
                </a:rPr>
                <a:t>thư</a:t>
              </a:r>
              <a:r>
                <a:rPr lang="en-US" sz="3600" b="1" dirty="0" smtClean="0">
                  <a:solidFill>
                    <a:srgbClr val="FF0066"/>
                  </a:solidFill>
                  <a:latin typeface="Times New Roman" pitchFamily="18" charset="0"/>
                  <a:cs typeface="Times New Roman" pitchFamily="18" charset="0"/>
                </a:rPr>
                <a:t>.</a:t>
              </a:r>
              <a:endParaRPr lang="en-US" sz="3600" b="1" dirty="0">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1784742" cy="1524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3" name="TextBox 2"/>
          <p:cNvSpPr txBox="1"/>
          <p:nvPr/>
        </p:nvSpPr>
        <p:spPr>
          <a:xfrm>
            <a:off x="518319" y="2834680"/>
            <a:ext cx="15392400" cy="6001643"/>
          </a:xfrm>
          <a:prstGeom prst="rect">
            <a:avLst/>
          </a:prstGeom>
          <a:noFill/>
        </p:spPr>
        <p:txBody>
          <a:bodyPr wrap="square" rtlCol="0">
            <a:spAutoFit/>
          </a:bodyPr>
          <a:lstStyle/>
          <a:p>
            <a:pPr algn="r"/>
            <a:r>
              <a:rPr lang="vi-VN" sz="3200" i="1" dirty="0">
                <a:solidFill>
                  <a:srgbClr val="0000CC"/>
                </a:solidFill>
                <a:latin typeface="Times New Roman" panose="02020603050405020304" pitchFamily="18" charset="0"/>
                <a:cs typeface="Times New Roman" panose="02020603050405020304" pitchFamily="18" charset="0"/>
              </a:rPr>
              <a:t>Hà Nội, ngày 02 tháng 09 năm 2022</a:t>
            </a:r>
          </a:p>
          <a:p>
            <a:pPr algn="just"/>
            <a:r>
              <a:rPr lang="en-US" sz="3200" dirty="0" smtClean="0">
                <a:solidFill>
                  <a:srgbClr val="0000CC"/>
                </a:solidFill>
                <a:latin typeface="Times New Roman" panose="02020603050405020304" pitchFamily="18" charset="0"/>
                <a:cs typeface="Times New Roman" panose="02020603050405020304" pitchFamily="18" charset="0"/>
              </a:rPr>
              <a:t>       </a:t>
            </a:r>
            <a:r>
              <a:rPr lang="vi-VN" sz="3200" b="1" dirty="0" smtClean="0">
                <a:solidFill>
                  <a:srgbClr val="0000CC"/>
                </a:solidFill>
                <a:latin typeface="Times New Roman" panose="02020603050405020304" pitchFamily="18" charset="0"/>
                <a:cs typeface="Times New Roman" panose="02020603050405020304" pitchFamily="18" charset="0"/>
              </a:rPr>
              <a:t>Cô </a:t>
            </a:r>
            <a:r>
              <a:rPr lang="vi-VN" sz="3200" b="1" dirty="0">
                <a:solidFill>
                  <a:srgbClr val="0000CC"/>
                </a:solidFill>
                <a:latin typeface="Times New Roman" panose="02020603050405020304" pitchFamily="18" charset="0"/>
                <a:cs typeface="Times New Roman" panose="02020603050405020304" pitchFamily="18" charset="0"/>
              </a:rPr>
              <a:t>thân yêu, cháu là An đây!</a:t>
            </a:r>
          </a:p>
          <a:p>
            <a:pPr algn="just"/>
            <a:r>
              <a:rPr lang="en-US" sz="3200" b="1" dirty="0" smtClean="0">
                <a:solidFill>
                  <a:srgbClr val="0000CC"/>
                </a:solidFill>
                <a:latin typeface="Times New Roman" panose="02020603050405020304" pitchFamily="18" charset="0"/>
                <a:cs typeface="Times New Roman" panose="02020603050405020304" pitchFamily="18" charset="0"/>
              </a:rPr>
              <a:t>       </a:t>
            </a:r>
            <a:r>
              <a:rPr lang="vi-VN" sz="3200" b="1" dirty="0" smtClean="0">
                <a:solidFill>
                  <a:srgbClr val="0000CC"/>
                </a:solidFill>
                <a:latin typeface="Times New Roman" panose="02020603050405020304" pitchFamily="18" charset="0"/>
                <a:cs typeface="Times New Roman" panose="02020603050405020304" pitchFamily="18" charset="0"/>
              </a:rPr>
              <a:t>Vậy </a:t>
            </a:r>
            <a:r>
              <a:rPr lang="vi-VN" sz="3200" b="1" dirty="0">
                <a:solidFill>
                  <a:srgbClr val="0000CC"/>
                </a:solidFill>
                <a:latin typeface="Times New Roman" panose="02020603050405020304" pitchFamily="18" charset="0"/>
                <a:cs typeface="Times New Roman" panose="02020603050405020304" pitchFamily="18" charset="0"/>
              </a:rPr>
              <a:t>là cô đã chuyển vào sống ở Sài Gòn được một tháng rồi. Không biết ở đó, cô và mọi người trong gia đình có khỏe không? Công việc của cô thế nào rồi? Cho cháu gửi lời hỏi thăm sức khỏe của gia đình cô nhé.</a:t>
            </a:r>
          </a:p>
          <a:p>
            <a:pPr algn="just"/>
            <a:r>
              <a:rPr lang="en-US" sz="3200" b="1" dirty="0" smtClean="0">
                <a:solidFill>
                  <a:srgbClr val="0000CC"/>
                </a:solidFill>
                <a:latin typeface="Times New Roman" panose="02020603050405020304" pitchFamily="18" charset="0"/>
                <a:cs typeface="Times New Roman" panose="02020603050405020304" pitchFamily="18" charset="0"/>
              </a:rPr>
              <a:t>       </a:t>
            </a:r>
            <a:r>
              <a:rPr lang="vi-VN" sz="3200" b="1" dirty="0" smtClean="0">
                <a:solidFill>
                  <a:srgbClr val="0000CC"/>
                </a:solidFill>
                <a:latin typeface="Times New Roman" panose="02020603050405020304" pitchFamily="18" charset="0"/>
                <a:cs typeface="Times New Roman" panose="02020603050405020304" pitchFamily="18" charset="0"/>
              </a:rPr>
              <a:t>Cuộc </a:t>
            </a:r>
            <a:r>
              <a:rPr lang="vi-VN" sz="3200" b="1" dirty="0">
                <a:solidFill>
                  <a:srgbClr val="0000CC"/>
                </a:solidFill>
                <a:latin typeface="Times New Roman" panose="02020603050405020304" pitchFamily="18" charset="0"/>
                <a:cs typeface="Times New Roman" panose="02020603050405020304" pitchFamily="18" charset="0"/>
              </a:rPr>
              <a:t>sống của cháu ở Hà Nội rất tốt. Việc học tập cũng rất thuận lợi. Năm nay cháu lại được học sinh giỏi nữa rồi. Cháu muốn chia sẻ với cô đầu tiên.</a:t>
            </a:r>
          </a:p>
          <a:p>
            <a:pPr algn="just"/>
            <a:r>
              <a:rPr lang="en-US" sz="3200" b="1" dirty="0" smtClean="0">
                <a:solidFill>
                  <a:srgbClr val="0000CC"/>
                </a:solidFill>
                <a:latin typeface="Times New Roman" panose="02020603050405020304" pitchFamily="18" charset="0"/>
                <a:cs typeface="Times New Roman" panose="02020603050405020304" pitchFamily="18" charset="0"/>
              </a:rPr>
              <a:t>      </a:t>
            </a:r>
            <a:r>
              <a:rPr lang="vi-VN" sz="3200" b="1" dirty="0" smtClean="0">
                <a:solidFill>
                  <a:srgbClr val="0000CC"/>
                </a:solidFill>
                <a:latin typeface="Times New Roman" panose="02020603050405020304" pitchFamily="18" charset="0"/>
                <a:cs typeface="Times New Roman" panose="02020603050405020304" pitchFamily="18" charset="0"/>
              </a:rPr>
              <a:t>Một </a:t>
            </a:r>
            <a:r>
              <a:rPr lang="vi-VN" sz="3200" b="1" dirty="0">
                <a:solidFill>
                  <a:srgbClr val="0000CC"/>
                </a:solidFill>
                <a:latin typeface="Times New Roman" panose="02020603050405020304" pitchFamily="18" charset="0"/>
                <a:cs typeface="Times New Roman" panose="02020603050405020304" pitchFamily="18" charset="0"/>
              </a:rPr>
              <a:t>năm học nữa </a:t>
            </a:r>
            <a:r>
              <a:rPr lang="en-US" sz="3200" b="1" dirty="0" err="1" smtClean="0">
                <a:solidFill>
                  <a:srgbClr val="0000CC"/>
                </a:solidFill>
                <a:latin typeface="Times New Roman" panose="02020603050405020304" pitchFamily="18" charset="0"/>
                <a:cs typeface="Times New Roman" panose="02020603050405020304" pitchFamily="18" charset="0"/>
              </a:rPr>
              <a:t>lại</a:t>
            </a:r>
            <a:r>
              <a:rPr lang="en-US" sz="3200" b="1" dirty="0" smtClean="0">
                <a:solidFill>
                  <a:srgbClr val="0000CC"/>
                </a:solidFill>
                <a:latin typeface="Times New Roman" panose="02020603050405020304" pitchFamily="18" charset="0"/>
                <a:cs typeface="Times New Roman" panose="02020603050405020304" pitchFamily="18" charset="0"/>
              </a:rPr>
              <a:t> </a:t>
            </a:r>
            <a:r>
              <a:rPr lang="en-US" sz="3200" b="1" dirty="0" err="1" smtClean="0">
                <a:solidFill>
                  <a:srgbClr val="0000CC"/>
                </a:solidFill>
                <a:latin typeface="Times New Roman" panose="02020603050405020304" pitchFamily="18" charset="0"/>
                <a:cs typeface="Times New Roman" panose="02020603050405020304" pitchFamily="18" charset="0"/>
              </a:rPr>
              <a:t>bắt</a:t>
            </a:r>
            <a:r>
              <a:rPr lang="en-US" sz="3200" b="1" dirty="0" smtClean="0">
                <a:solidFill>
                  <a:srgbClr val="0000CC"/>
                </a:solidFill>
                <a:latin typeface="Times New Roman" panose="02020603050405020304" pitchFamily="18" charset="0"/>
                <a:cs typeface="Times New Roman" panose="02020603050405020304" pitchFamily="18" charset="0"/>
              </a:rPr>
              <a:t> </a:t>
            </a:r>
            <a:r>
              <a:rPr lang="en-US" sz="3200" b="1" dirty="0" err="1" smtClean="0">
                <a:solidFill>
                  <a:srgbClr val="0000CC"/>
                </a:solidFill>
                <a:latin typeface="Times New Roman" panose="02020603050405020304" pitchFamily="18" charset="0"/>
                <a:cs typeface="Times New Roman" panose="02020603050405020304" pitchFamily="18" charset="0"/>
              </a:rPr>
              <a:t>đầu</a:t>
            </a:r>
            <a:r>
              <a:rPr lang="vi-VN" sz="3200" b="1" dirty="0" smtClean="0">
                <a:solidFill>
                  <a:srgbClr val="0000CC"/>
                </a:solidFill>
                <a:latin typeface="Times New Roman" panose="02020603050405020304" pitchFamily="18" charset="0"/>
                <a:cs typeface="Times New Roman" panose="02020603050405020304" pitchFamily="18" charset="0"/>
              </a:rPr>
              <a:t>. </a:t>
            </a:r>
            <a:r>
              <a:rPr lang="vi-VN" sz="3200" b="1" dirty="0">
                <a:solidFill>
                  <a:srgbClr val="0000CC"/>
                </a:solidFill>
                <a:latin typeface="Times New Roman" panose="02020603050405020304" pitchFamily="18" charset="0"/>
                <a:cs typeface="Times New Roman" panose="02020603050405020304" pitchFamily="18" charset="0"/>
              </a:rPr>
              <a:t>Cháu sẽ cố gắng để đạt được kết quả tốt hơn nữa. Chúc cô và gia đình luôn luôn mạnh khỏe, hạnh phúc. Khi nào được nghỉ hè, cháu sẽ xin bố mẹ vào thăm </a:t>
            </a:r>
            <a:r>
              <a:rPr lang="vi-VN" sz="3200" b="1" dirty="0" smtClean="0">
                <a:solidFill>
                  <a:srgbClr val="0000CC"/>
                </a:solidFill>
                <a:latin typeface="Times New Roman" panose="02020603050405020304" pitchFamily="18" charset="0"/>
                <a:cs typeface="Times New Roman" panose="02020603050405020304" pitchFamily="18" charset="0"/>
              </a:rPr>
              <a:t>cô.</a:t>
            </a:r>
            <a:r>
              <a:rPr lang="en-US" sz="3200" b="1" dirty="0" smtClean="0">
                <a:solidFill>
                  <a:srgbClr val="0000CC"/>
                </a:solidFill>
                <a:latin typeface="Times New Roman" panose="02020603050405020304" pitchFamily="18" charset="0"/>
                <a:cs typeface="Times New Roman" panose="02020603050405020304" pitchFamily="18" charset="0"/>
              </a:rPr>
              <a:t>                                                                                     </a:t>
            </a:r>
          </a:p>
          <a:p>
            <a:pPr algn="just"/>
            <a:r>
              <a:rPr lang="en-US" sz="3200" dirty="0">
                <a:solidFill>
                  <a:srgbClr val="0000CC"/>
                </a:solidFill>
                <a:latin typeface="Times New Roman" panose="02020603050405020304" pitchFamily="18" charset="0"/>
                <a:cs typeface="Times New Roman" panose="02020603050405020304" pitchFamily="18" charset="0"/>
              </a:rPr>
              <a:t> </a:t>
            </a:r>
            <a:r>
              <a:rPr lang="en-US" sz="3200" dirty="0" smtClean="0">
                <a:solidFill>
                  <a:srgbClr val="0000CC"/>
                </a:solidFill>
                <a:latin typeface="Times New Roman" panose="02020603050405020304" pitchFamily="18" charset="0"/>
                <a:cs typeface="Times New Roman" panose="02020603050405020304" pitchFamily="18" charset="0"/>
              </a:rPr>
              <a:t>                                                                                                                            </a:t>
            </a:r>
            <a:r>
              <a:rPr lang="vi-VN" sz="3200" b="1" dirty="0" smtClean="0">
                <a:solidFill>
                  <a:srgbClr val="0000CC"/>
                </a:solidFill>
                <a:latin typeface="Times New Roman" panose="02020603050405020304" pitchFamily="18" charset="0"/>
                <a:cs typeface="Times New Roman" panose="02020603050405020304" pitchFamily="18" charset="0"/>
              </a:rPr>
              <a:t>Cháu </a:t>
            </a:r>
            <a:r>
              <a:rPr lang="vi-VN" sz="3200" b="1" dirty="0">
                <a:solidFill>
                  <a:srgbClr val="0000CC"/>
                </a:solidFill>
                <a:latin typeface="Times New Roman" panose="02020603050405020304" pitchFamily="18" charset="0"/>
                <a:cs typeface="Times New Roman" panose="02020603050405020304" pitchFamily="18" charset="0"/>
              </a:rPr>
              <a:t>của </a:t>
            </a:r>
            <a:r>
              <a:rPr lang="vi-VN" sz="3200" b="1" dirty="0" smtClean="0">
                <a:solidFill>
                  <a:srgbClr val="0000CC"/>
                </a:solidFill>
                <a:latin typeface="Times New Roman" panose="02020603050405020304" pitchFamily="18" charset="0"/>
                <a:cs typeface="Times New Roman" panose="02020603050405020304" pitchFamily="18" charset="0"/>
              </a:rPr>
              <a:t>cô</a:t>
            </a:r>
            <a:endParaRPr lang="en-US" sz="3200" b="1" dirty="0" smtClean="0">
              <a:solidFill>
                <a:srgbClr val="0000CC"/>
              </a:solidFill>
              <a:latin typeface="Times New Roman" panose="02020603050405020304" pitchFamily="18" charset="0"/>
              <a:cs typeface="Times New Roman" panose="02020603050405020304" pitchFamily="18" charset="0"/>
            </a:endParaRPr>
          </a:p>
          <a:p>
            <a:pPr algn="just"/>
            <a:r>
              <a:rPr lang="en-US" sz="3200" b="1" dirty="0">
                <a:solidFill>
                  <a:srgbClr val="0000CC"/>
                </a:solidFill>
                <a:latin typeface="Times New Roman" panose="02020603050405020304" pitchFamily="18" charset="0"/>
                <a:cs typeface="Times New Roman" panose="02020603050405020304" pitchFamily="18" charset="0"/>
              </a:rPr>
              <a:t> </a:t>
            </a:r>
            <a:r>
              <a:rPr lang="en-US" sz="3200" b="1" dirty="0" smtClean="0">
                <a:solidFill>
                  <a:srgbClr val="0000CC"/>
                </a:solidFill>
                <a:latin typeface="Times New Roman" panose="02020603050405020304" pitchFamily="18" charset="0"/>
                <a:cs typeface="Times New Roman" panose="02020603050405020304" pitchFamily="18" charset="0"/>
              </a:rPr>
              <a:t>                                                                                                                                     </a:t>
            </a:r>
            <a:r>
              <a:rPr lang="vi-VN" sz="3200" b="1" dirty="0" smtClean="0">
                <a:solidFill>
                  <a:srgbClr val="0000CC"/>
                </a:solidFill>
                <a:latin typeface="Times New Roman" panose="02020603050405020304" pitchFamily="18" charset="0"/>
                <a:cs typeface="Times New Roman" panose="02020603050405020304" pitchFamily="18" charset="0"/>
              </a:rPr>
              <a:t>An</a:t>
            </a:r>
            <a:endParaRPr lang="en-US" sz="3400" b="1" dirty="0">
              <a:solidFill>
                <a:srgbClr val="0000CC"/>
              </a:solidFill>
            </a:endParaRPr>
          </a:p>
        </p:txBody>
      </p:sp>
      <p:sp>
        <p:nvSpPr>
          <p:cNvPr id="2" name="TextBox 1"/>
          <p:cNvSpPr txBox="1"/>
          <p:nvPr/>
        </p:nvSpPr>
        <p:spPr>
          <a:xfrm>
            <a:off x="1639236" y="2188349"/>
            <a:ext cx="4114800" cy="646331"/>
          </a:xfrm>
          <a:prstGeom prst="rect">
            <a:avLst/>
          </a:prstGeom>
          <a:noFill/>
        </p:spPr>
        <p:txBody>
          <a:bodyPr wrap="square" rtlCol="0">
            <a:spAutoFit/>
          </a:bodyPr>
          <a:lstStyle/>
          <a:p>
            <a:r>
              <a:rPr lang="en-US" sz="3600" b="1" dirty="0" err="1" smtClean="0">
                <a:solidFill>
                  <a:srgbClr val="0000CC"/>
                </a:solidFill>
                <a:latin typeface="Times New Roman" panose="02020603050405020304" pitchFamily="18" charset="0"/>
                <a:cs typeface="Times New Roman" panose="02020603050405020304" pitchFamily="18" charset="0"/>
              </a:rPr>
              <a:t>Bài</a:t>
            </a:r>
            <a:r>
              <a:rPr lang="en-US" sz="3600" b="1" dirty="0" smtClean="0">
                <a:solidFill>
                  <a:srgbClr val="0000CC"/>
                </a:solidFill>
                <a:latin typeface="Times New Roman" panose="02020603050405020304" pitchFamily="18" charset="0"/>
                <a:cs typeface="Times New Roman" panose="02020603050405020304" pitchFamily="18" charset="0"/>
              </a:rPr>
              <a:t> </a:t>
            </a:r>
            <a:r>
              <a:rPr lang="en-US" sz="3600" b="1" dirty="0" err="1" smtClean="0">
                <a:solidFill>
                  <a:srgbClr val="0000CC"/>
                </a:solidFill>
                <a:latin typeface="Times New Roman" panose="02020603050405020304" pitchFamily="18" charset="0"/>
                <a:cs typeface="Times New Roman" panose="02020603050405020304" pitchFamily="18" charset="0"/>
              </a:rPr>
              <a:t>tham</a:t>
            </a:r>
            <a:r>
              <a:rPr lang="en-US" sz="3600" b="1" dirty="0" smtClean="0">
                <a:solidFill>
                  <a:srgbClr val="0000CC"/>
                </a:solidFill>
                <a:latin typeface="Times New Roman" panose="02020603050405020304" pitchFamily="18" charset="0"/>
                <a:cs typeface="Times New Roman" panose="02020603050405020304" pitchFamily="18" charset="0"/>
              </a:rPr>
              <a:t> </a:t>
            </a:r>
            <a:r>
              <a:rPr lang="en-US" sz="3600" b="1" dirty="0" err="1" smtClean="0">
                <a:solidFill>
                  <a:srgbClr val="0000CC"/>
                </a:solidFill>
                <a:latin typeface="Times New Roman" panose="02020603050405020304" pitchFamily="18" charset="0"/>
                <a:cs typeface="Times New Roman" panose="02020603050405020304" pitchFamily="18" charset="0"/>
              </a:rPr>
              <a:t>khảo</a:t>
            </a:r>
            <a:r>
              <a:rPr lang="en-US" sz="3600" b="1" dirty="0" smtClean="0">
                <a:solidFill>
                  <a:srgbClr val="0000CC"/>
                </a:solidFill>
                <a:latin typeface="Times New Roman" panose="02020603050405020304" pitchFamily="18" charset="0"/>
                <a:cs typeface="Times New Roman" panose="02020603050405020304" pitchFamily="18" charset="0"/>
              </a:rPr>
              <a:t> 1</a:t>
            </a:r>
            <a:endParaRPr lang="en-US" sz="3600" b="1" dirty="0">
              <a:solidFill>
                <a:srgbClr val="0000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822865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smtClean="0">
                  <a:solidFill>
                    <a:srgbClr val="0000CC"/>
                  </a:solidFill>
                  <a:effectLst>
                    <a:outerShdw blurRad="38100" dist="38100" dir="2700000" algn="tl">
                      <a:srgbClr val="000000">
                        <a:alpha val="43137"/>
                      </a:srgbClr>
                    </a:outerShdw>
                  </a:effectLst>
                  <a:latin typeface="Times New Roman" pitchFamily="18" charset="0"/>
                </a:rPr>
                <a:t>ÔN TẬP GIỮA HỌC KÌ II (T1)</a:t>
              </a:r>
            </a:p>
          </p:txBody>
        </p:sp>
      </p:grpSp>
      <p:grpSp>
        <p:nvGrpSpPr>
          <p:cNvPr id="13" name="Group 12"/>
          <p:cNvGrpSpPr/>
          <p:nvPr/>
        </p:nvGrpSpPr>
        <p:grpSpPr>
          <a:xfrm>
            <a:off x="1616406" y="1370245"/>
            <a:ext cx="11430000" cy="646331"/>
            <a:chOff x="1508919" y="1888664"/>
            <a:chExt cx="10183091" cy="646331"/>
          </a:xfrm>
        </p:grpSpPr>
        <p:sp>
          <p:nvSpPr>
            <p:cNvPr id="20" name="Rectangle 19"/>
            <p:cNvSpPr/>
            <p:nvPr/>
          </p:nvSpPr>
          <p:spPr>
            <a:xfrm>
              <a:off x="1508919" y="1888664"/>
              <a:ext cx="10183091" cy="646331"/>
            </a:xfrm>
            <a:prstGeom prst="rect">
              <a:avLst/>
            </a:prstGeom>
          </p:spPr>
          <p:txBody>
            <a:bodyPr wrap="square">
              <a:spAutoFit/>
            </a:bodyPr>
            <a:lstStyle/>
            <a:p>
              <a:r>
                <a:rPr lang="en-US" sz="3600" b="1" dirty="0" smtClean="0">
                  <a:solidFill>
                    <a:srgbClr val="FF0066"/>
                  </a:solidFill>
                  <a:latin typeface="Times New Roman" pitchFamily="18" charset="0"/>
                  <a:cs typeface="Times New Roman" pitchFamily="18" charset="0"/>
                </a:rPr>
                <a:t>2. </a:t>
              </a:r>
              <a:r>
                <a:rPr lang="en-US" sz="3600" b="1" dirty="0" err="1" smtClean="0">
                  <a:solidFill>
                    <a:srgbClr val="FF0066"/>
                  </a:solidFill>
                  <a:latin typeface="Times New Roman" pitchFamily="18" charset="0"/>
                  <a:cs typeface="Times New Roman" pitchFamily="18" charset="0"/>
                </a:rPr>
                <a:t>Viết</a:t>
              </a:r>
              <a:r>
                <a:rPr lang="en-US" sz="3600" b="1" dirty="0" smtClean="0">
                  <a:solidFill>
                    <a:srgbClr val="FF0066"/>
                  </a:solidFill>
                  <a:latin typeface="Times New Roman" pitchFamily="18" charset="0"/>
                  <a:cs typeface="Times New Roman" pitchFamily="18" charset="0"/>
                </a:rPr>
                <a:t> </a:t>
              </a:r>
              <a:r>
                <a:rPr lang="en-US" sz="3600" b="1" dirty="0" err="1" smtClean="0">
                  <a:solidFill>
                    <a:srgbClr val="FF0066"/>
                  </a:solidFill>
                  <a:latin typeface="Times New Roman" pitchFamily="18" charset="0"/>
                  <a:cs typeface="Times New Roman" pitchFamily="18" charset="0"/>
                </a:rPr>
                <a:t>thư</a:t>
              </a:r>
              <a:r>
                <a:rPr lang="en-US" sz="3600" b="1" dirty="0" smtClean="0">
                  <a:solidFill>
                    <a:srgbClr val="FF0066"/>
                  </a:solidFill>
                  <a:latin typeface="Times New Roman" pitchFamily="18" charset="0"/>
                  <a:cs typeface="Times New Roman" pitchFamily="18" charset="0"/>
                </a:rPr>
                <a:t>.</a:t>
              </a:r>
              <a:endParaRPr lang="en-US" sz="3600" b="1" dirty="0">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1784742" cy="1524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3" name="TextBox 2"/>
          <p:cNvSpPr txBox="1"/>
          <p:nvPr/>
        </p:nvSpPr>
        <p:spPr>
          <a:xfrm>
            <a:off x="518319" y="2339741"/>
            <a:ext cx="15392400" cy="7417415"/>
          </a:xfrm>
          <a:prstGeom prst="rect">
            <a:avLst/>
          </a:prstGeom>
          <a:noFill/>
        </p:spPr>
        <p:txBody>
          <a:bodyPr wrap="square" rtlCol="0">
            <a:spAutoFit/>
          </a:bodyPr>
          <a:lstStyle/>
          <a:p>
            <a:pPr algn="r"/>
            <a:r>
              <a:rPr lang="vi-VN" sz="3200" i="1" dirty="0">
                <a:solidFill>
                  <a:srgbClr val="0000CC"/>
                </a:solidFill>
                <a:latin typeface="Times New Roman" panose="02020603050405020304" pitchFamily="18" charset="0"/>
                <a:cs typeface="Times New Roman" panose="02020603050405020304" pitchFamily="18" charset="0"/>
              </a:rPr>
              <a:t>Hà Nội, ngày 02 tháng 09 năm 2022</a:t>
            </a:r>
          </a:p>
          <a:p>
            <a:r>
              <a:rPr lang="en-US" sz="3200" dirty="0" smtClean="0"/>
              <a:t>      </a:t>
            </a:r>
            <a:r>
              <a:rPr lang="vi-VN" sz="3200" b="1" dirty="0" smtClean="0">
                <a:solidFill>
                  <a:srgbClr val="0000CC"/>
                </a:solidFill>
                <a:latin typeface="Times New Roman" panose="02020603050405020304" pitchFamily="18" charset="0"/>
                <a:cs typeface="Times New Roman" panose="02020603050405020304" pitchFamily="18" charset="0"/>
              </a:rPr>
              <a:t>Ông </a:t>
            </a:r>
            <a:r>
              <a:rPr lang="vi-VN" sz="3200" b="1" dirty="0">
                <a:solidFill>
                  <a:srgbClr val="0000CC"/>
                </a:solidFill>
                <a:latin typeface="Times New Roman" panose="02020603050405020304" pitchFamily="18" charset="0"/>
                <a:cs typeface="Times New Roman" panose="02020603050405020304" pitchFamily="18" charset="0"/>
              </a:rPr>
              <a:t>ngoại thân mến!</a:t>
            </a:r>
          </a:p>
          <a:p>
            <a:r>
              <a:rPr lang="en-US" sz="3200" b="1" dirty="0" smtClean="0">
                <a:solidFill>
                  <a:srgbClr val="0000CC"/>
                </a:solidFill>
                <a:latin typeface="Times New Roman" panose="02020603050405020304" pitchFamily="18" charset="0"/>
                <a:cs typeface="Times New Roman" panose="02020603050405020304" pitchFamily="18" charset="0"/>
              </a:rPr>
              <a:t>      </a:t>
            </a:r>
            <a:r>
              <a:rPr lang="vi-VN" sz="3200" b="1" dirty="0" smtClean="0">
                <a:solidFill>
                  <a:srgbClr val="0000CC"/>
                </a:solidFill>
                <a:latin typeface="Times New Roman" panose="02020603050405020304" pitchFamily="18" charset="0"/>
                <a:cs typeface="Times New Roman" panose="02020603050405020304" pitchFamily="18" charset="0"/>
              </a:rPr>
              <a:t>Chắc </a:t>
            </a:r>
            <a:r>
              <a:rPr lang="vi-VN" sz="3200" b="1" dirty="0">
                <a:solidFill>
                  <a:srgbClr val="0000CC"/>
                </a:solidFill>
                <a:latin typeface="Times New Roman" panose="02020603050405020304" pitchFamily="18" charset="0"/>
                <a:cs typeface="Times New Roman" panose="02020603050405020304" pitchFamily="18" charset="0"/>
              </a:rPr>
              <a:t>ông sẽ bất ngờ khi nhận được thư của cháu đúng không ạ. Hôm nay, học bài xong còn sớm nên cháu viết mấy dòng thư hỏi thăm sức khoẻ của ông. Ông ơi! Lâu nay ông có khoẻ không ạ ? Ông có còn đau đầu gối như hồi trước nữa không ạ? Ông ơi, tuổi ông đã cao nên ông cố gắng nghỉ ngơi, đừng làm việc vườn nhiều quá ông nhé.</a:t>
            </a:r>
          </a:p>
          <a:p>
            <a:r>
              <a:rPr lang="en-US" sz="3200" b="1" dirty="0" smtClean="0">
                <a:solidFill>
                  <a:srgbClr val="0000CC"/>
                </a:solidFill>
                <a:latin typeface="Times New Roman" panose="02020603050405020304" pitchFamily="18" charset="0"/>
                <a:cs typeface="Times New Roman" panose="02020603050405020304" pitchFamily="18" charset="0"/>
              </a:rPr>
              <a:t>     </a:t>
            </a:r>
            <a:r>
              <a:rPr lang="vi-VN" sz="3200" b="1" dirty="0" smtClean="0">
                <a:solidFill>
                  <a:srgbClr val="0000CC"/>
                </a:solidFill>
                <a:latin typeface="Times New Roman" panose="02020603050405020304" pitchFamily="18" charset="0"/>
                <a:cs typeface="Times New Roman" panose="02020603050405020304" pitchFamily="18" charset="0"/>
              </a:rPr>
              <a:t>Cũng </a:t>
            </a:r>
            <a:r>
              <a:rPr lang="vi-VN" sz="3200" b="1" dirty="0">
                <a:solidFill>
                  <a:srgbClr val="0000CC"/>
                </a:solidFill>
                <a:latin typeface="Times New Roman" panose="02020603050405020304" pitchFamily="18" charset="0"/>
                <a:cs typeface="Times New Roman" panose="02020603050405020304" pitchFamily="18" charset="0"/>
              </a:rPr>
              <a:t>đã hơn một năm cháu chưa có dịp về quê thăm ông, ông đừng trách cháu nhé. Cháu và bố mẹ ở đây đều khoẻ, công việc và học tập đều rất tốt. Cháu hứa là sẽ học tập thật tốt, thật ngoan ngoãn để hè này được bố mẹ cho về thăm ông. Ông nhớ dành cây trái trong vườn cho cháu nhé.</a:t>
            </a:r>
          </a:p>
          <a:p>
            <a:r>
              <a:rPr lang="en-US" sz="3200" b="1" dirty="0" smtClean="0">
                <a:solidFill>
                  <a:srgbClr val="0000CC"/>
                </a:solidFill>
                <a:latin typeface="Times New Roman" panose="02020603050405020304" pitchFamily="18" charset="0"/>
                <a:cs typeface="Times New Roman" panose="02020603050405020304" pitchFamily="18" charset="0"/>
              </a:rPr>
              <a:t>    </a:t>
            </a:r>
            <a:r>
              <a:rPr lang="vi-VN" sz="3200" b="1" dirty="0" smtClean="0">
                <a:solidFill>
                  <a:srgbClr val="0000CC"/>
                </a:solidFill>
                <a:latin typeface="Times New Roman" panose="02020603050405020304" pitchFamily="18" charset="0"/>
                <a:cs typeface="Times New Roman" panose="02020603050405020304" pitchFamily="18" charset="0"/>
              </a:rPr>
              <a:t>Đêm </a:t>
            </a:r>
            <a:r>
              <a:rPr lang="vi-VN" sz="3200" b="1" dirty="0">
                <a:solidFill>
                  <a:srgbClr val="0000CC"/>
                </a:solidFill>
                <a:latin typeface="Times New Roman" panose="02020603050405020304" pitchFamily="18" charset="0"/>
                <a:cs typeface="Times New Roman" panose="02020603050405020304" pitchFamily="18" charset="0"/>
              </a:rPr>
              <a:t>đã khuya, cháu phải đi ngủ để sáng mai kịp giờ đến lớp. Cháu xin dừng bút tại đây, ông nhớ giữ gìn sức khoẻ nhé. Cháu yêu ông nhiều. </a:t>
            </a:r>
            <a:r>
              <a:rPr lang="en-US" sz="3200" b="1" dirty="0" smtClean="0">
                <a:solidFill>
                  <a:srgbClr val="0000CC"/>
                </a:solidFill>
                <a:latin typeface="Times New Roman" panose="02020603050405020304" pitchFamily="18" charset="0"/>
                <a:cs typeface="Times New Roman" panose="02020603050405020304" pitchFamily="18" charset="0"/>
              </a:rPr>
              <a:t> </a:t>
            </a:r>
          </a:p>
          <a:p>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t>
            </a:r>
            <a:r>
              <a:rPr lang="vi-VN" sz="2800" b="1" dirty="0" smtClean="0">
                <a:solidFill>
                  <a:srgbClr val="0000CC"/>
                </a:solidFill>
                <a:latin typeface="Times New Roman" panose="02020603050405020304" pitchFamily="18" charset="0"/>
                <a:cs typeface="Times New Roman" panose="02020603050405020304" pitchFamily="18" charset="0"/>
              </a:rPr>
              <a:t>Cháu ngoại</a:t>
            </a:r>
            <a:endParaRPr lang="en-US" sz="2800" b="1" dirty="0" smtClean="0">
              <a:solidFill>
                <a:srgbClr val="0000CC"/>
              </a:solidFill>
              <a:latin typeface="Times New Roman" panose="02020603050405020304" pitchFamily="18" charset="0"/>
              <a:cs typeface="Times New Roman" panose="02020603050405020304" pitchFamily="18" charset="0"/>
            </a:endParaRPr>
          </a:p>
          <a:p>
            <a:r>
              <a:rPr lang="en-US" sz="2800" b="1" dirty="0">
                <a:solidFill>
                  <a:srgbClr val="0000CC"/>
                </a:solidFill>
                <a:latin typeface="Times New Roman" panose="02020603050405020304" pitchFamily="18" charset="0"/>
                <a:cs typeface="Times New Roman" panose="02020603050405020304" pitchFamily="18" charset="0"/>
              </a:rPr>
              <a:t> </a:t>
            </a:r>
            <a:r>
              <a:rPr lang="en-US" sz="2800" b="1" dirty="0" smtClean="0">
                <a:solidFill>
                  <a:srgbClr val="0000CC"/>
                </a:solidFill>
                <a:latin typeface="Times New Roman" panose="02020603050405020304" pitchFamily="18" charset="0"/>
                <a:cs typeface="Times New Roman" panose="02020603050405020304" pitchFamily="18" charset="0"/>
              </a:rPr>
              <a:t>                                                                                                                                        </a:t>
            </a:r>
            <a:r>
              <a:rPr lang="vi-VN" sz="2800" b="1" dirty="0" smtClean="0">
                <a:solidFill>
                  <a:srgbClr val="0000CC"/>
                </a:solidFill>
                <a:latin typeface="Times New Roman" panose="02020603050405020304" pitchFamily="18" charset="0"/>
                <a:cs typeface="Times New Roman" panose="02020603050405020304" pitchFamily="18" charset="0"/>
              </a:rPr>
              <a:t>Bảo </a:t>
            </a:r>
            <a:r>
              <a:rPr lang="vi-VN" sz="2800" b="1" dirty="0">
                <a:solidFill>
                  <a:srgbClr val="0000CC"/>
                </a:solidFill>
                <a:latin typeface="Times New Roman" panose="02020603050405020304" pitchFamily="18" charset="0"/>
                <a:cs typeface="Times New Roman" panose="02020603050405020304" pitchFamily="18" charset="0"/>
              </a:rPr>
              <a:t>Trâm</a:t>
            </a:r>
          </a:p>
          <a:p>
            <a:pPr algn="just"/>
            <a:r>
              <a:rPr lang="en-US" sz="3200" b="1" dirty="0" smtClean="0">
                <a:solidFill>
                  <a:srgbClr val="0000CC"/>
                </a:solidFill>
                <a:latin typeface="Times New Roman" panose="02020603050405020304" pitchFamily="18" charset="0"/>
                <a:cs typeface="Times New Roman" panose="02020603050405020304" pitchFamily="18" charset="0"/>
              </a:rPr>
              <a:t>  </a:t>
            </a:r>
            <a:endParaRPr lang="en-US" sz="3400" b="1" dirty="0">
              <a:solidFill>
                <a:srgbClr val="0000CC"/>
              </a:solidFill>
            </a:endParaRPr>
          </a:p>
        </p:txBody>
      </p:sp>
      <p:sp>
        <p:nvSpPr>
          <p:cNvPr id="2" name="TextBox 1"/>
          <p:cNvSpPr txBox="1"/>
          <p:nvPr/>
        </p:nvSpPr>
        <p:spPr>
          <a:xfrm>
            <a:off x="1639236" y="2016576"/>
            <a:ext cx="4114800" cy="646331"/>
          </a:xfrm>
          <a:prstGeom prst="rect">
            <a:avLst/>
          </a:prstGeom>
          <a:noFill/>
        </p:spPr>
        <p:txBody>
          <a:bodyPr wrap="square" rtlCol="0">
            <a:spAutoFit/>
          </a:bodyPr>
          <a:lstStyle/>
          <a:p>
            <a:r>
              <a:rPr lang="en-US" sz="3600" b="1" dirty="0" err="1" smtClean="0">
                <a:solidFill>
                  <a:srgbClr val="0000CC"/>
                </a:solidFill>
                <a:latin typeface="Times New Roman" panose="02020603050405020304" pitchFamily="18" charset="0"/>
                <a:cs typeface="Times New Roman" panose="02020603050405020304" pitchFamily="18" charset="0"/>
              </a:rPr>
              <a:t>Bài</a:t>
            </a:r>
            <a:r>
              <a:rPr lang="en-US" sz="3600" b="1" dirty="0" smtClean="0">
                <a:solidFill>
                  <a:srgbClr val="0000CC"/>
                </a:solidFill>
                <a:latin typeface="Times New Roman" panose="02020603050405020304" pitchFamily="18" charset="0"/>
                <a:cs typeface="Times New Roman" panose="02020603050405020304" pitchFamily="18" charset="0"/>
              </a:rPr>
              <a:t> </a:t>
            </a:r>
            <a:r>
              <a:rPr lang="en-US" sz="3600" b="1" dirty="0" err="1" smtClean="0">
                <a:solidFill>
                  <a:srgbClr val="0000CC"/>
                </a:solidFill>
                <a:latin typeface="Times New Roman" panose="02020603050405020304" pitchFamily="18" charset="0"/>
                <a:cs typeface="Times New Roman" panose="02020603050405020304" pitchFamily="18" charset="0"/>
              </a:rPr>
              <a:t>tham</a:t>
            </a:r>
            <a:r>
              <a:rPr lang="en-US" sz="3600" b="1" dirty="0" smtClean="0">
                <a:solidFill>
                  <a:srgbClr val="0000CC"/>
                </a:solidFill>
                <a:latin typeface="Times New Roman" panose="02020603050405020304" pitchFamily="18" charset="0"/>
                <a:cs typeface="Times New Roman" panose="02020603050405020304" pitchFamily="18" charset="0"/>
              </a:rPr>
              <a:t> </a:t>
            </a:r>
            <a:r>
              <a:rPr lang="en-US" sz="3600" b="1" dirty="0" err="1" smtClean="0">
                <a:solidFill>
                  <a:srgbClr val="0000CC"/>
                </a:solidFill>
                <a:latin typeface="Times New Roman" panose="02020603050405020304" pitchFamily="18" charset="0"/>
                <a:cs typeface="Times New Roman" panose="02020603050405020304" pitchFamily="18" charset="0"/>
              </a:rPr>
              <a:t>khảo</a:t>
            </a:r>
            <a:r>
              <a:rPr lang="en-US" sz="3600" b="1" dirty="0" smtClean="0">
                <a:solidFill>
                  <a:srgbClr val="0000CC"/>
                </a:solidFill>
                <a:latin typeface="Times New Roman" panose="02020603050405020304" pitchFamily="18" charset="0"/>
                <a:cs typeface="Times New Roman" panose="02020603050405020304" pitchFamily="18" charset="0"/>
              </a:rPr>
              <a:t> 2</a:t>
            </a:r>
            <a:endParaRPr lang="en-US" sz="3600" b="1" dirty="0">
              <a:solidFill>
                <a:srgbClr val="0000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901622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smtClean="0">
                  <a:solidFill>
                    <a:srgbClr val="0000CC"/>
                  </a:solidFill>
                  <a:effectLst>
                    <a:outerShdw blurRad="38100" dist="38100" dir="2700000" algn="tl">
                      <a:srgbClr val="000000">
                        <a:alpha val="43137"/>
                      </a:srgbClr>
                    </a:outerShdw>
                  </a:effectLst>
                  <a:latin typeface="Times New Roman" pitchFamily="18" charset="0"/>
                </a:rPr>
                <a:t>ÔN TẬP GIỮA HỌC KÌ II (T3)</a:t>
              </a:r>
            </a:p>
          </p:txBody>
        </p:sp>
      </p:grpSp>
      <p:grpSp>
        <p:nvGrpSpPr>
          <p:cNvPr id="13" name="Group 12"/>
          <p:cNvGrpSpPr/>
          <p:nvPr/>
        </p:nvGrpSpPr>
        <p:grpSpPr>
          <a:xfrm>
            <a:off x="1018153" y="1393687"/>
            <a:ext cx="11692166" cy="646331"/>
            <a:chOff x="1275353" y="1888664"/>
            <a:chExt cx="10416657" cy="646331"/>
          </a:xfrm>
        </p:grpSpPr>
        <p:sp>
          <p:nvSpPr>
            <p:cNvPr id="20" name="Rectangle 19"/>
            <p:cNvSpPr/>
            <p:nvPr/>
          </p:nvSpPr>
          <p:spPr>
            <a:xfrm>
              <a:off x="1275353" y="1888664"/>
              <a:ext cx="10416657" cy="646331"/>
            </a:xfrm>
            <a:prstGeom prst="rect">
              <a:avLst/>
            </a:prstGeom>
          </p:spPr>
          <p:txBody>
            <a:bodyPr wrap="square">
              <a:spAutoFit/>
            </a:bodyPr>
            <a:lstStyle/>
            <a:p>
              <a:r>
                <a:rPr lang="en-US" sz="3600" b="1" dirty="0" smtClean="0">
                  <a:solidFill>
                    <a:srgbClr val="FF0066"/>
                  </a:solidFill>
                  <a:latin typeface="Times New Roman" pitchFamily="18" charset="0"/>
                  <a:cs typeface="Times New Roman" pitchFamily="18" charset="0"/>
                </a:rPr>
                <a:t>2. </a:t>
              </a:r>
              <a:r>
                <a:rPr lang="en-US" sz="3600" b="1" dirty="0" err="1" smtClean="0">
                  <a:solidFill>
                    <a:srgbClr val="FF0066"/>
                  </a:solidFill>
                  <a:latin typeface="Times New Roman" pitchFamily="18" charset="0"/>
                  <a:cs typeface="Times New Roman" pitchFamily="18" charset="0"/>
                </a:rPr>
                <a:t>Viết</a:t>
              </a:r>
              <a:r>
                <a:rPr lang="en-US" sz="3600" b="1" dirty="0" smtClean="0">
                  <a:solidFill>
                    <a:srgbClr val="FF0066"/>
                  </a:solidFill>
                  <a:latin typeface="Times New Roman" pitchFamily="18" charset="0"/>
                  <a:cs typeface="Times New Roman" pitchFamily="18" charset="0"/>
                </a:rPr>
                <a:t> </a:t>
              </a:r>
              <a:r>
                <a:rPr lang="en-US" sz="3600" b="1" dirty="0" err="1" smtClean="0">
                  <a:solidFill>
                    <a:srgbClr val="FF0066"/>
                  </a:solidFill>
                  <a:latin typeface="Times New Roman" pitchFamily="18" charset="0"/>
                  <a:cs typeface="Times New Roman" pitchFamily="18" charset="0"/>
                </a:rPr>
                <a:t>thư</a:t>
              </a:r>
              <a:r>
                <a:rPr lang="en-US" sz="3600" b="1" dirty="0" smtClean="0">
                  <a:solidFill>
                    <a:srgbClr val="FF0066"/>
                  </a:solidFill>
                  <a:latin typeface="Times New Roman" pitchFamily="18" charset="0"/>
                  <a:cs typeface="Times New Roman" pitchFamily="18" charset="0"/>
                </a:rPr>
                <a:t>.</a:t>
              </a:r>
              <a:endParaRPr lang="en-US" sz="3600" b="1" dirty="0">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1784742" cy="1524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4" name="Text Box 14"/>
          <p:cNvSpPr txBox="1">
            <a:spLocks noChangeArrowheads="1"/>
          </p:cNvSpPr>
          <p:nvPr/>
        </p:nvSpPr>
        <p:spPr bwMode="auto">
          <a:xfrm>
            <a:off x="1255187" y="2209800"/>
            <a:ext cx="13944600" cy="1253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ts val="0"/>
              </a:spcBef>
              <a:defRPr/>
            </a:pPr>
            <a:r>
              <a:rPr lang="en-US" sz="3600" b="1" dirty="0" smtClean="0">
                <a:solidFill>
                  <a:srgbClr val="0000CC"/>
                </a:solidFill>
                <a:effectLst>
                  <a:outerShdw blurRad="38100" dist="38100" dir="2700000" algn="tl">
                    <a:srgbClr val="000000">
                      <a:alpha val="43137"/>
                    </a:srgbClr>
                  </a:outerShdw>
                </a:effectLst>
                <a:latin typeface="Times New Roman" pitchFamily="18" charset="0"/>
              </a:rPr>
              <a:t>2)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Viết</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một</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bức</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thư</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hỏi</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thăm</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người</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thân</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hoặc</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bạn</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bè</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và</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nói</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về</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việc</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học</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tập</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của</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em</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hoặc</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một</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chuyện</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vui</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ở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địa</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phương</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 </a:t>
            </a:r>
            <a:r>
              <a:rPr lang="en-US" sz="3600" b="1" dirty="0" err="1" smtClean="0">
                <a:solidFill>
                  <a:srgbClr val="0000CC"/>
                </a:solidFill>
                <a:effectLst>
                  <a:outerShdw blurRad="38100" dist="38100" dir="2700000" algn="tl">
                    <a:srgbClr val="000000">
                      <a:alpha val="43137"/>
                    </a:srgbClr>
                  </a:outerShdw>
                </a:effectLst>
                <a:latin typeface="Times New Roman" pitchFamily="18" charset="0"/>
              </a:rPr>
              <a:t>em</a:t>
            </a:r>
            <a:r>
              <a:rPr lang="en-US" sz="3600" b="1" dirty="0" smtClean="0">
                <a:solidFill>
                  <a:srgbClr val="0000CC"/>
                </a:solidFill>
                <a:effectLst>
                  <a:outerShdw blurRad="38100" dist="38100" dir="2700000" algn="tl">
                    <a:srgbClr val="000000">
                      <a:alpha val="43137"/>
                    </a:srgbClr>
                  </a:outerShdw>
                </a:effectLst>
                <a:latin typeface="Times New Roman" pitchFamily="18" charset="0"/>
              </a:rPr>
              <a:t>).</a:t>
            </a:r>
          </a:p>
        </p:txBody>
      </p:sp>
      <p:sp>
        <p:nvSpPr>
          <p:cNvPr id="23" name="Rectangle 22"/>
          <p:cNvSpPr/>
          <p:nvPr/>
        </p:nvSpPr>
        <p:spPr>
          <a:xfrm>
            <a:off x="951261" y="4419600"/>
            <a:ext cx="7037658" cy="677108"/>
          </a:xfrm>
          <a:prstGeom prst="rect">
            <a:avLst/>
          </a:prstGeom>
        </p:spPr>
        <p:txBody>
          <a:bodyPr wrap="square">
            <a:spAutoFit/>
          </a:bodyPr>
          <a:lstStyle/>
          <a:p>
            <a:r>
              <a:rPr lang="en-US" sz="3800" b="1" u="sng" dirty="0" smtClean="0">
                <a:solidFill>
                  <a:srgbClr val="FF0066"/>
                </a:solidFill>
                <a:latin typeface="Times New Roman" pitchFamily="18" charset="0"/>
                <a:cs typeface="Times New Roman" pitchFamily="18" charset="0"/>
              </a:rPr>
              <a:t>4. Chia </a:t>
            </a:r>
            <a:r>
              <a:rPr lang="en-US" sz="3800" b="1" u="sng" dirty="0" err="1" smtClean="0">
                <a:solidFill>
                  <a:srgbClr val="FF0066"/>
                </a:solidFill>
                <a:latin typeface="Times New Roman" pitchFamily="18" charset="0"/>
                <a:cs typeface="Times New Roman" pitchFamily="18" charset="0"/>
              </a:rPr>
              <a:t>sẻ</a:t>
            </a:r>
            <a:r>
              <a:rPr lang="en-US" sz="3800" b="1" u="sng" dirty="0" smtClean="0">
                <a:solidFill>
                  <a:srgbClr val="FF0066"/>
                </a:solidFill>
                <a:latin typeface="Times New Roman" pitchFamily="18" charset="0"/>
                <a:cs typeface="Times New Roman" pitchFamily="18" charset="0"/>
              </a:rPr>
              <a:t> </a:t>
            </a:r>
            <a:r>
              <a:rPr lang="en-US" sz="3800" b="1" u="sng" dirty="0" err="1" smtClean="0">
                <a:solidFill>
                  <a:srgbClr val="FF0066"/>
                </a:solidFill>
                <a:latin typeface="Times New Roman" pitchFamily="18" charset="0"/>
                <a:cs typeface="Times New Roman" pitchFamily="18" charset="0"/>
              </a:rPr>
              <a:t>bài</a:t>
            </a:r>
            <a:r>
              <a:rPr lang="en-US" sz="3800" b="1" u="sng" dirty="0" smtClean="0">
                <a:solidFill>
                  <a:srgbClr val="FF0066"/>
                </a:solidFill>
                <a:latin typeface="Times New Roman" pitchFamily="18" charset="0"/>
                <a:cs typeface="Times New Roman" pitchFamily="18" charset="0"/>
              </a:rPr>
              <a:t> </a:t>
            </a:r>
            <a:r>
              <a:rPr lang="en-US" sz="3800" b="1" u="sng" dirty="0" err="1" smtClean="0">
                <a:solidFill>
                  <a:srgbClr val="FF0066"/>
                </a:solidFill>
                <a:latin typeface="Times New Roman" pitchFamily="18" charset="0"/>
                <a:cs typeface="Times New Roman" pitchFamily="18" charset="0"/>
              </a:rPr>
              <a:t>viết</a:t>
            </a:r>
            <a:r>
              <a:rPr lang="en-US" sz="3800" b="1" u="sng" dirty="0" smtClean="0">
                <a:solidFill>
                  <a:srgbClr val="FF0066"/>
                </a:solidFill>
                <a:latin typeface="Times New Roman" pitchFamily="18" charset="0"/>
                <a:cs typeface="Times New Roman" pitchFamily="18" charset="0"/>
              </a:rPr>
              <a:t> </a:t>
            </a:r>
            <a:r>
              <a:rPr lang="en-US" sz="3800" b="1" u="sng" dirty="0" err="1" smtClean="0">
                <a:solidFill>
                  <a:srgbClr val="FF0066"/>
                </a:solidFill>
                <a:latin typeface="Times New Roman" pitchFamily="18" charset="0"/>
                <a:cs typeface="Times New Roman" pitchFamily="18" charset="0"/>
              </a:rPr>
              <a:t>trước</a:t>
            </a:r>
            <a:r>
              <a:rPr lang="en-US" sz="3800" b="1" u="sng" dirty="0" smtClean="0">
                <a:solidFill>
                  <a:srgbClr val="FF0066"/>
                </a:solidFill>
                <a:latin typeface="Times New Roman" pitchFamily="18" charset="0"/>
                <a:cs typeface="Times New Roman" pitchFamily="18" charset="0"/>
              </a:rPr>
              <a:t> </a:t>
            </a:r>
            <a:r>
              <a:rPr lang="en-US" sz="3800" b="1" u="sng" dirty="0" err="1" smtClean="0">
                <a:solidFill>
                  <a:srgbClr val="FF0066"/>
                </a:solidFill>
                <a:latin typeface="Times New Roman" pitchFamily="18" charset="0"/>
                <a:cs typeface="Times New Roman" pitchFamily="18" charset="0"/>
              </a:rPr>
              <a:t>lớp</a:t>
            </a:r>
            <a:r>
              <a:rPr lang="en-US" sz="3800" b="1" u="sng" dirty="0" smtClean="0">
                <a:solidFill>
                  <a:srgbClr val="FF0066"/>
                </a:solidFill>
                <a:latin typeface="Times New Roman" pitchFamily="18" charset="0"/>
                <a:cs typeface="Times New Roman" pitchFamily="18" charset="0"/>
              </a:rPr>
              <a:t>.</a:t>
            </a:r>
            <a:endParaRPr lang="en-US" sz="3800" b="1" u="sng" dirty="0">
              <a:solidFill>
                <a:srgbClr val="FF0066"/>
              </a:solidFill>
              <a:latin typeface="Times New Roman" pitchFamily="18" charset="0"/>
              <a:cs typeface="Times New Roman" pitchFamily="18" charset="0"/>
            </a:endParaRPr>
          </a:p>
        </p:txBody>
      </p:sp>
      <p:sp>
        <p:nvSpPr>
          <p:cNvPr id="25" name="Cloud 24"/>
          <p:cNvSpPr/>
          <p:nvPr/>
        </p:nvSpPr>
        <p:spPr>
          <a:xfrm>
            <a:off x="3109119" y="5096708"/>
            <a:ext cx="10768415" cy="31242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err="1" smtClean="0">
                <a:solidFill>
                  <a:srgbClr val="FF0000"/>
                </a:solidFill>
              </a:rPr>
              <a:t>Chúng</a:t>
            </a:r>
            <a:r>
              <a:rPr lang="en-US" sz="4000" b="1" dirty="0" smtClean="0">
                <a:solidFill>
                  <a:srgbClr val="FF0000"/>
                </a:solidFill>
              </a:rPr>
              <a:t> ta </a:t>
            </a:r>
            <a:r>
              <a:rPr lang="en-US" sz="4000" b="1" dirty="0" err="1" smtClean="0">
                <a:solidFill>
                  <a:srgbClr val="FF0000"/>
                </a:solidFill>
              </a:rPr>
              <a:t>cùng</a:t>
            </a:r>
            <a:r>
              <a:rPr lang="en-US" sz="4000" b="1" dirty="0" smtClean="0">
                <a:solidFill>
                  <a:srgbClr val="FF0000"/>
                </a:solidFill>
              </a:rPr>
              <a:t> </a:t>
            </a:r>
            <a:r>
              <a:rPr lang="en-US" sz="4000" b="1" dirty="0" err="1" smtClean="0">
                <a:solidFill>
                  <a:srgbClr val="FF0000"/>
                </a:solidFill>
              </a:rPr>
              <a:t>nhau</a:t>
            </a:r>
            <a:r>
              <a:rPr lang="en-US" sz="4000" b="1" dirty="0" smtClean="0">
                <a:solidFill>
                  <a:srgbClr val="FF0000"/>
                </a:solidFill>
              </a:rPr>
              <a:t> chia </a:t>
            </a:r>
            <a:r>
              <a:rPr lang="en-US" sz="4000" b="1" dirty="0" err="1" smtClean="0">
                <a:solidFill>
                  <a:srgbClr val="FF0000"/>
                </a:solidFill>
              </a:rPr>
              <a:t>sẻ</a:t>
            </a:r>
            <a:r>
              <a:rPr lang="en-US" sz="4000" b="1" dirty="0" smtClean="0">
                <a:solidFill>
                  <a:srgbClr val="FF0000"/>
                </a:solidFill>
              </a:rPr>
              <a:t>  </a:t>
            </a:r>
            <a:r>
              <a:rPr lang="en-US" sz="4000" b="1" dirty="0" err="1" smtClean="0">
                <a:solidFill>
                  <a:srgbClr val="FF0000"/>
                </a:solidFill>
              </a:rPr>
              <a:t>bài</a:t>
            </a:r>
            <a:r>
              <a:rPr lang="en-US" sz="4000" b="1" dirty="0" smtClean="0">
                <a:solidFill>
                  <a:srgbClr val="FF0000"/>
                </a:solidFill>
              </a:rPr>
              <a:t> </a:t>
            </a:r>
            <a:r>
              <a:rPr lang="en-US" sz="4000" b="1" dirty="0" err="1" smtClean="0">
                <a:solidFill>
                  <a:srgbClr val="FF0000"/>
                </a:solidFill>
              </a:rPr>
              <a:t>viết</a:t>
            </a:r>
            <a:r>
              <a:rPr lang="en-US" sz="4000" b="1" dirty="0" smtClean="0">
                <a:solidFill>
                  <a:srgbClr val="FF0000"/>
                </a:solidFill>
              </a:rPr>
              <a:t> </a:t>
            </a:r>
            <a:r>
              <a:rPr lang="en-US" sz="4000" b="1" dirty="0" err="1" smtClean="0">
                <a:solidFill>
                  <a:srgbClr val="FF0000"/>
                </a:solidFill>
              </a:rPr>
              <a:t>của</a:t>
            </a:r>
            <a:r>
              <a:rPr lang="en-US" sz="4000" b="1" dirty="0" smtClean="0">
                <a:solidFill>
                  <a:srgbClr val="FF0000"/>
                </a:solidFill>
              </a:rPr>
              <a:t> </a:t>
            </a:r>
            <a:r>
              <a:rPr lang="en-US" sz="4000" b="1" dirty="0" err="1" smtClean="0">
                <a:solidFill>
                  <a:srgbClr val="FF0000"/>
                </a:solidFill>
              </a:rPr>
              <a:t>mình</a:t>
            </a:r>
            <a:r>
              <a:rPr lang="en-US" sz="4000" b="1" dirty="0" smtClean="0">
                <a:solidFill>
                  <a:srgbClr val="FF0000"/>
                </a:solidFill>
              </a:rPr>
              <a:t> </a:t>
            </a:r>
            <a:r>
              <a:rPr lang="en-US" sz="4000" b="1" dirty="0" err="1" smtClean="0">
                <a:solidFill>
                  <a:srgbClr val="FF0000"/>
                </a:solidFill>
              </a:rPr>
              <a:t>trước</a:t>
            </a:r>
            <a:r>
              <a:rPr lang="en-US" sz="4000" b="1" dirty="0" smtClean="0">
                <a:solidFill>
                  <a:srgbClr val="FF0000"/>
                </a:solidFill>
              </a:rPr>
              <a:t> </a:t>
            </a:r>
            <a:r>
              <a:rPr lang="en-US" sz="4000" b="1" dirty="0" err="1" smtClean="0">
                <a:solidFill>
                  <a:srgbClr val="FF0000"/>
                </a:solidFill>
              </a:rPr>
              <a:t>lớp</a:t>
            </a:r>
            <a:r>
              <a:rPr lang="en-US" sz="4000" b="1" dirty="0" smtClean="0">
                <a:solidFill>
                  <a:srgbClr val="FF0000"/>
                </a:solidFill>
              </a:rPr>
              <a:t> </a:t>
            </a:r>
            <a:r>
              <a:rPr lang="en-US" sz="4000" b="1" dirty="0" err="1" smtClean="0">
                <a:solidFill>
                  <a:srgbClr val="FF0000"/>
                </a:solidFill>
              </a:rPr>
              <a:t>và</a:t>
            </a:r>
            <a:r>
              <a:rPr lang="en-US" sz="4000" b="1" dirty="0" smtClean="0">
                <a:solidFill>
                  <a:srgbClr val="FF0000"/>
                </a:solidFill>
              </a:rPr>
              <a:t> </a:t>
            </a:r>
            <a:r>
              <a:rPr lang="en-US" sz="4000" b="1" dirty="0" err="1" smtClean="0">
                <a:solidFill>
                  <a:srgbClr val="FF0000"/>
                </a:solidFill>
              </a:rPr>
              <a:t>bình</a:t>
            </a:r>
            <a:r>
              <a:rPr lang="en-US" sz="4000" b="1" dirty="0" smtClean="0">
                <a:solidFill>
                  <a:srgbClr val="FF0000"/>
                </a:solidFill>
              </a:rPr>
              <a:t> </a:t>
            </a:r>
            <a:r>
              <a:rPr lang="en-US" sz="4000" b="1" dirty="0" err="1" smtClean="0">
                <a:solidFill>
                  <a:srgbClr val="FF0000"/>
                </a:solidFill>
              </a:rPr>
              <a:t>chọn</a:t>
            </a:r>
            <a:r>
              <a:rPr lang="en-US" sz="4000" b="1" dirty="0" smtClean="0">
                <a:solidFill>
                  <a:srgbClr val="FF0000"/>
                </a:solidFill>
              </a:rPr>
              <a:t> </a:t>
            </a:r>
            <a:r>
              <a:rPr lang="en-US" sz="4000" b="1" dirty="0" err="1" smtClean="0">
                <a:solidFill>
                  <a:srgbClr val="FF0000"/>
                </a:solidFill>
              </a:rPr>
              <a:t>đoạn</a:t>
            </a:r>
            <a:r>
              <a:rPr lang="en-US" sz="4000" b="1" dirty="0" smtClean="0">
                <a:solidFill>
                  <a:srgbClr val="FF0000"/>
                </a:solidFill>
              </a:rPr>
              <a:t> </a:t>
            </a:r>
            <a:r>
              <a:rPr lang="en-US" sz="4000" b="1" dirty="0" err="1" smtClean="0">
                <a:solidFill>
                  <a:srgbClr val="FF0000"/>
                </a:solidFill>
              </a:rPr>
              <a:t>văn</a:t>
            </a:r>
            <a:r>
              <a:rPr lang="en-US" sz="4000" b="1" dirty="0" smtClean="0">
                <a:solidFill>
                  <a:srgbClr val="FF0000"/>
                </a:solidFill>
              </a:rPr>
              <a:t> hay</a:t>
            </a:r>
            <a:endParaRPr lang="en-US" sz="4000" b="1" dirty="0">
              <a:solidFill>
                <a:srgbClr val="FF0000"/>
              </a:solidFill>
            </a:endParaRPr>
          </a:p>
        </p:txBody>
      </p:sp>
      <p:grpSp>
        <p:nvGrpSpPr>
          <p:cNvPr id="26" name="Group 25"/>
          <p:cNvGrpSpPr/>
          <p:nvPr/>
        </p:nvGrpSpPr>
        <p:grpSpPr>
          <a:xfrm>
            <a:off x="951261" y="3675491"/>
            <a:ext cx="11733926" cy="646331"/>
            <a:chOff x="5514268" y="2554912"/>
            <a:chExt cx="10183091" cy="646331"/>
          </a:xfrm>
        </p:grpSpPr>
        <p:sp>
          <p:nvSpPr>
            <p:cNvPr id="27" name="Rectangle 26"/>
            <p:cNvSpPr/>
            <p:nvPr/>
          </p:nvSpPr>
          <p:spPr>
            <a:xfrm>
              <a:off x="5514268" y="2554912"/>
              <a:ext cx="10183091" cy="646331"/>
            </a:xfrm>
            <a:prstGeom prst="rect">
              <a:avLst/>
            </a:prstGeom>
          </p:spPr>
          <p:txBody>
            <a:bodyPr wrap="square">
              <a:spAutoFit/>
            </a:bodyPr>
            <a:lstStyle/>
            <a:p>
              <a:r>
                <a:rPr lang="en-US" sz="3600" b="1" dirty="0" smtClean="0">
                  <a:solidFill>
                    <a:srgbClr val="FF0066"/>
                  </a:solidFill>
                  <a:latin typeface="Times New Roman" pitchFamily="18" charset="0"/>
                  <a:cs typeface="Times New Roman" pitchFamily="18" charset="0"/>
                </a:rPr>
                <a:t>3. </a:t>
              </a:r>
              <a:r>
                <a:rPr lang="en-US" sz="3600" b="1" dirty="0" err="1" smtClean="0">
                  <a:solidFill>
                    <a:srgbClr val="FF0066"/>
                  </a:solidFill>
                  <a:latin typeface="Times New Roman" pitchFamily="18" charset="0"/>
                  <a:cs typeface="Times New Roman" pitchFamily="18" charset="0"/>
                </a:rPr>
                <a:t>Học</a:t>
              </a:r>
              <a:r>
                <a:rPr lang="en-US" sz="3600" b="1" dirty="0" smtClean="0">
                  <a:solidFill>
                    <a:srgbClr val="FF0066"/>
                  </a:solidFill>
                  <a:latin typeface="Times New Roman" pitchFamily="18" charset="0"/>
                  <a:cs typeface="Times New Roman" pitchFamily="18" charset="0"/>
                </a:rPr>
                <a:t> </a:t>
              </a:r>
              <a:r>
                <a:rPr lang="en-US" sz="3600" b="1" dirty="0" err="1" smtClean="0">
                  <a:solidFill>
                    <a:srgbClr val="FF0066"/>
                  </a:solidFill>
                  <a:latin typeface="Times New Roman" pitchFamily="18" charset="0"/>
                  <a:cs typeface="Times New Roman" pitchFamily="18" charset="0"/>
                </a:rPr>
                <a:t>sinh</a:t>
              </a:r>
              <a:r>
                <a:rPr lang="en-US" sz="3600" b="1" dirty="0" smtClean="0">
                  <a:solidFill>
                    <a:srgbClr val="FF0066"/>
                  </a:solidFill>
                  <a:latin typeface="Times New Roman" pitchFamily="18" charset="0"/>
                  <a:cs typeface="Times New Roman" pitchFamily="18" charset="0"/>
                </a:rPr>
                <a:t> </a:t>
              </a:r>
              <a:r>
                <a:rPr lang="en-US" sz="3600" b="1" dirty="0" err="1" smtClean="0">
                  <a:solidFill>
                    <a:srgbClr val="FF0066"/>
                  </a:solidFill>
                  <a:latin typeface="Times New Roman" pitchFamily="18" charset="0"/>
                  <a:cs typeface="Times New Roman" pitchFamily="18" charset="0"/>
                </a:rPr>
                <a:t>viết</a:t>
              </a:r>
              <a:r>
                <a:rPr lang="en-US" sz="3600" b="1" dirty="0" smtClean="0">
                  <a:solidFill>
                    <a:srgbClr val="FF0066"/>
                  </a:solidFill>
                  <a:latin typeface="Times New Roman" pitchFamily="18" charset="0"/>
                  <a:cs typeface="Times New Roman" pitchFamily="18" charset="0"/>
                </a:rPr>
                <a:t> </a:t>
              </a:r>
              <a:r>
                <a:rPr lang="en-US" sz="3600" b="1" dirty="0" err="1" smtClean="0">
                  <a:solidFill>
                    <a:srgbClr val="FF0066"/>
                  </a:solidFill>
                  <a:latin typeface="Times New Roman" pitchFamily="18" charset="0"/>
                  <a:cs typeface="Times New Roman" pitchFamily="18" charset="0"/>
                </a:rPr>
                <a:t>bài</a:t>
              </a:r>
              <a:r>
                <a:rPr lang="en-US" sz="3600" b="1" dirty="0" smtClean="0">
                  <a:solidFill>
                    <a:srgbClr val="FF0066"/>
                  </a:solidFill>
                  <a:latin typeface="Times New Roman" pitchFamily="18" charset="0"/>
                  <a:cs typeface="Times New Roman" pitchFamily="18" charset="0"/>
                </a:rPr>
                <a:t> </a:t>
              </a:r>
              <a:r>
                <a:rPr lang="en-US" sz="3600" b="1" dirty="0" err="1" smtClean="0">
                  <a:solidFill>
                    <a:srgbClr val="FF0066"/>
                  </a:solidFill>
                  <a:latin typeface="Times New Roman" pitchFamily="18" charset="0"/>
                  <a:cs typeface="Times New Roman" pitchFamily="18" charset="0"/>
                </a:rPr>
                <a:t>vào</a:t>
              </a:r>
              <a:r>
                <a:rPr lang="en-US" sz="3600" b="1" dirty="0" smtClean="0">
                  <a:solidFill>
                    <a:srgbClr val="FF0066"/>
                  </a:solidFill>
                  <a:latin typeface="Times New Roman" pitchFamily="18" charset="0"/>
                  <a:cs typeface="Times New Roman" pitchFamily="18" charset="0"/>
                </a:rPr>
                <a:t> </a:t>
              </a:r>
              <a:r>
                <a:rPr lang="en-US" sz="3600" b="1" dirty="0" err="1" smtClean="0">
                  <a:solidFill>
                    <a:srgbClr val="FF0066"/>
                  </a:solidFill>
                  <a:latin typeface="Times New Roman" pitchFamily="18" charset="0"/>
                  <a:cs typeface="Times New Roman" pitchFamily="18" charset="0"/>
                </a:rPr>
                <a:t>vở</a:t>
              </a:r>
              <a:r>
                <a:rPr lang="en-US" sz="3600" b="1" dirty="0" smtClean="0">
                  <a:solidFill>
                    <a:srgbClr val="FF0066"/>
                  </a:solidFill>
                  <a:latin typeface="Times New Roman" pitchFamily="18" charset="0"/>
                  <a:cs typeface="Times New Roman" pitchFamily="18" charset="0"/>
                </a:rPr>
                <a:t>.</a:t>
              </a:r>
              <a:endParaRPr lang="en-US" sz="3600" b="1" dirty="0">
                <a:solidFill>
                  <a:srgbClr val="FF0066"/>
                </a:solidFill>
                <a:latin typeface="Times New Roman" pitchFamily="18" charset="0"/>
                <a:cs typeface="Times New Roman" pitchFamily="18" charset="0"/>
              </a:endParaRPr>
            </a:p>
          </p:txBody>
        </p:sp>
        <p:cxnSp>
          <p:nvCxnSpPr>
            <p:cNvPr id="28" name="Straight Connector 27"/>
            <p:cNvCxnSpPr/>
            <p:nvPr/>
          </p:nvCxnSpPr>
          <p:spPr>
            <a:xfrm>
              <a:off x="5572319" y="3177662"/>
              <a:ext cx="4658152" cy="762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318374964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fade">
                                      <p:cBhvr>
                                        <p:cTn id="1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smtClean="0">
                  <a:solidFill>
                    <a:srgbClr val="0000CC"/>
                  </a:solidFill>
                  <a:effectLst>
                    <a:outerShdw blurRad="38100" dist="38100" dir="2700000" algn="tl">
                      <a:srgbClr val="000000">
                        <a:alpha val="43137"/>
                      </a:srgbClr>
                    </a:outerShdw>
                  </a:effectLst>
                  <a:latin typeface="Times New Roman" pitchFamily="18" charset="0"/>
                </a:rPr>
                <a:t>ÔN TẬP GIỮA HỌC KÌ II (T3)</a:t>
              </a:r>
            </a:p>
          </p:txBody>
        </p:sp>
      </p:grpSp>
      <p:sp>
        <p:nvSpPr>
          <p:cNvPr id="2" name="Rectangle 1"/>
          <p:cNvSpPr/>
          <p:nvPr/>
        </p:nvSpPr>
        <p:spPr>
          <a:xfrm>
            <a:off x="1563435" y="2751892"/>
            <a:ext cx="13966284" cy="1261884"/>
          </a:xfrm>
          <a:prstGeom prst="rect">
            <a:avLst/>
          </a:prstGeom>
        </p:spPr>
        <p:txBody>
          <a:bodyPr wrap="square">
            <a:spAutoFit/>
          </a:bodyPr>
          <a:lstStyle/>
          <a:p>
            <a:pPr algn="just"/>
            <a:r>
              <a:rPr lang="en-US" sz="3800" b="1" dirty="0" err="1" smtClean="0">
                <a:solidFill>
                  <a:srgbClr val="0000CC"/>
                </a:solidFill>
                <a:latin typeface="Times New Roman" pitchFamily="18" charset="0"/>
                <a:cs typeface="Times New Roman" pitchFamily="18" charset="0"/>
              </a:rPr>
              <a:t>Đọc</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một</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đoạn</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văn</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đoạn</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thơ</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khoảng</a:t>
            </a:r>
            <a:r>
              <a:rPr lang="en-US" sz="3800" b="1" dirty="0" smtClean="0">
                <a:solidFill>
                  <a:srgbClr val="0000CC"/>
                </a:solidFill>
                <a:latin typeface="Times New Roman" pitchFamily="18" charset="0"/>
                <a:cs typeface="Times New Roman" pitchFamily="18" charset="0"/>
              </a:rPr>
              <a:t> 70-75 </a:t>
            </a:r>
            <a:r>
              <a:rPr lang="en-US" sz="3800" b="1" dirty="0" err="1" smtClean="0">
                <a:solidFill>
                  <a:srgbClr val="0000CC"/>
                </a:solidFill>
                <a:latin typeface="Times New Roman" pitchFamily="18" charset="0"/>
                <a:cs typeface="Times New Roman" pitchFamily="18" charset="0"/>
              </a:rPr>
              <a:t>tiếng</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hoặc</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đọc</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thuộc</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lòng</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một</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đoạn</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thơ</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bài</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thơ</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đã</a:t>
            </a:r>
            <a:r>
              <a:rPr lang="en-US" sz="3800" b="1" dirty="0" smtClean="0">
                <a:solidFill>
                  <a:srgbClr val="0000CC"/>
                </a:solidFill>
                <a:latin typeface="Times New Roman" pitchFamily="18" charset="0"/>
                <a:cs typeface="Times New Roman" pitchFamily="18" charset="0"/>
              </a:rPr>
              <a:t> </a:t>
            </a:r>
            <a:r>
              <a:rPr lang="en-US" sz="3800" b="1" dirty="0" err="1" smtClean="0">
                <a:solidFill>
                  <a:srgbClr val="0000CC"/>
                </a:solidFill>
                <a:latin typeface="Times New Roman" pitchFamily="18" charset="0"/>
                <a:cs typeface="Times New Roman" pitchFamily="18" charset="0"/>
              </a:rPr>
              <a:t>học</a:t>
            </a:r>
            <a:endParaRPr lang="en-US" sz="38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9" y="1905000"/>
            <a:ext cx="11430000" cy="646331"/>
            <a:chOff x="1508919" y="1888664"/>
            <a:chExt cx="10183091" cy="646331"/>
          </a:xfrm>
        </p:grpSpPr>
        <p:sp>
          <p:nvSpPr>
            <p:cNvPr id="20" name="Rectangle 19"/>
            <p:cNvSpPr/>
            <p:nvPr/>
          </p:nvSpPr>
          <p:spPr>
            <a:xfrm>
              <a:off x="1508919" y="1888664"/>
              <a:ext cx="10183091" cy="646331"/>
            </a:xfrm>
            <a:prstGeom prst="rect">
              <a:avLst/>
            </a:prstGeom>
          </p:spPr>
          <p:txBody>
            <a:bodyPr wrap="square">
              <a:spAutoFit/>
            </a:bodyPr>
            <a:lstStyle/>
            <a:p>
              <a:r>
                <a:rPr lang="en-US" sz="3600" b="1" dirty="0" smtClean="0">
                  <a:solidFill>
                    <a:srgbClr val="FF0066"/>
                  </a:solidFill>
                  <a:latin typeface="Times New Roman" pitchFamily="18" charset="0"/>
                  <a:cs typeface="Times New Roman" pitchFamily="18" charset="0"/>
                </a:rPr>
                <a:t>1. </a:t>
              </a:r>
              <a:r>
                <a:rPr lang="en-US" sz="3600" b="1" dirty="0" err="1" smtClean="0">
                  <a:solidFill>
                    <a:srgbClr val="FF0066"/>
                  </a:solidFill>
                  <a:latin typeface="Times New Roman" pitchFamily="18" charset="0"/>
                  <a:cs typeface="Times New Roman" pitchFamily="18" charset="0"/>
                </a:rPr>
                <a:t>Ôn</a:t>
              </a:r>
              <a:r>
                <a:rPr lang="en-US" sz="3600" b="1" dirty="0" smtClean="0">
                  <a:solidFill>
                    <a:srgbClr val="FF0066"/>
                  </a:solidFill>
                  <a:latin typeface="Times New Roman" pitchFamily="18" charset="0"/>
                  <a:cs typeface="Times New Roman" pitchFamily="18" charset="0"/>
                </a:rPr>
                <a:t> </a:t>
              </a:r>
              <a:r>
                <a:rPr lang="en-US" sz="3600" b="1" dirty="0" err="1" smtClean="0">
                  <a:solidFill>
                    <a:srgbClr val="FF0066"/>
                  </a:solidFill>
                  <a:latin typeface="Times New Roman" pitchFamily="18" charset="0"/>
                  <a:cs typeface="Times New Roman" pitchFamily="18" charset="0"/>
                </a:rPr>
                <a:t>luyện</a:t>
              </a:r>
              <a:r>
                <a:rPr lang="en-US" sz="3600" b="1" dirty="0" smtClean="0">
                  <a:solidFill>
                    <a:srgbClr val="FF0066"/>
                  </a:solidFill>
                  <a:latin typeface="Times New Roman" pitchFamily="18" charset="0"/>
                  <a:cs typeface="Times New Roman" pitchFamily="18" charset="0"/>
                </a:rPr>
                <a:t> </a:t>
              </a:r>
              <a:r>
                <a:rPr lang="en-US" sz="3600" b="1" dirty="0" err="1" smtClean="0">
                  <a:solidFill>
                    <a:srgbClr val="FF0066"/>
                  </a:solidFill>
                  <a:latin typeface="Times New Roman" pitchFamily="18" charset="0"/>
                  <a:cs typeface="Times New Roman" pitchFamily="18" charset="0"/>
                </a:rPr>
                <a:t>tập</a:t>
              </a:r>
              <a:r>
                <a:rPr lang="en-US" sz="3600" b="1" dirty="0" smtClean="0">
                  <a:solidFill>
                    <a:srgbClr val="FF0066"/>
                  </a:solidFill>
                  <a:latin typeface="Times New Roman" pitchFamily="18" charset="0"/>
                  <a:cs typeface="Times New Roman" pitchFamily="18" charset="0"/>
                </a:rPr>
                <a:t> </a:t>
              </a:r>
              <a:r>
                <a:rPr lang="en-US" sz="3600" b="1" dirty="0" err="1" smtClean="0">
                  <a:solidFill>
                    <a:srgbClr val="FF0066"/>
                  </a:solidFill>
                  <a:latin typeface="Times New Roman" pitchFamily="18" charset="0"/>
                  <a:cs typeface="Times New Roman" pitchFamily="18" charset="0"/>
                </a:rPr>
                <a:t>đọc</a:t>
              </a:r>
              <a:r>
                <a:rPr lang="en-US" sz="3600" b="1" dirty="0" smtClean="0">
                  <a:solidFill>
                    <a:srgbClr val="FF0066"/>
                  </a:solidFill>
                  <a:latin typeface="Times New Roman" pitchFamily="18" charset="0"/>
                  <a:cs typeface="Times New Roman" pitchFamily="18" charset="0"/>
                </a:rPr>
                <a:t> </a:t>
              </a:r>
              <a:r>
                <a:rPr lang="en-US" sz="3600" b="1" dirty="0" err="1" smtClean="0">
                  <a:solidFill>
                    <a:srgbClr val="FF0066"/>
                  </a:solidFill>
                  <a:latin typeface="Times New Roman" pitchFamily="18" charset="0"/>
                  <a:cs typeface="Times New Roman" pitchFamily="18" charset="0"/>
                </a:rPr>
                <a:t>và</a:t>
              </a:r>
              <a:r>
                <a:rPr lang="en-US" sz="3600" b="1" dirty="0" smtClean="0">
                  <a:solidFill>
                    <a:srgbClr val="FF0066"/>
                  </a:solidFill>
                  <a:latin typeface="Times New Roman" pitchFamily="18" charset="0"/>
                  <a:cs typeface="Times New Roman" pitchFamily="18" charset="0"/>
                </a:rPr>
                <a:t> </a:t>
              </a:r>
              <a:r>
                <a:rPr lang="en-US" sz="3600" b="1" dirty="0" err="1" smtClean="0">
                  <a:solidFill>
                    <a:srgbClr val="FF0066"/>
                  </a:solidFill>
                  <a:latin typeface="Times New Roman" pitchFamily="18" charset="0"/>
                  <a:cs typeface="Times New Roman" pitchFamily="18" charset="0"/>
                </a:rPr>
                <a:t>học</a:t>
              </a:r>
              <a:r>
                <a:rPr lang="en-US" sz="3600" b="1" dirty="0" smtClean="0">
                  <a:solidFill>
                    <a:srgbClr val="FF0066"/>
                  </a:solidFill>
                  <a:latin typeface="Times New Roman" pitchFamily="18" charset="0"/>
                  <a:cs typeface="Times New Roman" pitchFamily="18" charset="0"/>
                </a:rPr>
                <a:t> </a:t>
              </a:r>
              <a:r>
                <a:rPr lang="en-US" sz="3600" b="1" dirty="0" err="1" smtClean="0">
                  <a:solidFill>
                    <a:srgbClr val="FF0066"/>
                  </a:solidFill>
                  <a:latin typeface="Times New Roman" pitchFamily="18" charset="0"/>
                  <a:cs typeface="Times New Roman" pitchFamily="18" charset="0"/>
                </a:rPr>
                <a:t>thuộc</a:t>
              </a:r>
              <a:r>
                <a:rPr lang="en-US" sz="3600" b="1" dirty="0" smtClean="0">
                  <a:solidFill>
                    <a:srgbClr val="FF0066"/>
                  </a:solidFill>
                  <a:latin typeface="Times New Roman" pitchFamily="18" charset="0"/>
                  <a:cs typeface="Times New Roman" pitchFamily="18" charset="0"/>
                </a:rPr>
                <a:t> </a:t>
              </a:r>
              <a:r>
                <a:rPr lang="en-US" sz="3600" b="1" dirty="0" err="1" smtClean="0">
                  <a:solidFill>
                    <a:srgbClr val="FF0066"/>
                  </a:solidFill>
                  <a:latin typeface="Times New Roman" pitchFamily="18" charset="0"/>
                  <a:cs typeface="Times New Roman" pitchFamily="18" charset="0"/>
                </a:rPr>
                <a:t>lòng</a:t>
              </a:r>
              <a:r>
                <a:rPr lang="en-US" sz="3600" b="1" dirty="0" smtClean="0">
                  <a:solidFill>
                    <a:srgbClr val="FF0066"/>
                  </a:solidFill>
                  <a:latin typeface="Times New Roman" pitchFamily="18" charset="0"/>
                  <a:cs typeface="Times New Roman" pitchFamily="18" charset="0"/>
                </a:rPr>
                <a:t>.</a:t>
              </a:r>
              <a:endParaRPr lang="en-US" sz="3600" b="1" dirty="0">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6418858"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Oval 125953" descr="3HAND"/>
          <p:cNvSpPr>
            <a:spLocks noChangeArrowheads="1"/>
          </p:cNvSpPr>
          <p:nvPr/>
        </p:nvSpPr>
        <p:spPr bwMode="auto">
          <a:xfrm>
            <a:off x="5400115" y="2794000"/>
            <a:ext cx="5018630" cy="3759200"/>
          </a:xfrm>
          <a:prstGeom prst="ellipse">
            <a:avLst/>
          </a:prstGeom>
          <a:blipFill dpi="0" rotWithShape="1">
            <a:blip r:embed="rId4"/>
            <a:srcRect/>
            <a:stretch>
              <a:fillRect/>
            </a:stretch>
          </a:blipFill>
          <a:ln w="9525">
            <a:solidFill>
              <a:schemeClr val="tx1"/>
            </a:solidFill>
            <a:round/>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endParaRPr lang="vi-VN" altLang="en-US" sz="6400">
              <a:solidFill>
                <a:srgbClr val="000000"/>
              </a:solidFill>
              <a:latin typeface="Arial" pitchFamily="34" charset="0"/>
            </a:endParaRPr>
          </a:p>
        </p:txBody>
      </p:sp>
      <p:sp>
        <p:nvSpPr>
          <p:cNvPr id="125955" name="16-Point Star 125954"/>
          <p:cNvSpPr>
            <a:spLocks noChangeArrowheads="1"/>
          </p:cNvSpPr>
          <p:nvPr/>
        </p:nvSpPr>
        <p:spPr bwMode="auto">
          <a:xfrm>
            <a:off x="6917571" y="1117600"/>
            <a:ext cx="2116529"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0</a:t>
            </a:r>
          </a:p>
        </p:txBody>
      </p:sp>
      <p:sp>
        <p:nvSpPr>
          <p:cNvPr id="125956" name="16-Point Star 125955"/>
          <p:cNvSpPr>
            <a:spLocks noChangeArrowheads="1"/>
          </p:cNvSpPr>
          <p:nvPr/>
        </p:nvSpPr>
        <p:spPr bwMode="auto">
          <a:xfrm>
            <a:off x="9333636" y="17272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1</a:t>
            </a:r>
          </a:p>
        </p:txBody>
      </p:sp>
      <p:sp>
        <p:nvSpPr>
          <p:cNvPr id="125957" name="16-Point Star 125956"/>
          <p:cNvSpPr>
            <a:spLocks noChangeArrowheads="1"/>
          </p:cNvSpPr>
          <p:nvPr/>
        </p:nvSpPr>
        <p:spPr bwMode="auto">
          <a:xfrm>
            <a:off x="10554384" y="3071285"/>
            <a:ext cx="2252166" cy="1602316"/>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2</a:t>
            </a:r>
          </a:p>
        </p:txBody>
      </p:sp>
      <p:sp>
        <p:nvSpPr>
          <p:cNvPr id="125958" name="16-Point Star 125957"/>
          <p:cNvSpPr>
            <a:spLocks noChangeArrowheads="1"/>
          </p:cNvSpPr>
          <p:nvPr/>
        </p:nvSpPr>
        <p:spPr bwMode="auto">
          <a:xfrm>
            <a:off x="10554384" y="4673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3 </a:t>
            </a:r>
          </a:p>
        </p:txBody>
      </p:sp>
      <p:sp>
        <p:nvSpPr>
          <p:cNvPr id="125959" name="16-Point Star 125958"/>
          <p:cNvSpPr>
            <a:spLocks noChangeArrowheads="1"/>
          </p:cNvSpPr>
          <p:nvPr/>
        </p:nvSpPr>
        <p:spPr bwMode="auto">
          <a:xfrm>
            <a:off x="9333636" y="5994400"/>
            <a:ext cx="2116527" cy="15007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endParaRPr lang="en-US" altLang="en-US" sz="3800" b="1">
              <a:solidFill>
                <a:srgbClr val="FFFF00"/>
              </a:solidFill>
              <a:latin typeface="Arial" pitchFamily="34" charset="0"/>
            </a:endParaRPr>
          </a:p>
          <a:p>
            <a:pPr algn="ctr" eaLnBrk="1" hangingPunct="1"/>
            <a:r>
              <a:rPr lang="en-US" altLang="en-US" sz="3800" b="1">
                <a:solidFill>
                  <a:srgbClr val="FFFF00"/>
                </a:solidFill>
                <a:latin typeface="Arial" pitchFamily="34" charset="0"/>
              </a:rPr>
              <a:t>4</a:t>
            </a:r>
          </a:p>
          <a:p>
            <a:pPr algn="ctr" eaLnBrk="1" hangingPunct="1"/>
            <a:endParaRPr lang="en-US" altLang="en-US" sz="3800" b="1">
              <a:solidFill>
                <a:srgbClr val="FFFF00"/>
              </a:solidFill>
              <a:latin typeface="Arial" pitchFamily="34" charset="0"/>
            </a:endParaRPr>
          </a:p>
        </p:txBody>
      </p:sp>
      <p:sp>
        <p:nvSpPr>
          <p:cNvPr id="125960" name="16-Point Star 125959"/>
          <p:cNvSpPr>
            <a:spLocks noChangeArrowheads="1"/>
          </p:cNvSpPr>
          <p:nvPr/>
        </p:nvSpPr>
        <p:spPr bwMode="auto">
          <a:xfrm>
            <a:off x="6917571" y="6502400"/>
            <a:ext cx="2116529" cy="1524000"/>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5</a:t>
            </a:r>
          </a:p>
        </p:txBody>
      </p:sp>
      <p:sp>
        <p:nvSpPr>
          <p:cNvPr id="125961" name="16-Point Star 125960"/>
          <p:cNvSpPr>
            <a:spLocks noChangeArrowheads="1"/>
          </p:cNvSpPr>
          <p:nvPr/>
        </p:nvSpPr>
        <p:spPr bwMode="auto">
          <a:xfrm>
            <a:off x="4721922" y="6197600"/>
            <a:ext cx="2116527" cy="1524000"/>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a:solidFill>
                  <a:srgbClr val="FFFF00"/>
                </a:solidFill>
                <a:latin typeface="Arial" pitchFamily="34" charset="0"/>
              </a:rPr>
              <a:t>6 </a:t>
            </a:r>
          </a:p>
        </p:txBody>
      </p:sp>
      <p:sp>
        <p:nvSpPr>
          <p:cNvPr id="125962" name="16-Point Star 125961"/>
          <p:cNvSpPr>
            <a:spLocks noChangeArrowheads="1"/>
          </p:cNvSpPr>
          <p:nvPr/>
        </p:nvSpPr>
        <p:spPr bwMode="auto">
          <a:xfrm>
            <a:off x="3229897" y="4673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7 </a:t>
            </a:r>
          </a:p>
        </p:txBody>
      </p:sp>
      <p:sp>
        <p:nvSpPr>
          <p:cNvPr id="125963" name="16-Point Star 125962"/>
          <p:cNvSpPr>
            <a:spLocks noChangeArrowheads="1"/>
          </p:cNvSpPr>
          <p:nvPr/>
        </p:nvSpPr>
        <p:spPr bwMode="auto">
          <a:xfrm>
            <a:off x="3229897" y="3071285"/>
            <a:ext cx="2116527" cy="1602316"/>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8</a:t>
            </a:r>
          </a:p>
        </p:txBody>
      </p:sp>
      <p:sp>
        <p:nvSpPr>
          <p:cNvPr id="125964" name="16-Point Star 125963"/>
          <p:cNvSpPr>
            <a:spLocks noChangeArrowheads="1"/>
          </p:cNvSpPr>
          <p:nvPr/>
        </p:nvSpPr>
        <p:spPr bwMode="auto">
          <a:xfrm>
            <a:off x="4586284" y="1625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9</a:t>
            </a:r>
          </a:p>
        </p:txBody>
      </p:sp>
      <p:sp>
        <p:nvSpPr>
          <p:cNvPr id="125965" name="Explosion 1 125964"/>
          <p:cNvSpPr>
            <a:spLocks noChangeArrowheads="1"/>
          </p:cNvSpPr>
          <p:nvPr/>
        </p:nvSpPr>
        <p:spPr bwMode="auto">
          <a:xfrm>
            <a:off x="5018630" y="2540000"/>
            <a:ext cx="6239378" cy="4775200"/>
          </a:xfrm>
          <a:prstGeom prst="irregularSeal1">
            <a:avLst/>
          </a:prstGeom>
          <a:solidFill>
            <a:srgbClr val="0000FF"/>
          </a:solidFill>
          <a:ln w="952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11400" b="1">
                <a:solidFill>
                  <a:srgbClr val="FFFF00"/>
                </a:solidFill>
                <a:latin typeface="Arial" pitchFamily="34" charset="0"/>
              </a:rPr>
              <a:t>3</a:t>
            </a:r>
          </a:p>
        </p:txBody>
      </p:sp>
      <p:sp>
        <p:nvSpPr>
          <p:cNvPr id="5134" name="Rectangle 1"/>
          <p:cNvSpPr>
            <a:spLocks noChangeArrowheads="1"/>
          </p:cNvSpPr>
          <p:nvPr/>
        </p:nvSpPr>
        <p:spPr bwMode="auto">
          <a:xfrm>
            <a:off x="1195317" y="266701"/>
            <a:ext cx="14674406" cy="823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45252" tIns="72626" rIns="145252" bIns="72626">
            <a:spAutoFit/>
          </a:bodyP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eaLnBrk="1" hangingPunct="1"/>
            <a:r>
              <a:rPr lang="en-US" altLang="en-US" sz="4400" b="1" dirty="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Bài</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Những</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tấm</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chân</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tình</a:t>
            </a:r>
            <a:r>
              <a:rPr lang="en-US" altLang="en-US" sz="4400" b="1" dirty="0" smtClean="0">
                <a:solidFill>
                  <a:srgbClr val="0000FF"/>
                </a:solidFill>
                <a:latin typeface="Times New Roman" pitchFamily="18" charset="0"/>
                <a:cs typeface="Times New Roman" pitchFamily="18" charset="0"/>
              </a:rPr>
              <a:t>(</a:t>
            </a:r>
            <a:r>
              <a:rPr lang="en-US" altLang="en-US" sz="4400" b="1" dirty="0" err="1" smtClean="0">
                <a:solidFill>
                  <a:srgbClr val="0000FF"/>
                </a:solidFill>
                <a:latin typeface="Times New Roman" pitchFamily="18" charset="0"/>
                <a:cs typeface="Times New Roman" pitchFamily="18" charset="0"/>
              </a:rPr>
              <a:t>đoạn</a:t>
            </a:r>
            <a:r>
              <a:rPr lang="en-US" altLang="en-US" sz="4400" b="1" dirty="0" smtClean="0">
                <a:solidFill>
                  <a:srgbClr val="0000FF"/>
                </a:solidFill>
                <a:latin typeface="Times New Roman" pitchFamily="18" charset="0"/>
                <a:cs typeface="Times New Roman" pitchFamily="18" charset="0"/>
              </a:rPr>
              <a:t> 2 </a:t>
            </a:r>
            <a:r>
              <a:rPr lang="en-US" altLang="en-US" sz="4400" b="1" dirty="0" err="1" smtClean="0">
                <a:solidFill>
                  <a:srgbClr val="0000FF"/>
                </a:solidFill>
                <a:latin typeface="Times New Roman" pitchFamily="18" charset="0"/>
                <a:cs typeface="Times New Roman" pitchFamily="18" charset="0"/>
              </a:rPr>
              <a:t>trang</a:t>
            </a:r>
            <a:r>
              <a:rPr lang="en-US" altLang="en-US" sz="4400" b="1" dirty="0" smtClean="0">
                <a:solidFill>
                  <a:srgbClr val="0000FF"/>
                </a:solidFill>
                <a:latin typeface="Times New Roman" pitchFamily="18" charset="0"/>
                <a:cs typeface="Times New Roman" pitchFamily="18" charset="0"/>
              </a:rPr>
              <a:t> 35)</a:t>
            </a:r>
            <a:endParaRPr lang="en-US" altLang="en-US" sz="44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0635756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mph" presetSubtype="2" accel="50000" decel="50000" autoRev="1" fill="hold" nodeType="clickEffect">
                                  <p:stCondLst>
                                    <p:cond delay="0"/>
                                  </p:stCondLst>
                                  <p:childTnLst>
                                    <p:animClr clrSpc="rgb" dir="cw">
                                      <p:cBhvr>
                                        <p:cTn id="6" dur="50" fill="hold"/>
                                        <p:tgtEl>
                                          <p:spTgt spid="125955"/>
                                        </p:tgtEl>
                                        <p:attrNameLst>
                                          <p:attrName>fillcolor</p:attrName>
                                        </p:attrNameLst>
                                      </p:cBhvr>
                                      <p:to>
                                        <a:srgbClr val="0000FF"/>
                                      </p:to>
                                    </p:animClr>
                                    <p:set>
                                      <p:cBhvr>
                                        <p:cTn id="7" dur="50" fill="hold"/>
                                        <p:tgtEl>
                                          <p:spTgt spid="125955"/>
                                        </p:tgtEl>
                                        <p:attrNameLst>
                                          <p:attrName>fill.type</p:attrName>
                                        </p:attrNameLst>
                                      </p:cBhvr>
                                      <p:to>
                                        <p:strVal val="solid"/>
                                      </p:to>
                                    </p:set>
                                    <p:set>
                                      <p:cBhvr>
                                        <p:cTn id="8" dur="50" fill="hold"/>
                                        <p:tgtEl>
                                          <p:spTgt spid="125955"/>
                                        </p:tgtEl>
                                        <p:attrNameLst>
                                          <p:attrName>fill.on</p:attrName>
                                        </p:attrNameLst>
                                      </p:cBhvr>
                                      <p:to>
                                        <p:strVal val="true"/>
                                      </p:to>
                                    </p:set>
                                  </p:childTnLst>
                                  <p:subTnLst>
                                    <p:audio>
                                      <p:cMediaNode>
                                        <p:cTn display="0" masterRel="sameClick">
                                          <p:stCondLst>
                                            <p:cond evt="begin" delay="0">
                                              <p:tn val="5"/>
                                            </p:cond>
                                          </p:stCondLst>
                                          <p:endCondLst>
                                            <p:cond evt="onStopAudio" delay="0">
                                              <p:tgtEl>
                                                <p:sldTgt/>
                                              </p:tgtEl>
                                            </p:cond>
                                          </p:endCondLst>
                                        </p:cTn>
                                        <p:tgtEl>
                                          <p:sndTgt r:embed="rId2" name="hammer.wav"/>
                                        </p:tgtEl>
                                      </p:cMediaNode>
                                    </p:audio>
                                  </p:subTnLst>
                                </p:cTn>
                              </p:par>
                            </p:childTnLst>
                          </p:cTn>
                        </p:par>
                        <p:par>
                          <p:cTn id="9" fill="hold" nodeType="afterGroup">
                            <p:stCondLst>
                              <p:cond delay="100"/>
                            </p:stCondLst>
                            <p:childTnLst>
                              <p:par>
                                <p:cTn id="10" presetID="1" presetClass="emph" presetSubtype="2" accel="50000" decel="50000" autoRev="1" fill="hold" nodeType="afterEffect">
                                  <p:stCondLst>
                                    <p:cond delay="0"/>
                                  </p:stCondLst>
                                  <p:childTnLst>
                                    <p:animClr clrSpc="rgb" dir="cw">
                                      <p:cBhvr>
                                        <p:cTn id="11" dur="50" fill="hold"/>
                                        <p:tgtEl>
                                          <p:spTgt spid="125955"/>
                                        </p:tgtEl>
                                        <p:attrNameLst>
                                          <p:attrName>fillcolor</p:attrName>
                                        </p:attrNameLst>
                                      </p:cBhvr>
                                      <p:to>
                                        <a:srgbClr val="0000FF"/>
                                      </p:to>
                                    </p:animClr>
                                    <p:set>
                                      <p:cBhvr>
                                        <p:cTn id="12" dur="50" fill="hold"/>
                                        <p:tgtEl>
                                          <p:spTgt spid="125955"/>
                                        </p:tgtEl>
                                        <p:attrNameLst>
                                          <p:attrName>fill.type</p:attrName>
                                        </p:attrNameLst>
                                      </p:cBhvr>
                                      <p:to>
                                        <p:strVal val="solid"/>
                                      </p:to>
                                    </p:set>
                                    <p:set>
                                      <p:cBhvr>
                                        <p:cTn id="13" dur="50" fill="hold"/>
                                        <p:tgtEl>
                                          <p:spTgt spid="125955"/>
                                        </p:tgtEl>
                                        <p:attrNameLst>
                                          <p:attrName>fill.on</p:attrName>
                                        </p:attrNameLst>
                                      </p:cBhvr>
                                      <p:to>
                                        <p:strVal val="true"/>
                                      </p:to>
                                    </p:set>
                                  </p:childTnLst>
                                  <p:subTnLst>
                                    <p:audio>
                                      <p:cMediaNode>
                                        <p:cTn display="0" masterRel="sameClick">
                                          <p:stCondLst>
                                            <p:cond evt="begin" delay="0">
                                              <p:tn val="10"/>
                                            </p:cond>
                                          </p:stCondLst>
                                          <p:endCondLst>
                                            <p:cond evt="onStopAudio" delay="0">
                                              <p:tgtEl>
                                                <p:sldTgt/>
                                              </p:tgtEl>
                                            </p:cond>
                                          </p:endCondLst>
                                        </p:cTn>
                                        <p:tgtEl>
                                          <p:sndTgt r:embed="rId2" name="hammer.wav"/>
                                        </p:tgtEl>
                                      </p:cMediaNode>
                                    </p:audio>
                                  </p:subTnLst>
                                </p:cTn>
                              </p:par>
                            </p:childTnLst>
                          </p:cTn>
                        </p:par>
                        <p:par>
                          <p:cTn id="14" fill="hold" nodeType="afterGroup">
                            <p:stCondLst>
                              <p:cond delay="200"/>
                            </p:stCondLst>
                            <p:childTnLst>
                              <p:par>
                                <p:cTn id="15" presetID="1" presetClass="emph" presetSubtype="2" accel="50000" decel="50000" autoRev="1" fill="hold" nodeType="afterEffect">
                                  <p:stCondLst>
                                    <p:cond delay="0"/>
                                  </p:stCondLst>
                                  <p:childTnLst>
                                    <p:animClr clrSpc="rgb" dir="cw">
                                      <p:cBhvr>
                                        <p:cTn id="16" dur="50" fill="hold"/>
                                        <p:tgtEl>
                                          <p:spTgt spid="125956"/>
                                        </p:tgtEl>
                                        <p:attrNameLst>
                                          <p:attrName>fillcolor</p:attrName>
                                        </p:attrNameLst>
                                      </p:cBhvr>
                                      <p:to>
                                        <a:srgbClr val="0000FF"/>
                                      </p:to>
                                    </p:animClr>
                                    <p:set>
                                      <p:cBhvr>
                                        <p:cTn id="17" dur="50" fill="hold"/>
                                        <p:tgtEl>
                                          <p:spTgt spid="125956"/>
                                        </p:tgtEl>
                                        <p:attrNameLst>
                                          <p:attrName>fill.type</p:attrName>
                                        </p:attrNameLst>
                                      </p:cBhvr>
                                      <p:to>
                                        <p:strVal val="solid"/>
                                      </p:to>
                                    </p:set>
                                    <p:set>
                                      <p:cBhvr>
                                        <p:cTn id="18" dur="50" fill="hold"/>
                                        <p:tgtEl>
                                          <p:spTgt spid="125956"/>
                                        </p:tgtEl>
                                        <p:attrNameLst>
                                          <p:attrName>fill.on</p:attrName>
                                        </p:attrNameLst>
                                      </p:cBhvr>
                                      <p:to>
                                        <p:strVal val="true"/>
                                      </p:to>
                                    </p:set>
                                  </p:childTnLst>
                                  <p:subTnLst>
                                    <p:audio>
                                      <p:cMediaNode>
                                        <p:cTn display="0" masterRel="sameClick">
                                          <p:stCondLst>
                                            <p:cond evt="begin" delay="0">
                                              <p:tn val="15"/>
                                            </p:cond>
                                          </p:stCondLst>
                                          <p:endCondLst>
                                            <p:cond evt="onStopAudio" delay="0">
                                              <p:tgtEl>
                                                <p:sldTgt/>
                                              </p:tgtEl>
                                            </p:cond>
                                          </p:endCondLst>
                                        </p:cTn>
                                        <p:tgtEl>
                                          <p:sndTgt r:embed="rId2" name="hammer.wav"/>
                                        </p:tgtEl>
                                      </p:cMediaNode>
                                    </p:audio>
                                  </p:subTnLst>
                                </p:cTn>
                              </p:par>
                            </p:childTnLst>
                          </p:cTn>
                        </p:par>
                        <p:par>
                          <p:cTn id="19" fill="hold" nodeType="afterGroup">
                            <p:stCondLst>
                              <p:cond delay="300"/>
                            </p:stCondLst>
                            <p:childTnLst>
                              <p:par>
                                <p:cTn id="20" presetID="1" presetClass="emph" presetSubtype="2" accel="50000" decel="50000" autoRev="1" fill="hold" nodeType="afterEffect">
                                  <p:stCondLst>
                                    <p:cond delay="0"/>
                                  </p:stCondLst>
                                  <p:childTnLst>
                                    <p:animClr clrSpc="rgb" dir="cw">
                                      <p:cBhvr>
                                        <p:cTn id="21" dur="50" fill="hold"/>
                                        <p:tgtEl>
                                          <p:spTgt spid="125956"/>
                                        </p:tgtEl>
                                        <p:attrNameLst>
                                          <p:attrName>fillcolor</p:attrName>
                                        </p:attrNameLst>
                                      </p:cBhvr>
                                      <p:to>
                                        <a:srgbClr val="0000FF"/>
                                      </p:to>
                                    </p:animClr>
                                    <p:set>
                                      <p:cBhvr>
                                        <p:cTn id="22" dur="50" fill="hold"/>
                                        <p:tgtEl>
                                          <p:spTgt spid="125956"/>
                                        </p:tgtEl>
                                        <p:attrNameLst>
                                          <p:attrName>fill.type</p:attrName>
                                        </p:attrNameLst>
                                      </p:cBhvr>
                                      <p:to>
                                        <p:strVal val="solid"/>
                                      </p:to>
                                    </p:set>
                                    <p:set>
                                      <p:cBhvr>
                                        <p:cTn id="23" dur="50" fill="hold"/>
                                        <p:tgtEl>
                                          <p:spTgt spid="125956"/>
                                        </p:tgtEl>
                                        <p:attrNameLst>
                                          <p:attrName>fill.on</p:attrName>
                                        </p:attrNameLst>
                                      </p:cBhvr>
                                      <p:to>
                                        <p:strVal val="true"/>
                                      </p:to>
                                    </p:set>
                                  </p:childTnLst>
                                  <p:subTnLst>
                                    <p:audio>
                                      <p:cMediaNode>
                                        <p:cTn display="0" masterRel="sameClick">
                                          <p:stCondLst>
                                            <p:cond evt="begin" delay="0">
                                              <p:tn val="20"/>
                                            </p:cond>
                                          </p:stCondLst>
                                          <p:endCondLst>
                                            <p:cond evt="onStopAudio" delay="0">
                                              <p:tgtEl>
                                                <p:sldTgt/>
                                              </p:tgtEl>
                                            </p:cond>
                                          </p:endCondLst>
                                        </p:cTn>
                                        <p:tgtEl>
                                          <p:sndTgt r:embed="rId2" name="hammer.wav"/>
                                        </p:tgtEl>
                                      </p:cMediaNode>
                                    </p:audio>
                                  </p:subTnLst>
                                </p:cTn>
                              </p:par>
                            </p:childTnLst>
                          </p:cTn>
                        </p:par>
                        <p:par>
                          <p:cTn id="24" fill="hold" nodeType="afterGroup">
                            <p:stCondLst>
                              <p:cond delay="400"/>
                            </p:stCondLst>
                            <p:childTnLst>
                              <p:par>
                                <p:cTn id="25" presetID="1" presetClass="emph" presetSubtype="2" accel="50000" decel="50000" autoRev="1" fill="hold" nodeType="afterEffect">
                                  <p:stCondLst>
                                    <p:cond delay="0"/>
                                  </p:stCondLst>
                                  <p:childTnLst>
                                    <p:animClr clrSpc="rgb" dir="cw">
                                      <p:cBhvr>
                                        <p:cTn id="26" dur="50" fill="hold"/>
                                        <p:tgtEl>
                                          <p:spTgt spid="125957"/>
                                        </p:tgtEl>
                                        <p:attrNameLst>
                                          <p:attrName>fillcolor</p:attrName>
                                        </p:attrNameLst>
                                      </p:cBhvr>
                                      <p:to>
                                        <a:srgbClr val="0000FF"/>
                                      </p:to>
                                    </p:animClr>
                                    <p:set>
                                      <p:cBhvr>
                                        <p:cTn id="27" dur="50" fill="hold"/>
                                        <p:tgtEl>
                                          <p:spTgt spid="125957"/>
                                        </p:tgtEl>
                                        <p:attrNameLst>
                                          <p:attrName>fill.type</p:attrName>
                                        </p:attrNameLst>
                                      </p:cBhvr>
                                      <p:to>
                                        <p:strVal val="solid"/>
                                      </p:to>
                                    </p:set>
                                    <p:set>
                                      <p:cBhvr>
                                        <p:cTn id="28" dur="50" fill="hold"/>
                                        <p:tgtEl>
                                          <p:spTgt spid="125957"/>
                                        </p:tgtEl>
                                        <p:attrNameLst>
                                          <p:attrName>fill.on</p:attrName>
                                        </p:attrNameLst>
                                      </p:cBhvr>
                                      <p:to>
                                        <p:strVal val="true"/>
                                      </p:to>
                                    </p:set>
                                  </p:childTnLst>
                                  <p:subTnLst>
                                    <p:audio>
                                      <p:cMediaNode>
                                        <p:cTn display="0" masterRel="sameClick">
                                          <p:stCondLst>
                                            <p:cond evt="begin" delay="0">
                                              <p:tn val="25"/>
                                            </p:cond>
                                          </p:stCondLst>
                                          <p:endCondLst>
                                            <p:cond evt="onStopAudio" delay="0">
                                              <p:tgtEl>
                                                <p:sldTgt/>
                                              </p:tgtEl>
                                            </p:cond>
                                          </p:endCondLst>
                                        </p:cTn>
                                        <p:tgtEl>
                                          <p:sndTgt r:embed="rId2" name="hammer.wav"/>
                                        </p:tgtEl>
                                      </p:cMediaNode>
                                    </p:audio>
                                  </p:subTnLst>
                                </p:cTn>
                              </p:par>
                            </p:childTnLst>
                          </p:cTn>
                        </p:par>
                        <p:par>
                          <p:cTn id="29" fill="hold" nodeType="afterGroup">
                            <p:stCondLst>
                              <p:cond delay="500"/>
                            </p:stCondLst>
                            <p:childTnLst>
                              <p:par>
                                <p:cTn id="30" presetID="1" presetClass="emph" presetSubtype="2" accel="50000" decel="50000" autoRev="1" fill="hold" nodeType="afterEffect">
                                  <p:stCondLst>
                                    <p:cond delay="0"/>
                                  </p:stCondLst>
                                  <p:childTnLst>
                                    <p:animClr clrSpc="rgb" dir="cw">
                                      <p:cBhvr>
                                        <p:cTn id="31" dur="50" fill="hold"/>
                                        <p:tgtEl>
                                          <p:spTgt spid="125957"/>
                                        </p:tgtEl>
                                        <p:attrNameLst>
                                          <p:attrName>fillcolor</p:attrName>
                                        </p:attrNameLst>
                                      </p:cBhvr>
                                      <p:to>
                                        <a:srgbClr val="0000FF"/>
                                      </p:to>
                                    </p:animClr>
                                    <p:set>
                                      <p:cBhvr>
                                        <p:cTn id="32" dur="50" fill="hold"/>
                                        <p:tgtEl>
                                          <p:spTgt spid="125957"/>
                                        </p:tgtEl>
                                        <p:attrNameLst>
                                          <p:attrName>fill.type</p:attrName>
                                        </p:attrNameLst>
                                      </p:cBhvr>
                                      <p:to>
                                        <p:strVal val="solid"/>
                                      </p:to>
                                    </p:set>
                                    <p:set>
                                      <p:cBhvr>
                                        <p:cTn id="33" dur="50" fill="hold"/>
                                        <p:tgtEl>
                                          <p:spTgt spid="125957"/>
                                        </p:tgtEl>
                                        <p:attrNameLst>
                                          <p:attrName>fill.on</p:attrName>
                                        </p:attrNameLst>
                                      </p:cBhvr>
                                      <p:to>
                                        <p:strVal val="true"/>
                                      </p:to>
                                    </p:set>
                                  </p:childTnLst>
                                  <p:subTnLst>
                                    <p:audio>
                                      <p:cMediaNode>
                                        <p:cTn display="0" masterRel="sameClick">
                                          <p:stCondLst>
                                            <p:cond evt="begin" delay="0">
                                              <p:tn val="30"/>
                                            </p:cond>
                                          </p:stCondLst>
                                          <p:endCondLst>
                                            <p:cond evt="onStopAudio" delay="0">
                                              <p:tgtEl>
                                                <p:sldTgt/>
                                              </p:tgtEl>
                                            </p:cond>
                                          </p:endCondLst>
                                        </p:cTn>
                                        <p:tgtEl>
                                          <p:sndTgt r:embed="rId2" name="hammer.wav"/>
                                        </p:tgtEl>
                                      </p:cMediaNode>
                                    </p:audio>
                                  </p:subTnLst>
                                </p:cTn>
                              </p:par>
                            </p:childTnLst>
                          </p:cTn>
                        </p:par>
                        <p:par>
                          <p:cTn id="34" fill="hold" nodeType="afterGroup">
                            <p:stCondLst>
                              <p:cond delay="600"/>
                            </p:stCondLst>
                            <p:childTnLst>
                              <p:par>
                                <p:cTn id="35" presetID="1" presetClass="emph" presetSubtype="2" accel="50000" decel="50000" autoRev="1" fill="hold" nodeType="afterEffect">
                                  <p:stCondLst>
                                    <p:cond delay="0"/>
                                  </p:stCondLst>
                                  <p:childTnLst>
                                    <p:animClr clrSpc="rgb" dir="cw">
                                      <p:cBhvr>
                                        <p:cTn id="36" dur="50" fill="hold"/>
                                        <p:tgtEl>
                                          <p:spTgt spid="125958"/>
                                        </p:tgtEl>
                                        <p:attrNameLst>
                                          <p:attrName>fillcolor</p:attrName>
                                        </p:attrNameLst>
                                      </p:cBhvr>
                                      <p:to>
                                        <a:srgbClr val="0000FF"/>
                                      </p:to>
                                    </p:animClr>
                                    <p:set>
                                      <p:cBhvr>
                                        <p:cTn id="37" dur="50" fill="hold"/>
                                        <p:tgtEl>
                                          <p:spTgt spid="125958"/>
                                        </p:tgtEl>
                                        <p:attrNameLst>
                                          <p:attrName>fill.type</p:attrName>
                                        </p:attrNameLst>
                                      </p:cBhvr>
                                      <p:to>
                                        <p:strVal val="solid"/>
                                      </p:to>
                                    </p:set>
                                    <p:set>
                                      <p:cBhvr>
                                        <p:cTn id="38" dur="50" fill="hold"/>
                                        <p:tgtEl>
                                          <p:spTgt spid="125958"/>
                                        </p:tgtEl>
                                        <p:attrNameLst>
                                          <p:attrName>fill.on</p:attrName>
                                        </p:attrNameLst>
                                      </p:cBhvr>
                                      <p:to>
                                        <p:strVal val="true"/>
                                      </p:to>
                                    </p:set>
                                  </p:childTnLst>
                                  <p:subTnLst>
                                    <p:audio>
                                      <p:cMediaNode>
                                        <p:cTn display="0" masterRel="sameClick">
                                          <p:stCondLst>
                                            <p:cond evt="begin" delay="0">
                                              <p:tn val="35"/>
                                            </p:cond>
                                          </p:stCondLst>
                                          <p:endCondLst>
                                            <p:cond evt="onStopAudio" delay="0">
                                              <p:tgtEl>
                                                <p:sldTgt/>
                                              </p:tgtEl>
                                            </p:cond>
                                          </p:endCondLst>
                                        </p:cTn>
                                        <p:tgtEl>
                                          <p:sndTgt r:embed="rId2" name="hammer.wav"/>
                                        </p:tgtEl>
                                      </p:cMediaNode>
                                    </p:audio>
                                  </p:subTnLst>
                                </p:cTn>
                              </p:par>
                            </p:childTnLst>
                          </p:cTn>
                        </p:par>
                        <p:par>
                          <p:cTn id="39" fill="hold" nodeType="afterGroup">
                            <p:stCondLst>
                              <p:cond delay="700"/>
                            </p:stCondLst>
                            <p:childTnLst>
                              <p:par>
                                <p:cTn id="40" presetID="1" presetClass="emph" presetSubtype="2" accel="50000" decel="50000" autoRev="1" fill="hold" nodeType="afterEffect">
                                  <p:stCondLst>
                                    <p:cond delay="0"/>
                                  </p:stCondLst>
                                  <p:childTnLst>
                                    <p:animClr clrSpc="rgb" dir="cw">
                                      <p:cBhvr>
                                        <p:cTn id="41" dur="50" fill="hold"/>
                                        <p:tgtEl>
                                          <p:spTgt spid="125958"/>
                                        </p:tgtEl>
                                        <p:attrNameLst>
                                          <p:attrName>fillcolor</p:attrName>
                                        </p:attrNameLst>
                                      </p:cBhvr>
                                      <p:to>
                                        <a:srgbClr val="0000FF"/>
                                      </p:to>
                                    </p:animClr>
                                    <p:set>
                                      <p:cBhvr>
                                        <p:cTn id="42" dur="50" fill="hold"/>
                                        <p:tgtEl>
                                          <p:spTgt spid="125958"/>
                                        </p:tgtEl>
                                        <p:attrNameLst>
                                          <p:attrName>fill.type</p:attrName>
                                        </p:attrNameLst>
                                      </p:cBhvr>
                                      <p:to>
                                        <p:strVal val="solid"/>
                                      </p:to>
                                    </p:set>
                                    <p:set>
                                      <p:cBhvr>
                                        <p:cTn id="43" dur="50" fill="hold"/>
                                        <p:tgtEl>
                                          <p:spTgt spid="125958"/>
                                        </p:tgtEl>
                                        <p:attrNameLst>
                                          <p:attrName>fill.on</p:attrName>
                                        </p:attrNameLst>
                                      </p:cBhvr>
                                      <p:to>
                                        <p:strVal val="true"/>
                                      </p:to>
                                    </p:set>
                                  </p:childTnLst>
                                  <p:subTnLst>
                                    <p:audio>
                                      <p:cMediaNode>
                                        <p:cTn display="0" masterRel="sameClick">
                                          <p:stCondLst>
                                            <p:cond evt="begin" delay="0">
                                              <p:tn val="40"/>
                                            </p:cond>
                                          </p:stCondLst>
                                          <p:endCondLst>
                                            <p:cond evt="onStopAudio" delay="0">
                                              <p:tgtEl>
                                                <p:sldTgt/>
                                              </p:tgtEl>
                                            </p:cond>
                                          </p:endCondLst>
                                        </p:cTn>
                                        <p:tgtEl>
                                          <p:sndTgt r:embed="rId2" name="hammer.wav"/>
                                        </p:tgtEl>
                                      </p:cMediaNode>
                                    </p:audio>
                                  </p:subTnLst>
                                </p:cTn>
                              </p:par>
                            </p:childTnLst>
                          </p:cTn>
                        </p:par>
                        <p:par>
                          <p:cTn id="44" fill="hold" nodeType="afterGroup">
                            <p:stCondLst>
                              <p:cond delay="800"/>
                            </p:stCondLst>
                            <p:childTnLst>
                              <p:par>
                                <p:cTn id="45" presetID="1" presetClass="emph" presetSubtype="2" accel="50000" decel="50000" autoRev="1" fill="hold" nodeType="afterEffect">
                                  <p:stCondLst>
                                    <p:cond delay="0"/>
                                  </p:stCondLst>
                                  <p:childTnLst>
                                    <p:animClr clrSpc="rgb" dir="cw">
                                      <p:cBhvr>
                                        <p:cTn id="46" dur="50" fill="hold"/>
                                        <p:tgtEl>
                                          <p:spTgt spid="125959"/>
                                        </p:tgtEl>
                                        <p:attrNameLst>
                                          <p:attrName>fillcolor</p:attrName>
                                        </p:attrNameLst>
                                      </p:cBhvr>
                                      <p:to>
                                        <a:srgbClr val="0000FF"/>
                                      </p:to>
                                    </p:animClr>
                                    <p:set>
                                      <p:cBhvr>
                                        <p:cTn id="47" dur="50" fill="hold"/>
                                        <p:tgtEl>
                                          <p:spTgt spid="125959"/>
                                        </p:tgtEl>
                                        <p:attrNameLst>
                                          <p:attrName>fill.type</p:attrName>
                                        </p:attrNameLst>
                                      </p:cBhvr>
                                      <p:to>
                                        <p:strVal val="solid"/>
                                      </p:to>
                                    </p:set>
                                    <p:set>
                                      <p:cBhvr>
                                        <p:cTn id="48" dur="50" fill="hold"/>
                                        <p:tgtEl>
                                          <p:spTgt spid="125959"/>
                                        </p:tgtEl>
                                        <p:attrNameLst>
                                          <p:attrName>fill.on</p:attrName>
                                        </p:attrNameLst>
                                      </p:cBhvr>
                                      <p:to>
                                        <p:strVal val="true"/>
                                      </p:to>
                                    </p:set>
                                  </p:childTnLst>
                                  <p:subTnLst>
                                    <p:audio>
                                      <p:cMediaNode>
                                        <p:cTn display="0" masterRel="sameClick">
                                          <p:stCondLst>
                                            <p:cond evt="begin" delay="0">
                                              <p:tn val="45"/>
                                            </p:cond>
                                          </p:stCondLst>
                                          <p:endCondLst>
                                            <p:cond evt="onStopAudio" delay="0">
                                              <p:tgtEl>
                                                <p:sldTgt/>
                                              </p:tgtEl>
                                            </p:cond>
                                          </p:endCondLst>
                                        </p:cTn>
                                        <p:tgtEl>
                                          <p:sndTgt r:embed="rId2" name="hammer.wav"/>
                                        </p:tgtEl>
                                      </p:cMediaNode>
                                    </p:audio>
                                  </p:subTnLst>
                                </p:cTn>
                              </p:par>
                            </p:childTnLst>
                          </p:cTn>
                        </p:par>
                        <p:par>
                          <p:cTn id="49" fill="hold" nodeType="afterGroup">
                            <p:stCondLst>
                              <p:cond delay="900"/>
                            </p:stCondLst>
                            <p:childTnLst>
                              <p:par>
                                <p:cTn id="50" presetID="1" presetClass="emph" presetSubtype="2" accel="50000" decel="50000" autoRev="1" fill="hold" nodeType="afterEffect">
                                  <p:stCondLst>
                                    <p:cond delay="0"/>
                                  </p:stCondLst>
                                  <p:childTnLst>
                                    <p:animClr clrSpc="rgb" dir="cw">
                                      <p:cBhvr>
                                        <p:cTn id="51" dur="50" fill="hold"/>
                                        <p:tgtEl>
                                          <p:spTgt spid="125959"/>
                                        </p:tgtEl>
                                        <p:attrNameLst>
                                          <p:attrName>fillcolor</p:attrName>
                                        </p:attrNameLst>
                                      </p:cBhvr>
                                      <p:to>
                                        <a:srgbClr val="0000FF"/>
                                      </p:to>
                                    </p:animClr>
                                    <p:set>
                                      <p:cBhvr>
                                        <p:cTn id="52" dur="50" fill="hold"/>
                                        <p:tgtEl>
                                          <p:spTgt spid="125959"/>
                                        </p:tgtEl>
                                        <p:attrNameLst>
                                          <p:attrName>fill.type</p:attrName>
                                        </p:attrNameLst>
                                      </p:cBhvr>
                                      <p:to>
                                        <p:strVal val="solid"/>
                                      </p:to>
                                    </p:set>
                                    <p:set>
                                      <p:cBhvr>
                                        <p:cTn id="53" dur="50" fill="hold"/>
                                        <p:tgtEl>
                                          <p:spTgt spid="125959"/>
                                        </p:tgtEl>
                                        <p:attrNameLst>
                                          <p:attrName>fill.on</p:attrName>
                                        </p:attrNameLst>
                                      </p:cBhvr>
                                      <p:to>
                                        <p:strVal val="true"/>
                                      </p:to>
                                    </p:set>
                                  </p:childTnLst>
                                  <p:subTnLst>
                                    <p:audio>
                                      <p:cMediaNode>
                                        <p:cTn display="0" masterRel="sameClick">
                                          <p:stCondLst>
                                            <p:cond evt="begin" delay="0">
                                              <p:tn val="50"/>
                                            </p:cond>
                                          </p:stCondLst>
                                          <p:endCondLst>
                                            <p:cond evt="onStopAudio" delay="0">
                                              <p:tgtEl>
                                                <p:sldTgt/>
                                              </p:tgtEl>
                                            </p:cond>
                                          </p:endCondLst>
                                        </p:cTn>
                                        <p:tgtEl>
                                          <p:sndTgt r:embed="rId2" name="hammer.wav"/>
                                        </p:tgtEl>
                                      </p:cMediaNode>
                                    </p:audio>
                                  </p:subTnLst>
                                </p:cTn>
                              </p:par>
                            </p:childTnLst>
                          </p:cTn>
                        </p:par>
                        <p:par>
                          <p:cTn id="54" fill="hold" nodeType="afterGroup">
                            <p:stCondLst>
                              <p:cond delay="1000"/>
                            </p:stCondLst>
                            <p:childTnLst>
                              <p:par>
                                <p:cTn id="55" presetID="1" presetClass="emph" presetSubtype="2" accel="50000" decel="50000" autoRev="1" fill="hold" nodeType="afterEffect">
                                  <p:stCondLst>
                                    <p:cond delay="0"/>
                                  </p:stCondLst>
                                  <p:childTnLst>
                                    <p:animClr clrSpc="rgb" dir="cw">
                                      <p:cBhvr>
                                        <p:cTn id="56" dur="50" fill="hold"/>
                                        <p:tgtEl>
                                          <p:spTgt spid="125960"/>
                                        </p:tgtEl>
                                        <p:attrNameLst>
                                          <p:attrName>fillcolor</p:attrName>
                                        </p:attrNameLst>
                                      </p:cBhvr>
                                      <p:to>
                                        <a:srgbClr val="0000FF"/>
                                      </p:to>
                                    </p:animClr>
                                    <p:set>
                                      <p:cBhvr>
                                        <p:cTn id="57" dur="50" fill="hold"/>
                                        <p:tgtEl>
                                          <p:spTgt spid="125960"/>
                                        </p:tgtEl>
                                        <p:attrNameLst>
                                          <p:attrName>fill.type</p:attrName>
                                        </p:attrNameLst>
                                      </p:cBhvr>
                                      <p:to>
                                        <p:strVal val="solid"/>
                                      </p:to>
                                    </p:set>
                                    <p:set>
                                      <p:cBhvr>
                                        <p:cTn id="58" dur="50" fill="hold"/>
                                        <p:tgtEl>
                                          <p:spTgt spid="125960"/>
                                        </p:tgtEl>
                                        <p:attrNameLst>
                                          <p:attrName>fill.on</p:attrName>
                                        </p:attrNameLst>
                                      </p:cBhvr>
                                      <p:to>
                                        <p:strVal val="true"/>
                                      </p:to>
                                    </p:set>
                                  </p:childTnLst>
                                  <p:subTnLst>
                                    <p:audio>
                                      <p:cMediaNode>
                                        <p:cTn display="0" masterRel="sameClick">
                                          <p:stCondLst>
                                            <p:cond evt="begin" delay="0">
                                              <p:tn val="55"/>
                                            </p:cond>
                                          </p:stCondLst>
                                          <p:endCondLst>
                                            <p:cond evt="onStopAudio" delay="0">
                                              <p:tgtEl>
                                                <p:sldTgt/>
                                              </p:tgtEl>
                                            </p:cond>
                                          </p:endCondLst>
                                        </p:cTn>
                                        <p:tgtEl>
                                          <p:sndTgt r:embed="rId2" name="hammer.wav"/>
                                        </p:tgtEl>
                                      </p:cMediaNode>
                                    </p:audio>
                                  </p:subTnLst>
                                </p:cTn>
                              </p:par>
                            </p:childTnLst>
                          </p:cTn>
                        </p:par>
                        <p:par>
                          <p:cTn id="59" fill="hold" nodeType="afterGroup">
                            <p:stCondLst>
                              <p:cond delay="1100"/>
                            </p:stCondLst>
                            <p:childTnLst>
                              <p:par>
                                <p:cTn id="60" presetID="1" presetClass="emph" presetSubtype="2" accel="50000" decel="50000" autoRev="1" fill="hold" nodeType="afterEffect">
                                  <p:stCondLst>
                                    <p:cond delay="0"/>
                                  </p:stCondLst>
                                  <p:childTnLst>
                                    <p:animClr clrSpc="rgb" dir="cw">
                                      <p:cBhvr>
                                        <p:cTn id="61" dur="50" fill="hold"/>
                                        <p:tgtEl>
                                          <p:spTgt spid="125960"/>
                                        </p:tgtEl>
                                        <p:attrNameLst>
                                          <p:attrName>fillcolor</p:attrName>
                                        </p:attrNameLst>
                                      </p:cBhvr>
                                      <p:to>
                                        <a:srgbClr val="0000FF"/>
                                      </p:to>
                                    </p:animClr>
                                    <p:set>
                                      <p:cBhvr>
                                        <p:cTn id="62" dur="50" fill="hold"/>
                                        <p:tgtEl>
                                          <p:spTgt spid="125960"/>
                                        </p:tgtEl>
                                        <p:attrNameLst>
                                          <p:attrName>fill.type</p:attrName>
                                        </p:attrNameLst>
                                      </p:cBhvr>
                                      <p:to>
                                        <p:strVal val="solid"/>
                                      </p:to>
                                    </p:set>
                                    <p:set>
                                      <p:cBhvr>
                                        <p:cTn id="63" dur="50" fill="hold"/>
                                        <p:tgtEl>
                                          <p:spTgt spid="125960"/>
                                        </p:tgtEl>
                                        <p:attrNameLst>
                                          <p:attrName>fill.on</p:attrName>
                                        </p:attrNameLst>
                                      </p:cBhvr>
                                      <p:to>
                                        <p:strVal val="true"/>
                                      </p:to>
                                    </p:set>
                                  </p:childTnLst>
                                  <p:subTnLst>
                                    <p:audio>
                                      <p:cMediaNode>
                                        <p:cTn display="0" masterRel="sameClick">
                                          <p:stCondLst>
                                            <p:cond evt="begin" delay="0">
                                              <p:tn val="60"/>
                                            </p:cond>
                                          </p:stCondLst>
                                          <p:endCondLst>
                                            <p:cond evt="onStopAudio" delay="0">
                                              <p:tgtEl>
                                                <p:sldTgt/>
                                              </p:tgtEl>
                                            </p:cond>
                                          </p:endCondLst>
                                        </p:cTn>
                                        <p:tgtEl>
                                          <p:sndTgt r:embed="rId2" name="hammer.wav"/>
                                        </p:tgtEl>
                                      </p:cMediaNode>
                                    </p:audio>
                                  </p:subTnLst>
                                </p:cTn>
                              </p:par>
                            </p:childTnLst>
                          </p:cTn>
                        </p:par>
                        <p:par>
                          <p:cTn id="64" fill="hold" nodeType="afterGroup">
                            <p:stCondLst>
                              <p:cond delay="1200"/>
                            </p:stCondLst>
                            <p:childTnLst>
                              <p:par>
                                <p:cTn id="65" presetID="1" presetClass="emph" presetSubtype="2" accel="50000" decel="50000" autoRev="1" fill="hold" nodeType="afterEffect">
                                  <p:stCondLst>
                                    <p:cond delay="0"/>
                                  </p:stCondLst>
                                  <p:childTnLst>
                                    <p:animClr clrSpc="rgb" dir="cw">
                                      <p:cBhvr>
                                        <p:cTn id="66" dur="50" fill="hold"/>
                                        <p:tgtEl>
                                          <p:spTgt spid="125961"/>
                                        </p:tgtEl>
                                        <p:attrNameLst>
                                          <p:attrName>fillcolor</p:attrName>
                                        </p:attrNameLst>
                                      </p:cBhvr>
                                      <p:to>
                                        <a:srgbClr val="0000FF"/>
                                      </p:to>
                                    </p:animClr>
                                    <p:set>
                                      <p:cBhvr>
                                        <p:cTn id="67" dur="50" fill="hold"/>
                                        <p:tgtEl>
                                          <p:spTgt spid="125961"/>
                                        </p:tgtEl>
                                        <p:attrNameLst>
                                          <p:attrName>fill.type</p:attrName>
                                        </p:attrNameLst>
                                      </p:cBhvr>
                                      <p:to>
                                        <p:strVal val="solid"/>
                                      </p:to>
                                    </p:set>
                                    <p:set>
                                      <p:cBhvr>
                                        <p:cTn id="68" dur="50" fill="hold"/>
                                        <p:tgtEl>
                                          <p:spTgt spid="125961"/>
                                        </p:tgtEl>
                                        <p:attrNameLst>
                                          <p:attrName>fill.on</p:attrName>
                                        </p:attrNameLst>
                                      </p:cBhvr>
                                      <p:to>
                                        <p:strVal val="true"/>
                                      </p:to>
                                    </p:set>
                                  </p:childTnLst>
                                  <p:subTnLst>
                                    <p:audio>
                                      <p:cMediaNode>
                                        <p:cTn display="0" masterRel="sameClick">
                                          <p:stCondLst>
                                            <p:cond evt="begin" delay="0">
                                              <p:tn val="65"/>
                                            </p:cond>
                                          </p:stCondLst>
                                          <p:endCondLst>
                                            <p:cond evt="onStopAudio" delay="0">
                                              <p:tgtEl>
                                                <p:sldTgt/>
                                              </p:tgtEl>
                                            </p:cond>
                                          </p:endCondLst>
                                        </p:cTn>
                                        <p:tgtEl>
                                          <p:sndTgt r:embed="rId2" name="hammer.wav"/>
                                        </p:tgtEl>
                                      </p:cMediaNode>
                                    </p:audio>
                                  </p:subTnLst>
                                </p:cTn>
                              </p:par>
                            </p:childTnLst>
                          </p:cTn>
                        </p:par>
                        <p:par>
                          <p:cTn id="69" fill="hold" nodeType="afterGroup">
                            <p:stCondLst>
                              <p:cond delay="1300"/>
                            </p:stCondLst>
                            <p:childTnLst>
                              <p:par>
                                <p:cTn id="70" presetID="1" presetClass="emph" presetSubtype="2" accel="50000" decel="50000" autoRev="1" fill="hold" nodeType="afterEffect">
                                  <p:stCondLst>
                                    <p:cond delay="0"/>
                                  </p:stCondLst>
                                  <p:childTnLst>
                                    <p:animClr clrSpc="rgb" dir="cw">
                                      <p:cBhvr>
                                        <p:cTn id="71" dur="50" fill="hold"/>
                                        <p:tgtEl>
                                          <p:spTgt spid="125961"/>
                                        </p:tgtEl>
                                        <p:attrNameLst>
                                          <p:attrName>fillcolor</p:attrName>
                                        </p:attrNameLst>
                                      </p:cBhvr>
                                      <p:to>
                                        <a:srgbClr val="0000FF"/>
                                      </p:to>
                                    </p:animClr>
                                    <p:set>
                                      <p:cBhvr>
                                        <p:cTn id="72" dur="50" fill="hold"/>
                                        <p:tgtEl>
                                          <p:spTgt spid="125961"/>
                                        </p:tgtEl>
                                        <p:attrNameLst>
                                          <p:attrName>fill.type</p:attrName>
                                        </p:attrNameLst>
                                      </p:cBhvr>
                                      <p:to>
                                        <p:strVal val="solid"/>
                                      </p:to>
                                    </p:set>
                                    <p:set>
                                      <p:cBhvr>
                                        <p:cTn id="73" dur="50" fill="hold"/>
                                        <p:tgtEl>
                                          <p:spTgt spid="125961"/>
                                        </p:tgtEl>
                                        <p:attrNameLst>
                                          <p:attrName>fill.on</p:attrName>
                                        </p:attrNameLst>
                                      </p:cBhvr>
                                      <p:to>
                                        <p:strVal val="true"/>
                                      </p:to>
                                    </p:set>
                                  </p:childTnLst>
                                  <p:subTnLst>
                                    <p:audio>
                                      <p:cMediaNode>
                                        <p:cTn display="0" masterRel="sameClick">
                                          <p:stCondLst>
                                            <p:cond evt="begin" delay="0">
                                              <p:tn val="70"/>
                                            </p:cond>
                                          </p:stCondLst>
                                          <p:endCondLst>
                                            <p:cond evt="onStopAudio" delay="0">
                                              <p:tgtEl>
                                                <p:sldTgt/>
                                              </p:tgtEl>
                                            </p:cond>
                                          </p:endCondLst>
                                        </p:cTn>
                                        <p:tgtEl>
                                          <p:sndTgt r:embed="rId2" name="hammer.wav"/>
                                        </p:tgtEl>
                                      </p:cMediaNode>
                                    </p:audio>
                                  </p:subTnLst>
                                </p:cTn>
                              </p:par>
                            </p:childTnLst>
                          </p:cTn>
                        </p:par>
                        <p:par>
                          <p:cTn id="74" fill="hold" nodeType="afterGroup">
                            <p:stCondLst>
                              <p:cond delay="1400"/>
                            </p:stCondLst>
                            <p:childTnLst>
                              <p:par>
                                <p:cTn id="75" presetID="1" presetClass="emph" presetSubtype="2" accel="50000" decel="50000" autoRev="1" fill="hold" nodeType="afterEffect">
                                  <p:stCondLst>
                                    <p:cond delay="0"/>
                                  </p:stCondLst>
                                  <p:childTnLst>
                                    <p:animClr clrSpc="rgb" dir="cw">
                                      <p:cBhvr>
                                        <p:cTn id="76" dur="50" fill="hold"/>
                                        <p:tgtEl>
                                          <p:spTgt spid="125962"/>
                                        </p:tgtEl>
                                        <p:attrNameLst>
                                          <p:attrName>fillcolor</p:attrName>
                                        </p:attrNameLst>
                                      </p:cBhvr>
                                      <p:to>
                                        <a:srgbClr val="0000FF"/>
                                      </p:to>
                                    </p:animClr>
                                    <p:set>
                                      <p:cBhvr>
                                        <p:cTn id="77" dur="50" fill="hold"/>
                                        <p:tgtEl>
                                          <p:spTgt spid="125962"/>
                                        </p:tgtEl>
                                        <p:attrNameLst>
                                          <p:attrName>fill.type</p:attrName>
                                        </p:attrNameLst>
                                      </p:cBhvr>
                                      <p:to>
                                        <p:strVal val="solid"/>
                                      </p:to>
                                    </p:set>
                                    <p:set>
                                      <p:cBhvr>
                                        <p:cTn id="78" dur="50" fill="hold"/>
                                        <p:tgtEl>
                                          <p:spTgt spid="125962"/>
                                        </p:tgtEl>
                                        <p:attrNameLst>
                                          <p:attrName>fill.on</p:attrName>
                                        </p:attrNameLst>
                                      </p:cBhvr>
                                      <p:to>
                                        <p:strVal val="true"/>
                                      </p:to>
                                    </p:set>
                                  </p:childTnLst>
                                  <p:subTnLst>
                                    <p:audio>
                                      <p:cMediaNode>
                                        <p:cTn display="0" masterRel="sameClick">
                                          <p:stCondLst>
                                            <p:cond evt="begin" delay="0">
                                              <p:tn val="75"/>
                                            </p:cond>
                                          </p:stCondLst>
                                          <p:endCondLst>
                                            <p:cond evt="onStopAudio" delay="0">
                                              <p:tgtEl>
                                                <p:sldTgt/>
                                              </p:tgtEl>
                                            </p:cond>
                                          </p:endCondLst>
                                        </p:cTn>
                                        <p:tgtEl>
                                          <p:sndTgt r:embed="rId2" name="hammer.wav"/>
                                        </p:tgtEl>
                                      </p:cMediaNode>
                                    </p:audio>
                                  </p:subTnLst>
                                </p:cTn>
                              </p:par>
                            </p:childTnLst>
                          </p:cTn>
                        </p:par>
                        <p:par>
                          <p:cTn id="79" fill="hold" nodeType="afterGroup">
                            <p:stCondLst>
                              <p:cond delay="1500"/>
                            </p:stCondLst>
                            <p:childTnLst>
                              <p:par>
                                <p:cTn id="80" presetID="1" presetClass="emph" presetSubtype="2" accel="50000" decel="50000" autoRev="1" fill="hold" nodeType="afterEffect">
                                  <p:stCondLst>
                                    <p:cond delay="0"/>
                                  </p:stCondLst>
                                  <p:childTnLst>
                                    <p:animClr clrSpc="rgb" dir="cw">
                                      <p:cBhvr>
                                        <p:cTn id="81" dur="50" fill="hold"/>
                                        <p:tgtEl>
                                          <p:spTgt spid="125962"/>
                                        </p:tgtEl>
                                        <p:attrNameLst>
                                          <p:attrName>fillcolor</p:attrName>
                                        </p:attrNameLst>
                                      </p:cBhvr>
                                      <p:to>
                                        <a:srgbClr val="0000FF"/>
                                      </p:to>
                                    </p:animClr>
                                    <p:set>
                                      <p:cBhvr>
                                        <p:cTn id="82" dur="50" fill="hold"/>
                                        <p:tgtEl>
                                          <p:spTgt spid="125962"/>
                                        </p:tgtEl>
                                        <p:attrNameLst>
                                          <p:attrName>fill.type</p:attrName>
                                        </p:attrNameLst>
                                      </p:cBhvr>
                                      <p:to>
                                        <p:strVal val="solid"/>
                                      </p:to>
                                    </p:set>
                                    <p:set>
                                      <p:cBhvr>
                                        <p:cTn id="83" dur="50" fill="hold"/>
                                        <p:tgtEl>
                                          <p:spTgt spid="125962"/>
                                        </p:tgtEl>
                                        <p:attrNameLst>
                                          <p:attrName>fill.on</p:attrName>
                                        </p:attrNameLst>
                                      </p:cBhvr>
                                      <p:to>
                                        <p:strVal val="true"/>
                                      </p:to>
                                    </p:set>
                                  </p:childTnLst>
                                  <p:subTnLst>
                                    <p:audio>
                                      <p:cMediaNode>
                                        <p:cTn display="0" masterRel="sameClick">
                                          <p:stCondLst>
                                            <p:cond evt="begin" delay="0">
                                              <p:tn val="80"/>
                                            </p:cond>
                                          </p:stCondLst>
                                          <p:endCondLst>
                                            <p:cond evt="onStopAudio" delay="0">
                                              <p:tgtEl>
                                                <p:sldTgt/>
                                              </p:tgtEl>
                                            </p:cond>
                                          </p:endCondLst>
                                        </p:cTn>
                                        <p:tgtEl>
                                          <p:sndTgt r:embed="rId2" name="hammer.wav"/>
                                        </p:tgtEl>
                                      </p:cMediaNode>
                                    </p:audio>
                                  </p:subTnLst>
                                </p:cTn>
                              </p:par>
                            </p:childTnLst>
                          </p:cTn>
                        </p:par>
                        <p:par>
                          <p:cTn id="84" fill="hold" nodeType="afterGroup">
                            <p:stCondLst>
                              <p:cond delay="1600"/>
                            </p:stCondLst>
                            <p:childTnLst>
                              <p:par>
                                <p:cTn id="85" presetID="1" presetClass="emph" presetSubtype="2" accel="50000" decel="50000" autoRev="1" fill="hold" nodeType="afterEffect">
                                  <p:stCondLst>
                                    <p:cond delay="0"/>
                                  </p:stCondLst>
                                  <p:childTnLst>
                                    <p:animClr clrSpc="rgb" dir="cw">
                                      <p:cBhvr>
                                        <p:cTn id="86" dur="50" fill="hold"/>
                                        <p:tgtEl>
                                          <p:spTgt spid="125963"/>
                                        </p:tgtEl>
                                        <p:attrNameLst>
                                          <p:attrName>fillcolor</p:attrName>
                                        </p:attrNameLst>
                                      </p:cBhvr>
                                      <p:to>
                                        <a:srgbClr val="0000FF"/>
                                      </p:to>
                                    </p:animClr>
                                    <p:set>
                                      <p:cBhvr>
                                        <p:cTn id="87" dur="50" fill="hold"/>
                                        <p:tgtEl>
                                          <p:spTgt spid="125963"/>
                                        </p:tgtEl>
                                        <p:attrNameLst>
                                          <p:attrName>fill.type</p:attrName>
                                        </p:attrNameLst>
                                      </p:cBhvr>
                                      <p:to>
                                        <p:strVal val="solid"/>
                                      </p:to>
                                    </p:set>
                                    <p:set>
                                      <p:cBhvr>
                                        <p:cTn id="88" dur="50" fill="hold"/>
                                        <p:tgtEl>
                                          <p:spTgt spid="125963"/>
                                        </p:tgtEl>
                                        <p:attrNameLst>
                                          <p:attrName>fill.on</p:attrName>
                                        </p:attrNameLst>
                                      </p:cBhvr>
                                      <p:to>
                                        <p:strVal val="true"/>
                                      </p:to>
                                    </p:set>
                                  </p:childTnLst>
                                  <p:subTnLst>
                                    <p:audio>
                                      <p:cMediaNode>
                                        <p:cTn display="0" masterRel="sameClick">
                                          <p:stCondLst>
                                            <p:cond evt="begin" delay="0">
                                              <p:tn val="85"/>
                                            </p:cond>
                                          </p:stCondLst>
                                          <p:endCondLst>
                                            <p:cond evt="onStopAudio" delay="0">
                                              <p:tgtEl>
                                                <p:sldTgt/>
                                              </p:tgtEl>
                                            </p:cond>
                                          </p:endCondLst>
                                        </p:cTn>
                                        <p:tgtEl>
                                          <p:sndTgt r:embed="rId2" name="hammer.wav"/>
                                        </p:tgtEl>
                                      </p:cMediaNode>
                                    </p:audio>
                                  </p:subTnLst>
                                </p:cTn>
                              </p:par>
                            </p:childTnLst>
                          </p:cTn>
                        </p:par>
                        <p:par>
                          <p:cTn id="89" fill="hold" nodeType="afterGroup">
                            <p:stCondLst>
                              <p:cond delay="1700"/>
                            </p:stCondLst>
                            <p:childTnLst>
                              <p:par>
                                <p:cTn id="90" presetID="1" presetClass="emph" presetSubtype="2" accel="50000" decel="50000" autoRev="1" fill="hold" nodeType="afterEffect">
                                  <p:stCondLst>
                                    <p:cond delay="0"/>
                                  </p:stCondLst>
                                  <p:childTnLst>
                                    <p:animClr clrSpc="rgb" dir="cw">
                                      <p:cBhvr>
                                        <p:cTn id="91" dur="50" fill="hold"/>
                                        <p:tgtEl>
                                          <p:spTgt spid="125963"/>
                                        </p:tgtEl>
                                        <p:attrNameLst>
                                          <p:attrName>fillcolor</p:attrName>
                                        </p:attrNameLst>
                                      </p:cBhvr>
                                      <p:to>
                                        <a:srgbClr val="0000FF"/>
                                      </p:to>
                                    </p:animClr>
                                    <p:set>
                                      <p:cBhvr>
                                        <p:cTn id="92" dur="50" fill="hold"/>
                                        <p:tgtEl>
                                          <p:spTgt spid="125963"/>
                                        </p:tgtEl>
                                        <p:attrNameLst>
                                          <p:attrName>fill.type</p:attrName>
                                        </p:attrNameLst>
                                      </p:cBhvr>
                                      <p:to>
                                        <p:strVal val="solid"/>
                                      </p:to>
                                    </p:set>
                                    <p:set>
                                      <p:cBhvr>
                                        <p:cTn id="93" dur="50" fill="hold"/>
                                        <p:tgtEl>
                                          <p:spTgt spid="125963"/>
                                        </p:tgtEl>
                                        <p:attrNameLst>
                                          <p:attrName>fill.on</p:attrName>
                                        </p:attrNameLst>
                                      </p:cBhvr>
                                      <p:to>
                                        <p:strVal val="true"/>
                                      </p:to>
                                    </p:set>
                                  </p:childTnLst>
                                  <p:subTnLst>
                                    <p:audio>
                                      <p:cMediaNode>
                                        <p:cTn display="0" masterRel="sameClick">
                                          <p:stCondLst>
                                            <p:cond evt="begin" delay="0">
                                              <p:tn val="90"/>
                                            </p:cond>
                                          </p:stCondLst>
                                          <p:endCondLst>
                                            <p:cond evt="onStopAudio" delay="0">
                                              <p:tgtEl>
                                                <p:sldTgt/>
                                              </p:tgtEl>
                                            </p:cond>
                                          </p:endCondLst>
                                        </p:cTn>
                                        <p:tgtEl>
                                          <p:sndTgt r:embed="rId2" name="hammer.wav"/>
                                        </p:tgtEl>
                                      </p:cMediaNode>
                                    </p:audio>
                                  </p:subTnLst>
                                </p:cTn>
                              </p:par>
                            </p:childTnLst>
                          </p:cTn>
                        </p:par>
                        <p:par>
                          <p:cTn id="94" fill="hold" nodeType="afterGroup">
                            <p:stCondLst>
                              <p:cond delay="1800"/>
                            </p:stCondLst>
                            <p:childTnLst>
                              <p:par>
                                <p:cTn id="95" presetID="1" presetClass="emph" presetSubtype="2" accel="50000" decel="50000" autoRev="1" fill="hold" nodeType="afterEffect">
                                  <p:stCondLst>
                                    <p:cond delay="0"/>
                                  </p:stCondLst>
                                  <p:childTnLst>
                                    <p:animClr clrSpc="rgb" dir="cw">
                                      <p:cBhvr>
                                        <p:cTn id="96" dur="50" fill="hold"/>
                                        <p:tgtEl>
                                          <p:spTgt spid="125964"/>
                                        </p:tgtEl>
                                        <p:attrNameLst>
                                          <p:attrName>fillcolor</p:attrName>
                                        </p:attrNameLst>
                                      </p:cBhvr>
                                      <p:to>
                                        <a:srgbClr val="0000FF"/>
                                      </p:to>
                                    </p:animClr>
                                    <p:set>
                                      <p:cBhvr>
                                        <p:cTn id="97" dur="50" fill="hold"/>
                                        <p:tgtEl>
                                          <p:spTgt spid="125964"/>
                                        </p:tgtEl>
                                        <p:attrNameLst>
                                          <p:attrName>fill.type</p:attrName>
                                        </p:attrNameLst>
                                      </p:cBhvr>
                                      <p:to>
                                        <p:strVal val="solid"/>
                                      </p:to>
                                    </p:set>
                                    <p:set>
                                      <p:cBhvr>
                                        <p:cTn id="98" dur="50" fill="hold"/>
                                        <p:tgtEl>
                                          <p:spTgt spid="125964"/>
                                        </p:tgtEl>
                                        <p:attrNameLst>
                                          <p:attrName>fill.on</p:attrName>
                                        </p:attrNameLst>
                                      </p:cBhvr>
                                      <p:to>
                                        <p:strVal val="true"/>
                                      </p:to>
                                    </p:set>
                                  </p:childTnLst>
                                  <p:subTnLst>
                                    <p:audio>
                                      <p:cMediaNode>
                                        <p:cTn display="0" masterRel="sameClick">
                                          <p:stCondLst>
                                            <p:cond evt="begin" delay="0">
                                              <p:tn val="95"/>
                                            </p:cond>
                                          </p:stCondLst>
                                          <p:endCondLst>
                                            <p:cond evt="onStopAudio" delay="0">
                                              <p:tgtEl>
                                                <p:sldTgt/>
                                              </p:tgtEl>
                                            </p:cond>
                                          </p:endCondLst>
                                        </p:cTn>
                                        <p:tgtEl>
                                          <p:sndTgt r:embed="rId2" name="hammer.wav"/>
                                        </p:tgtEl>
                                      </p:cMediaNode>
                                    </p:audio>
                                  </p:subTnLst>
                                </p:cTn>
                              </p:par>
                            </p:childTnLst>
                          </p:cTn>
                        </p:par>
                        <p:par>
                          <p:cTn id="99" fill="hold" nodeType="afterGroup">
                            <p:stCondLst>
                              <p:cond delay="1900"/>
                            </p:stCondLst>
                            <p:childTnLst>
                              <p:par>
                                <p:cTn id="100" presetID="1" presetClass="emph" presetSubtype="2" accel="50000" decel="50000" autoRev="1" fill="hold" nodeType="afterEffect">
                                  <p:stCondLst>
                                    <p:cond delay="0"/>
                                  </p:stCondLst>
                                  <p:childTnLst>
                                    <p:animClr clrSpc="rgb" dir="cw">
                                      <p:cBhvr>
                                        <p:cTn id="101" dur="50" fill="hold"/>
                                        <p:tgtEl>
                                          <p:spTgt spid="125964"/>
                                        </p:tgtEl>
                                        <p:attrNameLst>
                                          <p:attrName>fillcolor</p:attrName>
                                        </p:attrNameLst>
                                      </p:cBhvr>
                                      <p:to>
                                        <a:srgbClr val="0000FF"/>
                                      </p:to>
                                    </p:animClr>
                                    <p:set>
                                      <p:cBhvr>
                                        <p:cTn id="102" dur="50" fill="hold"/>
                                        <p:tgtEl>
                                          <p:spTgt spid="125964"/>
                                        </p:tgtEl>
                                        <p:attrNameLst>
                                          <p:attrName>fill.type</p:attrName>
                                        </p:attrNameLst>
                                      </p:cBhvr>
                                      <p:to>
                                        <p:strVal val="solid"/>
                                      </p:to>
                                    </p:set>
                                    <p:set>
                                      <p:cBhvr>
                                        <p:cTn id="103" dur="50" fill="hold"/>
                                        <p:tgtEl>
                                          <p:spTgt spid="125964"/>
                                        </p:tgtEl>
                                        <p:attrNameLst>
                                          <p:attrName>fill.on</p:attrName>
                                        </p:attrNameLst>
                                      </p:cBhvr>
                                      <p:to>
                                        <p:strVal val="true"/>
                                      </p:to>
                                    </p:set>
                                  </p:childTnLst>
                                  <p:subTnLst>
                                    <p:audio>
                                      <p:cMediaNode>
                                        <p:cTn display="0" masterRel="sameClick">
                                          <p:stCondLst>
                                            <p:cond evt="begin" delay="0">
                                              <p:tn val="100"/>
                                            </p:cond>
                                          </p:stCondLst>
                                          <p:endCondLst>
                                            <p:cond evt="onStopAudio" delay="0">
                                              <p:tgtEl>
                                                <p:sldTgt/>
                                              </p:tgtEl>
                                            </p:cond>
                                          </p:endCondLst>
                                        </p:cTn>
                                        <p:tgtEl>
                                          <p:sndTgt r:embed="rId2" name="hammer.wav"/>
                                        </p:tgtEl>
                                      </p:cMediaNode>
                                    </p:audio>
                                  </p:subTnLst>
                                </p:cTn>
                              </p:par>
                            </p:childTnLst>
                          </p:cTn>
                        </p:par>
                        <p:par>
                          <p:cTn id="104" fill="hold" nodeType="afterGroup">
                            <p:stCondLst>
                              <p:cond delay="2000"/>
                            </p:stCondLst>
                            <p:childTnLst>
                              <p:par>
                                <p:cTn id="105" presetID="1" presetClass="entr" presetSubtype="0" fill="hold" grpId="0" nodeType="afterEffect">
                                  <p:stCondLst>
                                    <p:cond delay="0"/>
                                  </p:stCondLst>
                                  <p:childTnLst>
                                    <p:set>
                                      <p:cBhvr>
                                        <p:cTn id="106" dur="1" fill="hold">
                                          <p:stCondLst>
                                            <p:cond delay="0"/>
                                          </p:stCondLst>
                                        </p:cTn>
                                        <p:tgtEl>
                                          <p:spTgt spid="125965"/>
                                        </p:tgtEl>
                                        <p:attrNameLst>
                                          <p:attrName>style.visibility</p:attrName>
                                        </p:attrNameLst>
                                      </p:cBhvr>
                                      <p:to>
                                        <p:strVal val="visible"/>
                                      </p:to>
                                    </p:set>
                                  </p:childTnLst>
                                  <p:subTnLst>
                                    <p:audio>
                                      <p:cMediaNode>
                                        <p:cTn display="0" masterRel="sameClick">
                                          <p:stCondLst>
                                            <p:cond evt="begin" delay="0">
                                              <p:tn val="105"/>
                                            </p:cond>
                                          </p:stCondLst>
                                          <p:endCondLst>
                                            <p:cond evt="onStopAudio" delay="0">
                                              <p:tgtEl>
                                                <p:sldTgt/>
                                              </p:tgtEl>
                                            </p:cond>
                                          </p:endCondLst>
                                        </p:cTn>
                                        <p:tgtEl>
                                          <p:sndTgt r:embed="rId3" name="explode.wav"/>
                                        </p:tgtEl>
                                      </p:cMediaNode>
                                    </p:audio>
                                  </p:subTnLst>
                                </p:cTn>
                              </p:par>
                            </p:childTnLst>
                          </p:cTn>
                        </p:par>
                      </p:childTnLst>
                    </p:cTn>
                  </p:par>
                  <p:par>
                    <p:cTn id="107" fill="hold" nodeType="clickPar">
                      <p:stCondLst>
                        <p:cond delay="indefinite"/>
                      </p:stCondLst>
                      <p:childTnLst>
                        <p:par>
                          <p:cTn id="108" fill="hold" nodeType="withGroup">
                            <p:stCondLst>
                              <p:cond delay="0"/>
                            </p:stCondLst>
                            <p:childTnLst>
                              <p:par>
                                <p:cTn id="109" presetID="2" presetClass="entr" presetSubtype="4" fill="hold" grpId="0" nodeType="clickEffect">
                                  <p:stCondLst>
                                    <p:cond delay="0"/>
                                  </p:stCondLst>
                                  <p:childTnLst>
                                    <p:set>
                                      <p:cBhvr>
                                        <p:cTn id="110" dur="1" fill="hold">
                                          <p:stCondLst>
                                            <p:cond delay="0"/>
                                          </p:stCondLst>
                                        </p:cTn>
                                        <p:tgtEl>
                                          <p:spTgt spid="5134"/>
                                        </p:tgtEl>
                                        <p:attrNameLst>
                                          <p:attrName>style.visibility</p:attrName>
                                        </p:attrNameLst>
                                      </p:cBhvr>
                                      <p:to>
                                        <p:strVal val="visible"/>
                                      </p:to>
                                    </p:set>
                                    <p:anim calcmode="lin" valueType="num">
                                      <p:cBhvr additive="base">
                                        <p:cTn id="111" dur="500" fill="hold"/>
                                        <p:tgtEl>
                                          <p:spTgt spid="5134"/>
                                        </p:tgtEl>
                                        <p:attrNameLst>
                                          <p:attrName>ppt_x</p:attrName>
                                        </p:attrNameLst>
                                      </p:cBhvr>
                                      <p:tavLst>
                                        <p:tav tm="0">
                                          <p:val>
                                            <p:strVal val="#ppt_x"/>
                                          </p:val>
                                        </p:tav>
                                        <p:tav tm="100000">
                                          <p:val>
                                            <p:strVal val="#ppt_x"/>
                                          </p:val>
                                        </p:tav>
                                      </p:tavLst>
                                    </p:anim>
                                    <p:anim calcmode="lin" valueType="num">
                                      <p:cBhvr additive="base">
                                        <p:cTn id="112" dur="500" fill="hold"/>
                                        <p:tgtEl>
                                          <p:spTgt spid="5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65" grpId="0" animBg="1"/>
      <p:bldP spid="513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Oval 125953" descr="3HAND"/>
          <p:cNvSpPr>
            <a:spLocks noChangeArrowheads="1"/>
          </p:cNvSpPr>
          <p:nvPr/>
        </p:nvSpPr>
        <p:spPr bwMode="auto">
          <a:xfrm>
            <a:off x="5400115" y="2794000"/>
            <a:ext cx="5018630" cy="3759200"/>
          </a:xfrm>
          <a:prstGeom prst="ellipse">
            <a:avLst/>
          </a:prstGeom>
          <a:blipFill dpi="0" rotWithShape="1">
            <a:blip r:embed="rId4"/>
            <a:srcRect/>
            <a:stretch>
              <a:fillRect/>
            </a:stretch>
          </a:blipFill>
          <a:ln w="9525">
            <a:solidFill>
              <a:schemeClr val="tx1"/>
            </a:solidFill>
            <a:round/>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endParaRPr lang="vi-VN" altLang="en-US" sz="6400">
              <a:solidFill>
                <a:srgbClr val="000000"/>
              </a:solidFill>
              <a:latin typeface="Arial" pitchFamily="34" charset="0"/>
            </a:endParaRPr>
          </a:p>
        </p:txBody>
      </p:sp>
      <p:sp>
        <p:nvSpPr>
          <p:cNvPr id="125955" name="16-Point Star 125954"/>
          <p:cNvSpPr>
            <a:spLocks noChangeArrowheads="1"/>
          </p:cNvSpPr>
          <p:nvPr/>
        </p:nvSpPr>
        <p:spPr bwMode="auto">
          <a:xfrm>
            <a:off x="6917571" y="1117600"/>
            <a:ext cx="2116529"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0</a:t>
            </a:r>
          </a:p>
        </p:txBody>
      </p:sp>
      <p:sp>
        <p:nvSpPr>
          <p:cNvPr id="125956" name="16-Point Star 125955"/>
          <p:cNvSpPr>
            <a:spLocks noChangeArrowheads="1"/>
          </p:cNvSpPr>
          <p:nvPr/>
        </p:nvSpPr>
        <p:spPr bwMode="auto">
          <a:xfrm>
            <a:off x="9333636" y="17272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1</a:t>
            </a:r>
          </a:p>
        </p:txBody>
      </p:sp>
      <p:sp>
        <p:nvSpPr>
          <p:cNvPr id="125957" name="16-Point Star 125956"/>
          <p:cNvSpPr>
            <a:spLocks noChangeArrowheads="1"/>
          </p:cNvSpPr>
          <p:nvPr/>
        </p:nvSpPr>
        <p:spPr bwMode="auto">
          <a:xfrm>
            <a:off x="10554384" y="3071285"/>
            <a:ext cx="2252166" cy="1602316"/>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2</a:t>
            </a:r>
          </a:p>
        </p:txBody>
      </p:sp>
      <p:sp>
        <p:nvSpPr>
          <p:cNvPr id="125958" name="16-Point Star 125957"/>
          <p:cNvSpPr>
            <a:spLocks noChangeArrowheads="1"/>
          </p:cNvSpPr>
          <p:nvPr/>
        </p:nvSpPr>
        <p:spPr bwMode="auto">
          <a:xfrm>
            <a:off x="10554384" y="4673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3 </a:t>
            </a:r>
          </a:p>
        </p:txBody>
      </p:sp>
      <p:sp>
        <p:nvSpPr>
          <p:cNvPr id="125959" name="16-Point Star 125958"/>
          <p:cNvSpPr>
            <a:spLocks noChangeArrowheads="1"/>
          </p:cNvSpPr>
          <p:nvPr/>
        </p:nvSpPr>
        <p:spPr bwMode="auto">
          <a:xfrm>
            <a:off x="9333636" y="5994400"/>
            <a:ext cx="2116527" cy="15007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endParaRPr lang="en-US" altLang="en-US" sz="3800" b="1">
              <a:solidFill>
                <a:srgbClr val="FFFF00"/>
              </a:solidFill>
              <a:latin typeface="Arial" pitchFamily="34" charset="0"/>
            </a:endParaRPr>
          </a:p>
          <a:p>
            <a:pPr algn="ctr" eaLnBrk="1" hangingPunct="1"/>
            <a:r>
              <a:rPr lang="en-US" altLang="en-US" sz="3800" b="1">
                <a:solidFill>
                  <a:srgbClr val="FFFF00"/>
                </a:solidFill>
                <a:latin typeface="Arial" pitchFamily="34" charset="0"/>
              </a:rPr>
              <a:t>4</a:t>
            </a:r>
          </a:p>
          <a:p>
            <a:pPr algn="ctr" eaLnBrk="1" hangingPunct="1"/>
            <a:endParaRPr lang="en-US" altLang="en-US" sz="3800" b="1">
              <a:solidFill>
                <a:srgbClr val="FFFF00"/>
              </a:solidFill>
              <a:latin typeface="Arial" pitchFamily="34" charset="0"/>
            </a:endParaRPr>
          </a:p>
        </p:txBody>
      </p:sp>
      <p:sp>
        <p:nvSpPr>
          <p:cNvPr id="125960" name="16-Point Star 125959"/>
          <p:cNvSpPr>
            <a:spLocks noChangeArrowheads="1"/>
          </p:cNvSpPr>
          <p:nvPr/>
        </p:nvSpPr>
        <p:spPr bwMode="auto">
          <a:xfrm>
            <a:off x="6917571" y="6502400"/>
            <a:ext cx="2116529" cy="1524000"/>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5</a:t>
            </a:r>
          </a:p>
        </p:txBody>
      </p:sp>
      <p:sp>
        <p:nvSpPr>
          <p:cNvPr id="125961" name="16-Point Star 125960"/>
          <p:cNvSpPr>
            <a:spLocks noChangeArrowheads="1"/>
          </p:cNvSpPr>
          <p:nvPr/>
        </p:nvSpPr>
        <p:spPr bwMode="auto">
          <a:xfrm>
            <a:off x="4721922" y="6197600"/>
            <a:ext cx="2116527" cy="1524000"/>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a:solidFill>
                  <a:srgbClr val="FFFF00"/>
                </a:solidFill>
                <a:latin typeface="Arial" pitchFamily="34" charset="0"/>
              </a:rPr>
              <a:t>6 </a:t>
            </a:r>
          </a:p>
        </p:txBody>
      </p:sp>
      <p:sp>
        <p:nvSpPr>
          <p:cNvPr id="125962" name="16-Point Star 125961"/>
          <p:cNvSpPr>
            <a:spLocks noChangeArrowheads="1"/>
          </p:cNvSpPr>
          <p:nvPr/>
        </p:nvSpPr>
        <p:spPr bwMode="auto">
          <a:xfrm>
            <a:off x="3229897" y="4673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7 </a:t>
            </a:r>
          </a:p>
        </p:txBody>
      </p:sp>
      <p:sp>
        <p:nvSpPr>
          <p:cNvPr id="125963" name="16-Point Star 125962"/>
          <p:cNvSpPr>
            <a:spLocks noChangeArrowheads="1"/>
          </p:cNvSpPr>
          <p:nvPr/>
        </p:nvSpPr>
        <p:spPr bwMode="auto">
          <a:xfrm>
            <a:off x="3229897" y="3071285"/>
            <a:ext cx="2116527" cy="1602316"/>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8</a:t>
            </a:r>
          </a:p>
        </p:txBody>
      </p:sp>
      <p:sp>
        <p:nvSpPr>
          <p:cNvPr id="125964" name="16-Point Star 125963"/>
          <p:cNvSpPr>
            <a:spLocks noChangeArrowheads="1"/>
          </p:cNvSpPr>
          <p:nvPr/>
        </p:nvSpPr>
        <p:spPr bwMode="auto">
          <a:xfrm>
            <a:off x="4586284" y="1625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9</a:t>
            </a:r>
          </a:p>
        </p:txBody>
      </p:sp>
      <p:sp>
        <p:nvSpPr>
          <p:cNvPr id="125965" name="Explosion 1 125964"/>
          <p:cNvSpPr>
            <a:spLocks noChangeArrowheads="1"/>
          </p:cNvSpPr>
          <p:nvPr/>
        </p:nvSpPr>
        <p:spPr bwMode="auto">
          <a:xfrm>
            <a:off x="5018630" y="2540000"/>
            <a:ext cx="6239378" cy="4775200"/>
          </a:xfrm>
          <a:prstGeom prst="irregularSeal1">
            <a:avLst/>
          </a:prstGeom>
          <a:solidFill>
            <a:srgbClr val="0000FF"/>
          </a:solidFill>
          <a:ln w="952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11400" b="1">
                <a:solidFill>
                  <a:srgbClr val="FFFF00"/>
                </a:solidFill>
                <a:latin typeface="Arial" pitchFamily="34" charset="0"/>
              </a:rPr>
              <a:t>1</a:t>
            </a:r>
          </a:p>
        </p:txBody>
      </p:sp>
      <p:sp>
        <p:nvSpPr>
          <p:cNvPr id="5134" name="Rectangle 1"/>
          <p:cNvSpPr>
            <a:spLocks noChangeArrowheads="1"/>
          </p:cNvSpPr>
          <p:nvPr/>
        </p:nvSpPr>
        <p:spPr bwMode="auto">
          <a:xfrm>
            <a:off x="1195317" y="266701"/>
            <a:ext cx="14674406" cy="823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45252" tIns="72626" rIns="145252" bIns="72626">
            <a:spAutoFit/>
          </a:bodyP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eaLnBrk="1" hangingPunct="1"/>
            <a:r>
              <a:rPr lang="en-US" altLang="en-US" sz="4400" b="1" dirty="0">
                <a:solidFill>
                  <a:srgbClr val="0000FF"/>
                </a:solidFill>
                <a:latin typeface="Times New Roman" pitchFamily="18" charset="0"/>
                <a:cs typeface="Times New Roman" pitchFamily="18" charset="0"/>
              </a:rPr>
              <a:t>+  </a:t>
            </a:r>
            <a:r>
              <a:rPr lang="en-US" altLang="en-US" sz="4400" b="1" dirty="0" err="1">
                <a:solidFill>
                  <a:srgbClr val="0000FF"/>
                </a:solidFill>
                <a:latin typeface="Times New Roman" pitchFamily="18" charset="0"/>
                <a:cs typeface="Times New Roman" pitchFamily="18" charset="0"/>
              </a:rPr>
              <a:t>Bài</a:t>
            </a:r>
            <a:r>
              <a:rPr lang="en-US" altLang="en-US" sz="4400" b="1" dirty="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Trận</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bóng</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dưới</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lòng</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đường</a:t>
            </a:r>
            <a:r>
              <a:rPr lang="en-US" altLang="en-US" sz="4400" b="1" dirty="0" smtClean="0">
                <a:solidFill>
                  <a:srgbClr val="0000FF"/>
                </a:solidFill>
                <a:latin typeface="Times New Roman" pitchFamily="18" charset="0"/>
                <a:cs typeface="Times New Roman" pitchFamily="18" charset="0"/>
              </a:rPr>
              <a:t>(</a:t>
            </a:r>
            <a:r>
              <a:rPr lang="en-US" altLang="en-US" sz="4400" b="1" dirty="0" err="1" smtClean="0">
                <a:solidFill>
                  <a:srgbClr val="0000FF"/>
                </a:solidFill>
                <a:latin typeface="Times New Roman" pitchFamily="18" charset="0"/>
                <a:cs typeface="Times New Roman" pitchFamily="18" charset="0"/>
              </a:rPr>
              <a:t>đoạn</a:t>
            </a:r>
            <a:r>
              <a:rPr lang="en-US" altLang="en-US" sz="4400" b="1" dirty="0" smtClean="0">
                <a:solidFill>
                  <a:srgbClr val="0000FF"/>
                </a:solidFill>
                <a:latin typeface="Times New Roman" pitchFamily="18" charset="0"/>
                <a:cs typeface="Times New Roman" pitchFamily="18" charset="0"/>
              </a:rPr>
              <a:t> 2 </a:t>
            </a:r>
            <a:r>
              <a:rPr lang="en-US" altLang="en-US" sz="4400" b="1" dirty="0" err="1">
                <a:solidFill>
                  <a:srgbClr val="0000FF"/>
                </a:solidFill>
                <a:latin typeface="Times New Roman" pitchFamily="18" charset="0"/>
                <a:cs typeface="Times New Roman" pitchFamily="18" charset="0"/>
              </a:rPr>
              <a:t>trang</a:t>
            </a:r>
            <a:r>
              <a:rPr lang="en-US" altLang="en-US" sz="4400" b="1" dirty="0">
                <a:solidFill>
                  <a:srgbClr val="0000FF"/>
                </a:solidFill>
                <a:latin typeface="Times New Roman" pitchFamily="18" charset="0"/>
                <a:cs typeface="Times New Roman" pitchFamily="18" charset="0"/>
              </a:rPr>
              <a:t> </a:t>
            </a:r>
            <a:r>
              <a:rPr lang="en-US" altLang="en-US" sz="4400" b="1" dirty="0" smtClean="0">
                <a:solidFill>
                  <a:srgbClr val="0000FF"/>
                </a:solidFill>
                <a:latin typeface="Times New Roman" pitchFamily="18" charset="0"/>
                <a:cs typeface="Times New Roman" pitchFamily="18" charset="0"/>
              </a:rPr>
              <a:t>38)</a:t>
            </a:r>
            <a:endParaRPr lang="en-US" altLang="en-US" sz="44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37254907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mph" presetSubtype="2" accel="50000" decel="50000" autoRev="1" fill="hold" nodeType="clickEffect">
                                  <p:stCondLst>
                                    <p:cond delay="0"/>
                                  </p:stCondLst>
                                  <p:childTnLst>
                                    <p:animClr clrSpc="rgb" dir="cw">
                                      <p:cBhvr>
                                        <p:cTn id="6" dur="50" fill="hold"/>
                                        <p:tgtEl>
                                          <p:spTgt spid="125955"/>
                                        </p:tgtEl>
                                        <p:attrNameLst>
                                          <p:attrName>fillcolor</p:attrName>
                                        </p:attrNameLst>
                                      </p:cBhvr>
                                      <p:to>
                                        <a:srgbClr val="0000FF"/>
                                      </p:to>
                                    </p:animClr>
                                    <p:set>
                                      <p:cBhvr>
                                        <p:cTn id="7" dur="50" fill="hold"/>
                                        <p:tgtEl>
                                          <p:spTgt spid="125955"/>
                                        </p:tgtEl>
                                        <p:attrNameLst>
                                          <p:attrName>fill.type</p:attrName>
                                        </p:attrNameLst>
                                      </p:cBhvr>
                                      <p:to>
                                        <p:strVal val="solid"/>
                                      </p:to>
                                    </p:set>
                                    <p:set>
                                      <p:cBhvr>
                                        <p:cTn id="8" dur="50" fill="hold"/>
                                        <p:tgtEl>
                                          <p:spTgt spid="125955"/>
                                        </p:tgtEl>
                                        <p:attrNameLst>
                                          <p:attrName>fill.on</p:attrName>
                                        </p:attrNameLst>
                                      </p:cBhvr>
                                      <p:to>
                                        <p:strVal val="true"/>
                                      </p:to>
                                    </p:set>
                                  </p:childTnLst>
                                  <p:subTnLst>
                                    <p:audio>
                                      <p:cMediaNode>
                                        <p:cTn display="0" masterRel="sameClick">
                                          <p:stCondLst>
                                            <p:cond evt="begin" delay="0">
                                              <p:tn val="5"/>
                                            </p:cond>
                                          </p:stCondLst>
                                          <p:endCondLst>
                                            <p:cond evt="onStopAudio" delay="0">
                                              <p:tgtEl>
                                                <p:sldTgt/>
                                              </p:tgtEl>
                                            </p:cond>
                                          </p:endCondLst>
                                        </p:cTn>
                                        <p:tgtEl>
                                          <p:sndTgt r:embed="rId2" name="hammer.wav"/>
                                        </p:tgtEl>
                                      </p:cMediaNode>
                                    </p:audio>
                                  </p:subTnLst>
                                </p:cTn>
                              </p:par>
                            </p:childTnLst>
                          </p:cTn>
                        </p:par>
                        <p:par>
                          <p:cTn id="9" fill="hold" nodeType="afterGroup">
                            <p:stCondLst>
                              <p:cond delay="100"/>
                            </p:stCondLst>
                            <p:childTnLst>
                              <p:par>
                                <p:cTn id="10" presetID="1" presetClass="emph" presetSubtype="2" accel="50000" decel="50000" autoRev="1" fill="hold" nodeType="afterEffect">
                                  <p:stCondLst>
                                    <p:cond delay="0"/>
                                  </p:stCondLst>
                                  <p:childTnLst>
                                    <p:animClr clrSpc="rgb" dir="cw">
                                      <p:cBhvr>
                                        <p:cTn id="11" dur="50" fill="hold"/>
                                        <p:tgtEl>
                                          <p:spTgt spid="125955"/>
                                        </p:tgtEl>
                                        <p:attrNameLst>
                                          <p:attrName>fillcolor</p:attrName>
                                        </p:attrNameLst>
                                      </p:cBhvr>
                                      <p:to>
                                        <a:srgbClr val="0000FF"/>
                                      </p:to>
                                    </p:animClr>
                                    <p:set>
                                      <p:cBhvr>
                                        <p:cTn id="12" dur="50" fill="hold"/>
                                        <p:tgtEl>
                                          <p:spTgt spid="125955"/>
                                        </p:tgtEl>
                                        <p:attrNameLst>
                                          <p:attrName>fill.type</p:attrName>
                                        </p:attrNameLst>
                                      </p:cBhvr>
                                      <p:to>
                                        <p:strVal val="solid"/>
                                      </p:to>
                                    </p:set>
                                    <p:set>
                                      <p:cBhvr>
                                        <p:cTn id="13" dur="50" fill="hold"/>
                                        <p:tgtEl>
                                          <p:spTgt spid="125955"/>
                                        </p:tgtEl>
                                        <p:attrNameLst>
                                          <p:attrName>fill.on</p:attrName>
                                        </p:attrNameLst>
                                      </p:cBhvr>
                                      <p:to>
                                        <p:strVal val="true"/>
                                      </p:to>
                                    </p:set>
                                  </p:childTnLst>
                                  <p:subTnLst>
                                    <p:audio>
                                      <p:cMediaNode>
                                        <p:cTn display="0" masterRel="sameClick">
                                          <p:stCondLst>
                                            <p:cond evt="begin" delay="0">
                                              <p:tn val="10"/>
                                            </p:cond>
                                          </p:stCondLst>
                                          <p:endCondLst>
                                            <p:cond evt="onStopAudio" delay="0">
                                              <p:tgtEl>
                                                <p:sldTgt/>
                                              </p:tgtEl>
                                            </p:cond>
                                          </p:endCondLst>
                                        </p:cTn>
                                        <p:tgtEl>
                                          <p:sndTgt r:embed="rId2" name="hammer.wav"/>
                                        </p:tgtEl>
                                      </p:cMediaNode>
                                    </p:audio>
                                  </p:subTnLst>
                                </p:cTn>
                              </p:par>
                            </p:childTnLst>
                          </p:cTn>
                        </p:par>
                        <p:par>
                          <p:cTn id="14" fill="hold" nodeType="afterGroup">
                            <p:stCondLst>
                              <p:cond delay="200"/>
                            </p:stCondLst>
                            <p:childTnLst>
                              <p:par>
                                <p:cTn id="15" presetID="1" presetClass="emph" presetSubtype="2" accel="50000" decel="50000" autoRev="1" fill="hold" nodeType="afterEffect">
                                  <p:stCondLst>
                                    <p:cond delay="0"/>
                                  </p:stCondLst>
                                  <p:childTnLst>
                                    <p:animClr clrSpc="rgb" dir="cw">
                                      <p:cBhvr>
                                        <p:cTn id="16" dur="50" fill="hold"/>
                                        <p:tgtEl>
                                          <p:spTgt spid="125956"/>
                                        </p:tgtEl>
                                        <p:attrNameLst>
                                          <p:attrName>fillcolor</p:attrName>
                                        </p:attrNameLst>
                                      </p:cBhvr>
                                      <p:to>
                                        <a:srgbClr val="0000FF"/>
                                      </p:to>
                                    </p:animClr>
                                    <p:set>
                                      <p:cBhvr>
                                        <p:cTn id="17" dur="50" fill="hold"/>
                                        <p:tgtEl>
                                          <p:spTgt spid="125956"/>
                                        </p:tgtEl>
                                        <p:attrNameLst>
                                          <p:attrName>fill.type</p:attrName>
                                        </p:attrNameLst>
                                      </p:cBhvr>
                                      <p:to>
                                        <p:strVal val="solid"/>
                                      </p:to>
                                    </p:set>
                                    <p:set>
                                      <p:cBhvr>
                                        <p:cTn id="18" dur="50" fill="hold"/>
                                        <p:tgtEl>
                                          <p:spTgt spid="125956"/>
                                        </p:tgtEl>
                                        <p:attrNameLst>
                                          <p:attrName>fill.on</p:attrName>
                                        </p:attrNameLst>
                                      </p:cBhvr>
                                      <p:to>
                                        <p:strVal val="true"/>
                                      </p:to>
                                    </p:set>
                                  </p:childTnLst>
                                  <p:subTnLst>
                                    <p:audio>
                                      <p:cMediaNode>
                                        <p:cTn display="0" masterRel="sameClick">
                                          <p:stCondLst>
                                            <p:cond evt="begin" delay="0">
                                              <p:tn val="15"/>
                                            </p:cond>
                                          </p:stCondLst>
                                          <p:endCondLst>
                                            <p:cond evt="onStopAudio" delay="0">
                                              <p:tgtEl>
                                                <p:sldTgt/>
                                              </p:tgtEl>
                                            </p:cond>
                                          </p:endCondLst>
                                        </p:cTn>
                                        <p:tgtEl>
                                          <p:sndTgt r:embed="rId2" name="hammer.wav"/>
                                        </p:tgtEl>
                                      </p:cMediaNode>
                                    </p:audio>
                                  </p:subTnLst>
                                </p:cTn>
                              </p:par>
                            </p:childTnLst>
                          </p:cTn>
                        </p:par>
                        <p:par>
                          <p:cTn id="19" fill="hold" nodeType="afterGroup">
                            <p:stCondLst>
                              <p:cond delay="300"/>
                            </p:stCondLst>
                            <p:childTnLst>
                              <p:par>
                                <p:cTn id="20" presetID="1" presetClass="emph" presetSubtype="2" accel="50000" decel="50000" autoRev="1" fill="hold" nodeType="afterEffect">
                                  <p:stCondLst>
                                    <p:cond delay="0"/>
                                  </p:stCondLst>
                                  <p:childTnLst>
                                    <p:animClr clrSpc="rgb" dir="cw">
                                      <p:cBhvr>
                                        <p:cTn id="21" dur="50" fill="hold"/>
                                        <p:tgtEl>
                                          <p:spTgt spid="125956"/>
                                        </p:tgtEl>
                                        <p:attrNameLst>
                                          <p:attrName>fillcolor</p:attrName>
                                        </p:attrNameLst>
                                      </p:cBhvr>
                                      <p:to>
                                        <a:srgbClr val="0000FF"/>
                                      </p:to>
                                    </p:animClr>
                                    <p:set>
                                      <p:cBhvr>
                                        <p:cTn id="22" dur="50" fill="hold"/>
                                        <p:tgtEl>
                                          <p:spTgt spid="125956"/>
                                        </p:tgtEl>
                                        <p:attrNameLst>
                                          <p:attrName>fill.type</p:attrName>
                                        </p:attrNameLst>
                                      </p:cBhvr>
                                      <p:to>
                                        <p:strVal val="solid"/>
                                      </p:to>
                                    </p:set>
                                    <p:set>
                                      <p:cBhvr>
                                        <p:cTn id="23" dur="50" fill="hold"/>
                                        <p:tgtEl>
                                          <p:spTgt spid="125956"/>
                                        </p:tgtEl>
                                        <p:attrNameLst>
                                          <p:attrName>fill.on</p:attrName>
                                        </p:attrNameLst>
                                      </p:cBhvr>
                                      <p:to>
                                        <p:strVal val="true"/>
                                      </p:to>
                                    </p:set>
                                  </p:childTnLst>
                                  <p:subTnLst>
                                    <p:audio>
                                      <p:cMediaNode>
                                        <p:cTn display="0" masterRel="sameClick">
                                          <p:stCondLst>
                                            <p:cond evt="begin" delay="0">
                                              <p:tn val="20"/>
                                            </p:cond>
                                          </p:stCondLst>
                                          <p:endCondLst>
                                            <p:cond evt="onStopAudio" delay="0">
                                              <p:tgtEl>
                                                <p:sldTgt/>
                                              </p:tgtEl>
                                            </p:cond>
                                          </p:endCondLst>
                                        </p:cTn>
                                        <p:tgtEl>
                                          <p:sndTgt r:embed="rId2" name="hammer.wav"/>
                                        </p:tgtEl>
                                      </p:cMediaNode>
                                    </p:audio>
                                  </p:subTnLst>
                                </p:cTn>
                              </p:par>
                            </p:childTnLst>
                          </p:cTn>
                        </p:par>
                        <p:par>
                          <p:cTn id="24" fill="hold" nodeType="afterGroup">
                            <p:stCondLst>
                              <p:cond delay="400"/>
                            </p:stCondLst>
                            <p:childTnLst>
                              <p:par>
                                <p:cTn id="25" presetID="1" presetClass="emph" presetSubtype="2" accel="50000" decel="50000" autoRev="1" fill="hold" nodeType="afterEffect">
                                  <p:stCondLst>
                                    <p:cond delay="0"/>
                                  </p:stCondLst>
                                  <p:childTnLst>
                                    <p:animClr clrSpc="rgb" dir="cw">
                                      <p:cBhvr>
                                        <p:cTn id="26" dur="50" fill="hold"/>
                                        <p:tgtEl>
                                          <p:spTgt spid="125957"/>
                                        </p:tgtEl>
                                        <p:attrNameLst>
                                          <p:attrName>fillcolor</p:attrName>
                                        </p:attrNameLst>
                                      </p:cBhvr>
                                      <p:to>
                                        <a:srgbClr val="0000FF"/>
                                      </p:to>
                                    </p:animClr>
                                    <p:set>
                                      <p:cBhvr>
                                        <p:cTn id="27" dur="50" fill="hold"/>
                                        <p:tgtEl>
                                          <p:spTgt spid="125957"/>
                                        </p:tgtEl>
                                        <p:attrNameLst>
                                          <p:attrName>fill.type</p:attrName>
                                        </p:attrNameLst>
                                      </p:cBhvr>
                                      <p:to>
                                        <p:strVal val="solid"/>
                                      </p:to>
                                    </p:set>
                                    <p:set>
                                      <p:cBhvr>
                                        <p:cTn id="28" dur="50" fill="hold"/>
                                        <p:tgtEl>
                                          <p:spTgt spid="125957"/>
                                        </p:tgtEl>
                                        <p:attrNameLst>
                                          <p:attrName>fill.on</p:attrName>
                                        </p:attrNameLst>
                                      </p:cBhvr>
                                      <p:to>
                                        <p:strVal val="true"/>
                                      </p:to>
                                    </p:set>
                                  </p:childTnLst>
                                  <p:subTnLst>
                                    <p:audio>
                                      <p:cMediaNode>
                                        <p:cTn display="0" masterRel="sameClick">
                                          <p:stCondLst>
                                            <p:cond evt="begin" delay="0">
                                              <p:tn val="25"/>
                                            </p:cond>
                                          </p:stCondLst>
                                          <p:endCondLst>
                                            <p:cond evt="onStopAudio" delay="0">
                                              <p:tgtEl>
                                                <p:sldTgt/>
                                              </p:tgtEl>
                                            </p:cond>
                                          </p:endCondLst>
                                        </p:cTn>
                                        <p:tgtEl>
                                          <p:sndTgt r:embed="rId2" name="hammer.wav"/>
                                        </p:tgtEl>
                                      </p:cMediaNode>
                                    </p:audio>
                                  </p:subTnLst>
                                </p:cTn>
                              </p:par>
                            </p:childTnLst>
                          </p:cTn>
                        </p:par>
                        <p:par>
                          <p:cTn id="29" fill="hold" nodeType="afterGroup">
                            <p:stCondLst>
                              <p:cond delay="500"/>
                            </p:stCondLst>
                            <p:childTnLst>
                              <p:par>
                                <p:cTn id="30" presetID="1" presetClass="emph" presetSubtype="2" accel="50000" decel="50000" autoRev="1" fill="hold" nodeType="afterEffect">
                                  <p:stCondLst>
                                    <p:cond delay="0"/>
                                  </p:stCondLst>
                                  <p:childTnLst>
                                    <p:animClr clrSpc="rgb" dir="cw">
                                      <p:cBhvr>
                                        <p:cTn id="31" dur="50" fill="hold"/>
                                        <p:tgtEl>
                                          <p:spTgt spid="125957"/>
                                        </p:tgtEl>
                                        <p:attrNameLst>
                                          <p:attrName>fillcolor</p:attrName>
                                        </p:attrNameLst>
                                      </p:cBhvr>
                                      <p:to>
                                        <a:srgbClr val="0000FF"/>
                                      </p:to>
                                    </p:animClr>
                                    <p:set>
                                      <p:cBhvr>
                                        <p:cTn id="32" dur="50" fill="hold"/>
                                        <p:tgtEl>
                                          <p:spTgt spid="125957"/>
                                        </p:tgtEl>
                                        <p:attrNameLst>
                                          <p:attrName>fill.type</p:attrName>
                                        </p:attrNameLst>
                                      </p:cBhvr>
                                      <p:to>
                                        <p:strVal val="solid"/>
                                      </p:to>
                                    </p:set>
                                    <p:set>
                                      <p:cBhvr>
                                        <p:cTn id="33" dur="50" fill="hold"/>
                                        <p:tgtEl>
                                          <p:spTgt spid="125957"/>
                                        </p:tgtEl>
                                        <p:attrNameLst>
                                          <p:attrName>fill.on</p:attrName>
                                        </p:attrNameLst>
                                      </p:cBhvr>
                                      <p:to>
                                        <p:strVal val="true"/>
                                      </p:to>
                                    </p:set>
                                  </p:childTnLst>
                                  <p:subTnLst>
                                    <p:audio>
                                      <p:cMediaNode>
                                        <p:cTn display="0" masterRel="sameClick">
                                          <p:stCondLst>
                                            <p:cond evt="begin" delay="0">
                                              <p:tn val="30"/>
                                            </p:cond>
                                          </p:stCondLst>
                                          <p:endCondLst>
                                            <p:cond evt="onStopAudio" delay="0">
                                              <p:tgtEl>
                                                <p:sldTgt/>
                                              </p:tgtEl>
                                            </p:cond>
                                          </p:endCondLst>
                                        </p:cTn>
                                        <p:tgtEl>
                                          <p:sndTgt r:embed="rId2" name="hammer.wav"/>
                                        </p:tgtEl>
                                      </p:cMediaNode>
                                    </p:audio>
                                  </p:subTnLst>
                                </p:cTn>
                              </p:par>
                            </p:childTnLst>
                          </p:cTn>
                        </p:par>
                        <p:par>
                          <p:cTn id="34" fill="hold" nodeType="afterGroup">
                            <p:stCondLst>
                              <p:cond delay="600"/>
                            </p:stCondLst>
                            <p:childTnLst>
                              <p:par>
                                <p:cTn id="35" presetID="1" presetClass="emph" presetSubtype="2" accel="50000" decel="50000" autoRev="1" fill="hold" nodeType="afterEffect">
                                  <p:stCondLst>
                                    <p:cond delay="0"/>
                                  </p:stCondLst>
                                  <p:childTnLst>
                                    <p:animClr clrSpc="rgb" dir="cw">
                                      <p:cBhvr>
                                        <p:cTn id="36" dur="50" fill="hold"/>
                                        <p:tgtEl>
                                          <p:spTgt spid="125958"/>
                                        </p:tgtEl>
                                        <p:attrNameLst>
                                          <p:attrName>fillcolor</p:attrName>
                                        </p:attrNameLst>
                                      </p:cBhvr>
                                      <p:to>
                                        <a:srgbClr val="0000FF"/>
                                      </p:to>
                                    </p:animClr>
                                    <p:set>
                                      <p:cBhvr>
                                        <p:cTn id="37" dur="50" fill="hold"/>
                                        <p:tgtEl>
                                          <p:spTgt spid="125958"/>
                                        </p:tgtEl>
                                        <p:attrNameLst>
                                          <p:attrName>fill.type</p:attrName>
                                        </p:attrNameLst>
                                      </p:cBhvr>
                                      <p:to>
                                        <p:strVal val="solid"/>
                                      </p:to>
                                    </p:set>
                                    <p:set>
                                      <p:cBhvr>
                                        <p:cTn id="38" dur="50" fill="hold"/>
                                        <p:tgtEl>
                                          <p:spTgt spid="125958"/>
                                        </p:tgtEl>
                                        <p:attrNameLst>
                                          <p:attrName>fill.on</p:attrName>
                                        </p:attrNameLst>
                                      </p:cBhvr>
                                      <p:to>
                                        <p:strVal val="true"/>
                                      </p:to>
                                    </p:set>
                                  </p:childTnLst>
                                  <p:subTnLst>
                                    <p:audio>
                                      <p:cMediaNode>
                                        <p:cTn display="0" masterRel="sameClick">
                                          <p:stCondLst>
                                            <p:cond evt="begin" delay="0">
                                              <p:tn val="35"/>
                                            </p:cond>
                                          </p:stCondLst>
                                          <p:endCondLst>
                                            <p:cond evt="onStopAudio" delay="0">
                                              <p:tgtEl>
                                                <p:sldTgt/>
                                              </p:tgtEl>
                                            </p:cond>
                                          </p:endCondLst>
                                        </p:cTn>
                                        <p:tgtEl>
                                          <p:sndTgt r:embed="rId2" name="hammer.wav"/>
                                        </p:tgtEl>
                                      </p:cMediaNode>
                                    </p:audio>
                                  </p:subTnLst>
                                </p:cTn>
                              </p:par>
                            </p:childTnLst>
                          </p:cTn>
                        </p:par>
                        <p:par>
                          <p:cTn id="39" fill="hold" nodeType="afterGroup">
                            <p:stCondLst>
                              <p:cond delay="700"/>
                            </p:stCondLst>
                            <p:childTnLst>
                              <p:par>
                                <p:cTn id="40" presetID="1" presetClass="emph" presetSubtype="2" accel="50000" decel="50000" autoRev="1" fill="hold" nodeType="afterEffect">
                                  <p:stCondLst>
                                    <p:cond delay="0"/>
                                  </p:stCondLst>
                                  <p:childTnLst>
                                    <p:animClr clrSpc="rgb" dir="cw">
                                      <p:cBhvr>
                                        <p:cTn id="41" dur="50" fill="hold"/>
                                        <p:tgtEl>
                                          <p:spTgt spid="125958"/>
                                        </p:tgtEl>
                                        <p:attrNameLst>
                                          <p:attrName>fillcolor</p:attrName>
                                        </p:attrNameLst>
                                      </p:cBhvr>
                                      <p:to>
                                        <a:srgbClr val="0000FF"/>
                                      </p:to>
                                    </p:animClr>
                                    <p:set>
                                      <p:cBhvr>
                                        <p:cTn id="42" dur="50" fill="hold"/>
                                        <p:tgtEl>
                                          <p:spTgt spid="125958"/>
                                        </p:tgtEl>
                                        <p:attrNameLst>
                                          <p:attrName>fill.type</p:attrName>
                                        </p:attrNameLst>
                                      </p:cBhvr>
                                      <p:to>
                                        <p:strVal val="solid"/>
                                      </p:to>
                                    </p:set>
                                    <p:set>
                                      <p:cBhvr>
                                        <p:cTn id="43" dur="50" fill="hold"/>
                                        <p:tgtEl>
                                          <p:spTgt spid="125958"/>
                                        </p:tgtEl>
                                        <p:attrNameLst>
                                          <p:attrName>fill.on</p:attrName>
                                        </p:attrNameLst>
                                      </p:cBhvr>
                                      <p:to>
                                        <p:strVal val="true"/>
                                      </p:to>
                                    </p:set>
                                  </p:childTnLst>
                                  <p:subTnLst>
                                    <p:audio>
                                      <p:cMediaNode>
                                        <p:cTn display="0" masterRel="sameClick">
                                          <p:stCondLst>
                                            <p:cond evt="begin" delay="0">
                                              <p:tn val="40"/>
                                            </p:cond>
                                          </p:stCondLst>
                                          <p:endCondLst>
                                            <p:cond evt="onStopAudio" delay="0">
                                              <p:tgtEl>
                                                <p:sldTgt/>
                                              </p:tgtEl>
                                            </p:cond>
                                          </p:endCondLst>
                                        </p:cTn>
                                        <p:tgtEl>
                                          <p:sndTgt r:embed="rId2" name="hammer.wav"/>
                                        </p:tgtEl>
                                      </p:cMediaNode>
                                    </p:audio>
                                  </p:subTnLst>
                                </p:cTn>
                              </p:par>
                            </p:childTnLst>
                          </p:cTn>
                        </p:par>
                        <p:par>
                          <p:cTn id="44" fill="hold" nodeType="afterGroup">
                            <p:stCondLst>
                              <p:cond delay="800"/>
                            </p:stCondLst>
                            <p:childTnLst>
                              <p:par>
                                <p:cTn id="45" presetID="1" presetClass="emph" presetSubtype="2" accel="50000" decel="50000" autoRev="1" fill="hold" nodeType="afterEffect">
                                  <p:stCondLst>
                                    <p:cond delay="0"/>
                                  </p:stCondLst>
                                  <p:childTnLst>
                                    <p:animClr clrSpc="rgb" dir="cw">
                                      <p:cBhvr>
                                        <p:cTn id="46" dur="50" fill="hold"/>
                                        <p:tgtEl>
                                          <p:spTgt spid="125959"/>
                                        </p:tgtEl>
                                        <p:attrNameLst>
                                          <p:attrName>fillcolor</p:attrName>
                                        </p:attrNameLst>
                                      </p:cBhvr>
                                      <p:to>
                                        <a:srgbClr val="0000FF"/>
                                      </p:to>
                                    </p:animClr>
                                    <p:set>
                                      <p:cBhvr>
                                        <p:cTn id="47" dur="50" fill="hold"/>
                                        <p:tgtEl>
                                          <p:spTgt spid="125959"/>
                                        </p:tgtEl>
                                        <p:attrNameLst>
                                          <p:attrName>fill.type</p:attrName>
                                        </p:attrNameLst>
                                      </p:cBhvr>
                                      <p:to>
                                        <p:strVal val="solid"/>
                                      </p:to>
                                    </p:set>
                                    <p:set>
                                      <p:cBhvr>
                                        <p:cTn id="48" dur="50" fill="hold"/>
                                        <p:tgtEl>
                                          <p:spTgt spid="125959"/>
                                        </p:tgtEl>
                                        <p:attrNameLst>
                                          <p:attrName>fill.on</p:attrName>
                                        </p:attrNameLst>
                                      </p:cBhvr>
                                      <p:to>
                                        <p:strVal val="true"/>
                                      </p:to>
                                    </p:set>
                                  </p:childTnLst>
                                  <p:subTnLst>
                                    <p:audio>
                                      <p:cMediaNode>
                                        <p:cTn display="0" masterRel="sameClick">
                                          <p:stCondLst>
                                            <p:cond evt="begin" delay="0">
                                              <p:tn val="45"/>
                                            </p:cond>
                                          </p:stCondLst>
                                          <p:endCondLst>
                                            <p:cond evt="onStopAudio" delay="0">
                                              <p:tgtEl>
                                                <p:sldTgt/>
                                              </p:tgtEl>
                                            </p:cond>
                                          </p:endCondLst>
                                        </p:cTn>
                                        <p:tgtEl>
                                          <p:sndTgt r:embed="rId2" name="hammer.wav"/>
                                        </p:tgtEl>
                                      </p:cMediaNode>
                                    </p:audio>
                                  </p:subTnLst>
                                </p:cTn>
                              </p:par>
                            </p:childTnLst>
                          </p:cTn>
                        </p:par>
                        <p:par>
                          <p:cTn id="49" fill="hold" nodeType="afterGroup">
                            <p:stCondLst>
                              <p:cond delay="900"/>
                            </p:stCondLst>
                            <p:childTnLst>
                              <p:par>
                                <p:cTn id="50" presetID="1" presetClass="emph" presetSubtype="2" accel="50000" decel="50000" autoRev="1" fill="hold" nodeType="afterEffect">
                                  <p:stCondLst>
                                    <p:cond delay="0"/>
                                  </p:stCondLst>
                                  <p:childTnLst>
                                    <p:animClr clrSpc="rgb" dir="cw">
                                      <p:cBhvr>
                                        <p:cTn id="51" dur="50" fill="hold"/>
                                        <p:tgtEl>
                                          <p:spTgt spid="125959"/>
                                        </p:tgtEl>
                                        <p:attrNameLst>
                                          <p:attrName>fillcolor</p:attrName>
                                        </p:attrNameLst>
                                      </p:cBhvr>
                                      <p:to>
                                        <a:srgbClr val="0000FF"/>
                                      </p:to>
                                    </p:animClr>
                                    <p:set>
                                      <p:cBhvr>
                                        <p:cTn id="52" dur="50" fill="hold"/>
                                        <p:tgtEl>
                                          <p:spTgt spid="125959"/>
                                        </p:tgtEl>
                                        <p:attrNameLst>
                                          <p:attrName>fill.type</p:attrName>
                                        </p:attrNameLst>
                                      </p:cBhvr>
                                      <p:to>
                                        <p:strVal val="solid"/>
                                      </p:to>
                                    </p:set>
                                    <p:set>
                                      <p:cBhvr>
                                        <p:cTn id="53" dur="50" fill="hold"/>
                                        <p:tgtEl>
                                          <p:spTgt spid="125959"/>
                                        </p:tgtEl>
                                        <p:attrNameLst>
                                          <p:attrName>fill.on</p:attrName>
                                        </p:attrNameLst>
                                      </p:cBhvr>
                                      <p:to>
                                        <p:strVal val="true"/>
                                      </p:to>
                                    </p:set>
                                  </p:childTnLst>
                                  <p:subTnLst>
                                    <p:audio>
                                      <p:cMediaNode>
                                        <p:cTn display="0" masterRel="sameClick">
                                          <p:stCondLst>
                                            <p:cond evt="begin" delay="0">
                                              <p:tn val="50"/>
                                            </p:cond>
                                          </p:stCondLst>
                                          <p:endCondLst>
                                            <p:cond evt="onStopAudio" delay="0">
                                              <p:tgtEl>
                                                <p:sldTgt/>
                                              </p:tgtEl>
                                            </p:cond>
                                          </p:endCondLst>
                                        </p:cTn>
                                        <p:tgtEl>
                                          <p:sndTgt r:embed="rId2" name="hammer.wav"/>
                                        </p:tgtEl>
                                      </p:cMediaNode>
                                    </p:audio>
                                  </p:subTnLst>
                                </p:cTn>
                              </p:par>
                            </p:childTnLst>
                          </p:cTn>
                        </p:par>
                        <p:par>
                          <p:cTn id="54" fill="hold" nodeType="afterGroup">
                            <p:stCondLst>
                              <p:cond delay="1000"/>
                            </p:stCondLst>
                            <p:childTnLst>
                              <p:par>
                                <p:cTn id="55" presetID="1" presetClass="emph" presetSubtype="2" accel="50000" decel="50000" autoRev="1" fill="hold" nodeType="afterEffect">
                                  <p:stCondLst>
                                    <p:cond delay="0"/>
                                  </p:stCondLst>
                                  <p:childTnLst>
                                    <p:animClr clrSpc="rgb" dir="cw">
                                      <p:cBhvr>
                                        <p:cTn id="56" dur="50" fill="hold"/>
                                        <p:tgtEl>
                                          <p:spTgt spid="125960"/>
                                        </p:tgtEl>
                                        <p:attrNameLst>
                                          <p:attrName>fillcolor</p:attrName>
                                        </p:attrNameLst>
                                      </p:cBhvr>
                                      <p:to>
                                        <a:srgbClr val="0000FF"/>
                                      </p:to>
                                    </p:animClr>
                                    <p:set>
                                      <p:cBhvr>
                                        <p:cTn id="57" dur="50" fill="hold"/>
                                        <p:tgtEl>
                                          <p:spTgt spid="125960"/>
                                        </p:tgtEl>
                                        <p:attrNameLst>
                                          <p:attrName>fill.type</p:attrName>
                                        </p:attrNameLst>
                                      </p:cBhvr>
                                      <p:to>
                                        <p:strVal val="solid"/>
                                      </p:to>
                                    </p:set>
                                    <p:set>
                                      <p:cBhvr>
                                        <p:cTn id="58" dur="50" fill="hold"/>
                                        <p:tgtEl>
                                          <p:spTgt spid="125960"/>
                                        </p:tgtEl>
                                        <p:attrNameLst>
                                          <p:attrName>fill.on</p:attrName>
                                        </p:attrNameLst>
                                      </p:cBhvr>
                                      <p:to>
                                        <p:strVal val="true"/>
                                      </p:to>
                                    </p:set>
                                  </p:childTnLst>
                                  <p:subTnLst>
                                    <p:audio>
                                      <p:cMediaNode>
                                        <p:cTn display="0" masterRel="sameClick">
                                          <p:stCondLst>
                                            <p:cond evt="begin" delay="0">
                                              <p:tn val="55"/>
                                            </p:cond>
                                          </p:stCondLst>
                                          <p:endCondLst>
                                            <p:cond evt="onStopAudio" delay="0">
                                              <p:tgtEl>
                                                <p:sldTgt/>
                                              </p:tgtEl>
                                            </p:cond>
                                          </p:endCondLst>
                                        </p:cTn>
                                        <p:tgtEl>
                                          <p:sndTgt r:embed="rId2" name="hammer.wav"/>
                                        </p:tgtEl>
                                      </p:cMediaNode>
                                    </p:audio>
                                  </p:subTnLst>
                                </p:cTn>
                              </p:par>
                            </p:childTnLst>
                          </p:cTn>
                        </p:par>
                        <p:par>
                          <p:cTn id="59" fill="hold" nodeType="afterGroup">
                            <p:stCondLst>
                              <p:cond delay="1100"/>
                            </p:stCondLst>
                            <p:childTnLst>
                              <p:par>
                                <p:cTn id="60" presetID="1" presetClass="emph" presetSubtype="2" accel="50000" decel="50000" autoRev="1" fill="hold" nodeType="afterEffect">
                                  <p:stCondLst>
                                    <p:cond delay="0"/>
                                  </p:stCondLst>
                                  <p:childTnLst>
                                    <p:animClr clrSpc="rgb" dir="cw">
                                      <p:cBhvr>
                                        <p:cTn id="61" dur="50" fill="hold"/>
                                        <p:tgtEl>
                                          <p:spTgt spid="125960"/>
                                        </p:tgtEl>
                                        <p:attrNameLst>
                                          <p:attrName>fillcolor</p:attrName>
                                        </p:attrNameLst>
                                      </p:cBhvr>
                                      <p:to>
                                        <a:srgbClr val="0000FF"/>
                                      </p:to>
                                    </p:animClr>
                                    <p:set>
                                      <p:cBhvr>
                                        <p:cTn id="62" dur="50" fill="hold"/>
                                        <p:tgtEl>
                                          <p:spTgt spid="125960"/>
                                        </p:tgtEl>
                                        <p:attrNameLst>
                                          <p:attrName>fill.type</p:attrName>
                                        </p:attrNameLst>
                                      </p:cBhvr>
                                      <p:to>
                                        <p:strVal val="solid"/>
                                      </p:to>
                                    </p:set>
                                    <p:set>
                                      <p:cBhvr>
                                        <p:cTn id="63" dur="50" fill="hold"/>
                                        <p:tgtEl>
                                          <p:spTgt spid="125960"/>
                                        </p:tgtEl>
                                        <p:attrNameLst>
                                          <p:attrName>fill.on</p:attrName>
                                        </p:attrNameLst>
                                      </p:cBhvr>
                                      <p:to>
                                        <p:strVal val="true"/>
                                      </p:to>
                                    </p:set>
                                  </p:childTnLst>
                                  <p:subTnLst>
                                    <p:audio>
                                      <p:cMediaNode>
                                        <p:cTn display="0" masterRel="sameClick">
                                          <p:stCondLst>
                                            <p:cond evt="begin" delay="0">
                                              <p:tn val="60"/>
                                            </p:cond>
                                          </p:stCondLst>
                                          <p:endCondLst>
                                            <p:cond evt="onStopAudio" delay="0">
                                              <p:tgtEl>
                                                <p:sldTgt/>
                                              </p:tgtEl>
                                            </p:cond>
                                          </p:endCondLst>
                                        </p:cTn>
                                        <p:tgtEl>
                                          <p:sndTgt r:embed="rId2" name="hammer.wav"/>
                                        </p:tgtEl>
                                      </p:cMediaNode>
                                    </p:audio>
                                  </p:subTnLst>
                                </p:cTn>
                              </p:par>
                            </p:childTnLst>
                          </p:cTn>
                        </p:par>
                        <p:par>
                          <p:cTn id="64" fill="hold" nodeType="afterGroup">
                            <p:stCondLst>
                              <p:cond delay="1200"/>
                            </p:stCondLst>
                            <p:childTnLst>
                              <p:par>
                                <p:cTn id="65" presetID="1" presetClass="emph" presetSubtype="2" accel="50000" decel="50000" autoRev="1" fill="hold" nodeType="afterEffect">
                                  <p:stCondLst>
                                    <p:cond delay="0"/>
                                  </p:stCondLst>
                                  <p:childTnLst>
                                    <p:animClr clrSpc="rgb" dir="cw">
                                      <p:cBhvr>
                                        <p:cTn id="66" dur="50" fill="hold"/>
                                        <p:tgtEl>
                                          <p:spTgt spid="125961"/>
                                        </p:tgtEl>
                                        <p:attrNameLst>
                                          <p:attrName>fillcolor</p:attrName>
                                        </p:attrNameLst>
                                      </p:cBhvr>
                                      <p:to>
                                        <a:srgbClr val="0000FF"/>
                                      </p:to>
                                    </p:animClr>
                                    <p:set>
                                      <p:cBhvr>
                                        <p:cTn id="67" dur="50" fill="hold"/>
                                        <p:tgtEl>
                                          <p:spTgt spid="125961"/>
                                        </p:tgtEl>
                                        <p:attrNameLst>
                                          <p:attrName>fill.type</p:attrName>
                                        </p:attrNameLst>
                                      </p:cBhvr>
                                      <p:to>
                                        <p:strVal val="solid"/>
                                      </p:to>
                                    </p:set>
                                    <p:set>
                                      <p:cBhvr>
                                        <p:cTn id="68" dur="50" fill="hold"/>
                                        <p:tgtEl>
                                          <p:spTgt spid="125961"/>
                                        </p:tgtEl>
                                        <p:attrNameLst>
                                          <p:attrName>fill.on</p:attrName>
                                        </p:attrNameLst>
                                      </p:cBhvr>
                                      <p:to>
                                        <p:strVal val="true"/>
                                      </p:to>
                                    </p:set>
                                  </p:childTnLst>
                                  <p:subTnLst>
                                    <p:audio>
                                      <p:cMediaNode>
                                        <p:cTn display="0" masterRel="sameClick">
                                          <p:stCondLst>
                                            <p:cond evt="begin" delay="0">
                                              <p:tn val="65"/>
                                            </p:cond>
                                          </p:stCondLst>
                                          <p:endCondLst>
                                            <p:cond evt="onStopAudio" delay="0">
                                              <p:tgtEl>
                                                <p:sldTgt/>
                                              </p:tgtEl>
                                            </p:cond>
                                          </p:endCondLst>
                                        </p:cTn>
                                        <p:tgtEl>
                                          <p:sndTgt r:embed="rId2" name="hammer.wav"/>
                                        </p:tgtEl>
                                      </p:cMediaNode>
                                    </p:audio>
                                  </p:subTnLst>
                                </p:cTn>
                              </p:par>
                            </p:childTnLst>
                          </p:cTn>
                        </p:par>
                        <p:par>
                          <p:cTn id="69" fill="hold" nodeType="afterGroup">
                            <p:stCondLst>
                              <p:cond delay="1300"/>
                            </p:stCondLst>
                            <p:childTnLst>
                              <p:par>
                                <p:cTn id="70" presetID="1" presetClass="emph" presetSubtype="2" accel="50000" decel="50000" autoRev="1" fill="hold" nodeType="afterEffect">
                                  <p:stCondLst>
                                    <p:cond delay="0"/>
                                  </p:stCondLst>
                                  <p:childTnLst>
                                    <p:animClr clrSpc="rgb" dir="cw">
                                      <p:cBhvr>
                                        <p:cTn id="71" dur="50" fill="hold"/>
                                        <p:tgtEl>
                                          <p:spTgt spid="125961"/>
                                        </p:tgtEl>
                                        <p:attrNameLst>
                                          <p:attrName>fillcolor</p:attrName>
                                        </p:attrNameLst>
                                      </p:cBhvr>
                                      <p:to>
                                        <a:srgbClr val="0000FF"/>
                                      </p:to>
                                    </p:animClr>
                                    <p:set>
                                      <p:cBhvr>
                                        <p:cTn id="72" dur="50" fill="hold"/>
                                        <p:tgtEl>
                                          <p:spTgt spid="125961"/>
                                        </p:tgtEl>
                                        <p:attrNameLst>
                                          <p:attrName>fill.type</p:attrName>
                                        </p:attrNameLst>
                                      </p:cBhvr>
                                      <p:to>
                                        <p:strVal val="solid"/>
                                      </p:to>
                                    </p:set>
                                    <p:set>
                                      <p:cBhvr>
                                        <p:cTn id="73" dur="50" fill="hold"/>
                                        <p:tgtEl>
                                          <p:spTgt spid="125961"/>
                                        </p:tgtEl>
                                        <p:attrNameLst>
                                          <p:attrName>fill.on</p:attrName>
                                        </p:attrNameLst>
                                      </p:cBhvr>
                                      <p:to>
                                        <p:strVal val="true"/>
                                      </p:to>
                                    </p:set>
                                  </p:childTnLst>
                                  <p:subTnLst>
                                    <p:audio>
                                      <p:cMediaNode>
                                        <p:cTn display="0" masterRel="sameClick">
                                          <p:stCondLst>
                                            <p:cond evt="begin" delay="0">
                                              <p:tn val="70"/>
                                            </p:cond>
                                          </p:stCondLst>
                                          <p:endCondLst>
                                            <p:cond evt="onStopAudio" delay="0">
                                              <p:tgtEl>
                                                <p:sldTgt/>
                                              </p:tgtEl>
                                            </p:cond>
                                          </p:endCondLst>
                                        </p:cTn>
                                        <p:tgtEl>
                                          <p:sndTgt r:embed="rId2" name="hammer.wav"/>
                                        </p:tgtEl>
                                      </p:cMediaNode>
                                    </p:audio>
                                  </p:subTnLst>
                                </p:cTn>
                              </p:par>
                            </p:childTnLst>
                          </p:cTn>
                        </p:par>
                        <p:par>
                          <p:cTn id="74" fill="hold" nodeType="afterGroup">
                            <p:stCondLst>
                              <p:cond delay="1400"/>
                            </p:stCondLst>
                            <p:childTnLst>
                              <p:par>
                                <p:cTn id="75" presetID="1" presetClass="emph" presetSubtype="2" accel="50000" decel="50000" autoRev="1" fill="hold" nodeType="afterEffect">
                                  <p:stCondLst>
                                    <p:cond delay="0"/>
                                  </p:stCondLst>
                                  <p:childTnLst>
                                    <p:animClr clrSpc="rgb" dir="cw">
                                      <p:cBhvr>
                                        <p:cTn id="76" dur="50" fill="hold"/>
                                        <p:tgtEl>
                                          <p:spTgt spid="125962"/>
                                        </p:tgtEl>
                                        <p:attrNameLst>
                                          <p:attrName>fillcolor</p:attrName>
                                        </p:attrNameLst>
                                      </p:cBhvr>
                                      <p:to>
                                        <a:srgbClr val="0000FF"/>
                                      </p:to>
                                    </p:animClr>
                                    <p:set>
                                      <p:cBhvr>
                                        <p:cTn id="77" dur="50" fill="hold"/>
                                        <p:tgtEl>
                                          <p:spTgt spid="125962"/>
                                        </p:tgtEl>
                                        <p:attrNameLst>
                                          <p:attrName>fill.type</p:attrName>
                                        </p:attrNameLst>
                                      </p:cBhvr>
                                      <p:to>
                                        <p:strVal val="solid"/>
                                      </p:to>
                                    </p:set>
                                    <p:set>
                                      <p:cBhvr>
                                        <p:cTn id="78" dur="50" fill="hold"/>
                                        <p:tgtEl>
                                          <p:spTgt spid="125962"/>
                                        </p:tgtEl>
                                        <p:attrNameLst>
                                          <p:attrName>fill.on</p:attrName>
                                        </p:attrNameLst>
                                      </p:cBhvr>
                                      <p:to>
                                        <p:strVal val="true"/>
                                      </p:to>
                                    </p:set>
                                  </p:childTnLst>
                                  <p:subTnLst>
                                    <p:audio>
                                      <p:cMediaNode>
                                        <p:cTn display="0" masterRel="sameClick">
                                          <p:stCondLst>
                                            <p:cond evt="begin" delay="0">
                                              <p:tn val="75"/>
                                            </p:cond>
                                          </p:stCondLst>
                                          <p:endCondLst>
                                            <p:cond evt="onStopAudio" delay="0">
                                              <p:tgtEl>
                                                <p:sldTgt/>
                                              </p:tgtEl>
                                            </p:cond>
                                          </p:endCondLst>
                                        </p:cTn>
                                        <p:tgtEl>
                                          <p:sndTgt r:embed="rId2" name="hammer.wav"/>
                                        </p:tgtEl>
                                      </p:cMediaNode>
                                    </p:audio>
                                  </p:subTnLst>
                                </p:cTn>
                              </p:par>
                            </p:childTnLst>
                          </p:cTn>
                        </p:par>
                        <p:par>
                          <p:cTn id="79" fill="hold" nodeType="afterGroup">
                            <p:stCondLst>
                              <p:cond delay="1500"/>
                            </p:stCondLst>
                            <p:childTnLst>
                              <p:par>
                                <p:cTn id="80" presetID="1" presetClass="emph" presetSubtype="2" accel="50000" decel="50000" autoRev="1" fill="hold" nodeType="afterEffect">
                                  <p:stCondLst>
                                    <p:cond delay="0"/>
                                  </p:stCondLst>
                                  <p:childTnLst>
                                    <p:animClr clrSpc="rgb" dir="cw">
                                      <p:cBhvr>
                                        <p:cTn id="81" dur="50" fill="hold"/>
                                        <p:tgtEl>
                                          <p:spTgt spid="125962"/>
                                        </p:tgtEl>
                                        <p:attrNameLst>
                                          <p:attrName>fillcolor</p:attrName>
                                        </p:attrNameLst>
                                      </p:cBhvr>
                                      <p:to>
                                        <a:srgbClr val="0000FF"/>
                                      </p:to>
                                    </p:animClr>
                                    <p:set>
                                      <p:cBhvr>
                                        <p:cTn id="82" dur="50" fill="hold"/>
                                        <p:tgtEl>
                                          <p:spTgt spid="125962"/>
                                        </p:tgtEl>
                                        <p:attrNameLst>
                                          <p:attrName>fill.type</p:attrName>
                                        </p:attrNameLst>
                                      </p:cBhvr>
                                      <p:to>
                                        <p:strVal val="solid"/>
                                      </p:to>
                                    </p:set>
                                    <p:set>
                                      <p:cBhvr>
                                        <p:cTn id="83" dur="50" fill="hold"/>
                                        <p:tgtEl>
                                          <p:spTgt spid="125962"/>
                                        </p:tgtEl>
                                        <p:attrNameLst>
                                          <p:attrName>fill.on</p:attrName>
                                        </p:attrNameLst>
                                      </p:cBhvr>
                                      <p:to>
                                        <p:strVal val="true"/>
                                      </p:to>
                                    </p:set>
                                  </p:childTnLst>
                                  <p:subTnLst>
                                    <p:audio>
                                      <p:cMediaNode>
                                        <p:cTn display="0" masterRel="sameClick">
                                          <p:stCondLst>
                                            <p:cond evt="begin" delay="0">
                                              <p:tn val="80"/>
                                            </p:cond>
                                          </p:stCondLst>
                                          <p:endCondLst>
                                            <p:cond evt="onStopAudio" delay="0">
                                              <p:tgtEl>
                                                <p:sldTgt/>
                                              </p:tgtEl>
                                            </p:cond>
                                          </p:endCondLst>
                                        </p:cTn>
                                        <p:tgtEl>
                                          <p:sndTgt r:embed="rId2" name="hammer.wav"/>
                                        </p:tgtEl>
                                      </p:cMediaNode>
                                    </p:audio>
                                  </p:subTnLst>
                                </p:cTn>
                              </p:par>
                            </p:childTnLst>
                          </p:cTn>
                        </p:par>
                        <p:par>
                          <p:cTn id="84" fill="hold" nodeType="afterGroup">
                            <p:stCondLst>
                              <p:cond delay="1600"/>
                            </p:stCondLst>
                            <p:childTnLst>
                              <p:par>
                                <p:cTn id="85" presetID="1" presetClass="emph" presetSubtype="2" accel="50000" decel="50000" autoRev="1" fill="hold" nodeType="afterEffect">
                                  <p:stCondLst>
                                    <p:cond delay="0"/>
                                  </p:stCondLst>
                                  <p:childTnLst>
                                    <p:animClr clrSpc="rgb" dir="cw">
                                      <p:cBhvr>
                                        <p:cTn id="86" dur="50" fill="hold"/>
                                        <p:tgtEl>
                                          <p:spTgt spid="125963"/>
                                        </p:tgtEl>
                                        <p:attrNameLst>
                                          <p:attrName>fillcolor</p:attrName>
                                        </p:attrNameLst>
                                      </p:cBhvr>
                                      <p:to>
                                        <a:srgbClr val="0000FF"/>
                                      </p:to>
                                    </p:animClr>
                                    <p:set>
                                      <p:cBhvr>
                                        <p:cTn id="87" dur="50" fill="hold"/>
                                        <p:tgtEl>
                                          <p:spTgt spid="125963"/>
                                        </p:tgtEl>
                                        <p:attrNameLst>
                                          <p:attrName>fill.type</p:attrName>
                                        </p:attrNameLst>
                                      </p:cBhvr>
                                      <p:to>
                                        <p:strVal val="solid"/>
                                      </p:to>
                                    </p:set>
                                    <p:set>
                                      <p:cBhvr>
                                        <p:cTn id="88" dur="50" fill="hold"/>
                                        <p:tgtEl>
                                          <p:spTgt spid="125963"/>
                                        </p:tgtEl>
                                        <p:attrNameLst>
                                          <p:attrName>fill.on</p:attrName>
                                        </p:attrNameLst>
                                      </p:cBhvr>
                                      <p:to>
                                        <p:strVal val="true"/>
                                      </p:to>
                                    </p:set>
                                  </p:childTnLst>
                                  <p:subTnLst>
                                    <p:audio>
                                      <p:cMediaNode>
                                        <p:cTn display="0" masterRel="sameClick">
                                          <p:stCondLst>
                                            <p:cond evt="begin" delay="0">
                                              <p:tn val="85"/>
                                            </p:cond>
                                          </p:stCondLst>
                                          <p:endCondLst>
                                            <p:cond evt="onStopAudio" delay="0">
                                              <p:tgtEl>
                                                <p:sldTgt/>
                                              </p:tgtEl>
                                            </p:cond>
                                          </p:endCondLst>
                                        </p:cTn>
                                        <p:tgtEl>
                                          <p:sndTgt r:embed="rId2" name="hammer.wav"/>
                                        </p:tgtEl>
                                      </p:cMediaNode>
                                    </p:audio>
                                  </p:subTnLst>
                                </p:cTn>
                              </p:par>
                            </p:childTnLst>
                          </p:cTn>
                        </p:par>
                        <p:par>
                          <p:cTn id="89" fill="hold" nodeType="afterGroup">
                            <p:stCondLst>
                              <p:cond delay="1700"/>
                            </p:stCondLst>
                            <p:childTnLst>
                              <p:par>
                                <p:cTn id="90" presetID="1" presetClass="emph" presetSubtype="2" accel="50000" decel="50000" autoRev="1" fill="hold" nodeType="afterEffect">
                                  <p:stCondLst>
                                    <p:cond delay="0"/>
                                  </p:stCondLst>
                                  <p:childTnLst>
                                    <p:animClr clrSpc="rgb" dir="cw">
                                      <p:cBhvr>
                                        <p:cTn id="91" dur="50" fill="hold"/>
                                        <p:tgtEl>
                                          <p:spTgt spid="125963"/>
                                        </p:tgtEl>
                                        <p:attrNameLst>
                                          <p:attrName>fillcolor</p:attrName>
                                        </p:attrNameLst>
                                      </p:cBhvr>
                                      <p:to>
                                        <a:srgbClr val="0000FF"/>
                                      </p:to>
                                    </p:animClr>
                                    <p:set>
                                      <p:cBhvr>
                                        <p:cTn id="92" dur="50" fill="hold"/>
                                        <p:tgtEl>
                                          <p:spTgt spid="125963"/>
                                        </p:tgtEl>
                                        <p:attrNameLst>
                                          <p:attrName>fill.type</p:attrName>
                                        </p:attrNameLst>
                                      </p:cBhvr>
                                      <p:to>
                                        <p:strVal val="solid"/>
                                      </p:to>
                                    </p:set>
                                    <p:set>
                                      <p:cBhvr>
                                        <p:cTn id="93" dur="50" fill="hold"/>
                                        <p:tgtEl>
                                          <p:spTgt spid="125963"/>
                                        </p:tgtEl>
                                        <p:attrNameLst>
                                          <p:attrName>fill.on</p:attrName>
                                        </p:attrNameLst>
                                      </p:cBhvr>
                                      <p:to>
                                        <p:strVal val="true"/>
                                      </p:to>
                                    </p:set>
                                  </p:childTnLst>
                                  <p:subTnLst>
                                    <p:audio>
                                      <p:cMediaNode>
                                        <p:cTn display="0" masterRel="sameClick">
                                          <p:stCondLst>
                                            <p:cond evt="begin" delay="0">
                                              <p:tn val="90"/>
                                            </p:cond>
                                          </p:stCondLst>
                                          <p:endCondLst>
                                            <p:cond evt="onStopAudio" delay="0">
                                              <p:tgtEl>
                                                <p:sldTgt/>
                                              </p:tgtEl>
                                            </p:cond>
                                          </p:endCondLst>
                                        </p:cTn>
                                        <p:tgtEl>
                                          <p:sndTgt r:embed="rId2" name="hammer.wav"/>
                                        </p:tgtEl>
                                      </p:cMediaNode>
                                    </p:audio>
                                  </p:subTnLst>
                                </p:cTn>
                              </p:par>
                            </p:childTnLst>
                          </p:cTn>
                        </p:par>
                        <p:par>
                          <p:cTn id="94" fill="hold" nodeType="afterGroup">
                            <p:stCondLst>
                              <p:cond delay="1800"/>
                            </p:stCondLst>
                            <p:childTnLst>
                              <p:par>
                                <p:cTn id="95" presetID="1" presetClass="emph" presetSubtype="2" accel="50000" decel="50000" autoRev="1" fill="hold" nodeType="afterEffect">
                                  <p:stCondLst>
                                    <p:cond delay="0"/>
                                  </p:stCondLst>
                                  <p:childTnLst>
                                    <p:animClr clrSpc="rgb" dir="cw">
                                      <p:cBhvr>
                                        <p:cTn id="96" dur="50" fill="hold"/>
                                        <p:tgtEl>
                                          <p:spTgt spid="125964"/>
                                        </p:tgtEl>
                                        <p:attrNameLst>
                                          <p:attrName>fillcolor</p:attrName>
                                        </p:attrNameLst>
                                      </p:cBhvr>
                                      <p:to>
                                        <a:srgbClr val="0000FF"/>
                                      </p:to>
                                    </p:animClr>
                                    <p:set>
                                      <p:cBhvr>
                                        <p:cTn id="97" dur="50" fill="hold"/>
                                        <p:tgtEl>
                                          <p:spTgt spid="125964"/>
                                        </p:tgtEl>
                                        <p:attrNameLst>
                                          <p:attrName>fill.type</p:attrName>
                                        </p:attrNameLst>
                                      </p:cBhvr>
                                      <p:to>
                                        <p:strVal val="solid"/>
                                      </p:to>
                                    </p:set>
                                    <p:set>
                                      <p:cBhvr>
                                        <p:cTn id="98" dur="50" fill="hold"/>
                                        <p:tgtEl>
                                          <p:spTgt spid="125964"/>
                                        </p:tgtEl>
                                        <p:attrNameLst>
                                          <p:attrName>fill.on</p:attrName>
                                        </p:attrNameLst>
                                      </p:cBhvr>
                                      <p:to>
                                        <p:strVal val="true"/>
                                      </p:to>
                                    </p:set>
                                  </p:childTnLst>
                                  <p:subTnLst>
                                    <p:audio>
                                      <p:cMediaNode>
                                        <p:cTn display="0" masterRel="sameClick">
                                          <p:stCondLst>
                                            <p:cond evt="begin" delay="0">
                                              <p:tn val="95"/>
                                            </p:cond>
                                          </p:stCondLst>
                                          <p:endCondLst>
                                            <p:cond evt="onStopAudio" delay="0">
                                              <p:tgtEl>
                                                <p:sldTgt/>
                                              </p:tgtEl>
                                            </p:cond>
                                          </p:endCondLst>
                                        </p:cTn>
                                        <p:tgtEl>
                                          <p:sndTgt r:embed="rId2" name="hammer.wav"/>
                                        </p:tgtEl>
                                      </p:cMediaNode>
                                    </p:audio>
                                  </p:subTnLst>
                                </p:cTn>
                              </p:par>
                            </p:childTnLst>
                          </p:cTn>
                        </p:par>
                        <p:par>
                          <p:cTn id="99" fill="hold" nodeType="afterGroup">
                            <p:stCondLst>
                              <p:cond delay="1900"/>
                            </p:stCondLst>
                            <p:childTnLst>
                              <p:par>
                                <p:cTn id="100" presetID="1" presetClass="emph" presetSubtype="2" accel="50000" decel="50000" autoRev="1" fill="hold" nodeType="afterEffect">
                                  <p:stCondLst>
                                    <p:cond delay="0"/>
                                  </p:stCondLst>
                                  <p:childTnLst>
                                    <p:animClr clrSpc="rgb" dir="cw">
                                      <p:cBhvr>
                                        <p:cTn id="101" dur="50" fill="hold"/>
                                        <p:tgtEl>
                                          <p:spTgt spid="125964"/>
                                        </p:tgtEl>
                                        <p:attrNameLst>
                                          <p:attrName>fillcolor</p:attrName>
                                        </p:attrNameLst>
                                      </p:cBhvr>
                                      <p:to>
                                        <a:srgbClr val="0000FF"/>
                                      </p:to>
                                    </p:animClr>
                                    <p:set>
                                      <p:cBhvr>
                                        <p:cTn id="102" dur="50" fill="hold"/>
                                        <p:tgtEl>
                                          <p:spTgt spid="125964"/>
                                        </p:tgtEl>
                                        <p:attrNameLst>
                                          <p:attrName>fill.type</p:attrName>
                                        </p:attrNameLst>
                                      </p:cBhvr>
                                      <p:to>
                                        <p:strVal val="solid"/>
                                      </p:to>
                                    </p:set>
                                    <p:set>
                                      <p:cBhvr>
                                        <p:cTn id="103" dur="50" fill="hold"/>
                                        <p:tgtEl>
                                          <p:spTgt spid="125964"/>
                                        </p:tgtEl>
                                        <p:attrNameLst>
                                          <p:attrName>fill.on</p:attrName>
                                        </p:attrNameLst>
                                      </p:cBhvr>
                                      <p:to>
                                        <p:strVal val="true"/>
                                      </p:to>
                                    </p:set>
                                  </p:childTnLst>
                                  <p:subTnLst>
                                    <p:audio>
                                      <p:cMediaNode>
                                        <p:cTn display="0" masterRel="sameClick">
                                          <p:stCondLst>
                                            <p:cond evt="begin" delay="0">
                                              <p:tn val="100"/>
                                            </p:cond>
                                          </p:stCondLst>
                                          <p:endCondLst>
                                            <p:cond evt="onStopAudio" delay="0">
                                              <p:tgtEl>
                                                <p:sldTgt/>
                                              </p:tgtEl>
                                            </p:cond>
                                          </p:endCondLst>
                                        </p:cTn>
                                        <p:tgtEl>
                                          <p:sndTgt r:embed="rId2" name="hammer.wav"/>
                                        </p:tgtEl>
                                      </p:cMediaNode>
                                    </p:audio>
                                  </p:subTnLst>
                                </p:cTn>
                              </p:par>
                            </p:childTnLst>
                          </p:cTn>
                        </p:par>
                        <p:par>
                          <p:cTn id="104" fill="hold" nodeType="afterGroup">
                            <p:stCondLst>
                              <p:cond delay="2000"/>
                            </p:stCondLst>
                            <p:childTnLst>
                              <p:par>
                                <p:cTn id="105" presetID="1" presetClass="entr" presetSubtype="0" fill="hold" grpId="0" nodeType="afterEffect">
                                  <p:stCondLst>
                                    <p:cond delay="0"/>
                                  </p:stCondLst>
                                  <p:childTnLst>
                                    <p:set>
                                      <p:cBhvr>
                                        <p:cTn id="106" dur="1" fill="hold">
                                          <p:stCondLst>
                                            <p:cond delay="0"/>
                                          </p:stCondLst>
                                        </p:cTn>
                                        <p:tgtEl>
                                          <p:spTgt spid="125965"/>
                                        </p:tgtEl>
                                        <p:attrNameLst>
                                          <p:attrName>style.visibility</p:attrName>
                                        </p:attrNameLst>
                                      </p:cBhvr>
                                      <p:to>
                                        <p:strVal val="visible"/>
                                      </p:to>
                                    </p:set>
                                  </p:childTnLst>
                                  <p:subTnLst>
                                    <p:audio>
                                      <p:cMediaNode>
                                        <p:cTn display="0" masterRel="sameClick">
                                          <p:stCondLst>
                                            <p:cond evt="begin" delay="0">
                                              <p:tn val="105"/>
                                            </p:cond>
                                          </p:stCondLst>
                                          <p:endCondLst>
                                            <p:cond evt="onStopAudio" delay="0">
                                              <p:tgtEl>
                                                <p:sldTgt/>
                                              </p:tgtEl>
                                            </p:cond>
                                          </p:endCondLst>
                                        </p:cTn>
                                        <p:tgtEl>
                                          <p:sndTgt r:embed="rId3" name="explode.wav"/>
                                        </p:tgtEl>
                                      </p:cMediaNode>
                                    </p:audio>
                                  </p:subTnLst>
                                </p:cTn>
                              </p:par>
                            </p:childTnLst>
                          </p:cTn>
                        </p:par>
                      </p:childTnLst>
                    </p:cTn>
                  </p:par>
                  <p:par>
                    <p:cTn id="107" fill="hold" nodeType="clickPar">
                      <p:stCondLst>
                        <p:cond delay="indefinite"/>
                      </p:stCondLst>
                      <p:childTnLst>
                        <p:par>
                          <p:cTn id="108" fill="hold" nodeType="withGroup">
                            <p:stCondLst>
                              <p:cond delay="0"/>
                            </p:stCondLst>
                            <p:childTnLst>
                              <p:par>
                                <p:cTn id="109" presetID="2" presetClass="entr" presetSubtype="4" fill="hold" grpId="0" nodeType="clickEffect">
                                  <p:stCondLst>
                                    <p:cond delay="0"/>
                                  </p:stCondLst>
                                  <p:childTnLst>
                                    <p:set>
                                      <p:cBhvr>
                                        <p:cTn id="110" dur="1" fill="hold">
                                          <p:stCondLst>
                                            <p:cond delay="0"/>
                                          </p:stCondLst>
                                        </p:cTn>
                                        <p:tgtEl>
                                          <p:spTgt spid="5134"/>
                                        </p:tgtEl>
                                        <p:attrNameLst>
                                          <p:attrName>style.visibility</p:attrName>
                                        </p:attrNameLst>
                                      </p:cBhvr>
                                      <p:to>
                                        <p:strVal val="visible"/>
                                      </p:to>
                                    </p:set>
                                    <p:anim calcmode="lin" valueType="num">
                                      <p:cBhvr additive="base">
                                        <p:cTn id="111" dur="500" fill="hold"/>
                                        <p:tgtEl>
                                          <p:spTgt spid="5134"/>
                                        </p:tgtEl>
                                        <p:attrNameLst>
                                          <p:attrName>ppt_x</p:attrName>
                                        </p:attrNameLst>
                                      </p:cBhvr>
                                      <p:tavLst>
                                        <p:tav tm="0">
                                          <p:val>
                                            <p:strVal val="#ppt_x"/>
                                          </p:val>
                                        </p:tav>
                                        <p:tav tm="100000">
                                          <p:val>
                                            <p:strVal val="#ppt_x"/>
                                          </p:val>
                                        </p:tav>
                                      </p:tavLst>
                                    </p:anim>
                                    <p:anim calcmode="lin" valueType="num">
                                      <p:cBhvr additive="base">
                                        <p:cTn id="112" dur="500" fill="hold"/>
                                        <p:tgtEl>
                                          <p:spTgt spid="5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65" grpId="0" animBg="1"/>
      <p:bldP spid="513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val 125953" descr="3HAND"/>
          <p:cNvSpPr>
            <a:spLocks noChangeArrowheads="1"/>
          </p:cNvSpPr>
          <p:nvPr/>
        </p:nvSpPr>
        <p:spPr bwMode="auto">
          <a:xfrm>
            <a:off x="5400115" y="2794000"/>
            <a:ext cx="5018630" cy="3759200"/>
          </a:xfrm>
          <a:prstGeom prst="ellipse">
            <a:avLst/>
          </a:prstGeom>
          <a:blipFill dpi="0" rotWithShape="1">
            <a:blip r:embed="rId4"/>
            <a:srcRect/>
            <a:stretch>
              <a:fillRect/>
            </a:stretch>
          </a:blipFill>
          <a:ln w="9525">
            <a:solidFill>
              <a:schemeClr val="tx1"/>
            </a:solidFill>
            <a:round/>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endParaRPr lang="vi-VN" altLang="en-US" sz="6400">
              <a:latin typeface="Arial" pitchFamily="34" charset="0"/>
            </a:endParaRPr>
          </a:p>
        </p:txBody>
      </p:sp>
      <p:sp>
        <p:nvSpPr>
          <p:cNvPr id="125955" name="16-Point Star 125954"/>
          <p:cNvSpPr>
            <a:spLocks noChangeArrowheads="1"/>
          </p:cNvSpPr>
          <p:nvPr/>
        </p:nvSpPr>
        <p:spPr bwMode="auto">
          <a:xfrm>
            <a:off x="6917571" y="1117600"/>
            <a:ext cx="2116529"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0</a:t>
            </a:r>
          </a:p>
        </p:txBody>
      </p:sp>
      <p:sp>
        <p:nvSpPr>
          <p:cNvPr id="125956" name="16-Point Star 125955"/>
          <p:cNvSpPr>
            <a:spLocks noChangeArrowheads="1"/>
          </p:cNvSpPr>
          <p:nvPr/>
        </p:nvSpPr>
        <p:spPr bwMode="auto">
          <a:xfrm>
            <a:off x="9333636" y="17272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1</a:t>
            </a:r>
          </a:p>
        </p:txBody>
      </p:sp>
      <p:sp>
        <p:nvSpPr>
          <p:cNvPr id="125957" name="16-Point Star 125956"/>
          <p:cNvSpPr>
            <a:spLocks noChangeArrowheads="1"/>
          </p:cNvSpPr>
          <p:nvPr/>
        </p:nvSpPr>
        <p:spPr bwMode="auto">
          <a:xfrm>
            <a:off x="10554384" y="3071285"/>
            <a:ext cx="2252166" cy="1602316"/>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2</a:t>
            </a:r>
          </a:p>
        </p:txBody>
      </p:sp>
      <p:sp>
        <p:nvSpPr>
          <p:cNvPr id="125958" name="16-Point Star 125957"/>
          <p:cNvSpPr>
            <a:spLocks noChangeArrowheads="1"/>
          </p:cNvSpPr>
          <p:nvPr/>
        </p:nvSpPr>
        <p:spPr bwMode="auto">
          <a:xfrm>
            <a:off x="10554384" y="4673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3 </a:t>
            </a:r>
          </a:p>
        </p:txBody>
      </p:sp>
      <p:sp>
        <p:nvSpPr>
          <p:cNvPr id="125959" name="16-Point Star 125958"/>
          <p:cNvSpPr>
            <a:spLocks noChangeArrowheads="1"/>
          </p:cNvSpPr>
          <p:nvPr/>
        </p:nvSpPr>
        <p:spPr bwMode="auto">
          <a:xfrm>
            <a:off x="9333636" y="5994400"/>
            <a:ext cx="2116527" cy="15007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endParaRPr lang="en-US" altLang="en-US" sz="3800" b="1">
              <a:solidFill>
                <a:srgbClr val="FFFF00"/>
              </a:solidFill>
              <a:latin typeface="Arial" pitchFamily="34" charset="0"/>
            </a:endParaRPr>
          </a:p>
          <a:p>
            <a:pPr algn="ctr" eaLnBrk="1" hangingPunct="1"/>
            <a:r>
              <a:rPr lang="en-US" altLang="en-US" sz="3800" b="1">
                <a:solidFill>
                  <a:srgbClr val="FFFF00"/>
                </a:solidFill>
                <a:latin typeface="Arial" pitchFamily="34" charset="0"/>
              </a:rPr>
              <a:t>4</a:t>
            </a:r>
          </a:p>
          <a:p>
            <a:pPr algn="ctr" eaLnBrk="1" hangingPunct="1"/>
            <a:endParaRPr lang="en-US" altLang="en-US" sz="3800" b="1">
              <a:solidFill>
                <a:srgbClr val="FFFF00"/>
              </a:solidFill>
              <a:latin typeface="Arial" pitchFamily="34" charset="0"/>
            </a:endParaRPr>
          </a:p>
        </p:txBody>
      </p:sp>
      <p:sp>
        <p:nvSpPr>
          <p:cNvPr id="125960" name="16-Point Star 125959"/>
          <p:cNvSpPr>
            <a:spLocks noChangeArrowheads="1"/>
          </p:cNvSpPr>
          <p:nvPr/>
        </p:nvSpPr>
        <p:spPr bwMode="auto">
          <a:xfrm>
            <a:off x="6917571" y="6502400"/>
            <a:ext cx="2116529" cy="1524000"/>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5</a:t>
            </a:r>
          </a:p>
        </p:txBody>
      </p:sp>
      <p:sp>
        <p:nvSpPr>
          <p:cNvPr id="125961" name="16-Point Star 125960"/>
          <p:cNvSpPr>
            <a:spLocks noChangeArrowheads="1"/>
          </p:cNvSpPr>
          <p:nvPr/>
        </p:nvSpPr>
        <p:spPr bwMode="auto">
          <a:xfrm>
            <a:off x="4721922" y="6197600"/>
            <a:ext cx="2116527" cy="1524000"/>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a:solidFill>
                  <a:srgbClr val="FFFF00"/>
                </a:solidFill>
                <a:latin typeface="Arial" pitchFamily="34" charset="0"/>
              </a:rPr>
              <a:t>6 </a:t>
            </a:r>
          </a:p>
        </p:txBody>
      </p:sp>
      <p:sp>
        <p:nvSpPr>
          <p:cNvPr id="125962" name="16-Point Star 125961"/>
          <p:cNvSpPr>
            <a:spLocks noChangeArrowheads="1"/>
          </p:cNvSpPr>
          <p:nvPr/>
        </p:nvSpPr>
        <p:spPr bwMode="auto">
          <a:xfrm>
            <a:off x="3229897" y="4673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7 </a:t>
            </a:r>
          </a:p>
        </p:txBody>
      </p:sp>
      <p:sp>
        <p:nvSpPr>
          <p:cNvPr id="125963" name="16-Point Star 125962"/>
          <p:cNvSpPr>
            <a:spLocks noChangeArrowheads="1"/>
          </p:cNvSpPr>
          <p:nvPr/>
        </p:nvSpPr>
        <p:spPr bwMode="auto">
          <a:xfrm>
            <a:off x="3229897" y="3071285"/>
            <a:ext cx="2116527" cy="1602316"/>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8</a:t>
            </a:r>
          </a:p>
        </p:txBody>
      </p:sp>
      <p:sp>
        <p:nvSpPr>
          <p:cNvPr id="125964" name="16-Point Star 125963"/>
          <p:cNvSpPr>
            <a:spLocks noChangeArrowheads="1"/>
          </p:cNvSpPr>
          <p:nvPr/>
        </p:nvSpPr>
        <p:spPr bwMode="auto">
          <a:xfrm>
            <a:off x="4586284" y="1625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9</a:t>
            </a:r>
          </a:p>
        </p:txBody>
      </p:sp>
      <p:sp>
        <p:nvSpPr>
          <p:cNvPr id="125965" name="Explosion 1 125964"/>
          <p:cNvSpPr>
            <a:spLocks noChangeArrowheads="1"/>
          </p:cNvSpPr>
          <p:nvPr/>
        </p:nvSpPr>
        <p:spPr bwMode="auto">
          <a:xfrm>
            <a:off x="5018630" y="2540000"/>
            <a:ext cx="6239378" cy="4775200"/>
          </a:xfrm>
          <a:prstGeom prst="irregularSeal1">
            <a:avLst/>
          </a:prstGeom>
          <a:solidFill>
            <a:srgbClr val="0000FF"/>
          </a:solidFill>
          <a:ln w="952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11400" b="1">
                <a:solidFill>
                  <a:srgbClr val="FFFF00"/>
                </a:solidFill>
                <a:latin typeface="Arial" pitchFamily="34" charset="0"/>
              </a:rPr>
              <a:t>2</a:t>
            </a:r>
          </a:p>
        </p:txBody>
      </p:sp>
      <p:sp>
        <p:nvSpPr>
          <p:cNvPr id="8206" name="Rectangle 1"/>
          <p:cNvSpPr>
            <a:spLocks noChangeArrowheads="1"/>
          </p:cNvSpPr>
          <p:nvPr/>
        </p:nvSpPr>
        <p:spPr bwMode="auto">
          <a:xfrm>
            <a:off x="853393" y="129118"/>
            <a:ext cx="15462806" cy="823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45252" tIns="72626" rIns="145252" bIns="72626">
            <a:spAutoFit/>
          </a:bodyP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eaLnBrk="1" hangingPunct="1"/>
            <a:r>
              <a:rPr lang="en-US" altLang="en-US" sz="4400" b="1" dirty="0">
                <a:solidFill>
                  <a:srgbClr val="0000FF"/>
                </a:solidFill>
                <a:latin typeface="Times New Roman" pitchFamily="18" charset="0"/>
                <a:cs typeface="Times New Roman" pitchFamily="18" charset="0"/>
              </a:rPr>
              <a:t>+  </a:t>
            </a:r>
            <a:r>
              <a:rPr lang="en-US" altLang="en-US" sz="4400" b="1" dirty="0" err="1">
                <a:solidFill>
                  <a:srgbClr val="0000FF"/>
                </a:solidFill>
                <a:latin typeface="Times New Roman" pitchFamily="18" charset="0"/>
                <a:cs typeface="Times New Roman" pitchFamily="18" charset="0"/>
              </a:rPr>
              <a:t>Bài</a:t>
            </a:r>
            <a:r>
              <a:rPr lang="en-US" altLang="en-US" sz="4400" b="1" dirty="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Phố</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Phường</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Hà</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Nội</a:t>
            </a:r>
            <a:r>
              <a:rPr lang="en-US" altLang="en-US" sz="4400" b="1" dirty="0" smtClean="0">
                <a:solidFill>
                  <a:srgbClr val="0000FF"/>
                </a:solidFill>
                <a:latin typeface="Times New Roman" pitchFamily="18" charset="0"/>
                <a:cs typeface="Times New Roman" pitchFamily="18" charset="0"/>
              </a:rPr>
              <a:t> (8 </a:t>
            </a:r>
            <a:r>
              <a:rPr lang="en-US" altLang="en-US" sz="4400" b="1" dirty="0" err="1" smtClean="0">
                <a:solidFill>
                  <a:srgbClr val="0000FF"/>
                </a:solidFill>
                <a:latin typeface="Times New Roman" pitchFamily="18" charset="0"/>
                <a:cs typeface="Times New Roman" pitchFamily="18" charset="0"/>
              </a:rPr>
              <a:t>dòng</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thơ</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đầu</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trang</a:t>
            </a:r>
            <a:r>
              <a:rPr lang="en-US" altLang="en-US" sz="4400" b="1" dirty="0" smtClean="0">
                <a:solidFill>
                  <a:srgbClr val="0000FF"/>
                </a:solidFill>
                <a:latin typeface="Times New Roman" pitchFamily="18" charset="0"/>
                <a:cs typeface="Times New Roman" pitchFamily="18" charset="0"/>
              </a:rPr>
              <a:t> 32)</a:t>
            </a:r>
            <a:endParaRPr lang="en-US" altLang="en-US" sz="44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9274391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mph" presetSubtype="2" accel="50000" decel="50000" autoRev="1" fill="hold" nodeType="clickEffect">
                                  <p:stCondLst>
                                    <p:cond delay="0"/>
                                  </p:stCondLst>
                                  <p:childTnLst>
                                    <p:animClr clrSpc="rgb" dir="cw">
                                      <p:cBhvr>
                                        <p:cTn id="6" dur="50" fill="hold"/>
                                        <p:tgtEl>
                                          <p:spTgt spid="125955"/>
                                        </p:tgtEl>
                                        <p:attrNameLst>
                                          <p:attrName>fillcolor</p:attrName>
                                        </p:attrNameLst>
                                      </p:cBhvr>
                                      <p:to>
                                        <a:srgbClr val="0000FF"/>
                                      </p:to>
                                    </p:animClr>
                                    <p:set>
                                      <p:cBhvr>
                                        <p:cTn id="7" dur="50" fill="hold"/>
                                        <p:tgtEl>
                                          <p:spTgt spid="125955"/>
                                        </p:tgtEl>
                                        <p:attrNameLst>
                                          <p:attrName>fill.type</p:attrName>
                                        </p:attrNameLst>
                                      </p:cBhvr>
                                      <p:to>
                                        <p:strVal val="solid"/>
                                      </p:to>
                                    </p:set>
                                    <p:set>
                                      <p:cBhvr>
                                        <p:cTn id="8" dur="50" fill="hold"/>
                                        <p:tgtEl>
                                          <p:spTgt spid="125955"/>
                                        </p:tgtEl>
                                        <p:attrNameLst>
                                          <p:attrName>fill.on</p:attrName>
                                        </p:attrNameLst>
                                      </p:cBhvr>
                                      <p:to>
                                        <p:strVal val="true"/>
                                      </p:to>
                                    </p:set>
                                  </p:childTnLst>
                                  <p:subTnLst>
                                    <p:audio>
                                      <p:cMediaNode>
                                        <p:cTn display="0" masterRel="sameClick">
                                          <p:stCondLst>
                                            <p:cond evt="begin" delay="0">
                                              <p:tn val="5"/>
                                            </p:cond>
                                          </p:stCondLst>
                                          <p:endCondLst>
                                            <p:cond evt="onStopAudio" delay="0">
                                              <p:tgtEl>
                                                <p:sldTgt/>
                                              </p:tgtEl>
                                            </p:cond>
                                          </p:endCondLst>
                                        </p:cTn>
                                        <p:tgtEl>
                                          <p:sndTgt r:embed="rId2" name="hammer.wav"/>
                                        </p:tgtEl>
                                      </p:cMediaNode>
                                    </p:audio>
                                  </p:subTnLst>
                                </p:cTn>
                              </p:par>
                            </p:childTnLst>
                          </p:cTn>
                        </p:par>
                        <p:par>
                          <p:cTn id="9" fill="hold" nodeType="afterGroup">
                            <p:stCondLst>
                              <p:cond delay="100"/>
                            </p:stCondLst>
                            <p:childTnLst>
                              <p:par>
                                <p:cTn id="10" presetID="1" presetClass="emph" presetSubtype="2" accel="50000" decel="50000" autoRev="1" fill="hold" nodeType="afterEffect">
                                  <p:stCondLst>
                                    <p:cond delay="0"/>
                                  </p:stCondLst>
                                  <p:childTnLst>
                                    <p:animClr clrSpc="rgb" dir="cw">
                                      <p:cBhvr>
                                        <p:cTn id="11" dur="50" fill="hold"/>
                                        <p:tgtEl>
                                          <p:spTgt spid="125955"/>
                                        </p:tgtEl>
                                        <p:attrNameLst>
                                          <p:attrName>fillcolor</p:attrName>
                                        </p:attrNameLst>
                                      </p:cBhvr>
                                      <p:to>
                                        <a:srgbClr val="0000FF"/>
                                      </p:to>
                                    </p:animClr>
                                    <p:set>
                                      <p:cBhvr>
                                        <p:cTn id="12" dur="50" fill="hold"/>
                                        <p:tgtEl>
                                          <p:spTgt spid="125955"/>
                                        </p:tgtEl>
                                        <p:attrNameLst>
                                          <p:attrName>fill.type</p:attrName>
                                        </p:attrNameLst>
                                      </p:cBhvr>
                                      <p:to>
                                        <p:strVal val="solid"/>
                                      </p:to>
                                    </p:set>
                                    <p:set>
                                      <p:cBhvr>
                                        <p:cTn id="13" dur="50" fill="hold"/>
                                        <p:tgtEl>
                                          <p:spTgt spid="125955"/>
                                        </p:tgtEl>
                                        <p:attrNameLst>
                                          <p:attrName>fill.on</p:attrName>
                                        </p:attrNameLst>
                                      </p:cBhvr>
                                      <p:to>
                                        <p:strVal val="true"/>
                                      </p:to>
                                    </p:set>
                                  </p:childTnLst>
                                  <p:subTnLst>
                                    <p:audio>
                                      <p:cMediaNode>
                                        <p:cTn display="0" masterRel="sameClick">
                                          <p:stCondLst>
                                            <p:cond evt="begin" delay="0">
                                              <p:tn val="10"/>
                                            </p:cond>
                                          </p:stCondLst>
                                          <p:endCondLst>
                                            <p:cond evt="onStopAudio" delay="0">
                                              <p:tgtEl>
                                                <p:sldTgt/>
                                              </p:tgtEl>
                                            </p:cond>
                                          </p:endCondLst>
                                        </p:cTn>
                                        <p:tgtEl>
                                          <p:sndTgt r:embed="rId2" name="hammer.wav"/>
                                        </p:tgtEl>
                                      </p:cMediaNode>
                                    </p:audio>
                                  </p:subTnLst>
                                </p:cTn>
                              </p:par>
                            </p:childTnLst>
                          </p:cTn>
                        </p:par>
                        <p:par>
                          <p:cTn id="14" fill="hold" nodeType="afterGroup">
                            <p:stCondLst>
                              <p:cond delay="200"/>
                            </p:stCondLst>
                            <p:childTnLst>
                              <p:par>
                                <p:cTn id="15" presetID="1" presetClass="emph" presetSubtype="2" accel="50000" decel="50000" autoRev="1" fill="hold" nodeType="afterEffect">
                                  <p:stCondLst>
                                    <p:cond delay="0"/>
                                  </p:stCondLst>
                                  <p:childTnLst>
                                    <p:animClr clrSpc="rgb" dir="cw">
                                      <p:cBhvr>
                                        <p:cTn id="16" dur="50" fill="hold"/>
                                        <p:tgtEl>
                                          <p:spTgt spid="125956"/>
                                        </p:tgtEl>
                                        <p:attrNameLst>
                                          <p:attrName>fillcolor</p:attrName>
                                        </p:attrNameLst>
                                      </p:cBhvr>
                                      <p:to>
                                        <a:srgbClr val="0000FF"/>
                                      </p:to>
                                    </p:animClr>
                                    <p:set>
                                      <p:cBhvr>
                                        <p:cTn id="17" dur="50" fill="hold"/>
                                        <p:tgtEl>
                                          <p:spTgt spid="125956"/>
                                        </p:tgtEl>
                                        <p:attrNameLst>
                                          <p:attrName>fill.type</p:attrName>
                                        </p:attrNameLst>
                                      </p:cBhvr>
                                      <p:to>
                                        <p:strVal val="solid"/>
                                      </p:to>
                                    </p:set>
                                    <p:set>
                                      <p:cBhvr>
                                        <p:cTn id="18" dur="50" fill="hold"/>
                                        <p:tgtEl>
                                          <p:spTgt spid="125956"/>
                                        </p:tgtEl>
                                        <p:attrNameLst>
                                          <p:attrName>fill.on</p:attrName>
                                        </p:attrNameLst>
                                      </p:cBhvr>
                                      <p:to>
                                        <p:strVal val="true"/>
                                      </p:to>
                                    </p:set>
                                  </p:childTnLst>
                                  <p:subTnLst>
                                    <p:audio>
                                      <p:cMediaNode>
                                        <p:cTn display="0" masterRel="sameClick">
                                          <p:stCondLst>
                                            <p:cond evt="begin" delay="0">
                                              <p:tn val="15"/>
                                            </p:cond>
                                          </p:stCondLst>
                                          <p:endCondLst>
                                            <p:cond evt="onStopAudio" delay="0">
                                              <p:tgtEl>
                                                <p:sldTgt/>
                                              </p:tgtEl>
                                            </p:cond>
                                          </p:endCondLst>
                                        </p:cTn>
                                        <p:tgtEl>
                                          <p:sndTgt r:embed="rId2" name="hammer.wav"/>
                                        </p:tgtEl>
                                      </p:cMediaNode>
                                    </p:audio>
                                  </p:subTnLst>
                                </p:cTn>
                              </p:par>
                            </p:childTnLst>
                          </p:cTn>
                        </p:par>
                        <p:par>
                          <p:cTn id="19" fill="hold" nodeType="afterGroup">
                            <p:stCondLst>
                              <p:cond delay="300"/>
                            </p:stCondLst>
                            <p:childTnLst>
                              <p:par>
                                <p:cTn id="20" presetID="1" presetClass="emph" presetSubtype="2" accel="50000" decel="50000" autoRev="1" fill="hold" nodeType="afterEffect">
                                  <p:stCondLst>
                                    <p:cond delay="0"/>
                                  </p:stCondLst>
                                  <p:childTnLst>
                                    <p:animClr clrSpc="rgb" dir="cw">
                                      <p:cBhvr>
                                        <p:cTn id="21" dur="50" fill="hold"/>
                                        <p:tgtEl>
                                          <p:spTgt spid="125956"/>
                                        </p:tgtEl>
                                        <p:attrNameLst>
                                          <p:attrName>fillcolor</p:attrName>
                                        </p:attrNameLst>
                                      </p:cBhvr>
                                      <p:to>
                                        <a:srgbClr val="0000FF"/>
                                      </p:to>
                                    </p:animClr>
                                    <p:set>
                                      <p:cBhvr>
                                        <p:cTn id="22" dur="50" fill="hold"/>
                                        <p:tgtEl>
                                          <p:spTgt spid="125956"/>
                                        </p:tgtEl>
                                        <p:attrNameLst>
                                          <p:attrName>fill.type</p:attrName>
                                        </p:attrNameLst>
                                      </p:cBhvr>
                                      <p:to>
                                        <p:strVal val="solid"/>
                                      </p:to>
                                    </p:set>
                                    <p:set>
                                      <p:cBhvr>
                                        <p:cTn id="23" dur="50" fill="hold"/>
                                        <p:tgtEl>
                                          <p:spTgt spid="125956"/>
                                        </p:tgtEl>
                                        <p:attrNameLst>
                                          <p:attrName>fill.on</p:attrName>
                                        </p:attrNameLst>
                                      </p:cBhvr>
                                      <p:to>
                                        <p:strVal val="true"/>
                                      </p:to>
                                    </p:set>
                                  </p:childTnLst>
                                  <p:subTnLst>
                                    <p:audio>
                                      <p:cMediaNode>
                                        <p:cTn display="0" masterRel="sameClick">
                                          <p:stCondLst>
                                            <p:cond evt="begin" delay="0">
                                              <p:tn val="20"/>
                                            </p:cond>
                                          </p:stCondLst>
                                          <p:endCondLst>
                                            <p:cond evt="onStopAudio" delay="0">
                                              <p:tgtEl>
                                                <p:sldTgt/>
                                              </p:tgtEl>
                                            </p:cond>
                                          </p:endCondLst>
                                        </p:cTn>
                                        <p:tgtEl>
                                          <p:sndTgt r:embed="rId2" name="hammer.wav"/>
                                        </p:tgtEl>
                                      </p:cMediaNode>
                                    </p:audio>
                                  </p:subTnLst>
                                </p:cTn>
                              </p:par>
                            </p:childTnLst>
                          </p:cTn>
                        </p:par>
                        <p:par>
                          <p:cTn id="24" fill="hold" nodeType="afterGroup">
                            <p:stCondLst>
                              <p:cond delay="400"/>
                            </p:stCondLst>
                            <p:childTnLst>
                              <p:par>
                                <p:cTn id="25" presetID="1" presetClass="emph" presetSubtype="2" accel="50000" decel="50000" autoRev="1" fill="hold" nodeType="afterEffect">
                                  <p:stCondLst>
                                    <p:cond delay="0"/>
                                  </p:stCondLst>
                                  <p:childTnLst>
                                    <p:animClr clrSpc="rgb" dir="cw">
                                      <p:cBhvr>
                                        <p:cTn id="26" dur="50" fill="hold"/>
                                        <p:tgtEl>
                                          <p:spTgt spid="125957"/>
                                        </p:tgtEl>
                                        <p:attrNameLst>
                                          <p:attrName>fillcolor</p:attrName>
                                        </p:attrNameLst>
                                      </p:cBhvr>
                                      <p:to>
                                        <a:srgbClr val="0000FF"/>
                                      </p:to>
                                    </p:animClr>
                                    <p:set>
                                      <p:cBhvr>
                                        <p:cTn id="27" dur="50" fill="hold"/>
                                        <p:tgtEl>
                                          <p:spTgt spid="125957"/>
                                        </p:tgtEl>
                                        <p:attrNameLst>
                                          <p:attrName>fill.type</p:attrName>
                                        </p:attrNameLst>
                                      </p:cBhvr>
                                      <p:to>
                                        <p:strVal val="solid"/>
                                      </p:to>
                                    </p:set>
                                    <p:set>
                                      <p:cBhvr>
                                        <p:cTn id="28" dur="50" fill="hold"/>
                                        <p:tgtEl>
                                          <p:spTgt spid="125957"/>
                                        </p:tgtEl>
                                        <p:attrNameLst>
                                          <p:attrName>fill.on</p:attrName>
                                        </p:attrNameLst>
                                      </p:cBhvr>
                                      <p:to>
                                        <p:strVal val="true"/>
                                      </p:to>
                                    </p:set>
                                  </p:childTnLst>
                                  <p:subTnLst>
                                    <p:audio>
                                      <p:cMediaNode>
                                        <p:cTn display="0" masterRel="sameClick">
                                          <p:stCondLst>
                                            <p:cond evt="begin" delay="0">
                                              <p:tn val="25"/>
                                            </p:cond>
                                          </p:stCondLst>
                                          <p:endCondLst>
                                            <p:cond evt="onStopAudio" delay="0">
                                              <p:tgtEl>
                                                <p:sldTgt/>
                                              </p:tgtEl>
                                            </p:cond>
                                          </p:endCondLst>
                                        </p:cTn>
                                        <p:tgtEl>
                                          <p:sndTgt r:embed="rId2" name="hammer.wav"/>
                                        </p:tgtEl>
                                      </p:cMediaNode>
                                    </p:audio>
                                  </p:subTnLst>
                                </p:cTn>
                              </p:par>
                            </p:childTnLst>
                          </p:cTn>
                        </p:par>
                        <p:par>
                          <p:cTn id="29" fill="hold" nodeType="afterGroup">
                            <p:stCondLst>
                              <p:cond delay="500"/>
                            </p:stCondLst>
                            <p:childTnLst>
                              <p:par>
                                <p:cTn id="30" presetID="1" presetClass="emph" presetSubtype="2" accel="50000" decel="50000" autoRev="1" fill="hold" nodeType="afterEffect">
                                  <p:stCondLst>
                                    <p:cond delay="0"/>
                                  </p:stCondLst>
                                  <p:childTnLst>
                                    <p:animClr clrSpc="rgb" dir="cw">
                                      <p:cBhvr>
                                        <p:cTn id="31" dur="50" fill="hold"/>
                                        <p:tgtEl>
                                          <p:spTgt spid="125957"/>
                                        </p:tgtEl>
                                        <p:attrNameLst>
                                          <p:attrName>fillcolor</p:attrName>
                                        </p:attrNameLst>
                                      </p:cBhvr>
                                      <p:to>
                                        <a:srgbClr val="0000FF"/>
                                      </p:to>
                                    </p:animClr>
                                    <p:set>
                                      <p:cBhvr>
                                        <p:cTn id="32" dur="50" fill="hold"/>
                                        <p:tgtEl>
                                          <p:spTgt spid="125957"/>
                                        </p:tgtEl>
                                        <p:attrNameLst>
                                          <p:attrName>fill.type</p:attrName>
                                        </p:attrNameLst>
                                      </p:cBhvr>
                                      <p:to>
                                        <p:strVal val="solid"/>
                                      </p:to>
                                    </p:set>
                                    <p:set>
                                      <p:cBhvr>
                                        <p:cTn id="33" dur="50" fill="hold"/>
                                        <p:tgtEl>
                                          <p:spTgt spid="125957"/>
                                        </p:tgtEl>
                                        <p:attrNameLst>
                                          <p:attrName>fill.on</p:attrName>
                                        </p:attrNameLst>
                                      </p:cBhvr>
                                      <p:to>
                                        <p:strVal val="true"/>
                                      </p:to>
                                    </p:set>
                                  </p:childTnLst>
                                  <p:subTnLst>
                                    <p:audio>
                                      <p:cMediaNode>
                                        <p:cTn display="0" masterRel="sameClick">
                                          <p:stCondLst>
                                            <p:cond evt="begin" delay="0">
                                              <p:tn val="30"/>
                                            </p:cond>
                                          </p:stCondLst>
                                          <p:endCondLst>
                                            <p:cond evt="onStopAudio" delay="0">
                                              <p:tgtEl>
                                                <p:sldTgt/>
                                              </p:tgtEl>
                                            </p:cond>
                                          </p:endCondLst>
                                        </p:cTn>
                                        <p:tgtEl>
                                          <p:sndTgt r:embed="rId2" name="hammer.wav"/>
                                        </p:tgtEl>
                                      </p:cMediaNode>
                                    </p:audio>
                                  </p:subTnLst>
                                </p:cTn>
                              </p:par>
                            </p:childTnLst>
                          </p:cTn>
                        </p:par>
                        <p:par>
                          <p:cTn id="34" fill="hold" nodeType="afterGroup">
                            <p:stCondLst>
                              <p:cond delay="600"/>
                            </p:stCondLst>
                            <p:childTnLst>
                              <p:par>
                                <p:cTn id="35" presetID="1" presetClass="emph" presetSubtype="2" accel="50000" decel="50000" autoRev="1" fill="hold" nodeType="afterEffect">
                                  <p:stCondLst>
                                    <p:cond delay="0"/>
                                  </p:stCondLst>
                                  <p:childTnLst>
                                    <p:animClr clrSpc="rgb" dir="cw">
                                      <p:cBhvr>
                                        <p:cTn id="36" dur="50" fill="hold"/>
                                        <p:tgtEl>
                                          <p:spTgt spid="125958"/>
                                        </p:tgtEl>
                                        <p:attrNameLst>
                                          <p:attrName>fillcolor</p:attrName>
                                        </p:attrNameLst>
                                      </p:cBhvr>
                                      <p:to>
                                        <a:srgbClr val="0000FF"/>
                                      </p:to>
                                    </p:animClr>
                                    <p:set>
                                      <p:cBhvr>
                                        <p:cTn id="37" dur="50" fill="hold"/>
                                        <p:tgtEl>
                                          <p:spTgt spid="125958"/>
                                        </p:tgtEl>
                                        <p:attrNameLst>
                                          <p:attrName>fill.type</p:attrName>
                                        </p:attrNameLst>
                                      </p:cBhvr>
                                      <p:to>
                                        <p:strVal val="solid"/>
                                      </p:to>
                                    </p:set>
                                    <p:set>
                                      <p:cBhvr>
                                        <p:cTn id="38" dur="50" fill="hold"/>
                                        <p:tgtEl>
                                          <p:spTgt spid="125958"/>
                                        </p:tgtEl>
                                        <p:attrNameLst>
                                          <p:attrName>fill.on</p:attrName>
                                        </p:attrNameLst>
                                      </p:cBhvr>
                                      <p:to>
                                        <p:strVal val="true"/>
                                      </p:to>
                                    </p:set>
                                  </p:childTnLst>
                                  <p:subTnLst>
                                    <p:audio>
                                      <p:cMediaNode>
                                        <p:cTn display="0" masterRel="sameClick">
                                          <p:stCondLst>
                                            <p:cond evt="begin" delay="0">
                                              <p:tn val="35"/>
                                            </p:cond>
                                          </p:stCondLst>
                                          <p:endCondLst>
                                            <p:cond evt="onStopAudio" delay="0">
                                              <p:tgtEl>
                                                <p:sldTgt/>
                                              </p:tgtEl>
                                            </p:cond>
                                          </p:endCondLst>
                                        </p:cTn>
                                        <p:tgtEl>
                                          <p:sndTgt r:embed="rId2" name="hammer.wav"/>
                                        </p:tgtEl>
                                      </p:cMediaNode>
                                    </p:audio>
                                  </p:subTnLst>
                                </p:cTn>
                              </p:par>
                            </p:childTnLst>
                          </p:cTn>
                        </p:par>
                        <p:par>
                          <p:cTn id="39" fill="hold" nodeType="afterGroup">
                            <p:stCondLst>
                              <p:cond delay="700"/>
                            </p:stCondLst>
                            <p:childTnLst>
                              <p:par>
                                <p:cTn id="40" presetID="1" presetClass="emph" presetSubtype="2" accel="50000" decel="50000" autoRev="1" fill="hold" nodeType="afterEffect">
                                  <p:stCondLst>
                                    <p:cond delay="0"/>
                                  </p:stCondLst>
                                  <p:childTnLst>
                                    <p:animClr clrSpc="rgb" dir="cw">
                                      <p:cBhvr>
                                        <p:cTn id="41" dur="50" fill="hold"/>
                                        <p:tgtEl>
                                          <p:spTgt spid="125958"/>
                                        </p:tgtEl>
                                        <p:attrNameLst>
                                          <p:attrName>fillcolor</p:attrName>
                                        </p:attrNameLst>
                                      </p:cBhvr>
                                      <p:to>
                                        <a:srgbClr val="0000FF"/>
                                      </p:to>
                                    </p:animClr>
                                    <p:set>
                                      <p:cBhvr>
                                        <p:cTn id="42" dur="50" fill="hold"/>
                                        <p:tgtEl>
                                          <p:spTgt spid="125958"/>
                                        </p:tgtEl>
                                        <p:attrNameLst>
                                          <p:attrName>fill.type</p:attrName>
                                        </p:attrNameLst>
                                      </p:cBhvr>
                                      <p:to>
                                        <p:strVal val="solid"/>
                                      </p:to>
                                    </p:set>
                                    <p:set>
                                      <p:cBhvr>
                                        <p:cTn id="43" dur="50" fill="hold"/>
                                        <p:tgtEl>
                                          <p:spTgt spid="125958"/>
                                        </p:tgtEl>
                                        <p:attrNameLst>
                                          <p:attrName>fill.on</p:attrName>
                                        </p:attrNameLst>
                                      </p:cBhvr>
                                      <p:to>
                                        <p:strVal val="true"/>
                                      </p:to>
                                    </p:set>
                                  </p:childTnLst>
                                  <p:subTnLst>
                                    <p:audio>
                                      <p:cMediaNode>
                                        <p:cTn display="0" masterRel="sameClick">
                                          <p:stCondLst>
                                            <p:cond evt="begin" delay="0">
                                              <p:tn val="40"/>
                                            </p:cond>
                                          </p:stCondLst>
                                          <p:endCondLst>
                                            <p:cond evt="onStopAudio" delay="0">
                                              <p:tgtEl>
                                                <p:sldTgt/>
                                              </p:tgtEl>
                                            </p:cond>
                                          </p:endCondLst>
                                        </p:cTn>
                                        <p:tgtEl>
                                          <p:sndTgt r:embed="rId2" name="hammer.wav"/>
                                        </p:tgtEl>
                                      </p:cMediaNode>
                                    </p:audio>
                                  </p:subTnLst>
                                </p:cTn>
                              </p:par>
                            </p:childTnLst>
                          </p:cTn>
                        </p:par>
                        <p:par>
                          <p:cTn id="44" fill="hold" nodeType="afterGroup">
                            <p:stCondLst>
                              <p:cond delay="800"/>
                            </p:stCondLst>
                            <p:childTnLst>
                              <p:par>
                                <p:cTn id="45" presetID="1" presetClass="emph" presetSubtype="2" accel="50000" decel="50000" autoRev="1" fill="hold" nodeType="afterEffect">
                                  <p:stCondLst>
                                    <p:cond delay="0"/>
                                  </p:stCondLst>
                                  <p:childTnLst>
                                    <p:animClr clrSpc="rgb" dir="cw">
                                      <p:cBhvr>
                                        <p:cTn id="46" dur="50" fill="hold"/>
                                        <p:tgtEl>
                                          <p:spTgt spid="125959"/>
                                        </p:tgtEl>
                                        <p:attrNameLst>
                                          <p:attrName>fillcolor</p:attrName>
                                        </p:attrNameLst>
                                      </p:cBhvr>
                                      <p:to>
                                        <a:srgbClr val="0000FF"/>
                                      </p:to>
                                    </p:animClr>
                                    <p:set>
                                      <p:cBhvr>
                                        <p:cTn id="47" dur="50" fill="hold"/>
                                        <p:tgtEl>
                                          <p:spTgt spid="125959"/>
                                        </p:tgtEl>
                                        <p:attrNameLst>
                                          <p:attrName>fill.type</p:attrName>
                                        </p:attrNameLst>
                                      </p:cBhvr>
                                      <p:to>
                                        <p:strVal val="solid"/>
                                      </p:to>
                                    </p:set>
                                    <p:set>
                                      <p:cBhvr>
                                        <p:cTn id="48" dur="50" fill="hold"/>
                                        <p:tgtEl>
                                          <p:spTgt spid="125959"/>
                                        </p:tgtEl>
                                        <p:attrNameLst>
                                          <p:attrName>fill.on</p:attrName>
                                        </p:attrNameLst>
                                      </p:cBhvr>
                                      <p:to>
                                        <p:strVal val="true"/>
                                      </p:to>
                                    </p:set>
                                  </p:childTnLst>
                                  <p:subTnLst>
                                    <p:audio>
                                      <p:cMediaNode>
                                        <p:cTn display="0" masterRel="sameClick">
                                          <p:stCondLst>
                                            <p:cond evt="begin" delay="0">
                                              <p:tn val="45"/>
                                            </p:cond>
                                          </p:stCondLst>
                                          <p:endCondLst>
                                            <p:cond evt="onStopAudio" delay="0">
                                              <p:tgtEl>
                                                <p:sldTgt/>
                                              </p:tgtEl>
                                            </p:cond>
                                          </p:endCondLst>
                                        </p:cTn>
                                        <p:tgtEl>
                                          <p:sndTgt r:embed="rId2" name="hammer.wav"/>
                                        </p:tgtEl>
                                      </p:cMediaNode>
                                    </p:audio>
                                  </p:subTnLst>
                                </p:cTn>
                              </p:par>
                            </p:childTnLst>
                          </p:cTn>
                        </p:par>
                        <p:par>
                          <p:cTn id="49" fill="hold" nodeType="afterGroup">
                            <p:stCondLst>
                              <p:cond delay="900"/>
                            </p:stCondLst>
                            <p:childTnLst>
                              <p:par>
                                <p:cTn id="50" presetID="1" presetClass="emph" presetSubtype="2" accel="50000" decel="50000" autoRev="1" fill="hold" nodeType="afterEffect">
                                  <p:stCondLst>
                                    <p:cond delay="0"/>
                                  </p:stCondLst>
                                  <p:childTnLst>
                                    <p:animClr clrSpc="rgb" dir="cw">
                                      <p:cBhvr>
                                        <p:cTn id="51" dur="50" fill="hold"/>
                                        <p:tgtEl>
                                          <p:spTgt spid="125959"/>
                                        </p:tgtEl>
                                        <p:attrNameLst>
                                          <p:attrName>fillcolor</p:attrName>
                                        </p:attrNameLst>
                                      </p:cBhvr>
                                      <p:to>
                                        <a:srgbClr val="0000FF"/>
                                      </p:to>
                                    </p:animClr>
                                    <p:set>
                                      <p:cBhvr>
                                        <p:cTn id="52" dur="50" fill="hold"/>
                                        <p:tgtEl>
                                          <p:spTgt spid="125959"/>
                                        </p:tgtEl>
                                        <p:attrNameLst>
                                          <p:attrName>fill.type</p:attrName>
                                        </p:attrNameLst>
                                      </p:cBhvr>
                                      <p:to>
                                        <p:strVal val="solid"/>
                                      </p:to>
                                    </p:set>
                                    <p:set>
                                      <p:cBhvr>
                                        <p:cTn id="53" dur="50" fill="hold"/>
                                        <p:tgtEl>
                                          <p:spTgt spid="125959"/>
                                        </p:tgtEl>
                                        <p:attrNameLst>
                                          <p:attrName>fill.on</p:attrName>
                                        </p:attrNameLst>
                                      </p:cBhvr>
                                      <p:to>
                                        <p:strVal val="true"/>
                                      </p:to>
                                    </p:set>
                                  </p:childTnLst>
                                  <p:subTnLst>
                                    <p:audio>
                                      <p:cMediaNode>
                                        <p:cTn display="0" masterRel="sameClick">
                                          <p:stCondLst>
                                            <p:cond evt="begin" delay="0">
                                              <p:tn val="50"/>
                                            </p:cond>
                                          </p:stCondLst>
                                          <p:endCondLst>
                                            <p:cond evt="onStopAudio" delay="0">
                                              <p:tgtEl>
                                                <p:sldTgt/>
                                              </p:tgtEl>
                                            </p:cond>
                                          </p:endCondLst>
                                        </p:cTn>
                                        <p:tgtEl>
                                          <p:sndTgt r:embed="rId2" name="hammer.wav"/>
                                        </p:tgtEl>
                                      </p:cMediaNode>
                                    </p:audio>
                                  </p:subTnLst>
                                </p:cTn>
                              </p:par>
                            </p:childTnLst>
                          </p:cTn>
                        </p:par>
                        <p:par>
                          <p:cTn id="54" fill="hold" nodeType="afterGroup">
                            <p:stCondLst>
                              <p:cond delay="1000"/>
                            </p:stCondLst>
                            <p:childTnLst>
                              <p:par>
                                <p:cTn id="55" presetID="1" presetClass="emph" presetSubtype="2" accel="50000" decel="50000" autoRev="1" fill="hold" nodeType="afterEffect">
                                  <p:stCondLst>
                                    <p:cond delay="0"/>
                                  </p:stCondLst>
                                  <p:childTnLst>
                                    <p:animClr clrSpc="rgb" dir="cw">
                                      <p:cBhvr>
                                        <p:cTn id="56" dur="50" fill="hold"/>
                                        <p:tgtEl>
                                          <p:spTgt spid="125960"/>
                                        </p:tgtEl>
                                        <p:attrNameLst>
                                          <p:attrName>fillcolor</p:attrName>
                                        </p:attrNameLst>
                                      </p:cBhvr>
                                      <p:to>
                                        <a:srgbClr val="0000FF"/>
                                      </p:to>
                                    </p:animClr>
                                    <p:set>
                                      <p:cBhvr>
                                        <p:cTn id="57" dur="50" fill="hold"/>
                                        <p:tgtEl>
                                          <p:spTgt spid="125960"/>
                                        </p:tgtEl>
                                        <p:attrNameLst>
                                          <p:attrName>fill.type</p:attrName>
                                        </p:attrNameLst>
                                      </p:cBhvr>
                                      <p:to>
                                        <p:strVal val="solid"/>
                                      </p:to>
                                    </p:set>
                                    <p:set>
                                      <p:cBhvr>
                                        <p:cTn id="58" dur="50" fill="hold"/>
                                        <p:tgtEl>
                                          <p:spTgt spid="125960"/>
                                        </p:tgtEl>
                                        <p:attrNameLst>
                                          <p:attrName>fill.on</p:attrName>
                                        </p:attrNameLst>
                                      </p:cBhvr>
                                      <p:to>
                                        <p:strVal val="true"/>
                                      </p:to>
                                    </p:set>
                                  </p:childTnLst>
                                  <p:subTnLst>
                                    <p:audio>
                                      <p:cMediaNode>
                                        <p:cTn display="0" masterRel="sameClick">
                                          <p:stCondLst>
                                            <p:cond evt="begin" delay="0">
                                              <p:tn val="55"/>
                                            </p:cond>
                                          </p:stCondLst>
                                          <p:endCondLst>
                                            <p:cond evt="onStopAudio" delay="0">
                                              <p:tgtEl>
                                                <p:sldTgt/>
                                              </p:tgtEl>
                                            </p:cond>
                                          </p:endCondLst>
                                        </p:cTn>
                                        <p:tgtEl>
                                          <p:sndTgt r:embed="rId2" name="hammer.wav"/>
                                        </p:tgtEl>
                                      </p:cMediaNode>
                                    </p:audio>
                                  </p:subTnLst>
                                </p:cTn>
                              </p:par>
                            </p:childTnLst>
                          </p:cTn>
                        </p:par>
                        <p:par>
                          <p:cTn id="59" fill="hold" nodeType="afterGroup">
                            <p:stCondLst>
                              <p:cond delay="1100"/>
                            </p:stCondLst>
                            <p:childTnLst>
                              <p:par>
                                <p:cTn id="60" presetID="1" presetClass="emph" presetSubtype="2" accel="50000" decel="50000" autoRev="1" fill="hold" nodeType="afterEffect">
                                  <p:stCondLst>
                                    <p:cond delay="0"/>
                                  </p:stCondLst>
                                  <p:childTnLst>
                                    <p:animClr clrSpc="rgb" dir="cw">
                                      <p:cBhvr>
                                        <p:cTn id="61" dur="50" fill="hold"/>
                                        <p:tgtEl>
                                          <p:spTgt spid="125960"/>
                                        </p:tgtEl>
                                        <p:attrNameLst>
                                          <p:attrName>fillcolor</p:attrName>
                                        </p:attrNameLst>
                                      </p:cBhvr>
                                      <p:to>
                                        <a:srgbClr val="0000FF"/>
                                      </p:to>
                                    </p:animClr>
                                    <p:set>
                                      <p:cBhvr>
                                        <p:cTn id="62" dur="50" fill="hold"/>
                                        <p:tgtEl>
                                          <p:spTgt spid="125960"/>
                                        </p:tgtEl>
                                        <p:attrNameLst>
                                          <p:attrName>fill.type</p:attrName>
                                        </p:attrNameLst>
                                      </p:cBhvr>
                                      <p:to>
                                        <p:strVal val="solid"/>
                                      </p:to>
                                    </p:set>
                                    <p:set>
                                      <p:cBhvr>
                                        <p:cTn id="63" dur="50" fill="hold"/>
                                        <p:tgtEl>
                                          <p:spTgt spid="125960"/>
                                        </p:tgtEl>
                                        <p:attrNameLst>
                                          <p:attrName>fill.on</p:attrName>
                                        </p:attrNameLst>
                                      </p:cBhvr>
                                      <p:to>
                                        <p:strVal val="true"/>
                                      </p:to>
                                    </p:set>
                                  </p:childTnLst>
                                  <p:subTnLst>
                                    <p:audio>
                                      <p:cMediaNode>
                                        <p:cTn display="0" masterRel="sameClick">
                                          <p:stCondLst>
                                            <p:cond evt="begin" delay="0">
                                              <p:tn val="60"/>
                                            </p:cond>
                                          </p:stCondLst>
                                          <p:endCondLst>
                                            <p:cond evt="onStopAudio" delay="0">
                                              <p:tgtEl>
                                                <p:sldTgt/>
                                              </p:tgtEl>
                                            </p:cond>
                                          </p:endCondLst>
                                        </p:cTn>
                                        <p:tgtEl>
                                          <p:sndTgt r:embed="rId2" name="hammer.wav"/>
                                        </p:tgtEl>
                                      </p:cMediaNode>
                                    </p:audio>
                                  </p:subTnLst>
                                </p:cTn>
                              </p:par>
                            </p:childTnLst>
                          </p:cTn>
                        </p:par>
                        <p:par>
                          <p:cTn id="64" fill="hold" nodeType="afterGroup">
                            <p:stCondLst>
                              <p:cond delay="1200"/>
                            </p:stCondLst>
                            <p:childTnLst>
                              <p:par>
                                <p:cTn id="65" presetID="1" presetClass="emph" presetSubtype="2" accel="50000" decel="50000" autoRev="1" fill="hold" nodeType="afterEffect">
                                  <p:stCondLst>
                                    <p:cond delay="0"/>
                                  </p:stCondLst>
                                  <p:childTnLst>
                                    <p:animClr clrSpc="rgb" dir="cw">
                                      <p:cBhvr>
                                        <p:cTn id="66" dur="50" fill="hold"/>
                                        <p:tgtEl>
                                          <p:spTgt spid="125961"/>
                                        </p:tgtEl>
                                        <p:attrNameLst>
                                          <p:attrName>fillcolor</p:attrName>
                                        </p:attrNameLst>
                                      </p:cBhvr>
                                      <p:to>
                                        <a:srgbClr val="0000FF"/>
                                      </p:to>
                                    </p:animClr>
                                    <p:set>
                                      <p:cBhvr>
                                        <p:cTn id="67" dur="50" fill="hold"/>
                                        <p:tgtEl>
                                          <p:spTgt spid="125961"/>
                                        </p:tgtEl>
                                        <p:attrNameLst>
                                          <p:attrName>fill.type</p:attrName>
                                        </p:attrNameLst>
                                      </p:cBhvr>
                                      <p:to>
                                        <p:strVal val="solid"/>
                                      </p:to>
                                    </p:set>
                                    <p:set>
                                      <p:cBhvr>
                                        <p:cTn id="68" dur="50" fill="hold"/>
                                        <p:tgtEl>
                                          <p:spTgt spid="125961"/>
                                        </p:tgtEl>
                                        <p:attrNameLst>
                                          <p:attrName>fill.on</p:attrName>
                                        </p:attrNameLst>
                                      </p:cBhvr>
                                      <p:to>
                                        <p:strVal val="true"/>
                                      </p:to>
                                    </p:set>
                                  </p:childTnLst>
                                  <p:subTnLst>
                                    <p:audio>
                                      <p:cMediaNode>
                                        <p:cTn display="0" masterRel="sameClick">
                                          <p:stCondLst>
                                            <p:cond evt="begin" delay="0">
                                              <p:tn val="65"/>
                                            </p:cond>
                                          </p:stCondLst>
                                          <p:endCondLst>
                                            <p:cond evt="onStopAudio" delay="0">
                                              <p:tgtEl>
                                                <p:sldTgt/>
                                              </p:tgtEl>
                                            </p:cond>
                                          </p:endCondLst>
                                        </p:cTn>
                                        <p:tgtEl>
                                          <p:sndTgt r:embed="rId2" name="hammer.wav"/>
                                        </p:tgtEl>
                                      </p:cMediaNode>
                                    </p:audio>
                                  </p:subTnLst>
                                </p:cTn>
                              </p:par>
                            </p:childTnLst>
                          </p:cTn>
                        </p:par>
                        <p:par>
                          <p:cTn id="69" fill="hold" nodeType="afterGroup">
                            <p:stCondLst>
                              <p:cond delay="1300"/>
                            </p:stCondLst>
                            <p:childTnLst>
                              <p:par>
                                <p:cTn id="70" presetID="1" presetClass="emph" presetSubtype="2" accel="50000" decel="50000" autoRev="1" fill="hold" nodeType="afterEffect">
                                  <p:stCondLst>
                                    <p:cond delay="0"/>
                                  </p:stCondLst>
                                  <p:childTnLst>
                                    <p:animClr clrSpc="rgb" dir="cw">
                                      <p:cBhvr>
                                        <p:cTn id="71" dur="50" fill="hold"/>
                                        <p:tgtEl>
                                          <p:spTgt spid="125961"/>
                                        </p:tgtEl>
                                        <p:attrNameLst>
                                          <p:attrName>fillcolor</p:attrName>
                                        </p:attrNameLst>
                                      </p:cBhvr>
                                      <p:to>
                                        <a:srgbClr val="0000FF"/>
                                      </p:to>
                                    </p:animClr>
                                    <p:set>
                                      <p:cBhvr>
                                        <p:cTn id="72" dur="50" fill="hold"/>
                                        <p:tgtEl>
                                          <p:spTgt spid="125961"/>
                                        </p:tgtEl>
                                        <p:attrNameLst>
                                          <p:attrName>fill.type</p:attrName>
                                        </p:attrNameLst>
                                      </p:cBhvr>
                                      <p:to>
                                        <p:strVal val="solid"/>
                                      </p:to>
                                    </p:set>
                                    <p:set>
                                      <p:cBhvr>
                                        <p:cTn id="73" dur="50" fill="hold"/>
                                        <p:tgtEl>
                                          <p:spTgt spid="125961"/>
                                        </p:tgtEl>
                                        <p:attrNameLst>
                                          <p:attrName>fill.on</p:attrName>
                                        </p:attrNameLst>
                                      </p:cBhvr>
                                      <p:to>
                                        <p:strVal val="true"/>
                                      </p:to>
                                    </p:set>
                                  </p:childTnLst>
                                  <p:subTnLst>
                                    <p:audio>
                                      <p:cMediaNode>
                                        <p:cTn display="0" masterRel="sameClick">
                                          <p:stCondLst>
                                            <p:cond evt="begin" delay="0">
                                              <p:tn val="70"/>
                                            </p:cond>
                                          </p:stCondLst>
                                          <p:endCondLst>
                                            <p:cond evt="onStopAudio" delay="0">
                                              <p:tgtEl>
                                                <p:sldTgt/>
                                              </p:tgtEl>
                                            </p:cond>
                                          </p:endCondLst>
                                        </p:cTn>
                                        <p:tgtEl>
                                          <p:sndTgt r:embed="rId2" name="hammer.wav"/>
                                        </p:tgtEl>
                                      </p:cMediaNode>
                                    </p:audio>
                                  </p:subTnLst>
                                </p:cTn>
                              </p:par>
                            </p:childTnLst>
                          </p:cTn>
                        </p:par>
                        <p:par>
                          <p:cTn id="74" fill="hold" nodeType="afterGroup">
                            <p:stCondLst>
                              <p:cond delay="1400"/>
                            </p:stCondLst>
                            <p:childTnLst>
                              <p:par>
                                <p:cTn id="75" presetID="1" presetClass="emph" presetSubtype="2" accel="50000" decel="50000" autoRev="1" fill="hold" nodeType="afterEffect">
                                  <p:stCondLst>
                                    <p:cond delay="0"/>
                                  </p:stCondLst>
                                  <p:childTnLst>
                                    <p:animClr clrSpc="rgb" dir="cw">
                                      <p:cBhvr>
                                        <p:cTn id="76" dur="50" fill="hold"/>
                                        <p:tgtEl>
                                          <p:spTgt spid="125962"/>
                                        </p:tgtEl>
                                        <p:attrNameLst>
                                          <p:attrName>fillcolor</p:attrName>
                                        </p:attrNameLst>
                                      </p:cBhvr>
                                      <p:to>
                                        <a:srgbClr val="0000FF"/>
                                      </p:to>
                                    </p:animClr>
                                    <p:set>
                                      <p:cBhvr>
                                        <p:cTn id="77" dur="50" fill="hold"/>
                                        <p:tgtEl>
                                          <p:spTgt spid="125962"/>
                                        </p:tgtEl>
                                        <p:attrNameLst>
                                          <p:attrName>fill.type</p:attrName>
                                        </p:attrNameLst>
                                      </p:cBhvr>
                                      <p:to>
                                        <p:strVal val="solid"/>
                                      </p:to>
                                    </p:set>
                                    <p:set>
                                      <p:cBhvr>
                                        <p:cTn id="78" dur="50" fill="hold"/>
                                        <p:tgtEl>
                                          <p:spTgt spid="125962"/>
                                        </p:tgtEl>
                                        <p:attrNameLst>
                                          <p:attrName>fill.on</p:attrName>
                                        </p:attrNameLst>
                                      </p:cBhvr>
                                      <p:to>
                                        <p:strVal val="true"/>
                                      </p:to>
                                    </p:set>
                                  </p:childTnLst>
                                  <p:subTnLst>
                                    <p:audio>
                                      <p:cMediaNode>
                                        <p:cTn display="0" masterRel="sameClick">
                                          <p:stCondLst>
                                            <p:cond evt="begin" delay="0">
                                              <p:tn val="75"/>
                                            </p:cond>
                                          </p:stCondLst>
                                          <p:endCondLst>
                                            <p:cond evt="onStopAudio" delay="0">
                                              <p:tgtEl>
                                                <p:sldTgt/>
                                              </p:tgtEl>
                                            </p:cond>
                                          </p:endCondLst>
                                        </p:cTn>
                                        <p:tgtEl>
                                          <p:sndTgt r:embed="rId2" name="hammer.wav"/>
                                        </p:tgtEl>
                                      </p:cMediaNode>
                                    </p:audio>
                                  </p:subTnLst>
                                </p:cTn>
                              </p:par>
                            </p:childTnLst>
                          </p:cTn>
                        </p:par>
                        <p:par>
                          <p:cTn id="79" fill="hold" nodeType="afterGroup">
                            <p:stCondLst>
                              <p:cond delay="1500"/>
                            </p:stCondLst>
                            <p:childTnLst>
                              <p:par>
                                <p:cTn id="80" presetID="1" presetClass="emph" presetSubtype="2" accel="50000" decel="50000" autoRev="1" fill="hold" nodeType="afterEffect">
                                  <p:stCondLst>
                                    <p:cond delay="0"/>
                                  </p:stCondLst>
                                  <p:childTnLst>
                                    <p:animClr clrSpc="rgb" dir="cw">
                                      <p:cBhvr>
                                        <p:cTn id="81" dur="50" fill="hold"/>
                                        <p:tgtEl>
                                          <p:spTgt spid="125962"/>
                                        </p:tgtEl>
                                        <p:attrNameLst>
                                          <p:attrName>fillcolor</p:attrName>
                                        </p:attrNameLst>
                                      </p:cBhvr>
                                      <p:to>
                                        <a:srgbClr val="0000FF"/>
                                      </p:to>
                                    </p:animClr>
                                    <p:set>
                                      <p:cBhvr>
                                        <p:cTn id="82" dur="50" fill="hold"/>
                                        <p:tgtEl>
                                          <p:spTgt spid="125962"/>
                                        </p:tgtEl>
                                        <p:attrNameLst>
                                          <p:attrName>fill.type</p:attrName>
                                        </p:attrNameLst>
                                      </p:cBhvr>
                                      <p:to>
                                        <p:strVal val="solid"/>
                                      </p:to>
                                    </p:set>
                                    <p:set>
                                      <p:cBhvr>
                                        <p:cTn id="83" dur="50" fill="hold"/>
                                        <p:tgtEl>
                                          <p:spTgt spid="125962"/>
                                        </p:tgtEl>
                                        <p:attrNameLst>
                                          <p:attrName>fill.on</p:attrName>
                                        </p:attrNameLst>
                                      </p:cBhvr>
                                      <p:to>
                                        <p:strVal val="true"/>
                                      </p:to>
                                    </p:set>
                                  </p:childTnLst>
                                  <p:subTnLst>
                                    <p:audio>
                                      <p:cMediaNode>
                                        <p:cTn display="0" masterRel="sameClick">
                                          <p:stCondLst>
                                            <p:cond evt="begin" delay="0">
                                              <p:tn val="80"/>
                                            </p:cond>
                                          </p:stCondLst>
                                          <p:endCondLst>
                                            <p:cond evt="onStopAudio" delay="0">
                                              <p:tgtEl>
                                                <p:sldTgt/>
                                              </p:tgtEl>
                                            </p:cond>
                                          </p:endCondLst>
                                        </p:cTn>
                                        <p:tgtEl>
                                          <p:sndTgt r:embed="rId2" name="hammer.wav"/>
                                        </p:tgtEl>
                                      </p:cMediaNode>
                                    </p:audio>
                                  </p:subTnLst>
                                </p:cTn>
                              </p:par>
                            </p:childTnLst>
                          </p:cTn>
                        </p:par>
                        <p:par>
                          <p:cTn id="84" fill="hold" nodeType="afterGroup">
                            <p:stCondLst>
                              <p:cond delay="1600"/>
                            </p:stCondLst>
                            <p:childTnLst>
                              <p:par>
                                <p:cTn id="85" presetID="1" presetClass="emph" presetSubtype="2" accel="50000" decel="50000" autoRev="1" fill="hold" nodeType="afterEffect">
                                  <p:stCondLst>
                                    <p:cond delay="0"/>
                                  </p:stCondLst>
                                  <p:childTnLst>
                                    <p:animClr clrSpc="rgb" dir="cw">
                                      <p:cBhvr>
                                        <p:cTn id="86" dur="50" fill="hold"/>
                                        <p:tgtEl>
                                          <p:spTgt spid="125963"/>
                                        </p:tgtEl>
                                        <p:attrNameLst>
                                          <p:attrName>fillcolor</p:attrName>
                                        </p:attrNameLst>
                                      </p:cBhvr>
                                      <p:to>
                                        <a:srgbClr val="0000FF"/>
                                      </p:to>
                                    </p:animClr>
                                    <p:set>
                                      <p:cBhvr>
                                        <p:cTn id="87" dur="50" fill="hold"/>
                                        <p:tgtEl>
                                          <p:spTgt spid="125963"/>
                                        </p:tgtEl>
                                        <p:attrNameLst>
                                          <p:attrName>fill.type</p:attrName>
                                        </p:attrNameLst>
                                      </p:cBhvr>
                                      <p:to>
                                        <p:strVal val="solid"/>
                                      </p:to>
                                    </p:set>
                                    <p:set>
                                      <p:cBhvr>
                                        <p:cTn id="88" dur="50" fill="hold"/>
                                        <p:tgtEl>
                                          <p:spTgt spid="125963"/>
                                        </p:tgtEl>
                                        <p:attrNameLst>
                                          <p:attrName>fill.on</p:attrName>
                                        </p:attrNameLst>
                                      </p:cBhvr>
                                      <p:to>
                                        <p:strVal val="true"/>
                                      </p:to>
                                    </p:set>
                                  </p:childTnLst>
                                  <p:subTnLst>
                                    <p:audio>
                                      <p:cMediaNode>
                                        <p:cTn display="0" masterRel="sameClick">
                                          <p:stCondLst>
                                            <p:cond evt="begin" delay="0">
                                              <p:tn val="85"/>
                                            </p:cond>
                                          </p:stCondLst>
                                          <p:endCondLst>
                                            <p:cond evt="onStopAudio" delay="0">
                                              <p:tgtEl>
                                                <p:sldTgt/>
                                              </p:tgtEl>
                                            </p:cond>
                                          </p:endCondLst>
                                        </p:cTn>
                                        <p:tgtEl>
                                          <p:sndTgt r:embed="rId2" name="hammer.wav"/>
                                        </p:tgtEl>
                                      </p:cMediaNode>
                                    </p:audio>
                                  </p:subTnLst>
                                </p:cTn>
                              </p:par>
                            </p:childTnLst>
                          </p:cTn>
                        </p:par>
                        <p:par>
                          <p:cTn id="89" fill="hold" nodeType="afterGroup">
                            <p:stCondLst>
                              <p:cond delay="1700"/>
                            </p:stCondLst>
                            <p:childTnLst>
                              <p:par>
                                <p:cTn id="90" presetID="1" presetClass="emph" presetSubtype="2" accel="50000" decel="50000" autoRev="1" fill="hold" nodeType="afterEffect">
                                  <p:stCondLst>
                                    <p:cond delay="0"/>
                                  </p:stCondLst>
                                  <p:childTnLst>
                                    <p:animClr clrSpc="rgb" dir="cw">
                                      <p:cBhvr>
                                        <p:cTn id="91" dur="50" fill="hold"/>
                                        <p:tgtEl>
                                          <p:spTgt spid="125963"/>
                                        </p:tgtEl>
                                        <p:attrNameLst>
                                          <p:attrName>fillcolor</p:attrName>
                                        </p:attrNameLst>
                                      </p:cBhvr>
                                      <p:to>
                                        <a:srgbClr val="0000FF"/>
                                      </p:to>
                                    </p:animClr>
                                    <p:set>
                                      <p:cBhvr>
                                        <p:cTn id="92" dur="50" fill="hold"/>
                                        <p:tgtEl>
                                          <p:spTgt spid="125963"/>
                                        </p:tgtEl>
                                        <p:attrNameLst>
                                          <p:attrName>fill.type</p:attrName>
                                        </p:attrNameLst>
                                      </p:cBhvr>
                                      <p:to>
                                        <p:strVal val="solid"/>
                                      </p:to>
                                    </p:set>
                                    <p:set>
                                      <p:cBhvr>
                                        <p:cTn id="93" dur="50" fill="hold"/>
                                        <p:tgtEl>
                                          <p:spTgt spid="125963"/>
                                        </p:tgtEl>
                                        <p:attrNameLst>
                                          <p:attrName>fill.on</p:attrName>
                                        </p:attrNameLst>
                                      </p:cBhvr>
                                      <p:to>
                                        <p:strVal val="true"/>
                                      </p:to>
                                    </p:set>
                                  </p:childTnLst>
                                  <p:subTnLst>
                                    <p:audio>
                                      <p:cMediaNode>
                                        <p:cTn display="0" masterRel="sameClick">
                                          <p:stCondLst>
                                            <p:cond evt="begin" delay="0">
                                              <p:tn val="90"/>
                                            </p:cond>
                                          </p:stCondLst>
                                          <p:endCondLst>
                                            <p:cond evt="onStopAudio" delay="0">
                                              <p:tgtEl>
                                                <p:sldTgt/>
                                              </p:tgtEl>
                                            </p:cond>
                                          </p:endCondLst>
                                        </p:cTn>
                                        <p:tgtEl>
                                          <p:sndTgt r:embed="rId2" name="hammer.wav"/>
                                        </p:tgtEl>
                                      </p:cMediaNode>
                                    </p:audio>
                                  </p:subTnLst>
                                </p:cTn>
                              </p:par>
                            </p:childTnLst>
                          </p:cTn>
                        </p:par>
                        <p:par>
                          <p:cTn id="94" fill="hold" nodeType="afterGroup">
                            <p:stCondLst>
                              <p:cond delay="1800"/>
                            </p:stCondLst>
                            <p:childTnLst>
                              <p:par>
                                <p:cTn id="95" presetID="1" presetClass="emph" presetSubtype="2" accel="50000" decel="50000" autoRev="1" fill="hold" nodeType="afterEffect">
                                  <p:stCondLst>
                                    <p:cond delay="0"/>
                                  </p:stCondLst>
                                  <p:childTnLst>
                                    <p:animClr clrSpc="rgb" dir="cw">
                                      <p:cBhvr>
                                        <p:cTn id="96" dur="50" fill="hold"/>
                                        <p:tgtEl>
                                          <p:spTgt spid="125964"/>
                                        </p:tgtEl>
                                        <p:attrNameLst>
                                          <p:attrName>fillcolor</p:attrName>
                                        </p:attrNameLst>
                                      </p:cBhvr>
                                      <p:to>
                                        <a:srgbClr val="0000FF"/>
                                      </p:to>
                                    </p:animClr>
                                    <p:set>
                                      <p:cBhvr>
                                        <p:cTn id="97" dur="50" fill="hold"/>
                                        <p:tgtEl>
                                          <p:spTgt spid="125964"/>
                                        </p:tgtEl>
                                        <p:attrNameLst>
                                          <p:attrName>fill.type</p:attrName>
                                        </p:attrNameLst>
                                      </p:cBhvr>
                                      <p:to>
                                        <p:strVal val="solid"/>
                                      </p:to>
                                    </p:set>
                                    <p:set>
                                      <p:cBhvr>
                                        <p:cTn id="98" dur="50" fill="hold"/>
                                        <p:tgtEl>
                                          <p:spTgt spid="125964"/>
                                        </p:tgtEl>
                                        <p:attrNameLst>
                                          <p:attrName>fill.on</p:attrName>
                                        </p:attrNameLst>
                                      </p:cBhvr>
                                      <p:to>
                                        <p:strVal val="true"/>
                                      </p:to>
                                    </p:set>
                                  </p:childTnLst>
                                  <p:subTnLst>
                                    <p:audio>
                                      <p:cMediaNode>
                                        <p:cTn display="0" masterRel="sameClick">
                                          <p:stCondLst>
                                            <p:cond evt="begin" delay="0">
                                              <p:tn val="95"/>
                                            </p:cond>
                                          </p:stCondLst>
                                          <p:endCondLst>
                                            <p:cond evt="onStopAudio" delay="0">
                                              <p:tgtEl>
                                                <p:sldTgt/>
                                              </p:tgtEl>
                                            </p:cond>
                                          </p:endCondLst>
                                        </p:cTn>
                                        <p:tgtEl>
                                          <p:sndTgt r:embed="rId2" name="hammer.wav"/>
                                        </p:tgtEl>
                                      </p:cMediaNode>
                                    </p:audio>
                                  </p:subTnLst>
                                </p:cTn>
                              </p:par>
                            </p:childTnLst>
                          </p:cTn>
                        </p:par>
                        <p:par>
                          <p:cTn id="99" fill="hold" nodeType="afterGroup">
                            <p:stCondLst>
                              <p:cond delay="1900"/>
                            </p:stCondLst>
                            <p:childTnLst>
                              <p:par>
                                <p:cTn id="100" presetID="1" presetClass="emph" presetSubtype="2" accel="50000" decel="50000" autoRev="1" fill="hold" nodeType="afterEffect">
                                  <p:stCondLst>
                                    <p:cond delay="0"/>
                                  </p:stCondLst>
                                  <p:childTnLst>
                                    <p:animClr clrSpc="rgb" dir="cw">
                                      <p:cBhvr>
                                        <p:cTn id="101" dur="50" fill="hold"/>
                                        <p:tgtEl>
                                          <p:spTgt spid="125964"/>
                                        </p:tgtEl>
                                        <p:attrNameLst>
                                          <p:attrName>fillcolor</p:attrName>
                                        </p:attrNameLst>
                                      </p:cBhvr>
                                      <p:to>
                                        <a:srgbClr val="0000FF"/>
                                      </p:to>
                                    </p:animClr>
                                    <p:set>
                                      <p:cBhvr>
                                        <p:cTn id="102" dur="50" fill="hold"/>
                                        <p:tgtEl>
                                          <p:spTgt spid="125964"/>
                                        </p:tgtEl>
                                        <p:attrNameLst>
                                          <p:attrName>fill.type</p:attrName>
                                        </p:attrNameLst>
                                      </p:cBhvr>
                                      <p:to>
                                        <p:strVal val="solid"/>
                                      </p:to>
                                    </p:set>
                                    <p:set>
                                      <p:cBhvr>
                                        <p:cTn id="103" dur="50" fill="hold"/>
                                        <p:tgtEl>
                                          <p:spTgt spid="125964"/>
                                        </p:tgtEl>
                                        <p:attrNameLst>
                                          <p:attrName>fill.on</p:attrName>
                                        </p:attrNameLst>
                                      </p:cBhvr>
                                      <p:to>
                                        <p:strVal val="true"/>
                                      </p:to>
                                    </p:set>
                                  </p:childTnLst>
                                  <p:subTnLst>
                                    <p:audio>
                                      <p:cMediaNode>
                                        <p:cTn display="0" masterRel="sameClick">
                                          <p:stCondLst>
                                            <p:cond evt="begin" delay="0">
                                              <p:tn val="100"/>
                                            </p:cond>
                                          </p:stCondLst>
                                          <p:endCondLst>
                                            <p:cond evt="onStopAudio" delay="0">
                                              <p:tgtEl>
                                                <p:sldTgt/>
                                              </p:tgtEl>
                                            </p:cond>
                                          </p:endCondLst>
                                        </p:cTn>
                                        <p:tgtEl>
                                          <p:sndTgt r:embed="rId2" name="hammer.wav"/>
                                        </p:tgtEl>
                                      </p:cMediaNode>
                                    </p:audio>
                                  </p:subTnLst>
                                </p:cTn>
                              </p:par>
                            </p:childTnLst>
                          </p:cTn>
                        </p:par>
                        <p:par>
                          <p:cTn id="104" fill="hold" nodeType="afterGroup">
                            <p:stCondLst>
                              <p:cond delay="2000"/>
                            </p:stCondLst>
                            <p:childTnLst>
                              <p:par>
                                <p:cTn id="105" presetID="1" presetClass="entr" presetSubtype="0" fill="hold" grpId="0" nodeType="afterEffect">
                                  <p:stCondLst>
                                    <p:cond delay="0"/>
                                  </p:stCondLst>
                                  <p:childTnLst>
                                    <p:set>
                                      <p:cBhvr>
                                        <p:cTn id="106" dur="1" fill="hold">
                                          <p:stCondLst>
                                            <p:cond delay="0"/>
                                          </p:stCondLst>
                                        </p:cTn>
                                        <p:tgtEl>
                                          <p:spTgt spid="125965"/>
                                        </p:tgtEl>
                                        <p:attrNameLst>
                                          <p:attrName>style.visibility</p:attrName>
                                        </p:attrNameLst>
                                      </p:cBhvr>
                                      <p:to>
                                        <p:strVal val="visible"/>
                                      </p:to>
                                    </p:set>
                                  </p:childTnLst>
                                  <p:subTnLst>
                                    <p:audio>
                                      <p:cMediaNode>
                                        <p:cTn display="0" masterRel="sameClick">
                                          <p:stCondLst>
                                            <p:cond evt="begin" delay="0">
                                              <p:tn val="105"/>
                                            </p:cond>
                                          </p:stCondLst>
                                          <p:endCondLst>
                                            <p:cond evt="onStopAudio" delay="0">
                                              <p:tgtEl>
                                                <p:sldTgt/>
                                              </p:tgtEl>
                                            </p:cond>
                                          </p:endCondLst>
                                        </p:cTn>
                                        <p:tgtEl>
                                          <p:sndTgt r:embed="rId3" name="explode.wav"/>
                                        </p:tgtEl>
                                      </p:cMediaNode>
                                    </p:audio>
                                  </p:subTnLst>
                                </p:cTn>
                              </p:par>
                            </p:childTnLst>
                          </p:cTn>
                        </p:par>
                      </p:childTnLst>
                    </p:cTn>
                  </p:par>
                  <p:par>
                    <p:cTn id="107" fill="hold" nodeType="clickPar">
                      <p:stCondLst>
                        <p:cond delay="indefinite"/>
                      </p:stCondLst>
                      <p:childTnLst>
                        <p:par>
                          <p:cTn id="108" fill="hold" nodeType="withGroup">
                            <p:stCondLst>
                              <p:cond delay="0"/>
                            </p:stCondLst>
                            <p:childTnLst>
                              <p:par>
                                <p:cTn id="109" presetID="22" presetClass="entr" presetSubtype="4" fill="hold" grpId="0" nodeType="clickEffect">
                                  <p:stCondLst>
                                    <p:cond delay="0"/>
                                  </p:stCondLst>
                                  <p:childTnLst>
                                    <p:set>
                                      <p:cBhvr>
                                        <p:cTn id="110" dur="1" fill="hold">
                                          <p:stCondLst>
                                            <p:cond delay="0"/>
                                          </p:stCondLst>
                                        </p:cTn>
                                        <p:tgtEl>
                                          <p:spTgt spid="8206"/>
                                        </p:tgtEl>
                                        <p:attrNameLst>
                                          <p:attrName>style.visibility</p:attrName>
                                        </p:attrNameLst>
                                      </p:cBhvr>
                                      <p:to>
                                        <p:strVal val="visible"/>
                                      </p:to>
                                    </p:set>
                                    <p:animEffect transition="in" filter="wipe(down)">
                                      <p:cBhvr>
                                        <p:cTn id="111" dur="500"/>
                                        <p:tgtEl>
                                          <p:spTgt spid="82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65" grpId="0" animBg="1"/>
      <p:bldP spid="820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val 125953" descr="3HAND"/>
          <p:cNvSpPr>
            <a:spLocks noChangeArrowheads="1"/>
          </p:cNvSpPr>
          <p:nvPr/>
        </p:nvSpPr>
        <p:spPr bwMode="auto">
          <a:xfrm>
            <a:off x="5400115" y="2794000"/>
            <a:ext cx="5018630" cy="3759200"/>
          </a:xfrm>
          <a:prstGeom prst="ellipse">
            <a:avLst/>
          </a:prstGeom>
          <a:blipFill dpi="0" rotWithShape="1">
            <a:blip r:embed="rId4"/>
            <a:srcRect/>
            <a:stretch>
              <a:fillRect/>
            </a:stretch>
          </a:blipFill>
          <a:ln w="9525">
            <a:solidFill>
              <a:schemeClr val="tx1"/>
            </a:solidFill>
            <a:round/>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endParaRPr lang="vi-VN" altLang="en-US" sz="6400">
              <a:latin typeface="Arial" pitchFamily="34" charset="0"/>
            </a:endParaRPr>
          </a:p>
        </p:txBody>
      </p:sp>
      <p:sp>
        <p:nvSpPr>
          <p:cNvPr id="125955" name="16-Point Star 125954"/>
          <p:cNvSpPr>
            <a:spLocks noChangeArrowheads="1"/>
          </p:cNvSpPr>
          <p:nvPr/>
        </p:nvSpPr>
        <p:spPr bwMode="auto">
          <a:xfrm>
            <a:off x="6917571" y="1117600"/>
            <a:ext cx="2116529"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0</a:t>
            </a:r>
          </a:p>
        </p:txBody>
      </p:sp>
      <p:sp>
        <p:nvSpPr>
          <p:cNvPr id="125956" name="16-Point Star 125955"/>
          <p:cNvSpPr>
            <a:spLocks noChangeArrowheads="1"/>
          </p:cNvSpPr>
          <p:nvPr/>
        </p:nvSpPr>
        <p:spPr bwMode="auto">
          <a:xfrm>
            <a:off x="9333636" y="17272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1</a:t>
            </a:r>
          </a:p>
        </p:txBody>
      </p:sp>
      <p:sp>
        <p:nvSpPr>
          <p:cNvPr id="125957" name="16-Point Star 125956"/>
          <p:cNvSpPr>
            <a:spLocks noChangeArrowheads="1"/>
          </p:cNvSpPr>
          <p:nvPr/>
        </p:nvSpPr>
        <p:spPr bwMode="auto">
          <a:xfrm>
            <a:off x="10554384" y="3071285"/>
            <a:ext cx="2252166" cy="1602316"/>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2</a:t>
            </a:r>
          </a:p>
        </p:txBody>
      </p:sp>
      <p:sp>
        <p:nvSpPr>
          <p:cNvPr id="125958" name="16-Point Star 125957"/>
          <p:cNvSpPr>
            <a:spLocks noChangeArrowheads="1"/>
          </p:cNvSpPr>
          <p:nvPr/>
        </p:nvSpPr>
        <p:spPr bwMode="auto">
          <a:xfrm>
            <a:off x="10554384" y="4673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3 </a:t>
            </a:r>
          </a:p>
        </p:txBody>
      </p:sp>
      <p:sp>
        <p:nvSpPr>
          <p:cNvPr id="125959" name="16-Point Star 125958"/>
          <p:cNvSpPr>
            <a:spLocks noChangeArrowheads="1"/>
          </p:cNvSpPr>
          <p:nvPr/>
        </p:nvSpPr>
        <p:spPr bwMode="auto">
          <a:xfrm>
            <a:off x="9333636" y="5994400"/>
            <a:ext cx="2116527" cy="15007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endParaRPr lang="en-US" altLang="en-US" sz="3800" b="1">
              <a:solidFill>
                <a:srgbClr val="FFFF00"/>
              </a:solidFill>
              <a:latin typeface="Arial" pitchFamily="34" charset="0"/>
            </a:endParaRPr>
          </a:p>
          <a:p>
            <a:pPr algn="ctr" eaLnBrk="1" hangingPunct="1"/>
            <a:r>
              <a:rPr lang="en-US" altLang="en-US" sz="3800" b="1">
                <a:solidFill>
                  <a:srgbClr val="FFFF00"/>
                </a:solidFill>
                <a:latin typeface="Arial" pitchFamily="34" charset="0"/>
              </a:rPr>
              <a:t>4</a:t>
            </a:r>
          </a:p>
          <a:p>
            <a:pPr algn="ctr" eaLnBrk="1" hangingPunct="1"/>
            <a:endParaRPr lang="en-US" altLang="en-US" sz="3800" b="1">
              <a:solidFill>
                <a:srgbClr val="FFFF00"/>
              </a:solidFill>
              <a:latin typeface="Arial" pitchFamily="34" charset="0"/>
            </a:endParaRPr>
          </a:p>
        </p:txBody>
      </p:sp>
      <p:sp>
        <p:nvSpPr>
          <p:cNvPr id="125960" name="16-Point Star 125959"/>
          <p:cNvSpPr>
            <a:spLocks noChangeArrowheads="1"/>
          </p:cNvSpPr>
          <p:nvPr/>
        </p:nvSpPr>
        <p:spPr bwMode="auto">
          <a:xfrm>
            <a:off x="6917571" y="6502400"/>
            <a:ext cx="2116529" cy="1524000"/>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5</a:t>
            </a:r>
          </a:p>
        </p:txBody>
      </p:sp>
      <p:sp>
        <p:nvSpPr>
          <p:cNvPr id="125961" name="16-Point Star 125960"/>
          <p:cNvSpPr>
            <a:spLocks noChangeArrowheads="1"/>
          </p:cNvSpPr>
          <p:nvPr/>
        </p:nvSpPr>
        <p:spPr bwMode="auto">
          <a:xfrm>
            <a:off x="4721922" y="6197600"/>
            <a:ext cx="2116527" cy="1524000"/>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a:solidFill>
                  <a:srgbClr val="FFFF00"/>
                </a:solidFill>
                <a:latin typeface="Arial" pitchFamily="34" charset="0"/>
              </a:rPr>
              <a:t>6 </a:t>
            </a:r>
          </a:p>
        </p:txBody>
      </p:sp>
      <p:sp>
        <p:nvSpPr>
          <p:cNvPr id="125962" name="16-Point Star 125961"/>
          <p:cNvSpPr>
            <a:spLocks noChangeArrowheads="1"/>
          </p:cNvSpPr>
          <p:nvPr/>
        </p:nvSpPr>
        <p:spPr bwMode="auto">
          <a:xfrm>
            <a:off x="3229897" y="4673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7 </a:t>
            </a:r>
          </a:p>
        </p:txBody>
      </p:sp>
      <p:sp>
        <p:nvSpPr>
          <p:cNvPr id="125963" name="16-Point Star 125962"/>
          <p:cNvSpPr>
            <a:spLocks noChangeArrowheads="1"/>
          </p:cNvSpPr>
          <p:nvPr/>
        </p:nvSpPr>
        <p:spPr bwMode="auto">
          <a:xfrm>
            <a:off x="3229897" y="3071285"/>
            <a:ext cx="2116527" cy="1602316"/>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8</a:t>
            </a:r>
          </a:p>
        </p:txBody>
      </p:sp>
      <p:sp>
        <p:nvSpPr>
          <p:cNvPr id="125964" name="16-Point Star 125963"/>
          <p:cNvSpPr>
            <a:spLocks noChangeArrowheads="1"/>
          </p:cNvSpPr>
          <p:nvPr/>
        </p:nvSpPr>
        <p:spPr bwMode="auto">
          <a:xfrm>
            <a:off x="4586284" y="1625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9</a:t>
            </a:r>
          </a:p>
        </p:txBody>
      </p:sp>
      <p:sp>
        <p:nvSpPr>
          <p:cNvPr id="125965" name="Explosion 1 125964"/>
          <p:cNvSpPr>
            <a:spLocks noChangeArrowheads="1"/>
          </p:cNvSpPr>
          <p:nvPr/>
        </p:nvSpPr>
        <p:spPr bwMode="auto">
          <a:xfrm>
            <a:off x="5018630" y="2540000"/>
            <a:ext cx="6239378" cy="4775200"/>
          </a:xfrm>
          <a:prstGeom prst="irregularSeal1">
            <a:avLst/>
          </a:prstGeom>
          <a:solidFill>
            <a:srgbClr val="0000FF"/>
          </a:solidFill>
          <a:ln w="952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11400" b="1">
                <a:solidFill>
                  <a:srgbClr val="FFFF00"/>
                </a:solidFill>
                <a:latin typeface="Arial" pitchFamily="34" charset="0"/>
              </a:rPr>
              <a:t>4</a:t>
            </a:r>
          </a:p>
        </p:txBody>
      </p:sp>
      <p:sp>
        <p:nvSpPr>
          <p:cNvPr id="11278" name="Rectangle 1"/>
          <p:cNvSpPr>
            <a:spLocks noChangeArrowheads="1"/>
          </p:cNvSpPr>
          <p:nvPr/>
        </p:nvSpPr>
        <p:spPr bwMode="auto">
          <a:xfrm>
            <a:off x="542555" y="239185"/>
            <a:ext cx="15327167" cy="150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45252" tIns="72626" rIns="145252" bIns="72626">
            <a:spAutoFit/>
          </a:bodyP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eaLnBrk="1" hangingPunct="1"/>
            <a:r>
              <a:rPr lang="en-US" altLang="en-US" sz="4400" b="1" dirty="0">
                <a:solidFill>
                  <a:srgbClr val="0000FF"/>
                </a:solidFill>
                <a:latin typeface="Times New Roman" pitchFamily="18" charset="0"/>
                <a:cs typeface="Times New Roman" pitchFamily="18" charset="0"/>
              </a:rPr>
              <a:t>+ </a:t>
            </a:r>
            <a:r>
              <a:rPr lang="en-US" altLang="en-US" sz="4400" b="1" dirty="0" err="1">
                <a:solidFill>
                  <a:srgbClr val="0000FF"/>
                </a:solidFill>
                <a:latin typeface="Times New Roman" pitchFamily="18" charset="0"/>
                <a:cs typeface="Times New Roman" pitchFamily="18" charset="0"/>
              </a:rPr>
              <a:t>Bài</a:t>
            </a:r>
            <a:r>
              <a:rPr lang="en-US" altLang="en-US" sz="4400" b="1" dirty="0">
                <a:solidFill>
                  <a:srgbClr val="0000FF"/>
                </a:solidFill>
                <a:latin typeface="Times New Roman" pitchFamily="18" charset="0"/>
                <a:cs typeface="Times New Roman" pitchFamily="18" charset="0"/>
              </a:rPr>
              <a:t>:  </a:t>
            </a:r>
            <a:r>
              <a:rPr lang="en-US" altLang="en-US" sz="4400" b="1" dirty="0" smtClean="0">
                <a:solidFill>
                  <a:srgbClr val="0000FF"/>
                </a:solidFill>
                <a:latin typeface="Times New Roman" pitchFamily="18" charset="0"/>
                <a:cs typeface="Times New Roman" pitchFamily="18" charset="0"/>
              </a:rPr>
              <a:t>Con </a:t>
            </a:r>
            <a:r>
              <a:rPr lang="en-US" altLang="en-US" sz="4400" b="1" dirty="0" err="1" smtClean="0">
                <a:solidFill>
                  <a:srgbClr val="0000FF"/>
                </a:solidFill>
                <a:latin typeface="Times New Roman" pitchFamily="18" charset="0"/>
                <a:cs typeface="Times New Roman" pitchFamily="18" charset="0"/>
              </a:rPr>
              <a:t>kênh</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xanh</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xanh</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giữa</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lòng</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thành</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phố</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đoạn</a:t>
            </a:r>
            <a:r>
              <a:rPr lang="en-US" altLang="en-US" sz="4400" b="1" dirty="0" smtClean="0">
                <a:solidFill>
                  <a:srgbClr val="0000FF"/>
                </a:solidFill>
                <a:latin typeface="Times New Roman" pitchFamily="18" charset="0"/>
                <a:cs typeface="Times New Roman" pitchFamily="18" charset="0"/>
              </a:rPr>
              <a:t> 1, 2 </a:t>
            </a:r>
            <a:r>
              <a:rPr lang="en-US" altLang="en-US" sz="4400" b="1" dirty="0" err="1">
                <a:solidFill>
                  <a:srgbClr val="0000FF"/>
                </a:solidFill>
                <a:latin typeface="Times New Roman" pitchFamily="18" charset="0"/>
                <a:cs typeface="Times New Roman" pitchFamily="18" charset="0"/>
              </a:rPr>
              <a:t>trang</a:t>
            </a:r>
            <a:r>
              <a:rPr lang="en-US" altLang="en-US" sz="4400" b="1" dirty="0">
                <a:solidFill>
                  <a:srgbClr val="0000FF"/>
                </a:solidFill>
                <a:latin typeface="Times New Roman" pitchFamily="18" charset="0"/>
                <a:cs typeface="Times New Roman" pitchFamily="18" charset="0"/>
              </a:rPr>
              <a:t> </a:t>
            </a:r>
            <a:r>
              <a:rPr lang="en-US" altLang="en-US" sz="4400" b="1" dirty="0" smtClean="0">
                <a:solidFill>
                  <a:srgbClr val="0000FF"/>
                </a:solidFill>
                <a:latin typeface="Times New Roman" pitchFamily="18" charset="0"/>
                <a:cs typeface="Times New Roman" pitchFamily="18" charset="0"/>
              </a:rPr>
              <a:t>41 </a:t>
            </a:r>
            <a:r>
              <a:rPr lang="en-US" altLang="en-US" sz="4400" b="1" dirty="0">
                <a:solidFill>
                  <a:srgbClr val="0000FF"/>
                </a:solidFill>
                <a:latin typeface="Times New Roman" pitchFamily="18" charset="0"/>
                <a:cs typeface="Times New Roman" pitchFamily="18" charset="0"/>
              </a:rPr>
              <a:t>)</a:t>
            </a:r>
          </a:p>
        </p:txBody>
      </p:sp>
    </p:spTree>
    <p:extLst>
      <p:ext uri="{BB962C8B-B14F-4D97-AF65-F5344CB8AC3E}">
        <p14:creationId xmlns:p14="http://schemas.microsoft.com/office/powerpoint/2010/main" val="5469389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mph" presetSubtype="2" accel="50000" decel="50000" autoRev="1" fill="hold" nodeType="clickEffect">
                                  <p:stCondLst>
                                    <p:cond delay="0"/>
                                  </p:stCondLst>
                                  <p:childTnLst>
                                    <p:animClr clrSpc="rgb" dir="cw">
                                      <p:cBhvr>
                                        <p:cTn id="6" dur="50" fill="hold"/>
                                        <p:tgtEl>
                                          <p:spTgt spid="125955"/>
                                        </p:tgtEl>
                                        <p:attrNameLst>
                                          <p:attrName>fillcolor</p:attrName>
                                        </p:attrNameLst>
                                      </p:cBhvr>
                                      <p:to>
                                        <a:srgbClr val="0000FF"/>
                                      </p:to>
                                    </p:animClr>
                                    <p:set>
                                      <p:cBhvr>
                                        <p:cTn id="7" dur="50" fill="hold"/>
                                        <p:tgtEl>
                                          <p:spTgt spid="125955"/>
                                        </p:tgtEl>
                                        <p:attrNameLst>
                                          <p:attrName>fill.type</p:attrName>
                                        </p:attrNameLst>
                                      </p:cBhvr>
                                      <p:to>
                                        <p:strVal val="solid"/>
                                      </p:to>
                                    </p:set>
                                    <p:set>
                                      <p:cBhvr>
                                        <p:cTn id="8" dur="50" fill="hold"/>
                                        <p:tgtEl>
                                          <p:spTgt spid="125955"/>
                                        </p:tgtEl>
                                        <p:attrNameLst>
                                          <p:attrName>fill.on</p:attrName>
                                        </p:attrNameLst>
                                      </p:cBhvr>
                                      <p:to>
                                        <p:strVal val="true"/>
                                      </p:to>
                                    </p:set>
                                  </p:childTnLst>
                                  <p:subTnLst>
                                    <p:audio>
                                      <p:cMediaNode>
                                        <p:cTn display="0" masterRel="sameClick">
                                          <p:stCondLst>
                                            <p:cond evt="begin" delay="0">
                                              <p:tn val="5"/>
                                            </p:cond>
                                          </p:stCondLst>
                                          <p:endCondLst>
                                            <p:cond evt="onStopAudio" delay="0">
                                              <p:tgtEl>
                                                <p:sldTgt/>
                                              </p:tgtEl>
                                            </p:cond>
                                          </p:endCondLst>
                                        </p:cTn>
                                        <p:tgtEl>
                                          <p:sndTgt r:embed="rId2" name="hammer.wav"/>
                                        </p:tgtEl>
                                      </p:cMediaNode>
                                    </p:audio>
                                  </p:subTnLst>
                                </p:cTn>
                              </p:par>
                            </p:childTnLst>
                          </p:cTn>
                        </p:par>
                        <p:par>
                          <p:cTn id="9" fill="hold" nodeType="afterGroup">
                            <p:stCondLst>
                              <p:cond delay="100"/>
                            </p:stCondLst>
                            <p:childTnLst>
                              <p:par>
                                <p:cTn id="10" presetID="1" presetClass="emph" presetSubtype="2" accel="50000" decel="50000" autoRev="1" fill="hold" nodeType="afterEffect">
                                  <p:stCondLst>
                                    <p:cond delay="0"/>
                                  </p:stCondLst>
                                  <p:childTnLst>
                                    <p:animClr clrSpc="rgb" dir="cw">
                                      <p:cBhvr>
                                        <p:cTn id="11" dur="50" fill="hold"/>
                                        <p:tgtEl>
                                          <p:spTgt spid="125955"/>
                                        </p:tgtEl>
                                        <p:attrNameLst>
                                          <p:attrName>fillcolor</p:attrName>
                                        </p:attrNameLst>
                                      </p:cBhvr>
                                      <p:to>
                                        <a:srgbClr val="0000FF"/>
                                      </p:to>
                                    </p:animClr>
                                    <p:set>
                                      <p:cBhvr>
                                        <p:cTn id="12" dur="50" fill="hold"/>
                                        <p:tgtEl>
                                          <p:spTgt spid="125955"/>
                                        </p:tgtEl>
                                        <p:attrNameLst>
                                          <p:attrName>fill.type</p:attrName>
                                        </p:attrNameLst>
                                      </p:cBhvr>
                                      <p:to>
                                        <p:strVal val="solid"/>
                                      </p:to>
                                    </p:set>
                                    <p:set>
                                      <p:cBhvr>
                                        <p:cTn id="13" dur="50" fill="hold"/>
                                        <p:tgtEl>
                                          <p:spTgt spid="125955"/>
                                        </p:tgtEl>
                                        <p:attrNameLst>
                                          <p:attrName>fill.on</p:attrName>
                                        </p:attrNameLst>
                                      </p:cBhvr>
                                      <p:to>
                                        <p:strVal val="true"/>
                                      </p:to>
                                    </p:set>
                                  </p:childTnLst>
                                  <p:subTnLst>
                                    <p:audio>
                                      <p:cMediaNode>
                                        <p:cTn display="0" masterRel="sameClick">
                                          <p:stCondLst>
                                            <p:cond evt="begin" delay="0">
                                              <p:tn val="10"/>
                                            </p:cond>
                                          </p:stCondLst>
                                          <p:endCondLst>
                                            <p:cond evt="onStopAudio" delay="0">
                                              <p:tgtEl>
                                                <p:sldTgt/>
                                              </p:tgtEl>
                                            </p:cond>
                                          </p:endCondLst>
                                        </p:cTn>
                                        <p:tgtEl>
                                          <p:sndTgt r:embed="rId2" name="hammer.wav"/>
                                        </p:tgtEl>
                                      </p:cMediaNode>
                                    </p:audio>
                                  </p:subTnLst>
                                </p:cTn>
                              </p:par>
                            </p:childTnLst>
                          </p:cTn>
                        </p:par>
                        <p:par>
                          <p:cTn id="14" fill="hold" nodeType="afterGroup">
                            <p:stCondLst>
                              <p:cond delay="200"/>
                            </p:stCondLst>
                            <p:childTnLst>
                              <p:par>
                                <p:cTn id="15" presetID="1" presetClass="emph" presetSubtype="2" accel="50000" decel="50000" autoRev="1" fill="hold" nodeType="afterEffect">
                                  <p:stCondLst>
                                    <p:cond delay="0"/>
                                  </p:stCondLst>
                                  <p:childTnLst>
                                    <p:animClr clrSpc="rgb" dir="cw">
                                      <p:cBhvr>
                                        <p:cTn id="16" dur="50" fill="hold"/>
                                        <p:tgtEl>
                                          <p:spTgt spid="125956"/>
                                        </p:tgtEl>
                                        <p:attrNameLst>
                                          <p:attrName>fillcolor</p:attrName>
                                        </p:attrNameLst>
                                      </p:cBhvr>
                                      <p:to>
                                        <a:srgbClr val="0000FF"/>
                                      </p:to>
                                    </p:animClr>
                                    <p:set>
                                      <p:cBhvr>
                                        <p:cTn id="17" dur="50" fill="hold"/>
                                        <p:tgtEl>
                                          <p:spTgt spid="125956"/>
                                        </p:tgtEl>
                                        <p:attrNameLst>
                                          <p:attrName>fill.type</p:attrName>
                                        </p:attrNameLst>
                                      </p:cBhvr>
                                      <p:to>
                                        <p:strVal val="solid"/>
                                      </p:to>
                                    </p:set>
                                    <p:set>
                                      <p:cBhvr>
                                        <p:cTn id="18" dur="50" fill="hold"/>
                                        <p:tgtEl>
                                          <p:spTgt spid="125956"/>
                                        </p:tgtEl>
                                        <p:attrNameLst>
                                          <p:attrName>fill.on</p:attrName>
                                        </p:attrNameLst>
                                      </p:cBhvr>
                                      <p:to>
                                        <p:strVal val="true"/>
                                      </p:to>
                                    </p:set>
                                  </p:childTnLst>
                                  <p:subTnLst>
                                    <p:audio>
                                      <p:cMediaNode>
                                        <p:cTn display="0" masterRel="sameClick">
                                          <p:stCondLst>
                                            <p:cond evt="begin" delay="0">
                                              <p:tn val="15"/>
                                            </p:cond>
                                          </p:stCondLst>
                                          <p:endCondLst>
                                            <p:cond evt="onStopAudio" delay="0">
                                              <p:tgtEl>
                                                <p:sldTgt/>
                                              </p:tgtEl>
                                            </p:cond>
                                          </p:endCondLst>
                                        </p:cTn>
                                        <p:tgtEl>
                                          <p:sndTgt r:embed="rId2" name="hammer.wav"/>
                                        </p:tgtEl>
                                      </p:cMediaNode>
                                    </p:audio>
                                  </p:subTnLst>
                                </p:cTn>
                              </p:par>
                            </p:childTnLst>
                          </p:cTn>
                        </p:par>
                        <p:par>
                          <p:cTn id="19" fill="hold" nodeType="afterGroup">
                            <p:stCondLst>
                              <p:cond delay="300"/>
                            </p:stCondLst>
                            <p:childTnLst>
                              <p:par>
                                <p:cTn id="20" presetID="1" presetClass="emph" presetSubtype="2" accel="50000" decel="50000" autoRev="1" fill="hold" nodeType="afterEffect">
                                  <p:stCondLst>
                                    <p:cond delay="0"/>
                                  </p:stCondLst>
                                  <p:childTnLst>
                                    <p:animClr clrSpc="rgb" dir="cw">
                                      <p:cBhvr>
                                        <p:cTn id="21" dur="50" fill="hold"/>
                                        <p:tgtEl>
                                          <p:spTgt spid="125956"/>
                                        </p:tgtEl>
                                        <p:attrNameLst>
                                          <p:attrName>fillcolor</p:attrName>
                                        </p:attrNameLst>
                                      </p:cBhvr>
                                      <p:to>
                                        <a:srgbClr val="0000FF"/>
                                      </p:to>
                                    </p:animClr>
                                    <p:set>
                                      <p:cBhvr>
                                        <p:cTn id="22" dur="50" fill="hold"/>
                                        <p:tgtEl>
                                          <p:spTgt spid="125956"/>
                                        </p:tgtEl>
                                        <p:attrNameLst>
                                          <p:attrName>fill.type</p:attrName>
                                        </p:attrNameLst>
                                      </p:cBhvr>
                                      <p:to>
                                        <p:strVal val="solid"/>
                                      </p:to>
                                    </p:set>
                                    <p:set>
                                      <p:cBhvr>
                                        <p:cTn id="23" dur="50" fill="hold"/>
                                        <p:tgtEl>
                                          <p:spTgt spid="125956"/>
                                        </p:tgtEl>
                                        <p:attrNameLst>
                                          <p:attrName>fill.on</p:attrName>
                                        </p:attrNameLst>
                                      </p:cBhvr>
                                      <p:to>
                                        <p:strVal val="true"/>
                                      </p:to>
                                    </p:set>
                                  </p:childTnLst>
                                  <p:subTnLst>
                                    <p:audio>
                                      <p:cMediaNode>
                                        <p:cTn display="0" masterRel="sameClick">
                                          <p:stCondLst>
                                            <p:cond evt="begin" delay="0">
                                              <p:tn val="20"/>
                                            </p:cond>
                                          </p:stCondLst>
                                          <p:endCondLst>
                                            <p:cond evt="onStopAudio" delay="0">
                                              <p:tgtEl>
                                                <p:sldTgt/>
                                              </p:tgtEl>
                                            </p:cond>
                                          </p:endCondLst>
                                        </p:cTn>
                                        <p:tgtEl>
                                          <p:sndTgt r:embed="rId2" name="hammer.wav"/>
                                        </p:tgtEl>
                                      </p:cMediaNode>
                                    </p:audio>
                                  </p:subTnLst>
                                </p:cTn>
                              </p:par>
                            </p:childTnLst>
                          </p:cTn>
                        </p:par>
                        <p:par>
                          <p:cTn id="24" fill="hold" nodeType="afterGroup">
                            <p:stCondLst>
                              <p:cond delay="400"/>
                            </p:stCondLst>
                            <p:childTnLst>
                              <p:par>
                                <p:cTn id="25" presetID="1" presetClass="emph" presetSubtype="2" accel="50000" decel="50000" autoRev="1" fill="hold" nodeType="afterEffect">
                                  <p:stCondLst>
                                    <p:cond delay="0"/>
                                  </p:stCondLst>
                                  <p:childTnLst>
                                    <p:animClr clrSpc="rgb" dir="cw">
                                      <p:cBhvr>
                                        <p:cTn id="26" dur="50" fill="hold"/>
                                        <p:tgtEl>
                                          <p:spTgt spid="125957"/>
                                        </p:tgtEl>
                                        <p:attrNameLst>
                                          <p:attrName>fillcolor</p:attrName>
                                        </p:attrNameLst>
                                      </p:cBhvr>
                                      <p:to>
                                        <a:srgbClr val="0000FF"/>
                                      </p:to>
                                    </p:animClr>
                                    <p:set>
                                      <p:cBhvr>
                                        <p:cTn id="27" dur="50" fill="hold"/>
                                        <p:tgtEl>
                                          <p:spTgt spid="125957"/>
                                        </p:tgtEl>
                                        <p:attrNameLst>
                                          <p:attrName>fill.type</p:attrName>
                                        </p:attrNameLst>
                                      </p:cBhvr>
                                      <p:to>
                                        <p:strVal val="solid"/>
                                      </p:to>
                                    </p:set>
                                    <p:set>
                                      <p:cBhvr>
                                        <p:cTn id="28" dur="50" fill="hold"/>
                                        <p:tgtEl>
                                          <p:spTgt spid="125957"/>
                                        </p:tgtEl>
                                        <p:attrNameLst>
                                          <p:attrName>fill.on</p:attrName>
                                        </p:attrNameLst>
                                      </p:cBhvr>
                                      <p:to>
                                        <p:strVal val="true"/>
                                      </p:to>
                                    </p:set>
                                  </p:childTnLst>
                                  <p:subTnLst>
                                    <p:audio>
                                      <p:cMediaNode>
                                        <p:cTn display="0" masterRel="sameClick">
                                          <p:stCondLst>
                                            <p:cond evt="begin" delay="0">
                                              <p:tn val="25"/>
                                            </p:cond>
                                          </p:stCondLst>
                                          <p:endCondLst>
                                            <p:cond evt="onStopAudio" delay="0">
                                              <p:tgtEl>
                                                <p:sldTgt/>
                                              </p:tgtEl>
                                            </p:cond>
                                          </p:endCondLst>
                                        </p:cTn>
                                        <p:tgtEl>
                                          <p:sndTgt r:embed="rId2" name="hammer.wav"/>
                                        </p:tgtEl>
                                      </p:cMediaNode>
                                    </p:audio>
                                  </p:subTnLst>
                                </p:cTn>
                              </p:par>
                            </p:childTnLst>
                          </p:cTn>
                        </p:par>
                        <p:par>
                          <p:cTn id="29" fill="hold" nodeType="afterGroup">
                            <p:stCondLst>
                              <p:cond delay="500"/>
                            </p:stCondLst>
                            <p:childTnLst>
                              <p:par>
                                <p:cTn id="30" presetID="1" presetClass="emph" presetSubtype="2" accel="50000" decel="50000" autoRev="1" fill="hold" nodeType="afterEffect">
                                  <p:stCondLst>
                                    <p:cond delay="0"/>
                                  </p:stCondLst>
                                  <p:childTnLst>
                                    <p:animClr clrSpc="rgb" dir="cw">
                                      <p:cBhvr>
                                        <p:cTn id="31" dur="50" fill="hold"/>
                                        <p:tgtEl>
                                          <p:spTgt spid="125957"/>
                                        </p:tgtEl>
                                        <p:attrNameLst>
                                          <p:attrName>fillcolor</p:attrName>
                                        </p:attrNameLst>
                                      </p:cBhvr>
                                      <p:to>
                                        <a:srgbClr val="0000FF"/>
                                      </p:to>
                                    </p:animClr>
                                    <p:set>
                                      <p:cBhvr>
                                        <p:cTn id="32" dur="50" fill="hold"/>
                                        <p:tgtEl>
                                          <p:spTgt spid="125957"/>
                                        </p:tgtEl>
                                        <p:attrNameLst>
                                          <p:attrName>fill.type</p:attrName>
                                        </p:attrNameLst>
                                      </p:cBhvr>
                                      <p:to>
                                        <p:strVal val="solid"/>
                                      </p:to>
                                    </p:set>
                                    <p:set>
                                      <p:cBhvr>
                                        <p:cTn id="33" dur="50" fill="hold"/>
                                        <p:tgtEl>
                                          <p:spTgt spid="125957"/>
                                        </p:tgtEl>
                                        <p:attrNameLst>
                                          <p:attrName>fill.on</p:attrName>
                                        </p:attrNameLst>
                                      </p:cBhvr>
                                      <p:to>
                                        <p:strVal val="true"/>
                                      </p:to>
                                    </p:set>
                                  </p:childTnLst>
                                  <p:subTnLst>
                                    <p:audio>
                                      <p:cMediaNode>
                                        <p:cTn display="0" masterRel="sameClick">
                                          <p:stCondLst>
                                            <p:cond evt="begin" delay="0">
                                              <p:tn val="30"/>
                                            </p:cond>
                                          </p:stCondLst>
                                          <p:endCondLst>
                                            <p:cond evt="onStopAudio" delay="0">
                                              <p:tgtEl>
                                                <p:sldTgt/>
                                              </p:tgtEl>
                                            </p:cond>
                                          </p:endCondLst>
                                        </p:cTn>
                                        <p:tgtEl>
                                          <p:sndTgt r:embed="rId2" name="hammer.wav"/>
                                        </p:tgtEl>
                                      </p:cMediaNode>
                                    </p:audio>
                                  </p:subTnLst>
                                </p:cTn>
                              </p:par>
                            </p:childTnLst>
                          </p:cTn>
                        </p:par>
                        <p:par>
                          <p:cTn id="34" fill="hold" nodeType="afterGroup">
                            <p:stCondLst>
                              <p:cond delay="600"/>
                            </p:stCondLst>
                            <p:childTnLst>
                              <p:par>
                                <p:cTn id="35" presetID="1" presetClass="emph" presetSubtype="2" accel="50000" decel="50000" autoRev="1" fill="hold" nodeType="afterEffect">
                                  <p:stCondLst>
                                    <p:cond delay="0"/>
                                  </p:stCondLst>
                                  <p:childTnLst>
                                    <p:animClr clrSpc="rgb" dir="cw">
                                      <p:cBhvr>
                                        <p:cTn id="36" dur="50" fill="hold"/>
                                        <p:tgtEl>
                                          <p:spTgt spid="125958"/>
                                        </p:tgtEl>
                                        <p:attrNameLst>
                                          <p:attrName>fillcolor</p:attrName>
                                        </p:attrNameLst>
                                      </p:cBhvr>
                                      <p:to>
                                        <a:srgbClr val="0000FF"/>
                                      </p:to>
                                    </p:animClr>
                                    <p:set>
                                      <p:cBhvr>
                                        <p:cTn id="37" dur="50" fill="hold"/>
                                        <p:tgtEl>
                                          <p:spTgt spid="125958"/>
                                        </p:tgtEl>
                                        <p:attrNameLst>
                                          <p:attrName>fill.type</p:attrName>
                                        </p:attrNameLst>
                                      </p:cBhvr>
                                      <p:to>
                                        <p:strVal val="solid"/>
                                      </p:to>
                                    </p:set>
                                    <p:set>
                                      <p:cBhvr>
                                        <p:cTn id="38" dur="50" fill="hold"/>
                                        <p:tgtEl>
                                          <p:spTgt spid="125958"/>
                                        </p:tgtEl>
                                        <p:attrNameLst>
                                          <p:attrName>fill.on</p:attrName>
                                        </p:attrNameLst>
                                      </p:cBhvr>
                                      <p:to>
                                        <p:strVal val="true"/>
                                      </p:to>
                                    </p:set>
                                  </p:childTnLst>
                                  <p:subTnLst>
                                    <p:audio>
                                      <p:cMediaNode>
                                        <p:cTn display="0" masterRel="sameClick">
                                          <p:stCondLst>
                                            <p:cond evt="begin" delay="0">
                                              <p:tn val="35"/>
                                            </p:cond>
                                          </p:stCondLst>
                                          <p:endCondLst>
                                            <p:cond evt="onStopAudio" delay="0">
                                              <p:tgtEl>
                                                <p:sldTgt/>
                                              </p:tgtEl>
                                            </p:cond>
                                          </p:endCondLst>
                                        </p:cTn>
                                        <p:tgtEl>
                                          <p:sndTgt r:embed="rId2" name="hammer.wav"/>
                                        </p:tgtEl>
                                      </p:cMediaNode>
                                    </p:audio>
                                  </p:subTnLst>
                                </p:cTn>
                              </p:par>
                            </p:childTnLst>
                          </p:cTn>
                        </p:par>
                        <p:par>
                          <p:cTn id="39" fill="hold" nodeType="afterGroup">
                            <p:stCondLst>
                              <p:cond delay="700"/>
                            </p:stCondLst>
                            <p:childTnLst>
                              <p:par>
                                <p:cTn id="40" presetID="1" presetClass="emph" presetSubtype="2" accel="50000" decel="50000" autoRev="1" fill="hold" nodeType="afterEffect">
                                  <p:stCondLst>
                                    <p:cond delay="0"/>
                                  </p:stCondLst>
                                  <p:childTnLst>
                                    <p:animClr clrSpc="rgb" dir="cw">
                                      <p:cBhvr>
                                        <p:cTn id="41" dur="50" fill="hold"/>
                                        <p:tgtEl>
                                          <p:spTgt spid="125958"/>
                                        </p:tgtEl>
                                        <p:attrNameLst>
                                          <p:attrName>fillcolor</p:attrName>
                                        </p:attrNameLst>
                                      </p:cBhvr>
                                      <p:to>
                                        <a:srgbClr val="0000FF"/>
                                      </p:to>
                                    </p:animClr>
                                    <p:set>
                                      <p:cBhvr>
                                        <p:cTn id="42" dur="50" fill="hold"/>
                                        <p:tgtEl>
                                          <p:spTgt spid="125958"/>
                                        </p:tgtEl>
                                        <p:attrNameLst>
                                          <p:attrName>fill.type</p:attrName>
                                        </p:attrNameLst>
                                      </p:cBhvr>
                                      <p:to>
                                        <p:strVal val="solid"/>
                                      </p:to>
                                    </p:set>
                                    <p:set>
                                      <p:cBhvr>
                                        <p:cTn id="43" dur="50" fill="hold"/>
                                        <p:tgtEl>
                                          <p:spTgt spid="125958"/>
                                        </p:tgtEl>
                                        <p:attrNameLst>
                                          <p:attrName>fill.on</p:attrName>
                                        </p:attrNameLst>
                                      </p:cBhvr>
                                      <p:to>
                                        <p:strVal val="true"/>
                                      </p:to>
                                    </p:set>
                                  </p:childTnLst>
                                  <p:subTnLst>
                                    <p:audio>
                                      <p:cMediaNode>
                                        <p:cTn display="0" masterRel="sameClick">
                                          <p:stCondLst>
                                            <p:cond evt="begin" delay="0">
                                              <p:tn val="40"/>
                                            </p:cond>
                                          </p:stCondLst>
                                          <p:endCondLst>
                                            <p:cond evt="onStopAudio" delay="0">
                                              <p:tgtEl>
                                                <p:sldTgt/>
                                              </p:tgtEl>
                                            </p:cond>
                                          </p:endCondLst>
                                        </p:cTn>
                                        <p:tgtEl>
                                          <p:sndTgt r:embed="rId2" name="hammer.wav"/>
                                        </p:tgtEl>
                                      </p:cMediaNode>
                                    </p:audio>
                                  </p:subTnLst>
                                </p:cTn>
                              </p:par>
                            </p:childTnLst>
                          </p:cTn>
                        </p:par>
                        <p:par>
                          <p:cTn id="44" fill="hold" nodeType="afterGroup">
                            <p:stCondLst>
                              <p:cond delay="800"/>
                            </p:stCondLst>
                            <p:childTnLst>
                              <p:par>
                                <p:cTn id="45" presetID="1" presetClass="emph" presetSubtype="2" accel="50000" decel="50000" autoRev="1" fill="hold" nodeType="afterEffect">
                                  <p:stCondLst>
                                    <p:cond delay="0"/>
                                  </p:stCondLst>
                                  <p:childTnLst>
                                    <p:animClr clrSpc="rgb" dir="cw">
                                      <p:cBhvr>
                                        <p:cTn id="46" dur="50" fill="hold"/>
                                        <p:tgtEl>
                                          <p:spTgt spid="125959"/>
                                        </p:tgtEl>
                                        <p:attrNameLst>
                                          <p:attrName>fillcolor</p:attrName>
                                        </p:attrNameLst>
                                      </p:cBhvr>
                                      <p:to>
                                        <a:srgbClr val="0000FF"/>
                                      </p:to>
                                    </p:animClr>
                                    <p:set>
                                      <p:cBhvr>
                                        <p:cTn id="47" dur="50" fill="hold"/>
                                        <p:tgtEl>
                                          <p:spTgt spid="125959"/>
                                        </p:tgtEl>
                                        <p:attrNameLst>
                                          <p:attrName>fill.type</p:attrName>
                                        </p:attrNameLst>
                                      </p:cBhvr>
                                      <p:to>
                                        <p:strVal val="solid"/>
                                      </p:to>
                                    </p:set>
                                    <p:set>
                                      <p:cBhvr>
                                        <p:cTn id="48" dur="50" fill="hold"/>
                                        <p:tgtEl>
                                          <p:spTgt spid="125959"/>
                                        </p:tgtEl>
                                        <p:attrNameLst>
                                          <p:attrName>fill.on</p:attrName>
                                        </p:attrNameLst>
                                      </p:cBhvr>
                                      <p:to>
                                        <p:strVal val="true"/>
                                      </p:to>
                                    </p:set>
                                  </p:childTnLst>
                                  <p:subTnLst>
                                    <p:audio>
                                      <p:cMediaNode>
                                        <p:cTn display="0" masterRel="sameClick">
                                          <p:stCondLst>
                                            <p:cond evt="begin" delay="0">
                                              <p:tn val="45"/>
                                            </p:cond>
                                          </p:stCondLst>
                                          <p:endCondLst>
                                            <p:cond evt="onStopAudio" delay="0">
                                              <p:tgtEl>
                                                <p:sldTgt/>
                                              </p:tgtEl>
                                            </p:cond>
                                          </p:endCondLst>
                                        </p:cTn>
                                        <p:tgtEl>
                                          <p:sndTgt r:embed="rId2" name="hammer.wav"/>
                                        </p:tgtEl>
                                      </p:cMediaNode>
                                    </p:audio>
                                  </p:subTnLst>
                                </p:cTn>
                              </p:par>
                            </p:childTnLst>
                          </p:cTn>
                        </p:par>
                        <p:par>
                          <p:cTn id="49" fill="hold" nodeType="afterGroup">
                            <p:stCondLst>
                              <p:cond delay="900"/>
                            </p:stCondLst>
                            <p:childTnLst>
                              <p:par>
                                <p:cTn id="50" presetID="1" presetClass="emph" presetSubtype="2" accel="50000" decel="50000" autoRev="1" fill="hold" nodeType="afterEffect">
                                  <p:stCondLst>
                                    <p:cond delay="0"/>
                                  </p:stCondLst>
                                  <p:childTnLst>
                                    <p:animClr clrSpc="rgb" dir="cw">
                                      <p:cBhvr>
                                        <p:cTn id="51" dur="50" fill="hold"/>
                                        <p:tgtEl>
                                          <p:spTgt spid="125959"/>
                                        </p:tgtEl>
                                        <p:attrNameLst>
                                          <p:attrName>fillcolor</p:attrName>
                                        </p:attrNameLst>
                                      </p:cBhvr>
                                      <p:to>
                                        <a:srgbClr val="0000FF"/>
                                      </p:to>
                                    </p:animClr>
                                    <p:set>
                                      <p:cBhvr>
                                        <p:cTn id="52" dur="50" fill="hold"/>
                                        <p:tgtEl>
                                          <p:spTgt spid="125959"/>
                                        </p:tgtEl>
                                        <p:attrNameLst>
                                          <p:attrName>fill.type</p:attrName>
                                        </p:attrNameLst>
                                      </p:cBhvr>
                                      <p:to>
                                        <p:strVal val="solid"/>
                                      </p:to>
                                    </p:set>
                                    <p:set>
                                      <p:cBhvr>
                                        <p:cTn id="53" dur="50" fill="hold"/>
                                        <p:tgtEl>
                                          <p:spTgt spid="125959"/>
                                        </p:tgtEl>
                                        <p:attrNameLst>
                                          <p:attrName>fill.on</p:attrName>
                                        </p:attrNameLst>
                                      </p:cBhvr>
                                      <p:to>
                                        <p:strVal val="true"/>
                                      </p:to>
                                    </p:set>
                                  </p:childTnLst>
                                  <p:subTnLst>
                                    <p:audio>
                                      <p:cMediaNode>
                                        <p:cTn display="0" masterRel="sameClick">
                                          <p:stCondLst>
                                            <p:cond evt="begin" delay="0">
                                              <p:tn val="50"/>
                                            </p:cond>
                                          </p:stCondLst>
                                          <p:endCondLst>
                                            <p:cond evt="onStopAudio" delay="0">
                                              <p:tgtEl>
                                                <p:sldTgt/>
                                              </p:tgtEl>
                                            </p:cond>
                                          </p:endCondLst>
                                        </p:cTn>
                                        <p:tgtEl>
                                          <p:sndTgt r:embed="rId2" name="hammer.wav"/>
                                        </p:tgtEl>
                                      </p:cMediaNode>
                                    </p:audio>
                                  </p:subTnLst>
                                </p:cTn>
                              </p:par>
                            </p:childTnLst>
                          </p:cTn>
                        </p:par>
                        <p:par>
                          <p:cTn id="54" fill="hold" nodeType="afterGroup">
                            <p:stCondLst>
                              <p:cond delay="1000"/>
                            </p:stCondLst>
                            <p:childTnLst>
                              <p:par>
                                <p:cTn id="55" presetID="1" presetClass="emph" presetSubtype="2" accel="50000" decel="50000" autoRev="1" fill="hold" nodeType="afterEffect">
                                  <p:stCondLst>
                                    <p:cond delay="0"/>
                                  </p:stCondLst>
                                  <p:childTnLst>
                                    <p:animClr clrSpc="rgb" dir="cw">
                                      <p:cBhvr>
                                        <p:cTn id="56" dur="50" fill="hold"/>
                                        <p:tgtEl>
                                          <p:spTgt spid="125960"/>
                                        </p:tgtEl>
                                        <p:attrNameLst>
                                          <p:attrName>fillcolor</p:attrName>
                                        </p:attrNameLst>
                                      </p:cBhvr>
                                      <p:to>
                                        <a:srgbClr val="0000FF"/>
                                      </p:to>
                                    </p:animClr>
                                    <p:set>
                                      <p:cBhvr>
                                        <p:cTn id="57" dur="50" fill="hold"/>
                                        <p:tgtEl>
                                          <p:spTgt spid="125960"/>
                                        </p:tgtEl>
                                        <p:attrNameLst>
                                          <p:attrName>fill.type</p:attrName>
                                        </p:attrNameLst>
                                      </p:cBhvr>
                                      <p:to>
                                        <p:strVal val="solid"/>
                                      </p:to>
                                    </p:set>
                                    <p:set>
                                      <p:cBhvr>
                                        <p:cTn id="58" dur="50" fill="hold"/>
                                        <p:tgtEl>
                                          <p:spTgt spid="125960"/>
                                        </p:tgtEl>
                                        <p:attrNameLst>
                                          <p:attrName>fill.on</p:attrName>
                                        </p:attrNameLst>
                                      </p:cBhvr>
                                      <p:to>
                                        <p:strVal val="true"/>
                                      </p:to>
                                    </p:set>
                                  </p:childTnLst>
                                  <p:subTnLst>
                                    <p:audio>
                                      <p:cMediaNode>
                                        <p:cTn display="0" masterRel="sameClick">
                                          <p:stCondLst>
                                            <p:cond evt="begin" delay="0">
                                              <p:tn val="55"/>
                                            </p:cond>
                                          </p:stCondLst>
                                          <p:endCondLst>
                                            <p:cond evt="onStopAudio" delay="0">
                                              <p:tgtEl>
                                                <p:sldTgt/>
                                              </p:tgtEl>
                                            </p:cond>
                                          </p:endCondLst>
                                        </p:cTn>
                                        <p:tgtEl>
                                          <p:sndTgt r:embed="rId2" name="hammer.wav"/>
                                        </p:tgtEl>
                                      </p:cMediaNode>
                                    </p:audio>
                                  </p:subTnLst>
                                </p:cTn>
                              </p:par>
                            </p:childTnLst>
                          </p:cTn>
                        </p:par>
                        <p:par>
                          <p:cTn id="59" fill="hold" nodeType="afterGroup">
                            <p:stCondLst>
                              <p:cond delay="1100"/>
                            </p:stCondLst>
                            <p:childTnLst>
                              <p:par>
                                <p:cTn id="60" presetID="1" presetClass="emph" presetSubtype="2" accel="50000" decel="50000" autoRev="1" fill="hold" nodeType="afterEffect">
                                  <p:stCondLst>
                                    <p:cond delay="0"/>
                                  </p:stCondLst>
                                  <p:childTnLst>
                                    <p:animClr clrSpc="rgb" dir="cw">
                                      <p:cBhvr>
                                        <p:cTn id="61" dur="50" fill="hold"/>
                                        <p:tgtEl>
                                          <p:spTgt spid="125960"/>
                                        </p:tgtEl>
                                        <p:attrNameLst>
                                          <p:attrName>fillcolor</p:attrName>
                                        </p:attrNameLst>
                                      </p:cBhvr>
                                      <p:to>
                                        <a:srgbClr val="0000FF"/>
                                      </p:to>
                                    </p:animClr>
                                    <p:set>
                                      <p:cBhvr>
                                        <p:cTn id="62" dur="50" fill="hold"/>
                                        <p:tgtEl>
                                          <p:spTgt spid="125960"/>
                                        </p:tgtEl>
                                        <p:attrNameLst>
                                          <p:attrName>fill.type</p:attrName>
                                        </p:attrNameLst>
                                      </p:cBhvr>
                                      <p:to>
                                        <p:strVal val="solid"/>
                                      </p:to>
                                    </p:set>
                                    <p:set>
                                      <p:cBhvr>
                                        <p:cTn id="63" dur="50" fill="hold"/>
                                        <p:tgtEl>
                                          <p:spTgt spid="125960"/>
                                        </p:tgtEl>
                                        <p:attrNameLst>
                                          <p:attrName>fill.on</p:attrName>
                                        </p:attrNameLst>
                                      </p:cBhvr>
                                      <p:to>
                                        <p:strVal val="true"/>
                                      </p:to>
                                    </p:set>
                                  </p:childTnLst>
                                  <p:subTnLst>
                                    <p:audio>
                                      <p:cMediaNode>
                                        <p:cTn display="0" masterRel="sameClick">
                                          <p:stCondLst>
                                            <p:cond evt="begin" delay="0">
                                              <p:tn val="60"/>
                                            </p:cond>
                                          </p:stCondLst>
                                          <p:endCondLst>
                                            <p:cond evt="onStopAudio" delay="0">
                                              <p:tgtEl>
                                                <p:sldTgt/>
                                              </p:tgtEl>
                                            </p:cond>
                                          </p:endCondLst>
                                        </p:cTn>
                                        <p:tgtEl>
                                          <p:sndTgt r:embed="rId2" name="hammer.wav"/>
                                        </p:tgtEl>
                                      </p:cMediaNode>
                                    </p:audio>
                                  </p:subTnLst>
                                </p:cTn>
                              </p:par>
                            </p:childTnLst>
                          </p:cTn>
                        </p:par>
                        <p:par>
                          <p:cTn id="64" fill="hold" nodeType="afterGroup">
                            <p:stCondLst>
                              <p:cond delay="1200"/>
                            </p:stCondLst>
                            <p:childTnLst>
                              <p:par>
                                <p:cTn id="65" presetID="1" presetClass="emph" presetSubtype="2" accel="50000" decel="50000" autoRev="1" fill="hold" nodeType="afterEffect">
                                  <p:stCondLst>
                                    <p:cond delay="0"/>
                                  </p:stCondLst>
                                  <p:childTnLst>
                                    <p:animClr clrSpc="rgb" dir="cw">
                                      <p:cBhvr>
                                        <p:cTn id="66" dur="50" fill="hold"/>
                                        <p:tgtEl>
                                          <p:spTgt spid="125961"/>
                                        </p:tgtEl>
                                        <p:attrNameLst>
                                          <p:attrName>fillcolor</p:attrName>
                                        </p:attrNameLst>
                                      </p:cBhvr>
                                      <p:to>
                                        <a:srgbClr val="0000FF"/>
                                      </p:to>
                                    </p:animClr>
                                    <p:set>
                                      <p:cBhvr>
                                        <p:cTn id="67" dur="50" fill="hold"/>
                                        <p:tgtEl>
                                          <p:spTgt spid="125961"/>
                                        </p:tgtEl>
                                        <p:attrNameLst>
                                          <p:attrName>fill.type</p:attrName>
                                        </p:attrNameLst>
                                      </p:cBhvr>
                                      <p:to>
                                        <p:strVal val="solid"/>
                                      </p:to>
                                    </p:set>
                                    <p:set>
                                      <p:cBhvr>
                                        <p:cTn id="68" dur="50" fill="hold"/>
                                        <p:tgtEl>
                                          <p:spTgt spid="125961"/>
                                        </p:tgtEl>
                                        <p:attrNameLst>
                                          <p:attrName>fill.on</p:attrName>
                                        </p:attrNameLst>
                                      </p:cBhvr>
                                      <p:to>
                                        <p:strVal val="true"/>
                                      </p:to>
                                    </p:set>
                                  </p:childTnLst>
                                  <p:subTnLst>
                                    <p:audio>
                                      <p:cMediaNode>
                                        <p:cTn display="0" masterRel="sameClick">
                                          <p:stCondLst>
                                            <p:cond evt="begin" delay="0">
                                              <p:tn val="65"/>
                                            </p:cond>
                                          </p:stCondLst>
                                          <p:endCondLst>
                                            <p:cond evt="onStopAudio" delay="0">
                                              <p:tgtEl>
                                                <p:sldTgt/>
                                              </p:tgtEl>
                                            </p:cond>
                                          </p:endCondLst>
                                        </p:cTn>
                                        <p:tgtEl>
                                          <p:sndTgt r:embed="rId2" name="hammer.wav"/>
                                        </p:tgtEl>
                                      </p:cMediaNode>
                                    </p:audio>
                                  </p:subTnLst>
                                </p:cTn>
                              </p:par>
                            </p:childTnLst>
                          </p:cTn>
                        </p:par>
                        <p:par>
                          <p:cTn id="69" fill="hold" nodeType="afterGroup">
                            <p:stCondLst>
                              <p:cond delay="1300"/>
                            </p:stCondLst>
                            <p:childTnLst>
                              <p:par>
                                <p:cTn id="70" presetID="1" presetClass="emph" presetSubtype="2" accel="50000" decel="50000" autoRev="1" fill="hold" nodeType="afterEffect">
                                  <p:stCondLst>
                                    <p:cond delay="0"/>
                                  </p:stCondLst>
                                  <p:childTnLst>
                                    <p:animClr clrSpc="rgb" dir="cw">
                                      <p:cBhvr>
                                        <p:cTn id="71" dur="50" fill="hold"/>
                                        <p:tgtEl>
                                          <p:spTgt spid="125961"/>
                                        </p:tgtEl>
                                        <p:attrNameLst>
                                          <p:attrName>fillcolor</p:attrName>
                                        </p:attrNameLst>
                                      </p:cBhvr>
                                      <p:to>
                                        <a:srgbClr val="0000FF"/>
                                      </p:to>
                                    </p:animClr>
                                    <p:set>
                                      <p:cBhvr>
                                        <p:cTn id="72" dur="50" fill="hold"/>
                                        <p:tgtEl>
                                          <p:spTgt spid="125961"/>
                                        </p:tgtEl>
                                        <p:attrNameLst>
                                          <p:attrName>fill.type</p:attrName>
                                        </p:attrNameLst>
                                      </p:cBhvr>
                                      <p:to>
                                        <p:strVal val="solid"/>
                                      </p:to>
                                    </p:set>
                                    <p:set>
                                      <p:cBhvr>
                                        <p:cTn id="73" dur="50" fill="hold"/>
                                        <p:tgtEl>
                                          <p:spTgt spid="125961"/>
                                        </p:tgtEl>
                                        <p:attrNameLst>
                                          <p:attrName>fill.on</p:attrName>
                                        </p:attrNameLst>
                                      </p:cBhvr>
                                      <p:to>
                                        <p:strVal val="true"/>
                                      </p:to>
                                    </p:set>
                                  </p:childTnLst>
                                  <p:subTnLst>
                                    <p:audio>
                                      <p:cMediaNode>
                                        <p:cTn display="0" masterRel="sameClick">
                                          <p:stCondLst>
                                            <p:cond evt="begin" delay="0">
                                              <p:tn val="70"/>
                                            </p:cond>
                                          </p:stCondLst>
                                          <p:endCondLst>
                                            <p:cond evt="onStopAudio" delay="0">
                                              <p:tgtEl>
                                                <p:sldTgt/>
                                              </p:tgtEl>
                                            </p:cond>
                                          </p:endCondLst>
                                        </p:cTn>
                                        <p:tgtEl>
                                          <p:sndTgt r:embed="rId2" name="hammer.wav"/>
                                        </p:tgtEl>
                                      </p:cMediaNode>
                                    </p:audio>
                                  </p:subTnLst>
                                </p:cTn>
                              </p:par>
                            </p:childTnLst>
                          </p:cTn>
                        </p:par>
                        <p:par>
                          <p:cTn id="74" fill="hold" nodeType="afterGroup">
                            <p:stCondLst>
                              <p:cond delay="1400"/>
                            </p:stCondLst>
                            <p:childTnLst>
                              <p:par>
                                <p:cTn id="75" presetID="1" presetClass="emph" presetSubtype="2" accel="50000" decel="50000" autoRev="1" fill="hold" nodeType="afterEffect">
                                  <p:stCondLst>
                                    <p:cond delay="0"/>
                                  </p:stCondLst>
                                  <p:childTnLst>
                                    <p:animClr clrSpc="rgb" dir="cw">
                                      <p:cBhvr>
                                        <p:cTn id="76" dur="50" fill="hold"/>
                                        <p:tgtEl>
                                          <p:spTgt spid="125962"/>
                                        </p:tgtEl>
                                        <p:attrNameLst>
                                          <p:attrName>fillcolor</p:attrName>
                                        </p:attrNameLst>
                                      </p:cBhvr>
                                      <p:to>
                                        <a:srgbClr val="0000FF"/>
                                      </p:to>
                                    </p:animClr>
                                    <p:set>
                                      <p:cBhvr>
                                        <p:cTn id="77" dur="50" fill="hold"/>
                                        <p:tgtEl>
                                          <p:spTgt spid="125962"/>
                                        </p:tgtEl>
                                        <p:attrNameLst>
                                          <p:attrName>fill.type</p:attrName>
                                        </p:attrNameLst>
                                      </p:cBhvr>
                                      <p:to>
                                        <p:strVal val="solid"/>
                                      </p:to>
                                    </p:set>
                                    <p:set>
                                      <p:cBhvr>
                                        <p:cTn id="78" dur="50" fill="hold"/>
                                        <p:tgtEl>
                                          <p:spTgt spid="125962"/>
                                        </p:tgtEl>
                                        <p:attrNameLst>
                                          <p:attrName>fill.on</p:attrName>
                                        </p:attrNameLst>
                                      </p:cBhvr>
                                      <p:to>
                                        <p:strVal val="true"/>
                                      </p:to>
                                    </p:set>
                                  </p:childTnLst>
                                  <p:subTnLst>
                                    <p:audio>
                                      <p:cMediaNode>
                                        <p:cTn display="0" masterRel="sameClick">
                                          <p:stCondLst>
                                            <p:cond evt="begin" delay="0">
                                              <p:tn val="75"/>
                                            </p:cond>
                                          </p:stCondLst>
                                          <p:endCondLst>
                                            <p:cond evt="onStopAudio" delay="0">
                                              <p:tgtEl>
                                                <p:sldTgt/>
                                              </p:tgtEl>
                                            </p:cond>
                                          </p:endCondLst>
                                        </p:cTn>
                                        <p:tgtEl>
                                          <p:sndTgt r:embed="rId2" name="hammer.wav"/>
                                        </p:tgtEl>
                                      </p:cMediaNode>
                                    </p:audio>
                                  </p:subTnLst>
                                </p:cTn>
                              </p:par>
                            </p:childTnLst>
                          </p:cTn>
                        </p:par>
                        <p:par>
                          <p:cTn id="79" fill="hold" nodeType="afterGroup">
                            <p:stCondLst>
                              <p:cond delay="1500"/>
                            </p:stCondLst>
                            <p:childTnLst>
                              <p:par>
                                <p:cTn id="80" presetID="1" presetClass="emph" presetSubtype="2" accel="50000" decel="50000" autoRev="1" fill="hold" nodeType="afterEffect">
                                  <p:stCondLst>
                                    <p:cond delay="0"/>
                                  </p:stCondLst>
                                  <p:childTnLst>
                                    <p:animClr clrSpc="rgb" dir="cw">
                                      <p:cBhvr>
                                        <p:cTn id="81" dur="50" fill="hold"/>
                                        <p:tgtEl>
                                          <p:spTgt spid="125962"/>
                                        </p:tgtEl>
                                        <p:attrNameLst>
                                          <p:attrName>fillcolor</p:attrName>
                                        </p:attrNameLst>
                                      </p:cBhvr>
                                      <p:to>
                                        <a:srgbClr val="0000FF"/>
                                      </p:to>
                                    </p:animClr>
                                    <p:set>
                                      <p:cBhvr>
                                        <p:cTn id="82" dur="50" fill="hold"/>
                                        <p:tgtEl>
                                          <p:spTgt spid="125962"/>
                                        </p:tgtEl>
                                        <p:attrNameLst>
                                          <p:attrName>fill.type</p:attrName>
                                        </p:attrNameLst>
                                      </p:cBhvr>
                                      <p:to>
                                        <p:strVal val="solid"/>
                                      </p:to>
                                    </p:set>
                                    <p:set>
                                      <p:cBhvr>
                                        <p:cTn id="83" dur="50" fill="hold"/>
                                        <p:tgtEl>
                                          <p:spTgt spid="125962"/>
                                        </p:tgtEl>
                                        <p:attrNameLst>
                                          <p:attrName>fill.on</p:attrName>
                                        </p:attrNameLst>
                                      </p:cBhvr>
                                      <p:to>
                                        <p:strVal val="true"/>
                                      </p:to>
                                    </p:set>
                                  </p:childTnLst>
                                  <p:subTnLst>
                                    <p:audio>
                                      <p:cMediaNode>
                                        <p:cTn display="0" masterRel="sameClick">
                                          <p:stCondLst>
                                            <p:cond evt="begin" delay="0">
                                              <p:tn val="80"/>
                                            </p:cond>
                                          </p:stCondLst>
                                          <p:endCondLst>
                                            <p:cond evt="onStopAudio" delay="0">
                                              <p:tgtEl>
                                                <p:sldTgt/>
                                              </p:tgtEl>
                                            </p:cond>
                                          </p:endCondLst>
                                        </p:cTn>
                                        <p:tgtEl>
                                          <p:sndTgt r:embed="rId2" name="hammer.wav"/>
                                        </p:tgtEl>
                                      </p:cMediaNode>
                                    </p:audio>
                                  </p:subTnLst>
                                </p:cTn>
                              </p:par>
                            </p:childTnLst>
                          </p:cTn>
                        </p:par>
                        <p:par>
                          <p:cTn id="84" fill="hold" nodeType="afterGroup">
                            <p:stCondLst>
                              <p:cond delay="1600"/>
                            </p:stCondLst>
                            <p:childTnLst>
                              <p:par>
                                <p:cTn id="85" presetID="1" presetClass="emph" presetSubtype="2" accel="50000" decel="50000" autoRev="1" fill="hold" nodeType="afterEffect">
                                  <p:stCondLst>
                                    <p:cond delay="0"/>
                                  </p:stCondLst>
                                  <p:childTnLst>
                                    <p:animClr clrSpc="rgb" dir="cw">
                                      <p:cBhvr>
                                        <p:cTn id="86" dur="50" fill="hold"/>
                                        <p:tgtEl>
                                          <p:spTgt spid="125963"/>
                                        </p:tgtEl>
                                        <p:attrNameLst>
                                          <p:attrName>fillcolor</p:attrName>
                                        </p:attrNameLst>
                                      </p:cBhvr>
                                      <p:to>
                                        <a:srgbClr val="0000FF"/>
                                      </p:to>
                                    </p:animClr>
                                    <p:set>
                                      <p:cBhvr>
                                        <p:cTn id="87" dur="50" fill="hold"/>
                                        <p:tgtEl>
                                          <p:spTgt spid="125963"/>
                                        </p:tgtEl>
                                        <p:attrNameLst>
                                          <p:attrName>fill.type</p:attrName>
                                        </p:attrNameLst>
                                      </p:cBhvr>
                                      <p:to>
                                        <p:strVal val="solid"/>
                                      </p:to>
                                    </p:set>
                                    <p:set>
                                      <p:cBhvr>
                                        <p:cTn id="88" dur="50" fill="hold"/>
                                        <p:tgtEl>
                                          <p:spTgt spid="125963"/>
                                        </p:tgtEl>
                                        <p:attrNameLst>
                                          <p:attrName>fill.on</p:attrName>
                                        </p:attrNameLst>
                                      </p:cBhvr>
                                      <p:to>
                                        <p:strVal val="true"/>
                                      </p:to>
                                    </p:set>
                                  </p:childTnLst>
                                  <p:subTnLst>
                                    <p:audio>
                                      <p:cMediaNode>
                                        <p:cTn display="0" masterRel="sameClick">
                                          <p:stCondLst>
                                            <p:cond evt="begin" delay="0">
                                              <p:tn val="85"/>
                                            </p:cond>
                                          </p:stCondLst>
                                          <p:endCondLst>
                                            <p:cond evt="onStopAudio" delay="0">
                                              <p:tgtEl>
                                                <p:sldTgt/>
                                              </p:tgtEl>
                                            </p:cond>
                                          </p:endCondLst>
                                        </p:cTn>
                                        <p:tgtEl>
                                          <p:sndTgt r:embed="rId2" name="hammer.wav"/>
                                        </p:tgtEl>
                                      </p:cMediaNode>
                                    </p:audio>
                                  </p:subTnLst>
                                </p:cTn>
                              </p:par>
                            </p:childTnLst>
                          </p:cTn>
                        </p:par>
                        <p:par>
                          <p:cTn id="89" fill="hold" nodeType="afterGroup">
                            <p:stCondLst>
                              <p:cond delay="1700"/>
                            </p:stCondLst>
                            <p:childTnLst>
                              <p:par>
                                <p:cTn id="90" presetID="1" presetClass="emph" presetSubtype="2" accel="50000" decel="50000" autoRev="1" fill="hold" nodeType="afterEffect">
                                  <p:stCondLst>
                                    <p:cond delay="0"/>
                                  </p:stCondLst>
                                  <p:childTnLst>
                                    <p:animClr clrSpc="rgb" dir="cw">
                                      <p:cBhvr>
                                        <p:cTn id="91" dur="50" fill="hold"/>
                                        <p:tgtEl>
                                          <p:spTgt spid="125963"/>
                                        </p:tgtEl>
                                        <p:attrNameLst>
                                          <p:attrName>fillcolor</p:attrName>
                                        </p:attrNameLst>
                                      </p:cBhvr>
                                      <p:to>
                                        <a:srgbClr val="0000FF"/>
                                      </p:to>
                                    </p:animClr>
                                    <p:set>
                                      <p:cBhvr>
                                        <p:cTn id="92" dur="50" fill="hold"/>
                                        <p:tgtEl>
                                          <p:spTgt spid="125963"/>
                                        </p:tgtEl>
                                        <p:attrNameLst>
                                          <p:attrName>fill.type</p:attrName>
                                        </p:attrNameLst>
                                      </p:cBhvr>
                                      <p:to>
                                        <p:strVal val="solid"/>
                                      </p:to>
                                    </p:set>
                                    <p:set>
                                      <p:cBhvr>
                                        <p:cTn id="93" dur="50" fill="hold"/>
                                        <p:tgtEl>
                                          <p:spTgt spid="125963"/>
                                        </p:tgtEl>
                                        <p:attrNameLst>
                                          <p:attrName>fill.on</p:attrName>
                                        </p:attrNameLst>
                                      </p:cBhvr>
                                      <p:to>
                                        <p:strVal val="true"/>
                                      </p:to>
                                    </p:set>
                                  </p:childTnLst>
                                  <p:subTnLst>
                                    <p:audio>
                                      <p:cMediaNode>
                                        <p:cTn display="0" masterRel="sameClick">
                                          <p:stCondLst>
                                            <p:cond evt="begin" delay="0">
                                              <p:tn val="90"/>
                                            </p:cond>
                                          </p:stCondLst>
                                          <p:endCondLst>
                                            <p:cond evt="onStopAudio" delay="0">
                                              <p:tgtEl>
                                                <p:sldTgt/>
                                              </p:tgtEl>
                                            </p:cond>
                                          </p:endCondLst>
                                        </p:cTn>
                                        <p:tgtEl>
                                          <p:sndTgt r:embed="rId2" name="hammer.wav"/>
                                        </p:tgtEl>
                                      </p:cMediaNode>
                                    </p:audio>
                                  </p:subTnLst>
                                </p:cTn>
                              </p:par>
                            </p:childTnLst>
                          </p:cTn>
                        </p:par>
                        <p:par>
                          <p:cTn id="94" fill="hold" nodeType="afterGroup">
                            <p:stCondLst>
                              <p:cond delay="1800"/>
                            </p:stCondLst>
                            <p:childTnLst>
                              <p:par>
                                <p:cTn id="95" presetID="1" presetClass="emph" presetSubtype="2" accel="50000" decel="50000" autoRev="1" fill="hold" nodeType="afterEffect">
                                  <p:stCondLst>
                                    <p:cond delay="0"/>
                                  </p:stCondLst>
                                  <p:childTnLst>
                                    <p:animClr clrSpc="rgb" dir="cw">
                                      <p:cBhvr>
                                        <p:cTn id="96" dur="50" fill="hold"/>
                                        <p:tgtEl>
                                          <p:spTgt spid="125964"/>
                                        </p:tgtEl>
                                        <p:attrNameLst>
                                          <p:attrName>fillcolor</p:attrName>
                                        </p:attrNameLst>
                                      </p:cBhvr>
                                      <p:to>
                                        <a:srgbClr val="0000FF"/>
                                      </p:to>
                                    </p:animClr>
                                    <p:set>
                                      <p:cBhvr>
                                        <p:cTn id="97" dur="50" fill="hold"/>
                                        <p:tgtEl>
                                          <p:spTgt spid="125964"/>
                                        </p:tgtEl>
                                        <p:attrNameLst>
                                          <p:attrName>fill.type</p:attrName>
                                        </p:attrNameLst>
                                      </p:cBhvr>
                                      <p:to>
                                        <p:strVal val="solid"/>
                                      </p:to>
                                    </p:set>
                                    <p:set>
                                      <p:cBhvr>
                                        <p:cTn id="98" dur="50" fill="hold"/>
                                        <p:tgtEl>
                                          <p:spTgt spid="125964"/>
                                        </p:tgtEl>
                                        <p:attrNameLst>
                                          <p:attrName>fill.on</p:attrName>
                                        </p:attrNameLst>
                                      </p:cBhvr>
                                      <p:to>
                                        <p:strVal val="true"/>
                                      </p:to>
                                    </p:set>
                                  </p:childTnLst>
                                  <p:subTnLst>
                                    <p:audio>
                                      <p:cMediaNode>
                                        <p:cTn display="0" masterRel="sameClick">
                                          <p:stCondLst>
                                            <p:cond evt="begin" delay="0">
                                              <p:tn val="95"/>
                                            </p:cond>
                                          </p:stCondLst>
                                          <p:endCondLst>
                                            <p:cond evt="onStopAudio" delay="0">
                                              <p:tgtEl>
                                                <p:sldTgt/>
                                              </p:tgtEl>
                                            </p:cond>
                                          </p:endCondLst>
                                        </p:cTn>
                                        <p:tgtEl>
                                          <p:sndTgt r:embed="rId2" name="hammer.wav"/>
                                        </p:tgtEl>
                                      </p:cMediaNode>
                                    </p:audio>
                                  </p:subTnLst>
                                </p:cTn>
                              </p:par>
                            </p:childTnLst>
                          </p:cTn>
                        </p:par>
                        <p:par>
                          <p:cTn id="99" fill="hold" nodeType="afterGroup">
                            <p:stCondLst>
                              <p:cond delay="1900"/>
                            </p:stCondLst>
                            <p:childTnLst>
                              <p:par>
                                <p:cTn id="100" presetID="1" presetClass="emph" presetSubtype="2" accel="50000" decel="50000" autoRev="1" fill="hold" nodeType="afterEffect">
                                  <p:stCondLst>
                                    <p:cond delay="0"/>
                                  </p:stCondLst>
                                  <p:childTnLst>
                                    <p:animClr clrSpc="rgb" dir="cw">
                                      <p:cBhvr>
                                        <p:cTn id="101" dur="50" fill="hold"/>
                                        <p:tgtEl>
                                          <p:spTgt spid="125964"/>
                                        </p:tgtEl>
                                        <p:attrNameLst>
                                          <p:attrName>fillcolor</p:attrName>
                                        </p:attrNameLst>
                                      </p:cBhvr>
                                      <p:to>
                                        <a:srgbClr val="0000FF"/>
                                      </p:to>
                                    </p:animClr>
                                    <p:set>
                                      <p:cBhvr>
                                        <p:cTn id="102" dur="50" fill="hold"/>
                                        <p:tgtEl>
                                          <p:spTgt spid="125964"/>
                                        </p:tgtEl>
                                        <p:attrNameLst>
                                          <p:attrName>fill.type</p:attrName>
                                        </p:attrNameLst>
                                      </p:cBhvr>
                                      <p:to>
                                        <p:strVal val="solid"/>
                                      </p:to>
                                    </p:set>
                                    <p:set>
                                      <p:cBhvr>
                                        <p:cTn id="103" dur="50" fill="hold"/>
                                        <p:tgtEl>
                                          <p:spTgt spid="125964"/>
                                        </p:tgtEl>
                                        <p:attrNameLst>
                                          <p:attrName>fill.on</p:attrName>
                                        </p:attrNameLst>
                                      </p:cBhvr>
                                      <p:to>
                                        <p:strVal val="true"/>
                                      </p:to>
                                    </p:set>
                                  </p:childTnLst>
                                  <p:subTnLst>
                                    <p:audio>
                                      <p:cMediaNode>
                                        <p:cTn display="0" masterRel="sameClick">
                                          <p:stCondLst>
                                            <p:cond evt="begin" delay="0">
                                              <p:tn val="100"/>
                                            </p:cond>
                                          </p:stCondLst>
                                          <p:endCondLst>
                                            <p:cond evt="onStopAudio" delay="0">
                                              <p:tgtEl>
                                                <p:sldTgt/>
                                              </p:tgtEl>
                                            </p:cond>
                                          </p:endCondLst>
                                        </p:cTn>
                                        <p:tgtEl>
                                          <p:sndTgt r:embed="rId2" name="hammer.wav"/>
                                        </p:tgtEl>
                                      </p:cMediaNode>
                                    </p:audio>
                                  </p:subTnLst>
                                </p:cTn>
                              </p:par>
                            </p:childTnLst>
                          </p:cTn>
                        </p:par>
                        <p:par>
                          <p:cTn id="104" fill="hold" nodeType="afterGroup">
                            <p:stCondLst>
                              <p:cond delay="2000"/>
                            </p:stCondLst>
                            <p:childTnLst>
                              <p:par>
                                <p:cTn id="105" presetID="1" presetClass="entr" presetSubtype="0" fill="hold" grpId="0" nodeType="afterEffect">
                                  <p:stCondLst>
                                    <p:cond delay="0"/>
                                  </p:stCondLst>
                                  <p:childTnLst>
                                    <p:set>
                                      <p:cBhvr>
                                        <p:cTn id="106" dur="1" fill="hold">
                                          <p:stCondLst>
                                            <p:cond delay="0"/>
                                          </p:stCondLst>
                                        </p:cTn>
                                        <p:tgtEl>
                                          <p:spTgt spid="125965"/>
                                        </p:tgtEl>
                                        <p:attrNameLst>
                                          <p:attrName>style.visibility</p:attrName>
                                        </p:attrNameLst>
                                      </p:cBhvr>
                                      <p:to>
                                        <p:strVal val="visible"/>
                                      </p:to>
                                    </p:set>
                                  </p:childTnLst>
                                  <p:subTnLst>
                                    <p:audio>
                                      <p:cMediaNode>
                                        <p:cTn display="0" masterRel="sameClick">
                                          <p:stCondLst>
                                            <p:cond evt="begin" delay="0">
                                              <p:tn val="105"/>
                                            </p:cond>
                                          </p:stCondLst>
                                          <p:endCondLst>
                                            <p:cond evt="onStopAudio" delay="0">
                                              <p:tgtEl>
                                                <p:sldTgt/>
                                              </p:tgtEl>
                                            </p:cond>
                                          </p:endCondLst>
                                        </p:cTn>
                                        <p:tgtEl>
                                          <p:sndTgt r:embed="rId3" name="explode.wav"/>
                                        </p:tgtEl>
                                      </p:cMediaNode>
                                    </p:audio>
                                  </p:subTnLst>
                                </p:cTn>
                              </p:par>
                            </p:childTnLst>
                          </p:cTn>
                        </p:par>
                      </p:childTnLst>
                    </p:cTn>
                  </p:par>
                  <p:par>
                    <p:cTn id="107" fill="hold" nodeType="clickPar">
                      <p:stCondLst>
                        <p:cond delay="indefinite"/>
                      </p:stCondLst>
                      <p:childTnLst>
                        <p:par>
                          <p:cTn id="108" fill="hold" nodeType="withGroup">
                            <p:stCondLst>
                              <p:cond delay="0"/>
                            </p:stCondLst>
                            <p:childTnLst>
                              <p:par>
                                <p:cTn id="109" presetID="10" presetClass="entr" presetSubtype="0" fill="hold" grpId="0" nodeType="clickEffect">
                                  <p:stCondLst>
                                    <p:cond delay="0"/>
                                  </p:stCondLst>
                                  <p:childTnLst>
                                    <p:set>
                                      <p:cBhvr>
                                        <p:cTn id="110" dur="1" fill="hold">
                                          <p:stCondLst>
                                            <p:cond delay="0"/>
                                          </p:stCondLst>
                                        </p:cTn>
                                        <p:tgtEl>
                                          <p:spTgt spid="11278"/>
                                        </p:tgtEl>
                                        <p:attrNameLst>
                                          <p:attrName>style.visibility</p:attrName>
                                        </p:attrNameLst>
                                      </p:cBhvr>
                                      <p:to>
                                        <p:strVal val="visible"/>
                                      </p:to>
                                    </p:set>
                                    <p:animEffect transition="in" filter="fade">
                                      <p:cBhvr>
                                        <p:cTn id="111" dur="500"/>
                                        <p:tgtEl>
                                          <p:spTgt spid="112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65" grpId="0" animBg="1"/>
      <p:bldP spid="1127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Oval 125953" descr="3HAND"/>
          <p:cNvSpPr>
            <a:spLocks noChangeArrowheads="1"/>
          </p:cNvSpPr>
          <p:nvPr/>
        </p:nvSpPr>
        <p:spPr bwMode="auto">
          <a:xfrm>
            <a:off x="5400115" y="2794000"/>
            <a:ext cx="5018630" cy="3759200"/>
          </a:xfrm>
          <a:prstGeom prst="ellipse">
            <a:avLst/>
          </a:prstGeom>
          <a:blipFill dpi="0" rotWithShape="1">
            <a:blip r:embed="rId4"/>
            <a:srcRect/>
            <a:stretch>
              <a:fillRect/>
            </a:stretch>
          </a:blipFill>
          <a:ln w="9525">
            <a:solidFill>
              <a:schemeClr val="tx1"/>
            </a:solidFill>
            <a:round/>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endParaRPr lang="vi-VN" altLang="en-US" sz="6400">
              <a:latin typeface="Arial" pitchFamily="34" charset="0"/>
            </a:endParaRPr>
          </a:p>
        </p:txBody>
      </p:sp>
      <p:sp>
        <p:nvSpPr>
          <p:cNvPr id="125955" name="16-Point Star 125954"/>
          <p:cNvSpPr>
            <a:spLocks noChangeArrowheads="1"/>
          </p:cNvSpPr>
          <p:nvPr/>
        </p:nvSpPr>
        <p:spPr bwMode="auto">
          <a:xfrm>
            <a:off x="6917571" y="1367368"/>
            <a:ext cx="2116529"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dirty="0" smtClean="0">
                <a:solidFill>
                  <a:srgbClr val="FFFF00"/>
                </a:solidFill>
                <a:latin typeface="Arial" pitchFamily="34" charset="0"/>
              </a:rPr>
              <a:t>0 </a:t>
            </a:r>
            <a:endParaRPr lang="en-US" altLang="en-US" sz="3800" b="1" dirty="0">
              <a:solidFill>
                <a:srgbClr val="FFFF00"/>
              </a:solidFill>
              <a:latin typeface="Arial" pitchFamily="34" charset="0"/>
            </a:endParaRPr>
          </a:p>
        </p:txBody>
      </p:sp>
      <p:sp>
        <p:nvSpPr>
          <p:cNvPr id="125956" name="16-Point Star 125955"/>
          <p:cNvSpPr>
            <a:spLocks noChangeArrowheads="1"/>
          </p:cNvSpPr>
          <p:nvPr/>
        </p:nvSpPr>
        <p:spPr bwMode="auto">
          <a:xfrm>
            <a:off x="9333636" y="17272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dirty="0">
                <a:solidFill>
                  <a:srgbClr val="FFFF00"/>
                </a:solidFill>
                <a:latin typeface="Arial" pitchFamily="34" charset="0"/>
              </a:rPr>
              <a:t>1</a:t>
            </a:r>
          </a:p>
        </p:txBody>
      </p:sp>
      <p:sp>
        <p:nvSpPr>
          <p:cNvPr id="125957" name="16-Point Star 125956"/>
          <p:cNvSpPr>
            <a:spLocks noChangeArrowheads="1"/>
          </p:cNvSpPr>
          <p:nvPr/>
        </p:nvSpPr>
        <p:spPr bwMode="auto">
          <a:xfrm>
            <a:off x="10554384" y="3071285"/>
            <a:ext cx="2252166" cy="1602316"/>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2</a:t>
            </a:r>
          </a:p>
        </p:txBody>
      </p:sp>
      <p:sp>
        <p:nvSpPr>
          <p:cNvPr id="125958" name="16-Point Star 125957"/>
          <p:cNvSpPr>
            <a:spLocks noChangeArrowheads="1"/>
          </p:cNvSpPr>
          <p:nvPr/>
        </p:nvSpPr>
        <p:spPr bwMode="auto">
          <a:xfrm>
            <a:off x="10554384" y="4673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3 </a:t>
            </a:r>
          </a:p>
        </p:txBody>
      </p:sp>
      <p:sp>
        <p:nvSpPr>
          <p:cNvPr id="125959" name="16-Point Star 125958"/>
          <p:cNvSpPr>
            <a:spLocks noChangeArrowheads="1"/>
          </p:cNvSpPr>
          <p:nvPr/>
        </p:nvSpPr>
        <p:spPr bwMode="auto">
          <a:xfrm>
            <a:off x="9333636" y="5994400"/>
            <a:ext cx="2116527" cy="15007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endParaRPr lang="en-US" altLang="en-US" sz="3800" b="1">
              <a:solidFill>
                <a:srgbClr val="FFFF00"/>
              </a:solidFill>
              <a:latin typeface="Arial" pitchFamily="34" charset="0"/>
            </a:endParaRPr>
          </a:p>
          <a:p>
            <a:pPr algn="ctr" eaLnBrk="1" hangingPunct="1"/>
            <a:r>
              <a:rPr lang="en-US" altLang="en-US" sz="3800" b="1">
                <a:solidFill>
                  <a:srgbClr val="FFFF00"/>
                </a:solidFill>
                <a:latin typeface="Arial" pitchFamily="34" charset="0"/>
              </a:rPr>
              <a:t>4</a:t>
            </a:r>
          </a:p>
          <a:p>
            <a:pPr algn="ctr" eaLnBrk="1" hangingPunct="1"/>
            <a:endParaRPr lang="en-US" altLang="en-US" sz="3800" b="1">
              <a:solidFill>
                <a:srgbClr val="FFFF00"/>
              </a:solidFill>
              <a:latin typeface="Arial" pitchFamily="34" charset="0"/>
            </a:endParaRPr>
          </a:p>
        </p:txBody>
      </p:sp>
      <p:sp>
        <p:nvSpPr>
          <p:cNvPr id="125960" name="16-Point Star 125959"/>
          <p:cNvSpPr>
            <a:spLocks noChangeArrowheads="1"/>
          </p:cNvSpPr>
          <p:nvPr/>
        </p:nvSpPr>
        <p:spPr bwMode="auto">
          <a:xfrm>
            <a:off x="6917571" y="6502400"/>
            <a:ext cx="2116529" cy="1524000"/>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5</a:t>
            </a:r>
          </a:p>
        </p:txBody>
      </p:sp>
      <p:sp>
        <p:nvSpPr>
          <p:cNvPr id="125961" name="16-Point Star 125960"/>
          <p:cNvSpPr>
            <a:spLocks noChangeArrowheads="1"/>
          </p:cNvSpPr>
          <p:nvPr/>
        </p:nvSpPr>
        <p:spPr bwMode="auto">
          <a:xfrm>
            <a:off x="4721922" y="6197600"/>
            <a:ext cx="2116527" cy="1524000"/>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dirty="0">
                <a:solidFill>
                  <a:srgbClr val="FFFF00"/>
                </a:solidFill>
                <a:latin typeface="Arial" pitchFamily="34" charset="0"/>
              </a:rPr>
              <a:t>6 </a:t>
            </a:r>
          </a:p>
        </p:txBody>
      </p:sp>
      <p:sp>
        <p:nvSpPr>
          <p:cNvPr id="125962" name="16-Point Star 125961"/>
          <p:cNvSpPr>
            <a:spLocks noChangeArrowheads="1"/>
          </p:cNvSpPr>
          <p:nvPr/>
        </p:nvSpPr>
        <p:spPr bwMode="auto">
          <a:xfrm>
            <a:off x="3229897" y="4673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dirty="0">
                <a:solidFill>
                  <a:srgbClr val="FFFF00"/>
                </a:solidFill>
                <a:latin typeface="Arial" pitchFamily="34" charset="0"/>
              </a:rPr>
              <a:t>7 </a:t>
            </a:r>
          </a:p>
        </p:txBody>
      </p:sp>
      <p:sp>
        <p:nvSpPr>
          <p:cNvPr id="125963" name="16-Point Star 125962"/>
          <p:cNvSpPr>
            <a:spLocks noChangeArrowheads="1"/>
          </p:cNvSpPr>
          <p:nvPr/>
        </p:nvSpPr>
        <p:spPr bwMode="auto">
          <a:xfrm>
            <a:off x="3229897" y="3071285"/>
            <a:ext cx="2116527" cy="1602316"/>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8</a:t>
            </a:r>
          </a:p>
        </p:txBody>
      </p:sp>
      <p:sp>
        <p:nvSpPr>
          <p:cNvPr id="125964" name="16-Point Star 125963"/>
          <p:cNvSpPr>
            <a:spLocks noChangeArrowheads="1"/>
          </p:cNvSpPr>
          <p:nvPr/>
        </p:nvSpPr>
        <p:spPr bwMode="auto">
          <a:xfrm>
            <a:off x="4586284" y="1625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dirty="0">
                <a:solidFill>
                  <a:srgbClr val="FFFF00"/>
                </a:solidFill>
                <a:latin typeface="Arial" pitchFamily="34" charset="0"/>
              </a:rPr>
              <a:t>9</a:t>
            </a:r>
          </a:p>
        </p:txBody>
      </p:sp>
      <p:sp>
        <p:nvSpPr>
          <p:cNvPr id="125965" name="Explosion 1 125964"/>
          <p:cNvSpPr>
            <a:spLocks noChangeArrowheads="1"/>
          </p:cNvSpPr>
          <p:nvPr/>
        </p:nvSpPr>
        <p:spPr bwMode="auto">
          <a:xfrm>
            <a:off x="5018630" y="2540000"/>
            <a:ext cx="6239378" cy="4775200"/>
          </a:xfrm>
          <a:prstGeom prst="irregularSeal1">
            <a:avLst/>
          </a:prstGeom>
          <a:solidFill>
            <a:srgbClr val="0000FF"/>
          </a:solidFill>
          <a:ln w="952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11400" b="1">
                <a:solidFill>
                  <a:srgbClr val="FFFF00"/>
                </a:solidFill>
                <a:latin typeface="Arial" pitchFamily="34" charset="0"/>
              </a:rPr>
              <a:t>8</a:t>
            </a:r>
          </a:p>
        </p:txBody>
      </p:sp>
      <p:sp>
        <p:nvSpPr>
          <p:cNvPr id="12302" name="Rectangle 1"/>
          <p:cNvSpPr>
            <a:spLocks noChangeArrowheads="1"/>
          </p:cNvSpPr>
          <p:nvPr/>
        </p:nvSpPr>
        <p:spPr bwMode="auto">
          <a:xfrm>
            <a:off x="542555" y="239185"/>
            <a:ext cx="15327167" cy="823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45252" tIns="72626" rIns="145252" bIns="72626">
            <a:spAutoFit/>
          </a:bodyP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eaLnBrk="1" hangingPunct="1"/>
            <a:r>
              <a:rPr lang="en-US" altLang="en-US" sz="4400" b="1" dirty="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Bài</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Rừng</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gỗ</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quý</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đoạn</a:t>
            </a:r>
            <a:r>
              <a:rPr lang="en-US" altLang="en-US" sz="4400" b="1" dirty="0" smtClean="0">
                <a:solidFill>
                  <a:srgbClr val="0000FF"/>
                </a:solidFill>
                <a:latin typeface="Times New Roman" pitchFamily="18" charset="0"/>
                <a:cs typeface="Times New Roman" pitchFamily="18" charset="0"/>
              </a:rPr>
              <a:t> 2 </a:t>
            </a:r>
            <a:r>
              <a:rPr lang="en-US" altLang="en-US" sz="4400" b="1" dirty="0" err="1" smtClean="0">
                <a:solidFill>
                  <a:srgbClr val="0000FF"/>
                </a:solidFill>
                <a:latin typeface="Times New Roman" pitchFamily="18" charset="0"/>
                <a:cs typeface="Times New Roman" pitchFamily="18" charset="0"/>
              </a:rPr>
              <a:t>trang</a:t>
            </a:r>
            <a:r>
              <a:rPr lang="en-US" altLang="en-US" sz="4400" b="1" dirty="0" smtClean="0">
                <a:solidFill>
                  <a:srgbClr val="0000FF"/>
                </a:solidFill>
                <a:latin typeface="Times New Roman" pitchFamily="18" charset="0"/>
                <a:cs typeface="Times New Roman" pitchFamily="18" charset="0"/>
              </a:rPr>
              <a:t> 46 </a:t>
            </a:r>
            <a:r>
              <a:rPr lang="en-US" altLang="en-US" sz="4400" b="1" dirty="0">
                <a:solidFill>
                  <a:srgbClr val="0000FF"/>
                </a:solidFill>
                <a:latin typeface="Times New Roman" pitchFamily="18" charset="0"/>
                <a:cs typeface="Times New Roman" pitchFamily="18" charset="0"/>
              </a:rPr>
              <a:t>)</a:t>
            </a:r>
          </a:p>
        </p:txBody>
      </p:sp>
    </p:spTree>
    <p:extLst>
      <p:ext uri="{BB962C8B-B14F-4D97-AF65-F5344CB8AC3E}">
        <p14:creationId xmlns:p14="http://schemas.microsoft.com/office/powerpoint/2010/main" val="15648676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mph" presetSubtype="2" accel="50000" decel="50000" autoRev="1" fill="hold" nodeType="clickEffect">
                                  <p:stCondLst>
                                    <p:cond delay="0"/>
                                  </p:stCondLst>
                                  <p:childTnLst>
                                    <p:animClr clrSpc="rgb" dir="cw">
                                      <p:cBhvr>
                                        <p:cTn id="6" dur="50" fill="hold"/>
                                        <p:tgtEl>
                                          <p:spTgt spid="125955"/>
                                        </p:tgtEl>
                                        <p:attrNameLst>
                                          <p:attrName>fillcolor</p:attrName>
                                        </p:attrNameLst>
                                      </p:cBhvr>
                                      <p:to>
                                        <a:srgbClr val="0000FF"/>
                                      </p:to>
                                    </p:animClr>
                                    <p:set>
                                      <p:cBhvr>
                                        <p:cTn id="7" dur="50" fill="hold"/>
                                        <p:tgtEl>
                                          <p:spTgt spid="125955"/>
                                        </p:tgtEl>
                                        <p:attrNameLst>
                                          <p:attrName>fill.type</p:attrName>
                                        </p:attrNameLst>
                                      </p:cBhvr>
                                      <p:to>
                                        <p:strVal val="solid"/>
                                      </p:to>
                                    </p:set>
                                    <p:set>
                                      <p:cBhvr>
                                        <p:cTn id="8" dur="50" fill="hold"/>
                                        <p:tgtEl>
                                          <p:spTgt spid="125955"/>
                                        </p:tgtEl>
                                        <p:attrNameLst>
                                          <p:attrName>fill.on</p:attrName>
                                        </p:attrNameLst>
                                      </p:cBhvr>
                                      <p:to>
                                        <p:strVal val="true"/>
                                      </p:to>
                                    </p:set>
                                  </p:childTnLst>
                                  <p:subTnLst>
                                    <p:audio>
                                      <p:cMediaNode>
                                        <p:cTn display="0" masterRel="sameClick">
                                          <p:stCondLst>
                                            <p:cond evt="begin" delay="0">
                                              <p:tn val="5"/>
                                            </p:cond>
                                          </p:stCondLst>
                                          <p:endCondLst>
                                            <p:cond evt="onStopAudio" delay="0">
                                              <p:tgtEl>
                                                <p:sldTgt/>
                                              </p:tgtEl>
                                            </p:cond>
                                          </p:endCondLst>
                                        </p:cTn>
                                        <p:tgtEl>
                                          <p:sndTgt r:embed="rId2" name="hammer.wav"/>
                                        </p:tgtEl>
                                      </p:cMediaNode>
                                    </p:audio>
                                  </p:subTnLst>
                                </p:cTn>
                              </p:par>
                            </p:childTnLst>
                          </p:cTn>
                        </p:par>
                        <p:par>
                          <p:cTn id="9" fill="hold" nodeType="afterGroup">
                            <p:stCondLst>
                              <p:cond delay="100"/>
                            </p:stCondLst>
                            <p:childTnLst>
                              <p:par>
                                <p:cTn id="10" presetID="1" presetClass="emph" presetSubtype="2" accel="50000" decel="50000" autoRev="1" fill="hold" nodeType="afterEffect">
                                  <p:stCondLst>
                                    <p:cond delay="0"/>
                                  </p:stCondLst>
                                  <p:childTnLst>
                                    <p:animClr clrSpc="rgb" dir="cw">
                                      <p:cBhvr>
                                        <p:cTn id="11" dur="50" fill="hold"/>
                                        <p:tgtEl>
                                          <p:spTgt spid="125955"/>
                                        </p:tgtEl>
                                        <p:attrNameLst>
                                          <p:attrName>fillcolor</p:attrName>
                                        </p:attrNameLst>
                                      </p:cBhvr>
                                      <p:to>
                                        <a:srgbClr val="0000FF"/>
                                      </p:to>
                                    </p:animClr>
                                    <p:set>
                                      <p:cBhvr>
                                        <p:cTn id="12" dur="50" fill="hold"/>
                                        <p:tgtEl>
                                          <p:spTgt spid="125955"/>
                                        </p:tgtEl>
                                        <p:attrNameLst>
                                          <p:attrName>fill.type</p:attrName>
                                        </p:attrNameLst>
                                      </p:cBhvr>
                                      <p:to>
                                        <p:strVal val="solid"/>
                                      </p:to>
                                    </p:set>
                                    <p:set>
                                      <p:cBhvr>
                                        <p:cTn id="13" dur="50" fill="hold"/>
                                        <p:tgtEl>
                                          <p:spTgt spid="125955"/>
                                        </p:tgtEl>
                                        <p:attrNameLst>
                                          <p:attrName>fill.on</p:attrName>
                                        </p:attrNameLst>
                                      </p:cBhvr>
                                      <p:to>
                                        <p:strVal val="true"/>
                                      </p:to>
                                    </p:set>
                                  </p:childTnLst>
                                  <p:subTnLst>
                                    <p:audio>
                                      <p:cMediaNode>
                                        <p:cTn display="0" masterRel="sameClick">
                                          <p:stCondLst>
                                            <p:cond evt="begin" delay="0">
                                              <p:tn val="10"/>
                                            </p:cond>
                                          </p:stCondLst>
                                          <p:endCondLst>
                                            <p:cond evt="onStopAudio" delay="0">
                                              <p:tgtEl>
                                                <p:sldTgt/>
                                              </p:tgtEl>
                                            </p:cond>
                                          </p:endCondLst>
                                        </p:cTn>
                                        <p:tgtEl>
                                          <p:sndTgt r:embed="rId2" name="hammer.wav"/>
                                        </p:tgtEl>
                                      </p:cMediaNode>
                                    </p:audio>
                                  </p:subTnLst>
                                </p:cTn>
                              </p:par>
                            </p:childTnLst>
                          </p:cTn>
                        </p:par>
                        <p:par>
                          <p:cTn id="14" fill="hold" nodeType="afterGroup">
                            <p:stCondLst>
                              <p:cond delay="200"/>
                            </p:stCondLst>
                            <p:childTnLst>
                              <p:par>
                                <p:cTn id="15" presetID="1" presetClass="emph" presetSubtype="2" accel="50000" decel="50000" autoRev="1" fill="hold" nodeType="afterEffect">
                                  <p:stCondLst>
                                    <p:cond delay="0"/>
                                  </p:stCondLst>
                                  <p:childTnLst>
                                    <p:animClr clrSpc="rgb" dir="cw">
                                      <p:cBhvr>
                                        <p:cTn id="16" dur="50" fill="hold"/>
                                        <p:tgtEl>
                                          <p:spTgt spid="125956"/>
                                        </p:tgtEl>
                                        <p:attrNameLst>
                                          <p:attrName>fillcolor</p:attrName>
                                        </p:attrNameLst>
                                      </p:cBhvr>
                                      <p:to>
                                        <a:srgbClr val="0000FF"/>
                                      </p:to>
                                    </p:animClr>
                                    <p:set>
                                      <p:cBhvr>
                                        <p:cTn id="17" dur="50" fill="hold"/>
                                        <p:tgtEl>
                                          <p:spTgt spid="125956"/>
                                        </p:tgtEl>
                                        <p:attrNameLst>
                                          <p:attrName>fill.type</p:attrName>
                                        </p:attrNameLst>
                                      </p:cBhvr>
                                      <p:to>
                                        <p:strVal val="solid"/>
                                      </p:to>
                                    </p:set>
                                    <p:set>
                                      <p:cBhvr>
                                        <p:cTn id="18" dur="50" fill="hold"/>
                                        <p:tgtEl>
                                          <p:spTgt spid="125956"/>
                                        </p:tgtEl>
                                        <p:attrNameLst>
                                          <p:attrName>fill.on</p:attrName>
                                        </p:attrNameLst>
                                      </p:cBhvr>
                                      <p:to>
                                        <p:strVal val="true"/>
                                      </p:to>
                                    </p:set>
                                  </p:childTnLst>
                                  <p:subTnLst>
                                    <p:audio>
                                      <p:cMediaNode>
                                        <p:cTn display="0" masterRel="sameClick">
                                          <p:stCondLst>
                                            <p:cond evt="begin" delay="0">
                                              <p:tn val="15"/>
                                            </p:cond>
                                          </p:stCondLst>
                                          <p:endCondLst>
                                            <p:cond evt="onStopAudio" delay="0">
                                              <p:tgtEl>
                                                <p:sldTgt/>
                                              </p:tgtEl>
                                            </p:cond>
                                          </p:endCondLst>
                                        </p:cTn>
                                        <p:tgtEl>
                                          <p:sndTgt r:embed="rId2" name="hammer.wav"/>
                                        </p:tgtEl>
                                      </p:cMediaNode>
                                    </p:audio>
                                  </p:subTnLst>
                                </p:cTn>
                              </p:par>
                            </p:childTnLst>
                          </p:cTn>
                        </p:par>
                        <p:par>
                          <p:cTn id="19" fill="hold" nodeType="afterGroup">
                            <p:stCondLst>
                              <p:cond delay="300"/>
                            </p:stCondLst>
                            <p:childTnLst>
                              <p:par>
                                <p:cTn id="20" presetID="1" presetClass="emph" presetSubtype="2" accel="50000" decel="50000" autoRev="1" fill="hold" nodeType="afterEffect">
                                  <p:stCondLst>
                                    <p:cond delay="0"/>
                                  </p:stCondLst>
                                  <p:childTnLst>
                                    <p:animClr clrSpc="rgb" dir="cw">
                                      <p:cBhvr>
                                        <p:cTn id="21" dur="50" fill="hold"/>
                                        <p:tgtEl>
                                          <p:spTgt spid="125956"/>
                                        </p:tgtEl>
                                        <p:attrNameLst>
                                          <p:attrName>fillcolor</p:attrName>
                                        </p:attrNameLst>
                                      </p:cBhvr>
                                      <p:to>
                                        <a:srgbClr val="0000FF"/>
                                      </p:to>
                                    </p:animClr>
                                    <p:set>
                                      <p:cBhvr>
                                        <p:cTn id="22" dur="50" fill="hold"/>
                                        <p:tgtEl>
                                          <p:spTgt spid="125956"/>
                                        </p:tgtEl>
                                        <p:attrNameLst>
                                          <p:attrName>fill.type</p:attrName>
                                        </p:attrNameLst>
                                      </p:cBhvr>
                                      <p:to>
                                        <p:strVal val="solid"/>
                                      </p:to>
                                    </p:set>
                                    <p:set>
                                      <p:cBhvr>
                                        <p:cTn id="23" dur="50" fill="hold"/>
                                        <p:tgtEl>
                                          <p:spTgt spid="125956"/>
                                        </p:tgtEl>
                                        <p:attrNameLst>
                                          <p:attrName>fill.on</p:attrName>
                                        </p:attrNameLst>
                                      </p:cBhvr>
                                      <p:to>
                                        <p:strVal val="true"/>
                                      </p:to>
                                    </p:set>
                                  </p:childTnLst>
                                  <p:subTnLst>
                                    <p:audio>
                                      <p:cMediaNode>
                                        <p:cTn display="0" masterRel="sameClick">
                                          <p:stCondLst>
                                            <p:cond evt="begin" delay="0">
                                              <p:tn val="20"/>
                                            </p:cond>
                                          </p:stCondLst>
                                          <p:endCondLst>
                                            <p:cond evt="onStopAudio" delay="0">
                                              <p:tgtEl>
                                                <p:sldTgt/>
                                              </p:tgtEl>
                                            </p:cond>
                                          </p:endCondLst>
                                        </p:cTn>
                                        <p:tgtEl>
                                          <p:sndTgt r:embed="rId2" name="hammer.wav"/>
                                        </p:tgtEl>
                                      </p:cMediaNode>
                                    </p:audio>
                                  </p:subTnLst>
                                </p:cTn>
                              </p:par>
                            </p:childTnLst>
                          </p:cTn>
                        </p:par>
                        <p:par>
                          <p:cTn id="24" fill="hold" nodeType="afterGroup">
                            <p:stCondLst>
                              <p:cond delay="400"/>
                            </p:stCondLst>
                            <p:childTnLst>
                              <p:par>
                                <p:cTn id="25" presetID="1" presetClass="emph" presetSubtype="2" accel="50000" decel="50000" autoRev="1" fill="hold" nodeType="afterEffect">
                                  <p:stCondLst>
                                    <p:cond delay="0"/>
                                  </p:stCondLst>
                                  <p:childTnLst>
                                    <p:animClr clrSpc="rgb" dir="cw">
                                      <p:cBhvr>
                                        <p:cTn id="26" dur="50" fill="hold"/>
                                        <p:tgtEl>
                                          <p:spTgt spid="125957"/>
                                        </p:tgtEl>
                                        <p:attrNameLst>
                                          <p:attrName>fillcolor</p:attrName>
                                        </p:attrNameLst>
                                      </p:cBhvr>
                                      <p:to>
                                        <a:srgbClr val="0000FF"/>
                                      </p:to>
                                    </p:animClr>
                                    <p:set>
                                      <p:cBhvr>
                                        <p:cTn id="27" dur="50" fill="hold"/>
                                        <p:tgtEl>
                                          <p:spTgt spid="125957"/>
                                        </p:tgtEl>
                                        <p:attrNameLst>
                                          <p:attrName>fill.type</p:attrName>
                                        </p:attrNameLst>
                                      </p:cBhvr>
                                      <p:to>
                                        <p:strVal val="solid"/>
                                      </p:to>
                                    </p:set>
                                    <p:set>
                                      <p:cBhvr>
                                        <p:cTn id="28" dur="50" fill="hold"/>
                                        <p:tgtEl>
                                          <p:spTgt spid="125957"/>
                                        </p:tgtEl>
                                        <p:attrNameLst>
                                          <p:attrName>fill.on</p:attrName>
                                        </p:attrNameLst>
                                      </p:cBhvr>
                                      <p:to>
                                        <p:strVal val="true"/>
                                      </p:to>
                                    </p:set>
                                  </p:childTnLst>
                                  <p:subTnLst>
                                    <p:audio>
                                      <p:cMediaNode>
                                        <p:cTn display="0" masterRel="sameClick">
                                          <p:stCondLst>
                                            <p:cond evt="begin" delay="0">
                                              <p:tn val="25"/>
                                            </p:cond>
                                          </p:stCondLst>
                                          <p:endCondLst>
                                            <p:cond evt="onStopAudio" delay="0">
                                              <p:tgtEl>
                                                <p:sldTgt/>
                                              </p:tgtEl>
                                            </p:cond>
                                          </p:endCondLst>
                                        </p:cTn>
                                        <p:tgtEl>
                                          <p:sndTgt r:embed="rId2" name="hammer.wav"/>
                                        </p:tgtEl>
                                      </p:cMediaNode>
                                    </p:audio>
                                  </p:subTnLst>
                                </p:cTn>
                              </p:par>
                            </p:childTnLst>
                          </p:cTn>
                        </p:par>
                        <p:par>
                          <p:cTn id="29" fill="hold" nodeType="afterGroup">
                            <p:stCondLst>
                              <p:cond delay="500"/>
                            </p:stCondLst>
                            <p:childTnLst>
                              <p:par>
                                <p:cTn id="30" presetID="1" presetClass="emph" presetSubtype="2" accel="50000" decel="50000" autoRev="1" fill="hold" nodeType="afterEffect">
                                  <p:stCondLst>
                                    <p:cond delay="0"/>
                                  </p:stCondLst>
                                  <p:childTnLst>
                                    <p:animClr clrSpc="rgb" dir="cw">
                                      <p:cBhvr>
                                        <p:cTn id="31" dur="50" fill="hold"/>
                                        <p:tgtEl>
                                          <p:spTgt spid="125957"/>
                                        </p:tgtEl>
                                        <p:attrNameLst>
                                          <p:attrName>fillcolor</p:attrName>
                                        </p:attrNameLst>
                                      </p:cBhvr>
                                      <p:to>
                                        <a:srgbClr val="0000FF"/>
                                      </p:to>
                                    </p:animClr>
                                    <p:set>
                                      <p:cBhvr>
                                        <p:cTn id="32" dur="50" fill="hold"/>
                                        <p:tgtEl>
                                          <p:spTgt spid="125957"/>
                                        </p:tgtEl>
                                        <p:attrNameLst>
                                          <p:attrName>fill.type</p:attrName>
                                        </p:attrNameLst>
                                      </p:cBhvr>
                                      <p:to>
                                        <p:strVal val="solid"/>
                                      </p:to>
                                    </p:set>
                                    <p:set>
                                      <p:cBhvr>
                                        <p:cTn id="33" dur="50" fill="hold"/>
                                        <p:tgtEl>
                                          <p:spTgt spid="125957"/>
                                        </p:tgtEl>
                                        <p:attrNameLst>
                                          <p:attrName>fill.on</p:attrName>
                                        </p:attrNameLst>
                                      </p:cBhvr>
                                      <p:to>
                                        <p:strVal val="true"/>
                                      </p:to>
                                    </p:set>
                                  </p:childTnLst>
                                  <p:subTnLst>
                                    <p:audio>
                                      <p:cMediaNode>
                                        <p:cTn display="0" masterRel="sameClick">
                                          <p:stCondLst>
                                            <p:cond evt="begin" delay="0">
                                              <p:tn val="30"/>
                                            </p:cond>
                                          </p:stCondLst>
                                          <p:endCondLst>
                                            <p:cond evt="onStopAudio" delay="0">
                                              <p:tgtEl>
                                                <p:sldTgt/>
                                              </p:tgtEl>
                                            </p:cond>
                                          </p:endCondLst>
                                        </p:cTn>
                                        <p:tgtEl>
                                          <p:sndTgt r:embed="rId2" name="hammer.wav"/>
                                        </p:tgtEl>
                                      </p:cMediaNode>
                                    </p:audio>
                                  </p:subTnLst>
                                </p:cTn>
                              </p:par>
                            </p:childTnLst>
                          </p:cTn>
                        </p:par>
                        <p:par>
                          <p:cTn id="34" fill="hold" nodeType="afterGroup">
                            <p:stCondLst>
                              <p:cond delay="600"/>
                            </p:stCondLst>
                            <p:childTnLst>
                              <p:par>
                                <p:cTn id="35" presetID="1" presetClass="emph" presetSubtype="2" accel="50000" decel="50000" autoRev="1" fill="hold" nodeType="afterEffect">
                                  <p:stCondLst>
                                    <p:cond delay="0"/>
                                  </p:stCondLst>
                                  <p:childTnLst>
                                    <p:animClr clrSpc="rgb" dir="cw">
                                      <p:cBhvr>
                                        <p:cTn id="36" dur="50" fill="hold"/>
                                        <p:tgtEl>
                                          <p:spTgt spid="125958"/>
                                        </p:tgtEl>
                                        <p:attrNameLst>
                                          <p:attrName>fillcolor</p:attrName>
                                        </p:attrNameLst>
                                      </p:cBhvr>
                                      <p:to>
                                        <a:srgbClr val="0000FF"/>
                                      </p:to>
                                    </p:animClr>
                                    <p:set>
                                      <p:cBhvr>
                                        <p:cTn id="37" dur="50" fill="hold"/>
                                        <p:tgtEl>
                                          <p:spTgt spid="125958"/>
                                        </p:tgtEl>
                                        <p:attrNameLst>
                                          <p:attrName>fill.type</p:attrName>
                                        </p:attrNameLst>
                                      </p:cBhvr>
                                      <p:to>
                                        <p:strVal val="solid"/>
                                      </p:to>
                                    </p:set>
                                    <p:set>
                                      <p:cBhvr>
                                        <p:cTn id="38" dur="50" fill="hold"/>
                                        <p:tgtEl>
                                          <p:spTgt spid="125958"/>
                                        </p:tgtEl>
                                        <p:attrNameLst>
                                          <p:attrName>fill.on</p:attrName>
                                        </p:attrNameLst>
                                      </p:cBhvr>
                                      <p:to>
                                        <p:strVal val="true"/>
                                      </p:to>
                                    </p:set>
                                  </p:childTnLst>
                                  <p:subTnLst>
                                    <p:audio>
                                      <p:cMediaNode>
                                        <p:cTn display="0" masterRel="sameClick">
                                          <p:stCondLst>
                                            <p:cond evt="begin" delay="0">
                                              <p:tn val="35"/>
                                            </p:cond>
                                          </p:stCondLst>
                                          <p:endCondLst>
                                            <p:cond evt="onStopAudio" delay="0">
                                              <p:tgtEl>
                                                <p:sldTgt/>
                                              </p:tgtEl>
                                            </p:cond>
                                          </p:endCondLst>
                                        </p:cTn>
                                        <p:tgtEl>
                                          <p:sndTgt r:embed="rId2" name="hammer.wav"/>
                                        </p:tgtEl>
                                      </p:cMediaNode>
                                    </p:audio>
                                  </p:subTnLst>
                                </p:cTn>
                              </p:par>
                            </p:childTnLst>
                          </p:cTn>
                        </p:par>
                        <p:par>
                          <p:cTn id="39" fill="hold" nodeType="afterGroup">
                            <p:stCondLst>
                              <p:cond delay="700"/>
                            </p:stCondLst>
                            <p:childTnLst>
                              <p:par>
                                <p:cTn id="40" presetID="1" presetClass="emph" presetSubtype="2" accel="50000" decel="50000" autoRev="1" fill="hold" nodeType="afterEffect">
                                  <p:stCondLst>
                                    <p:cond delay="0"/>
                                  </p:stCondLst>
                                  <p:childTnLst>
                                    <p:animClr clrSpc="rgb" dir="cw">
                                      <p:cBhvr>
                                        <p:cTn id="41" dur="50" fill="hold"/>
                                        <p:tgtEl>
                                          <p:spTgt spid="125958"/>
                                        </p:tgtEl>
                                        <p:attrNameLst>
                                          <p:attrName>fillcolor</p:attrName>
                                        </p:attrNameLst>
                                      </p:cBhvr>
                                      <p:to>
                                        <a:srgbClr val="0000FF"/>
                                      </p:to>
                                    </p:animClr>
                                    <p:set>
                                      <p:cBhvr>
                                        <p:cTn id="42" dur="50" fill="hold"/>
                                        <p:tgtEl>
                                          <p:spTgt spid="125958"/>
                                        </p:tgtEl>
                                        <p:attrNameLst>
                                          <p:attrName>fill.type</p:attrName>
                                        </p:attrNameLst>
                                      </p:cBhvr>
                                      <p:to>
                                        <p:strVal val="solid"/>
                                      </p:to>
                                    </p:set>
                                    <p:set>
                                      <p:cBhvr>
                                        <p:cTn id="43" dur="50" fill="hold"/>
                                        <p:tgtEl>
                                          <p:spTgt spid="125958"/>
                                        </p:tgtEl>
                                        <p:attrNameLst>
                                          <p:attrName>fill.on</p:attrName>
                                        </p:attrNameLst>
                                      </p:cBhvr>
                                      <p:to>
                                        <p:strVal val="true"/>
                                      </p:to>
                                    </p:set>
                                  </p:childTnLst>
                                  <p:subTnLst>
                                    <p:audio>
                                      <p:cMediaNode>
                                        <p:cTn display="0" masterRel="sameClick">
                                          <p:stCondLst>
                                            <p:cond evt="begin" delay="0">
                                              <p:tn val="40"/>
                                            </p:cond>
                                          </p:stCondLst>
                                          <p:endCondLst>
                                            <p:cond evt="onStopAudio" delay="0">
                                              <p:tgtEl>
                                                <p:sldTgt/>
                                              </p:tgtEl>
                                            </p:cond>
                                          </p:endCondLst>
                                        </p:cTn>
                                        <p:tgtEl>
                                          <p:sndTgt r:embed="rId2" name="hammer.wav"/>
                                        </p:tgtEl>
                                      </p:cMediaNode>
                                    </p:audio>
                                  </p:subTnLst>
                                </p:cTn>
                              </p:par>
                            </p:childTnLst>
                          </p:cTn>
                        </p:par>
                        <p:par>
                          <p:cTn id="44" fill="hold" nodeType="afterGroup">
                            <p:stCondLst>
                              <p:cond delay="800"/>
                            </p:stCondLst>
                            <p:childTnLst>
                              <p:par>
                                <p:cTn id="45" presetID="1" presetClass="emph" presetSubtype="2" accel="50000" decel="50000" autoRev="1" fill="hold" nodeType="afterEffect">
                                  <p:stCondLst>
                                    <p:cond delay="0"/>
                                  </p:stCondLst>
                                  <p:childTnLst>
                                    <p:animClr clrSpc="rgb" dir="cw">
                                      <p:cBhvr>
                                        <p:cTn id="46" dur="50" fill="hold"/>
                                        <p:tgtEl>
                                          <p:spTgt spid="125959"/>
                                        </p:tgtEl>
                                        <p:attrNameLst>
                                          <p:attrName>fillcolor</p:attrName>
                                        </p:attrNameLst>
                                      </p:cBhvr>
                                      <p:to>
                                        <a:srgbClr val="0000FF"/>
                                      </p:to>
                                    </p:animClr>
                                    <p:set>
                                      <p:cBhvr>
                                        <p:cTn id="47" dur="50" fill="hold"/>
                                        <p:tgtEl>
                                          <p:spTgt spid="125959"/>
                                        </p:tgtEl>
                                        <p:attrNameLst>
                                          <p:attrName>fill.type</p:attrName>
                                        </p:attrNameLst>
                                      </p:cBhvr>
                                      <p:to>
                                        <p:strVal val="solid"/>
                                      </p:to>
                                    </p:set>
                                    <p:set>
                                      <p:cBhvr>
                                        <p:cTn id="48" dur="50" fill="hold"/>
                                        <p:tgtEl>
                                          <p:spTgt spid="125959"/>
                                        </p:tgtEl>
                                        <p:attrNameLst>
                                          <p:attrName>fill.on</p:attrName>
                                        </p:attrNameLst>
                                      </p:cBhvr>
                                      <p:to>
                                        <p:strVal val="true"/>
                                      </p:to>
                                    </p:set>
                                  </p:childTnLst>
                                  <p:subTnLst>
                                    <p:audio>
                                      <p:cMediaNode>
                                        <p:cTn display="0" masterRel="sameClick">
                                          <p:stCondLst>
                                            <p:cond evt="begin" delay="0">
                                              <p:tn val="45"/>
                                            </p:cond>
                                          </p:stCondLst>
                                          <p:endCondLst>
                                            <p:cond evt="onStopAudio" delay="0">
                                              <p:tgtEl>
                                                <p:sldTgt/>
                                              </p:tgtEl>
                                            </p:cond>
                                          </p:endCondLst>
                                        </p:cTn>
                                        <p:tgtEl>
                                          <p:sndTgt r:embed="rId2" name="hammer.wav"/>
                                        </p:tgtEl>
                                      </p:cMediaNode>
                                    </p:audio>
                                  </p:subTnLst>
                                </p:cTn>
                              </p:par>
                            </p:childTnLst>
                          </p:cTn>
                        </p:par>
                        <p:par>
                          <p:cTn id="49" fill="hold" nodeType="afterGroup">
                            <p:stCondLst>
                              <p:cond delay="900"/>
                            </p:stCondLst>
                            <p:childTnLst>
                              <p:par>
                                <p:cTn id="50" presetID="1" presetClass="emph" presetSubtype="2" accel="50000" decel="50000" autoRev="1" fill="hold" nodeType="afterEffect">
                                  <p:stCondLst>
                                    <p:cond delay="0"/>
                                  </p:stCondLst>
                                  <p:childTnLst>
                                    <p:animClr clrSpc="rgb" dir="cw">
                                      <p:cBhvr>
                                        <p:cTn id="51" dur="50" fill="hold"/>
                                        <p:tgtEl>
                                          <p:spTgt spid="125959"/>
                                        </p:tgtEl>
                                        <p:attrNameLst>
                                          <p:attrName>fillcolor</p:attrName>
                                        </p:attrNameLst>
                                      </p:cBhvr>
                                      <p:to>
                                        <a:srgbClr val="0000FF"/>
                                      </p:to>
                                    </p:animClr>
                                    <p:set>
                                      <p:cBhvr>
                                        <p:cTn id="52" dur="50" fill="hold"/>
                                        <p:tgtEl>
                                          <p:spTgt spid="125959"/>
                                        </p:tgtEl>
                                        <p:attrNameLst>
                                          <p:attrName>fill.type</p:attrName>
                                        </p:attrNameLst>
                                      </p:cBhvr>
                                      <p:to>
                                        <p:strVal val="solid"/>
                                      </p:to>
                                    </p:set>
                                    <p:set>
                                      <p:cBhvr>
                                        <p:cTn id="53" dur="50" fill="hold"/>
                                        <p:tgtEl>
                                          <p:spTgt spid="125959"/>
                                        </p:tgtEl>
                                        <p:attrNameLst>
                                          <p:attrName>fill.on</p:attrName>
                                        </p:attrNameLst>
                                      </p:cBhvr>
                                      <p:to>
                                        <p:strVal val="true"/>
                                      </p:to>
                                    </p:set>
                                  </p:childTnLst>
                                  <p:subTnLst>
                                    <p:audio>
                                      <p:cMediaNode>
                                        <p:cTn display="0" masterRel="sameClick">
                                          <p:stCondLst>
                                            <p:cond evt="begin" delay="0">
                                              <p:tn val="50"/>
                                            </p:cond>
                                          </p:stCondLst>
                                          <p:endCondLst>
                                            <p:cond evt="onStopAudio" delay="0">
                                              <p:tgtEl>
                                                <p:sldTgt/>
                                              </p:tgtEl>
                                            </p:cond>
                                          </p:endCondLst>
                                        </p:cTn>
                                        <p:tgtEl>
                                          <p:sndTgt r:embed="rId2" name="hammer.wav"/>
                                        </p:tgtEl>
                                      </p:cMediaNode>
                                    </p:audio>
                                  </p:subTnLst>
                                </p:cTn>
                              </p:par>
                            </p:childTnLst>
                          </p:cTn>
                        </p:par>
                        <p:par>
                          <p:cTn id="54" fill="hold" nodeType="afterGroup">
                            <p:stCondLst>
                              <p:cond delay="1000"/>
                            </p:stCondLst>
                            <p:childTnLst>
                              <p:par>
                                <p:cTn id="55" presetID="1" presetClass="emph" presetSubtype="2" accel="50000" decel="50000" autoRev="1" fill="hold" nodeType="afterEffect">
                                  <p:stCondLst>
                                    <p:cond delay="0"/>
                                  </p:stCondLst>
                                  <p:childTnLst>
                                    <p:animClr clrSpc="rgb" dir="cw">
                                      <p:cBhvr>
                                        <p:cTn id="56" dur="50" fill="hold"/>
                                        <p:tgtEl>
                                          <p:spTgt spid="125960"/>
                                        </p:tgtEl>
                                        <p:attrNameLst>
                                          <p:attrName>fillcolor</p:attrName>
                                        </p:attrNameLst>
                                      </p:cBhvr>
                                      <p:to>
                                        <a:srgbClr val="0000FF"/>
                                      </p:to>
                                    </p:animClr>
                                    <p:set>
                                      <p:cBhvr>
                                        <p:cTn id="57" dur="50" fill="hold"/>
                                        <p:tgtEl>
                                          <p:spTgt spid="125960"/>
                                        </p:tgtEl>
                                        <p:attrNameLst>
                                          <p:attrName>fill.type</p:attrName>
                                        </p:attrNameLst>
                                      </p:cBhvr>
                                      <p:to>
                                        <p:strVal val="solid"/>
                                      </p:to>
                                    </p:set>
                                    <p:set>
                                      <p:cBhvr>
                                        <p:cTn id="58" dur="50" fill="hold"/>
                                        <p:tgtEl>
                                          <p:spTgt spid="125960"/>
                                        </p:tgtEl>
                                        <p:attrNameLst>
                                          <p:attrName>fill.on</p:attrName>
                                        </p:attrNameLst>
                                      </p:cBhvr>
                                      <p:to>
                                        <p:strVal val="true"/>
                                      </p:to>
                                    </p:set>
                                  </p:childTnLst>
                                  <p:subTnLst>
                                    <p:audio>
                                      <p:cMediaNode>
                                        <p:cTn display="0" masterRel="sameClick">
                                          <p:stCondLst>
                                            <p:cond evt="begin" delay="0">
                                              <p:tn val="55"/>
                                            </p:cond>
                                          </p:stCondLst>
                                          <p:endCondLst>
                                            <p:cond evt="onStopAudio" delay="0">
                                              <p:tgtEl>
                                                <p:sldTgt/>
                                              </p:tgtEl>
                                            </p:cond>
                                          </p:endCondLst>
                                        </p:cTn>
                                        <p:tgtEl>
                                          <p:sndTgt r:embed="rId2" name="hammer.wav"/>
                                        </p:tgtEl>
                                      </p:cMediaNode>
                                    </p:audio>
                                  </p:subTnLst>
                                </p:cTn>
                              </p:par>
                            </p:childTnLst>
                          </p:cTn>
                        </p:par>
                        <p:par>
                          <p:cTn id="59" fill="hold" nodeType="afterGroup">
                            <p:stCondLst>
                              <p:cond delay="1100"/>
                            </p:stCondLst>
                            <p:childTnLst>
                              <p:par>
                                <p:cTn id="60" presetID="1" presetClass="emph" presetSubtype="2" accel="50000" decel="50000" autoRev="1" fill="hold" nodeType="afterEffect">
                                  <p:stCondLst>
                                    <p:cond delay="0"/>
                                  </p:stCondLst>
                                  <p:childTnLst>
                                    <p:animClr clrSpc="rgb" dir="cw">
                                      <p:cBhvr>
                                        <p:cTn id="61" dur="50" fill="hold"/>
                                        <p:tgtEl>
                                          <p:spTgt spid="125960"/>
                                        </p:tgtEl>
                                        <p:attrNameLst>
                                          <p:attrName>fillcolor</p:attrName>
                                        </p:attrNameLst>
                                      </p:cBhvr>
                                      <p:to>
                                        <a:srgbClr val="0000FF"/>
                                      </p:to>
                                    </p:animClr>
                                    <p:set>
                                      <p:cBhvr>
                                        <p:cTn id="62" dur="50" fill="hold"/>
                                        <p:tgtEl>
                                          <p:spTgt spid="125960"/>
                                        </p:tgtEl>
                                        <p:attrNameLst>
                                          <p:attrName>fill.type</p:attrName>
                                        </p:attrNameLst>
                                      </p:cBhvr>
                                      <p:to>
                                        <p:strVal val="solid"/>
                                      </p:to>
                                    </p:set>
                                    <p:set>
                                      <p:cBhvr>
                                        <p:cTn id="63" dur="50" fill="hold"/>
                                        <p:tgtEl>
                                          <p:spTgt spid="125960"/>
                                        </p:tgtEl>
                                        <p:attrNameLst>
                                          <p:attrName>fill.on</p:attrName>
                                        </p:attrNameLst>
                                      </p:cBhvr>
                                      <p:to>
                                        <p:strVal val="true"/>
                                      </p:to>
                                    </p:set>
                                  </p:childTnLst>
                                  <p:subTnLst>
                                    <p:audio>
                                      <p:cMediaNode>
                                        <p:cTn display="0" masterRel="sameClick">
                                          <p:stCondLst>
                                            <p:cond evt="begin" delay="0">
                                              <p:tn val="60"/>
                                            </p:cond>
                                          </p:stCondLst>
                                          <p:endCondLst>
                                            <p:cond evt="onStopAudio" delay="0">
                                              <p:tgtEl>
                                                <p:sldTgt/>
                                              </p:tgtEl>
                                            </p:cond>
                                          </p:endCondLst>
                                        </p:cTn>
                                        <p:tgtEl>
                                          <p:sndTgt r:embed="rId2" name="hammer.wav"/>
                                        </p:tgtEl>
                                      </p:cMediaNode>
                                    </p:audio>
                                  </p:subTnLst>
                                </p:cTn>
                              </p:par>
                            </p:childTnLst>
                          </p:cTn>
                        </p:par>
                        <p:par>
                          <p:cTn id="64" fill="hold" nodeType="afterGroup">
                            <p:stCondLst>
                              <p:cond delay="1200"/>
                            </p:stCondLst>
                            <p:childTnLst>
                              <p:par>
                                <p:cTn id="65" presetID="1" presetClass="emph" presetSubtype="2" accel="50000" decel="50000" autoRev="1" fill="hold" nodeType="afterEffect">
                                  <p:stCondLst>
                                    <p:cond delay="0"/>
                                  </p:stCondLst>
                                  <p:childTnLst>
                                    <p:animClr clrSpc="rgb" dir="cw">
                                      <p:cBhvr>
                                        <p:cTn id="66" dur="50" fill="hold"/>
                                        <p:tgtEl>
                                          <p:spTgt spid="125961"/>
                                        </p:tgtEl>
                                        <p:attrNameLst>
                                          <p:attrName>fillcolor</p:attrName>
                                        </p:attrNameLst>
                                      </p:cBhvr>
                                      <p:to>
                                        <a:srgbClr val="0000FF"/>
                                      </p:to>
                                    </p:animClr>
                                    <p:set>
                                      <p:cBhvr>
                                        <p:cTn id="67" dur="50" fill="hold"/>
                                        <p:tgtEl>
                                          <p:spTgt spid="125961"/>
                                        </p:tgtEl>
                                        <p:attrNameLst>
                                          <p:attrName>fill.type</p:attrName>
                                        </p:attrNameLst>
                                      </p:cBhvr>
                                      <p:to>
                                        <p:strVal val="solid"/>
                                      </p:to>
                                    </p:set>
                                    <p:set>
                                      <p:cBhvr>
                                        <p:cTn id="68" dur="50" fill="hold"/>
                                        <p:tgtEl>
                                          <p:spTgt spid="125961"/>
                                        </p:tgtEl>
                                        <p:attrNameLst>
                                          <p:attrName>fill.on</p:attrName>
                                        </p:attrNameLst>
                                      </p:cBhvr>
                                      <p:to>
                                        <p:strVal val="true"/>
                                      </p:to>
                                    </p:set>
                                  </p:childTnLst>
                                  <p:subTnLst>
                                    <p:audio>
                                      <p:cMediaNode>
                                        <p:cTn display="0" masterRel="sameClick">
                                          <p:stCondLst>
                                            <p:cond evt="begin" delay="0">
                                              <p:tn val="65"/>
                                            </p:cond>
                                          </p:stCondLst>
                                          <p:endCondLst>
                                            <p:cond evt="onStopAudio" delay="0">
                                              <p:tgtEl>
                                                <p:sldTgt/>
                                              </p:tgtEl>
                                            </p:cond>
                                          </p:endCondLst>
                                        </p:cTn>
                                        <p:tgtEl>
                                          <p:sndTgt r:embed="rId2" name="hammer.wav"/>
                                        </p:tgtEl>
                                      </p:cMediaNode>
                                    </p:audio>
                                  </p:subTnLst>
                                </p:cTn>
                              </p:par>
                            </p:childTnLst>
                          </p:cTn>
                        </p:par>
                        <p:par>
                          <p:cTn id="69" fill="hold" nodeType="afterGroup">
                            <p:stCondLst>
                              <p:cond delay="1300"/>
                            </p:stCondLst>
                            <p:childTnLst>
                              <p:par>
                                <p:cTn id="70" presetID="1" presetClass="emph" presetSubtype="2" accel="50000" decel="50000" autoRev="1" fill="hold" nodeType="afterEffect">
                                  <p:stCondLst>
                                    <p:cond delay="0"/>
                                  </p:stCondLst>
                                  <p:childTnLst>
                                    <p:animClr clrSpc="rgb" dir="cw">
                                      <p:cBhvr>
                                        <p:cTn id="71" dur="50" fill="hold"/>
                                        <p:tgtEl>
                                          <p:spTgt spid="125961"/>
                                        </p:tgtEl>
                                        <p:attrNameLst>
                                          <p:attrName>fillcolor</p:attrName>
                                        </p:attrNameLst>
                                      </p:cBhvr>
                                      <p:to>
                                        <a:srgbClr val="0000FF"/>
                                      </p:to>
                                    </p:animClr>
                                    <p:set>
                                      <p:cBhvr>
                                        <p:cTn id="72" dur="50" fill="hold"/>
                                        <p:tgtEl>
                                          <p:spTgt spid="125961"/>
                                        </p:tgtEl>
                                        <p:attrNameLst>
                                          <p:attrName>fill.type</p:attrName>
                                        </p:attrNameLst>
                                      </p:cBhvr>
                                      <p:to>
                                        <p:strVal val="solid"/>
                                      </p:to>
                                    </p:set>
                                    <p:set>
                                      <p:cBhvr>
                                        <p:cTn id="73" dur="50" fill="hold"/>
                                        <p:tgtEl>
                                          <p:spTgt spid="125961"/>
                                        </p:tgtEl>
                                        <p:attrNameLst>
                                          <p:attrName>fill.on</p:attrName>
                                        </p:attrNameLst>
                                      </p:cBhvr>
                                      <p:to>
                                        <p:strVal val="true"/>
                                      </p:to>
                                    </p:set>
                                  </p:childTnLst>
                                  <p:subTnLst>
                                    <p:audio>
                                      <p:cMediaNode>
                                        <p:cTn display="0" masterRel="sameClick">
                                          <p:stCondLst>
                                            <p:cond evt="begin" delay="0">
                                              <p:tn val="70"/>
                                            </p:cond>
                                          </p:stCondLst>
                                          <p:endCondLst>
                                            <p:cond evt="onStopAudio" delay="0">
                                              <p:tgtEl>
                                                <p:sldTgt/>
                                              </p:tgtEl>
                                            </p:cond>
                                          </p:endCondLst>
                                        </p:cTn>
                                        <p:tgtEl>
                                          <p:sndTgt r:embed="rId2" name="hammer.wav"/>
                                        </p:tgtEl>
                                      </p:cMediaNode>
                                    </p:audio>
                                  </p:subTnLst>
                                </p:cTn>
                              </p:par>
                            </p:childTnLst>
                          </p:cTn>
                        </p:par>
                        <p:par>
                          <p:cTn id="74" fill="hold" nodeType="afterGroup">
                            <p:stCondLst>
                              <p:cond delay="1400"/>
                            </p:stCondLst>
                            <p:childTnLst>
                              <p:par>
                                <p:cTn id="75" presetID="1" presetClass="emph" presetSubtype="2" accel="50000" decel="50000" autoRev="1" fill="hold" nodeType="afterEffect">
                                  <p:stCondLst>
                                    <p:cond delay="0"/>
                                  </p:stCondLst>
                                  <p:childTnLst>
                                    <p:animClr clrSpc="rgb" dir="cw">
                                      <p:cBhvr>
                                        <p:cTn id="76" dur="50" fill="hold"/>
                                        <p:tgtEl>
                                          <p:spTgt spid="125962"/>
                                        </p:tgtEl>
                                        <p:attrNameLst>
                                          <p:attrName>fillcolor</p:attrName>
                                        </p:attrNameLst>
                                      </p:cBhvr>
                                      <p:to>
                                        <a:srgbClr val="0000FF"/>
                                      </p:to>
                                    </p:animClr>
                                    <p:set>
                                      <p:cBhvr>
                                        <p:cTn id="77" dur="50" fill="hold"/>
                                        <p:tgtEl>
                                          <p:spTgt spid="125962"/>
                                        </p:tgtEl>
                                        <p:attrNameLst>
                                          <p:attrName>fill.type</p:attrName>
                                        </p:attrNameLst>
                                      </p:cBhvr>
                                      <p:to>
                                        <p:strVal val="solid"/>
                                      </p:to>
                                    </p:set>
                                    <p:set>
                                      <p:cBhvr>
                                        <p:cTn id="78" dur="50" fill="hold"/>
                                        <p:tgtEl>
                                          <p:spTgt spid="125962"/>
                                        </p:tgtEl>
                                        <p:attrNameLst>
                                          <p:attrName>fill.on</p:attrName>
                                        </p:attrNameLst>
                                      </p:cBhvr>
                                      <p:to>
                                        <p:strVal val="true"/>
                                      </p:to>
                                    </p:set>
                                  </p:childTnLst>
                                  <p:subTnLst>
                                    <p:audio>
                                      <p:cMediaNode>
                                        <p:cTn display="0" masterRel="sameClick">
                                          <p:stCondLst>
                                            <p:cond evt="begin" delay="0">
                                              <p:tn val="75"/>
                                            </p:cond>
                                          </p:stCondLst>
                                          <p:endCondLst>
                                            <p:cond evt="onStopAudio" delay="0">
                                              <p:tgtEl>
                                                <p:sldTgt/>
                                              </p:tgtEl>
                                            </p:cond>
                                          </p:endCondLst>
                                        </p:cTn>
                                        <p:tgtEl>
                                          <p:sndTgt r:embed="rId2" name="hammer.wav"/>
                                        </p:tgtEl>
                                      </p:cMediaNode>
                                    </p:audio>
                                  </p:subTnLst>
                                </p:cTn>
                              </p:par>
                            </p:childTnLst>
                          </p:cTn>
                        </p:par>
                        <p:par>
                          <p:cTn id="79" fill="hold" nodeType="afterGroup">
                            <p:stCondLst>
                              <p:cond delay="1500"/>
                            </p:stCondLst>
                            <p:childTnLst>
                              <p:par>
                                <p:cTn id="80" presetID="1" presetClass="emph" presetSubtype="2" accel="50000" decel="50000" autoRev="1" fill="hold" nodeType="afterEffect">
                                  <p:stCondLst>
                                    <p:cond delay="0"/>
                                  </p:stCondLst>
                                  <p:childTnLst>
                                    <p:animClr clrSpc="rgb" dir="cw">
                                      <p:cBhvr>
                                        <p:cTn id="81" dur="50" fill="hold"/>
                                        <p:tgtEl>
                                          <p:spTgt spid="125962"/>
                                        </p:tgtEl>
                                        <p:attrNameLst>
                                          <p:attrName>fillcolor</p:attrName>
                                        </p:attrNameLst>
                                      </p:cBhvr>
                                      <p:to>
                                        <a:srgbClr val="0000FF"/>
                                      </p:to>
                                    </p:animClr>
                                    <p:set>
                                      <p:cBhvr>
                                        <p:cTn id="82" dur="50" fill="hold"/>
                                        <p:tgtEl>
                                          <p:spTgt spid="125962"/>
                                        </p:tgtEl>
                                        <p:attrNameLst>
                                          <p:attrName>fill.type</p:attrName>
                                        </p:attrNameLst>
                                      </p:cBhvr>
                                      <p:to>
                                        <p:strVal val="solid"/>
                                      </p:to>
                                    </p:set>
                                    <p:set>
                                      <p:cBhvr>
                                        <p:cTn id="83" dur="50" fill="hold"/>
                                        <p:tgtEl>
                                          <p:spTgt spid="125962"/>
                                        </p:tgtEl>
                                        <p:attrNameLst>
                                          <p:attrName>fill.on</p:attrName>
                                        </p:attrNameLst>
                                      </p:cBhvr>
                                      <p:to>
                                        <p:strVal val="true"/>
                                      </p:to>
                                    </p:set>
                                  </p:childTnLst>
                                  <p:subTnLst>
                                    <p:audio>
                                      <p:cMediaNode>
                                        <p:cTn display="0" masterRel="sameClick">
                                          <p:stCondLst>
                                            <p:cond evt="begin" delay="0">
                                              <p:tn val="80"/>
                                            </p:cond>
                                          </p:stCondLst>
                                          <p:endCondLst>
                                            <p:cond evt="onStopAudio" delay="0">
                                              <p:tgtEl>
                                                <p:sldTgt/>
                                              </p:tgtEl>
                                            </p:cond>
                                          </p:endCondLst>
                                        </p:cTn>
                                        <p:tgtEl>
                                          <p:sndTgt r:embed="rId2" name="hammer.wav"/>
                                        </p:tgtEl>
                                      </p:cMediaNode>
                                    </p:audio>
                                  </p:subTnLst>
                                </p:cTn>
                              </p:par>
                            </p:childTnLst>
                          </p:cTn>
                        </p:par>
                        <p:par>
                          <p:cTn id="84" fill="hold" nodeType="afterGroup">
                            <p:stCondLst>
                              <p:cond delay="1600"/>
                            </p:stCondLst>
                            <p:childTnLst>
                              <p:par>
                                <p:cTn id="85" presetID="1" presetClass="emph" presetSubtype="2" accel="50000" decel="50000" autoRev="1" fill="hold" nodeType="afterEffect">
                                  <p:stCondLst>
                                    <p:cond delay="0"/>
                                  </p:stCondLst>
                                  <p:childTnLst>
                                    <p:animClr clrSpc="rgb" dir="cw">
                                      <p:cBhvr>
                                        <p:cTn id="86" dur="50" fill="hold"/>
                                        <p:tgtEl>
                                          <p:spTgt spid="125963"/>
                                        </p:tgtEl>
                                        <p:attrNameLst>
                                          <p:attrName>fillcolor</p:attrName>
                                        </p:attrNameLst>
                                      </p:cBhvr>
                                      <p:to>
                                        <a:srgbClr val="0000FF"/>
                                      </p:to>
                                    </p:animClr>
                                    <p:set>
                                      <p:cBhvr>
                                        <p:cTn id="87" dur="50" fill="hold"/>
                                        <p:tgtEl>
                                          <p:spTgt spid="125963"/>
                                        </p:tgtEl>
                                        <p:attrNameLst>
                                          <p:attrName>fill.type</p:attrName>
                                        </p:attrNameLst>
                                      </p:cBhvr>
                                      <p:to>
                                        <p:strVal val="solid"/>
                                      </p:to>
                                    </p:set>
                                    <p:set>
                                      <p:cBhvr>
                                        <p:cTn id="88" dur="50" fill="hold"/>
                                        <p:tgtEl>
                                          <p:spTgt spid="125963"/>
                                        </p:tgtEl>
                                        <p:attrNameLst>
                                          <p:attrName>fill.on</p:attrName>
                                        </p:attrNameLst>
                                      </p:cBhvr>
                                      <p:to>
                                        <p:strVal val="true"/>
                                      </p:to>
                                    </p:set>
                                  </p:childTnLst>
                                  <p:subTnLst>
                                    <p:audio>
                                      <p:cMediaNode>
                                        <p:cTn display="0" masterRel="sameClick">
                                          <p:stCondLst>
                                            <p:cond evt="begin" delay="0">
                                              <p:tn val="85"/>
                                            </p:cond>
                                          </p:stCondLst>
                                          <p:endCondLst>
                                            <p:cond evt="onStopAudio" delay="0">
                                              <p:tgtEl>
                                                <p:sldTgt/>
                                              </p:tgtEl>
                                            </p:cond>
                                          </p:endCondLst>
                                        </p:cTn>
                                        <p:tgtEl>
                                          <p:sndTgt r:embed="rId2" name="hammer.wav"/>
                                        </p:tgtEl>
                                      </p:cMediaNode>
                                    </p:audio>
                                  </p:subTnLst>
                                </p:cTn>
                              </p:par>
                            </p:childTnLst>
                          </p:cTn>
                        </p:par>
                        <p:par>
                          <p:cTn id="89" fill="hold" nodeType="afterGroup">
                            <p:stCondLst>
                              <p:cond delay="1700"/>
                            </p:stCondLst>
                            <p:childTnLst>
                              <p:par>
                                <p:cTn id="90" presetID="1" presetClass="emph" presetSubtype="2" accel="50000" decel="50000" autoRev="1" fill="hold" nodeType="afterEffect">
                                  <p:stCondLst>
                                    <p:cond delay="0"/>
                                  </p:stCondLst>
                                  <p:childTnLst>
                                    <p:animClr clrSpc="rgb" dir="cw">
                                      <p:cBhvr>
                                        <p:cTn id="91" dur="50" fill="hold"/>
                                        <p:tgtEl>
                                          <p:spTgt spid="125963"/>
                                        </p:tgtEl>
                                        <p:attrNameLst>
                                          <p:attrName>fillcolor</p:attrName>
                                        </p:attrNameLst>
                                      </p:cBhvr>
                                      <p:to>
                                        <a:srgbClr val="0000FF"/>
                                      </p:to>
                                    </p:animClr>
                                    <p:set>
                                      <p:cBhvr>
                                        <p:cTn id="92" dur="50" fill="hold"/>
                                        <p:tgtEl>
                                          <p:spTgt spid="125963"/>
                                        </p:tgtEl>
                                        <p:attrNameLst>
                                          <p:attrName>fill.type</p:attrName>
                                        </p:attrNameLst>
                                      </p:cBhvr>
                                      <p:to>
                                        <p:strVal val="solid"/>
                                      </p:to>
                                    </p:set>
                                    <p:set>
                                      <p:cBhvr>
                                        <p:cTn id="93" dur="50" fill="hold"/>
                                        <p:tgtEl>
                                          <p:spTgt spid="125963"/>
                                        </p:tgtEl>
                                        <p:attrNameLst>
                                          <p:attrName>fill.on</p:attrName>
                                        </p:attrNameLst>
                                      </p:cBhvr>
                                      <p:to>
                                        <p:strVal val="true"/>
                                      </p:to>
                                    </p:set>
                                  </p:childTnLst>
                                  <p:subTnLst>
                                    <p:audio>
                                      <p:cMediaNode>
                                        <p:cTn display="0" masterRel="sameClick">
                                          <p:stCondLst>
                                            <p:cond evt="begin" delay="0">
                                              <p:tn val="90"/>
                                            </p:cond>
                                          </p:stCondLst>
                                          <p:endCondLst>
                                            <p:cond evt="onStopAudio" delay="0">
                                              <p:tgtEl>
                                                <p:sldTgt/>
                                              </p:tgtEl>
                                            </p:cond>
                                          </p:endCondLst>
                                        </p:cTn>
                                        <p:tgtEl>
                                          <p:sndTgt r:embed="rId2" name="hammer.wav"/>
                                        </p:tgtEl>
                                      </p:cMediaNode>
                                    </p:audio>
                                  </p:subTnLst>
                                </p:cTn>
                              </p:par>
                            </p:childTnLst>
                          </p:cTn>
                        </p:par>
                        <p:par>
                          <p:cTn id="94" fill="hold" nodeType="afterGroup">
                            <p:stCondLst>
                              <p:cond delay="1800"/>
                            </p:stCondLst>
                            <p:childTnLst>
                              <p:par>
                                <p:cTn id="95" presetID="1" presetClass="emph" presetSubtype="2" accel="50000" decel="50000" autoRev="1" fill="hold" nodeType="afterEffect">
                                  <p:stCondLst>
                                    <p:cond delay="0"/>
                                  </p:stCondLst>
                                  <p:childTnLst>
                                    <p:animClr clrSpc="rgb" dir="cw">
                                      <p:cBhvr>
                                        <p:cTn id="96" dur="50" fill="hold"/>
                                        <p:tgtEl>
                                          <p:spTgt spid="125964"/>
                                        </p:tgtEl>
                                        <p:attrNameLst>
                                          <p:attrName>fillcolor</p:attrName>
                                        </p:attrNameLst>
                                      </p:cBhvr>
                                      <p:to>
                                        <a:srgbClr val="0000FF"/>
                                      </p:to>
                                    </p:animClr>
                                    <p:set>
                                      <p:cBhvr>
                                        <p:cTn id="97" dur="50" fill="hold"/>
                                        <p:tgtEl>
                                          <p:spTgt spid="125964"/>
                                        </p:tgtEl>
                                        <p:attrNameLst>
                                          <p:attrName>fill.type</p:attrName>
                                        </p:attrNameLst>
                                      </p:cBhvr>
                                      <p:to>
                                        <p:strVal val="solid"/>
                                      </p:to>
                                    </p:set>
                                    <p:set>
                                      <p:cBhvr>
                                        <p:cTn id="98" dur="50" fill="hold"/>
                                        <p:tgtEl>
                                          <p:spTgt spid="125964"/>
                                        </p:tgtEl>
                                        <p:attrNameLst>
                                          <p:attrName>fill.on</p:attrName>
                                        </p:attrNameLst>
                                      </p:cBhvr>
                                      <p:to>
                                        <p:strVal val="true"/>
                                      </p:to>
                                    </p:set>
                                  </p:childTnLst>
                                  <p:subTnLst>
                                    <p:audio>
                                      <p:cMediaNode>
                                        <p:cTn display="0" masterRel="sameClick">
                                          <p:stCondLst>
                                            <p:cond evt="begin" delay="0">
                                              <p:tn val="95"/>
                                            </p:cond>
                                          </p:stCondLst>
                                          <p:endCondLst>
                                            <p:cond evt="onStopAudio" delay="0">
                                              <p:tgtEl>
                                                <p:sldTgt/>
                                              </p:tgtEl>
                                            </p:cond>
                                          </p:endCondLst>
                                        </p:cTn>
                                        <p:tgtEl>
                                          <p:sndTgt r:embed="rId2" name="hammer.wav"/>
                                        </p:tgtEl>
                                      </p:cMediaNode>
                                    </p:audio>
                                  </p:subTnLst>
                                </p:cTn>
                              </p:par>
                            </p:childTnLst>
                          </p:cTn>
                        </p:par>
                        <p:par>
                          <p:cTn id="99" fill="hold" nodeType="afterGroup">
                            <p:stCondLst>
                              <p:cond delay="1900"/>
                            </p:stCondLst>
                            <p:childTnLst>
                              <p:par>
                                <p:cTn id="100" presetID="1" presetClass="emph" presetSubtype="2" accel="50000" decel="50000" autoRev="1" fill="hold" nodeType="afterEffect">
                                  <p:stCondLst>
                                    <p:cond delay="0"/>
                                  </p:stCondLst>
                                  <p:childTnLst>
                                    <p:animClr clrSpc="rgb" dir="cw">
                                      <p:cBhvr>
                                        <p:cTn id="101" dur="50" fill="hold"/>
                                        <p:tgtEl>
                                          <p:spTgt spid="125964"/>
                                        </p:tgtEl>
                                        <p:attrNameLst>
                                          <p:attrName>fillcolor</p:attrName>
                                        </p:attrNameLst>
                                      </p:cBhvr>
                                      <p:to>
                                        <a:srgbClr val="0000FF"/>
                                      </p:to>
                                    </p:animClr>
                                    <p:set>
                                      <p:cBhvr>
                                        <p:cTn id="102" dur="50" fill="hold"/>
                                        <p:tgtEl>
                                          <p:spTgt spid="125964"/>
                                        </p:tgtEl>
                                        <p:attrNameLst>
                                          <p:attrName>fill.type</p:attrName>
                                        </p:attrNameLst>
                                      </p:cBhvr>
                                      <p:to>
                                        <p:strVal val="solid"/>
                                      </p:to>
                                    </p:set>
                                    <p:set>
                                      <p:cBhvr>
                                        <p:cTn id="103" dur="50" fill="hold"/>
                                        <p:tgtEl>
                                          <p:spTgt spid="125964"/>
                                        </p:tgtEl>
                                        <p:attrNameLst>
                                          <p:attrName>fill.on</p:attrName>
                                        </p:attrNameLst>
                                      </p:cBhvr>
                                      <p:to>
                                        <p:strVal val="true"/>
                                      </p:to>
                                    </p:set>
                                  </p:childTnLst>
                                  <p:subTnLst>
                                    <p:audio>
                                      <p:cMediaNode>
                                        <p:cTn display="0" masterRel="sameClick">
                                          <p:stCondLst>
                                            <p:cond evt="begin" delay="0">
                                              <p:tn val="100"/>
                                            </p:cond>
                                          </p:stCondLst>
                                          <p:endCondLst>
                                            <p:cond evt="onStopAudio" delay="0">
                                              <p:tgtEl>
                                                <p:sldTgt/>
                                              </p:tgtEl>
                                            </p:cond>
                                          </p:endCondLst>
                                        </p:cTn>
                                        <p:tgtEl>
                                          <p:sndTgt r:embed="rId2" name="hammer.wav"/>
                                        </p:tgtEl>
                                      </p:cMediaNode>
                                    </p:audio>
                                  </p:subTnLst>
                                </p:cTn>
                              </p:par>
                            </p:childTnLst>
                          </p:cTn>
                        </p:par>
                        <p:par>
                          <p:cTn id="104" fill="hold" nodeType="afterGroup">
                            <p:stCondLst>
                              <p:cond delay="2000"/>
                            </p:stCondLst>
                            <p:childTnLst>
                              <p:par>
                                <p:cTn id="105" presetID="1" presetClass="entr" presetSubtype="0" fill="hold" grpId="0" nodeType="afterEffect">
                                  <p:stCondLst>
                                    <p:cond delay="0"/>
                                  </p:stCondLst>
                                  <p:childTnLst>
                                    <p:set>
                                      <p:cBhvr>
                                        <p:cTn id="106" dur="1" fill="hold">
                                          <p:stCondLst>
                                            <p:cond delay="0"/>
                                          </p:stCondLst>
                                        </p:cTn>
                                        <p:tgtEl>
                                          <p:spTgt spid="125965"/>
                                        </p:tgtEl>
                                        <p:attrNameLst>
                                          <p:attrName>style.visibility</p:attrName>
                                        </p:attrNameLst>
                                      </p:cBhvr>
                                      <p:to>
                                        <p:strVal val="visible"/>
                                      </p:to>
                                    </p:set>
                                  </p:childTnLst>
                                  <p:subTnLst>
                                    <p:audio>
                                      <p:cMediaNode>
                                        <p:cTn display="0" masterRel="sameClick">
                                          <p:stCondLst>
                                            <p:cond evt="begin" delay="0">
                                              <p:tn val="105"/>
                                            </p:cond>
                                          </p:stCondLst>
                                          <p:endCondLst>
                                            <p:cond evt="onStopAudio" delay="0">
                                              <p:tgtEl>
                                                <p:sldTgt/>
                                              </p:tgtEl>
                                            </p:cond>
                                          </p:endCondLst>
                                        </p:cTn>
                                        <p:tgtEl>
                                          <p:sndTgt r:embed="rId3" name="explode.wav"/>
                                        </p:tgtEl>
                                      </p:cMediaNode>
                                    </p:audio>
                                  </p:subTnLst>
                                </p:cTn>
                              </p:par>
                            </p:childTnLst>
                          </p:cTn>
                        </p:par>
                      </p:childTnLst>
                    </p:cTn>
                  </p:par>
                  <p:par>
                    <p:cTn id="107" fill="hold" nodeType="clickPar">
                      <p:stCondLst>
                        <p:cond delay="indefinite"/>
                      </p:stCondLst>
                      <p:childTnLst>
                        <p:par>
                          <p:cTn id="108" fill="hold" nodeType="withGroup">
                            <p:stCondLst>
                              <p:cond delay="0"/>
                            </p:stCondLst>
                            <p:childTnLst>
                              <p:par>
                                <p:cTn id="109" presetID="6" presetClass="entr" presetSubtype="16" fill="hold" grpId="0" nodeType="clickEffect">
                                  <p:stCondLst>
                                    <p:cond delay="0"/>
                                  </p:stCondLst>
                                  <p:childTnLst>
                                    <p:set>
                                      <p:cBhvr>
                                        <p:cTn id="110" dur="1" fill="hold">
                                          <p:stCondLst>
                                            <p:cond delay="0"/>
                                          </p:stCondLst>
                                        </p:cTn>
                                        <p:tgtEl>
                                          <p:spTgt spid="12302"/>
                                        </p:tgtEl>
                                        <p:attrNameLst>
                                          <p:attrName>style.visibility</p:attrName>
                                        </p:attrNameLst>
                                      </p:cBhvr>
                                      <p:to>
                                        <p:strVal val="visible"/>
                                      </p:to>
                                    </p:set>
                                    <p:animEffect transition="in" filter="circle(in)">
                                      <p:cBhvr>
                                        <p:cTn id="111" dur="2000"/>
                                        <p:tgtEl>
                                          <p:spTgt spid="123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65" grpId="0" animBg="1"/>
      <p:bldP spid="1230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val 125953" descr="3HAND"/>
          <p:cNvSpPr>
            <a:spLocks noChangeArrowheads="1"/>
          </p:cNvSpPr>
          <p:nvPr/>
        </p:nvSpPr>
        <p:spPr bwMode="auto">
          <a:xfrm>
            <a:off x="5400115" y="2794000"/>
            <a:ext cx="5018630" cy="3759200"/>
          </a:xfrm>
          <a:prstGeom prst="ellipse">
            <a:avLst/>
          </a:prstGeom>
          <a:blipFill dpi="0" rotWithShape="1">
            <a:blip r:embed="rId4"/>
            <a:srcRect/>
            <a:stretch>
              <a:fillRect/>
            </a:stretch>
          </a:blipFill>
          <a:ln w="9525">
            <a:solidFill>
              <a:schemeClr val="tx1"/>
            </a:solidFill>
            <a:round/>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endParaRPr lang="vi-VN" altLang="en-US" sz="6400">
              <a:latin typeface="Arial" pitchFamily="34" charset="0"/>
            </a:endParaRPr>
          </a:p>
        </p:txBody>
      </p:sp>
      <p:sp>
        <p:nvSpPr>
          <p:cNvPr id="125955" name="16-Point Star 125954"/>
          <p:cNvSpPr>
            <a:spLocks noChangeArrowheads="1"/>
          </p:cNvSpPr>
          <p:nvPr/>
        </p:nvSpPr>
        <p:spPr bwMode="auto">
          <a:xfrm>
            <a:off x="6917571" y="1117600"/>
            <a:ext cx="2116529"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0</a:t>
            </a:r>
          </a:p>
        </p:txBody>
      </p:sp>
      <p:sp>
        <p:nvSpPr>
          <p:cNvPr id="125956" name="16-Point Star 125955"/>
          <p:cNvSpPr>
            <a:spLocks noChangeArrowheads="1"/>
          </p:cNvSpPr>
          <p:nvPr/>
        </p:nvSpPr>
        <p:spPr bwMode="auto">
          <a:xfrm>
            <a:off x="9333636" y="17272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1</a:t>
            </a:r>
          </a:p>
        </p:txBody>
      </p:sp>
      <p:sp>
        <p:nvSpPr>
          <p:cNvPr id="125957" name="16-Point Star 125956"/>
          <p:cNvSpPr>
            <a:spLocks noChangeArrowheads="1"/>
          </p:cNvSpPr>
          <p:nvPr/>
        </p:nvSpPr>
        <p:spPr bwMode="auto">
          <a:xfrm>
            <a:off x="10554384" y="3071285"/>
            <a:ext cx="2252166" cy="1602316"/>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2</a:t>
            </a:r>
          </a:p>
        </p:txBody>
      </p:sp>
      <p:sp>
        <p:nvSpPr>
          <p:cNvPr id="125958" name="16-Point Star 125957"/>
          <p:cNvSpPr>
            <a:spLocks noChangeArrowheads="1"/>
          </p:cNvSpPr>
          <p:nvPr/>
        </p:nvSpPr>
        <p:spPr bwMode="auto">
          <a:xfrm>
            <a:off x="10554384" y="4673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3 </a:t>
            </a:r>
          </a:p>
        </p:txBody>
      </p:sp>
      <p:sp>
        <p:nvSpPr>
          <p:cNvPr id="125959" name="16-Point Star 125958"/>
          <p:cNvSpPr>
            <a:spLocks noChangeArrowheads="1"/>
          </p:cNvSpPr>
          <p:nvPr/>
        </p:nvSpPr>
        <p:spPr bwMode="auto">
          <a:xfrm>
            <a:off x="9333636" y="5994400"/>
            <a:ext cx="2116527" cy="15007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endParaRPr lang="en-US" altLang="en-US" sz="3800" b="1">
              <a:solidFill>
                <a:srgbClr val="FFFF00"/>
              </a:solidFill>
              <a:latin typeface="Arial" pitchFamily="34" charset="0"/>
            </a:endParaRPr>
          </a:p>
          <a:p>
            <a:pPr algn="ctr" eaLnBrk="1" hangingPunct="1"/>
            <a:r>
              <a:rPr lang="en-US" altLang="en-US" sz="3800" b="1">
                <a:solidFill>
                  <a:srgbClr val="FFFF00"/>
                </a:solidFill>
                <a:latin typeface="Arial" pitchFamily="34" charset="0"/>
              </a:rPr>
              <a:t>4</a:t>
            </a:r>
          </a:p>
          <a:p>
            <a:pPr algn="ctr" eaLnBrk="1" hangingPunct="1"/>
            <a:endParaRPr lang="en-US" altLang="en-US" sz="3800" b="1">
              <a:solidFill>
                <a:srgbClr val="FFFF00"/>
              </a:solidFill>
              <a:latin typeface="Arial" pitchFamily="34" charset="0"/>
            </a:endParaRPr>
          </a:p>
        </p:txBody>
      </p:sp>
      <p:sp>
        <p:nvSpPr>
          <p:cNvPr id="125960" name="16-Point Star 125959"/>
          <p:cNvSpPr>
            <a:spLocks noChangeArrowheads="1"/>
          </p:cNvSpPr>
          <p:nvPr/>
        </p:nvSpPr>
        <p:spPr bwMode="auto">
          <a:xfrm>
            <a:off x="6917571" y="6502400"/>
            <a:ext cx="2116529" cy="1524000"/>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5</a:t>
            </a:r>
          </a:p>
        </p:txBody>
      </p:sp>
      <p:sp>
        <p:nvSpPr>
          <p:cNvPr id="125961" name="16-Point Star 125960"/>
          <p:cNvSpPr>
            <a:spLocks noChangeArrowheads="1"/>
          </p:cNvSpPr>
          <p:nvPr/>
        </p:nvSpPr>
        <p:spPr bwMode="auto">
          <a:xfrm>
            <a:off x="4721922" y="6197600"/>
            <a:ext cx="2116527" cy="1524000"/>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a:solidFill>
                  <a:srgbClr val="FFFF00"/>
                </a:solidFill>
                <a:latin typeface="Arial" pitchFamily="34" charset="0"/>
              </a:rPr>
              <a:t>6 </a:t>
            </a:r>
          </a:p>
        </p:txBody>
      </p:sp>
      <p:sp>
        <p:nvSpPr>
          <p:cNvPr id="125962" name="16-Point Star 125961"/>
          <p:cNvSpPr>
            <a:spLocks noChangeArrowheads="1"/>
          </p:cNvSpPr>
          <p:nvPr/>
        </p:nvSpPr>
        <p:spPr bwMode="auto">
          <a:xfrm>
            <a:off x="3229897" y="4673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7 </a:t>
            </a:r>
          </a:p>
        </p:txBody>
      </p:sp>
      <p:sp>
        <p:nvSpPr>
          <p:cNvPr id="125963" name="16-Point Star 125962"/>
          <p:cNvSpPr>
            <a:spLocks noChangeArrowheads="1"/>
          </p:cNvSpPr>
          <p:nvPr/>
        </p:nvSpPr>
        <p:spPr bwMode="auto">
          <a:xfrm>
            <a:off x="3229897" y="3071285"/>
            <a:ext cx="2116527" cy="1602316"/>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8</a:t>
            </a:r>
          </a:p>
        </p:txBody>
      </p:sp>
      <p:sp>
        <p:nvSpPr>
          <p:cNvPr id="125964" name="16-Point Star 125963"/>
          <p:cNvSpPr>
            <a:spLocks noChangeArrowheads="1"/>
          </p:cNvSpPr>
          <p:nvPr/>
        </p:nvSpPr>
        <p:spPr bwMode="auto">
          <a:xfrm>
            <a:off x="4586284" y="1625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9</a:t>
            </a:r>
          </a:p>
        </p:txBody>
      </p:sp>
      <p:sp>
        <p:nvSpPr>
          <p:cNvPr id="125965" name="Explosion 1 125964"/>
          <p:cNvSpPr>
            <a:spLocks noChangeArrowheads="1"/>
          </p:cNvSpPr>
          <p:nvPr/>
        </p:nvSpPr>
        <p:spPr bwMode="auto">
          <a:xfrm>
            <a:off x="5018630" y="2540000"/>
            <a:ext cx="6239378" cy="4775200"/>
          </a:xfrm>
          <a:prstGeom prst="irregularSeal1">
            <a:avLst/>
          </a:prstGeom>
          <a:solidFill>
            <a:srgbClr val="0000FF"/>
          </a:solidFill>
          <a:ln w="952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11400" b="1">
                <a:solidFill>
                  <a:srgbClr val="FFFF00"/>
                </a:solidFill>
                <a:latin typeface="Arial" pitchFamily="34" charset="0"/>
              </a:rPr>
              <a:t>6</a:t>
            </a:r>
          </a:p>
        </p:txBody>
      </p:sp>
      <p:sp>
        <p:nvSpPr>
          <p:cNvPr id="12302" name="Rectangle 1"/>
          <p:cNvSpPr>
            <a:spLocks noChangeArrowheads="1"/>
          </p:cNvSpPr>
          <p:nvPr/>
        </p:nvSpPr>
        <p:spPr bwMode="auto">
          <a:xfrm>
            <a:off x="542555" y="239185"/>
            <a:ext cx="15327167" cy="823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45252" tIns="72626" rIns="145252" bIns="72626">
            <a:spAutoFit/>
          </a:bodyP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eaLnBrk="1" hangingPunct="1"/>
            <a:r>
              <a:rPr lang="en-US" altLang="en-US" sz="4400" b="1" dirty="0">
                <a:solidFill>
                  <a:srgbClr val="0000FF"/>
                </a:solidFill>
                <a:latin typeface="Times New Roman" pitchFamily="18" charset="0"/>
                <a:cs typeface="Times New Roman" pitchFamily="18" charset="0"/>
              </a:rPr>
              <a:t>+ </a:t>
            </a:r>
            <a:r>
              <a:rPr lang="en-US" altLang="en-US" sz="4400" b="1" dirty="0" err="1">
                <a:solidFill>
                  <a:srgbClr val="0000FF"/>
                </a:solidFill>
                <a:latin typeface="Times New Roman" pitchFamily="18" charset="0"/>
                <a:cs typeface="Times New Roman" pitchFamily="18" charset="0"/>
              </a:rPr>
              <a:t>Bài</a:t>
            </a:r>
            <a:r>
              <a:rPr lang="en-US" altLang="en-US" sz="4400" b="1" dirty="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Bên</a:t>
            </a:r>
            <a:r>
              <a:rPr lang="en-US" altLang="en-US" sz="4400" b="1" dirty="0" smtClean="0">
                <a:solidFill>
                  <a:srgbClr val="0000FF"/>
                </a:solidFill>
                <a:latin typeface="Times New Roman" pitchFamily="18" charset="0"/>
                <a:cs typeface="Times New Roman" pitchFamily="18" charset="0"/>
              </a:rPr>
              <a:t> ô </a:t>
            </a:r>
            <a:r>
              <a:rPr lang="en-US" altLang="en-US" sz="4400" b="1" dirty="0" err="1" smtClean="0">
                <a:solidFill>
                  <a:srgbClr val="0000FF"/>
                </a:solidFill>
                <a:latin typeface="Times New Roman" pitchFamily="18" charset="0"/>
                <a:cs typeface="Times New Roman" pitchFamily="18" charset="0"/>
              </a:rPr>
              <a:t>cửa</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đá</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Khổ</a:t>
            </a:r>
            <a:r>
              <a:rPr lang="en-US" altLang="en-US" sz="4400" b="1" dirty="0" smtClean="0">
                <a:solidFill>
                  <a:srgbClr val="0000FF"/>
                </a:solidFill>
                <a:latin typeface="Times New Roman" pitchFamily="18" charset="0"/>
                <a:cs typeface="Times New Roman" pitchFamily="18" charset="0"/>
              </a:rPr>
              <a:t> 1, 2, 3 </a:t>
            </a:r>
            <a:r>
              <a:rPr lang="en-US" altLang="en-US" sz="4400" b="1" dirty="0" err="1" smtClean="0">
                <a:solidFill>
                  <a:srgbClr val="0000FF"/>
                </a:solidFill>
                <a:latin typeface="Times New Roman" pitchFamily="18" charset="0"/>
                <a:cs typeface="Times New Roman" pitchFamily="18" charset="0"/>
              </a:rPr>
              <a:t>trang</a:t>
            </a:r>
            <a:r>
              <a:rPr lang="en-US" altLang="en-US" sz="4400" b="1" dirty="0" smtClean="0">
                <a:solidFill>
                  <a:srgbClr val="0000FF"/>
                </a:solidFill>
                <a:latin typeface="Times New Roman" pitchFamily="18" charset="0"/>
                <a:cs typeface="Times New Roman" pitchFamily="18" charset="0"/>
              </a:rPr>
              <a:t> 49)</a:t>
            </a:r>
            <a:endParaRPr lang="en-US" altLang="en-US" sz="44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4760289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mph" presetSubtype="2" accel="50000" decel="50000" autoRev="1" fill="hold" nodeType="clickEffect">
                                  <p:stCondLst>
                                    <p:cond delay="0"/>
                                  </p:stCondLst>
                                  <p:childTnLst>
                                    <p:animClr clrSpc="rgb" dir="cw">
                                      <p:cBhvr>
                                        <p:cTn id="6" dur="50" fill="hold"/>
                                        <p:tgtEl>
                                          <p:spTgt spid="125955"/>
                                        </p:tgtEl>
                                        <p:attrNameLst>
                                          <p:attrName>fillcolor</p:attrName>
                                        </p:attrNameLst>
                                      </p:cBhvr>
                                      <p:to>
                                        <a:srgbClr val="0000FF"/>
                                      </p:to>
                                    </p:animClr>
                                    <p:set>
                                      <p:cBhvr>
                                        <p:cTn id="7" dur="50" fill="hold"/>
                                        <p:tgtEl>
                                          <p:spTgt spid="125955"/>
                                        </p:tgtEl>
                                        <p:attrNameLst>
                                          <p:attrName>fill.type</p:attrName>
                                        </p:attrNameLst>
                                      </p:cBhvr>
                                      <p:to>
                                        <p:strVal val="solid"/>
                                      </p:to>
                                    </p:set>
                                    <p:set>
                                      <p:cBhvr>
                                        <p:cTn id="8" dur="50" fill="hold"/>
                                        <p:tgtEl>
                                          <p:spTgt spid="125955"/>
                                        </p:tgtEl>
                                        <p:attrNameLst>
                                          <p:attrName>fill.on</p:attrName>
                                        </p:attrNameLst>
                                      </p:cBhvr>
                                      <p:to>
                                        <p:strVal val="true"/>
                                      </p:to>
                                    </p:set>
                                  </p:childTnLst>
                                  <p:subTnLst>
                                    <p:audio>
                                      <p:cMediaNode>
                                        <p:cTn display="0" masterRel="sameClick">
                                          <p:stCondLst>
                                            <p:cond evt="begin" delay="0">
                                              <p:tn val="5"/>
                                            </p:cond>
                                          </p:stCondLst>
                                          <p:endCondLst>
                                            <p:cond evt="onStopAudio" delay="0">
                                              <p:tgtEl>
                                                <p:sldTgt/>
                                              </p:tgtEl>
                                            </p:cond>
                                          </p:endCondLst>
                                        </p:cTn>
                                        <p:tgtEl>
                                          <p:sndTgt r:embed="rId2" name="hammer.wav"/>
                                        </p:tgtEl>
                                      </p:cMediaNode>
                                    </p:audio>
                                  </p:subTnLst>
                                </p:cTn>
                              </p:par>
                            </p:childTnLst>
                          </p:cTn>
                        </p:par>
                        <p:par>
                          <p:cTn id="9" fill="hold" nodeType="afterGroup">
                            <p:stCondLst>
                              <p:cond delay="100"/>
                            </p:stCondLst>
                            <p:childTnLst>
                              <p:par>
                                <p:cTn id="10" presetID="1" presetClass="emph" presetSubtype="2" accel="50000" decel="50000" autoRev="1" fill="hold" nodeType="afterEffect">
                                  <p:stCondLst>
                                    <p:cond delay="0"/>
                                  </p:stCondLst>
                                  <p:childTnLst>
                                    <p:animClr clrSpc="rgb" dir="cw">
                                      <p:cBhvr>
                                        <p:cTn id="11" dur="50" fill="hold"/>
                                        <p:tgtEl>
                                          <p:spTgt spid="125955"/>
                                        </p:tgtEl>
                                        <p:attrNameLst>
                                          <p:attrName>fillcolor</p:attrName>
                                        </p:attrNameLst>
                                      </p:cBhvr>
                                      <p:to>
                                        <a:srgbClr val="0000FF"/>
                                      </p:to>
                                    </p:animClr>
                                    <p:set>
                                      <p:cBhvr>
                                        <p:cTn id="12" dur="50" fill="hold"/>
                                        <p:tgtEl>
                                          <p:spTgt spid="125955"/>
                                        </p:tgtEl>
                                        <p:attrNameLst>
                                          <p:attrName>fill.type</p:attrName>
                                        </p:attrNameLst>
                                      </p:cBhvr>
                                      <p:to>
                                        <p:strVal val="solid"/>
                                      </p:to>
                                    </p:set>
                                    <p:set>
                                      <p:cBhvr>
                                        <p:cTn id="13" dur="50" fill="hold"/>
                                        <p:tgtEl>
                                          <p:spTgt spid="125955"/>
                                        </p:tgtEl>
                                        <p:attrNameLst>
                                          <p:attrName>fill.on</p:attrName>
                                        </p:attrNameLst>
                                      </p:cBhvr>
                                      <p:to>
                                        <p:strVal val="true"/>
                                      </p:to>
                                    </p:set>
                                  </p:childTnLst>
                                  <p:subTnLst>
                                    <p:audio>
                                      <p:cMediaNode>
                                        <p:cTn display="0" masterRel="sameClick">
                                          <p:stCondLst>
                                            <p:cond evt="begin" delay="0">
                                              <p:tn val="10"/>
                                            </p:cond>
                                          </p:stCondLst>
                                          <p:endCondLst>
                                            <p:cond evt="onStopAudio" delay="0">
                                              <p:tgtEl>
                                                <p:sldTgt/>
                                              </p:tgtEl>
                                            </p:cond>
                                          </p:endCondLst>
                                        </p:cTn>
                                        <p:tgtEl>
                                          <p:sndTgt r:embed="rId2" name="hammer.wav"/>
                                        </p:tgtEl>
                                      </p:cMediaNode>
                                    </p:audio>
                                  </p:subTnLst>
                                </p:cTn>
                              </p:par>
                            </p:childTnLst>
                          </p:cTn>
                        </p:par>
                        <p:par>
                          <p:cTn id="14" fill="hold" nodeType="afterGroup">
                            <p:stCondLst>
                              <p:cond delay="200"/>
                            </p:stCondLst>
                            <p:childTnLst>
                              <p:par>
                                <p:cTn id="15" presetID="1" presetClass="emph" presetSubtype="2" accel="50000" decel="50000" autoRev="1" fill="hold" nodeType="afterEffect">
                                  <p:stCondLst>
                                    <p:cond delay="0"/>
                                  </p:stCondLst>
                                  <p:childTnLst>
                                    <p:animClr clrSpc="rgb" dir="cw">
                                      <p:cBhvr>
                                        <p:cTn id="16" dur="50" fill="hold"/>
                                        <p:tgtEl>
                                          <p:spTgt spid="125956"/>
                                        </p:tgtEl>
                                        <p:attrNameLst>
                                          <p:attrName>fillcolor</p:attrName>
                                        </p:attrNameLst>
                                      </p:cBhvr>
                                      <p:to>
                                        <a:srgbClr val="0000FF"/>
                                      </p:to>
                                    </p:animClr>
                                    <p:set>
                                      <p:cBhvr>
                                        <p:cTn id="17" dur="50" fill="hold"/>
                                        <p:tgtEl>
                                          <p:spTgt spid="125956"/>
                                        </p:tgtEl>
                                        <p:attrNameLst>
                                          <p:attrName>fill.type</p:attrName>
                                        </p:attrNameLst>
                                      </p:cBhvr>
                                      <p:to>
                                        <p:strVal val="solid"/>
                                      </p:to>
                                    </p:set>
                                    <p:set>
                                      <p:cBhvr>
                                        <p:cTn id="18" dur="50" fill="hold"/>
                                        <p:tgtEl>
                                          <p:spTgt spid="125956"/>
                                        </p:tgtEl>
                                        <p:attrNameLst>
                                          <p:attrName>fill.on</p:attrName>
                                        </p:attrNameLst>
                                      </p:cBhvr>
                                      <p:to>
                                        <p:strVal val="true"/>
                                      </p:to>
                                    </p:set>
                                  </p:childTnLst>
                                  <p:subTnLst>
                                    <p:audio>
                                      <p:cMediaNode>
                                        <p:cTn display="0" masterRel="sameClick">
                                          <p:stCondLst>
                                            <p:cond evt="begin" delay="0">
                                              <p:tn val="15"/>
                                            </p:cond>
                                          </p:stCondLst>
                                          <p:endCondLst>
                                            <p:cond evt="onStopAudio" delay="0">
                                              <p:tgtEl>
                                                <p:sldTgt/>
                                              </p:tgtEl>
                                            </p:cond>
                                          </p:endCondLst>
                                        </p:cTn>
                                        <p:tgtEl>
                                          <p:sndTgt r:embed="rId2" name="hammer.wav"/>
                                        </p:tgtEl>
                                      </p:cMediaNode>
                                    </p:audio>
                                  </p:subTnLst>
                                </p:cTn>
                              </p:par>
                            </p:childTnLst>
                          </p:cTn>
                        </p:par>
                        <p:par>
                          <p:cTn id="19" fill="hold" nodeType="afterGroup">
                            <p:stCondLst>
                              <p:cond delay="300"/>
                            </p:stCondLst>
                            <p:childTnLst>
                              <p:par>
                                <p:cTn id="20" presetID="1" presetClass="emph" presetSubtype="2" accel="50000" decel="50000" autoRev="1" fill="hold" nodeType="afterEffect">
                                  <p:stCondLst>
                                    <p:cond delay="0"/>
                                  </p:stCondLst>
                                  <p:childTnLst>
                                    <p:animClr clrSpc="rgb" dir="cw">
                                      <p:cBhvr>
                                        <p:cTn id="21" dur="50" fill="hold"/>
                                        <p:tgtEl>
                                          <p:spTgt spid="125956"/>
                                        </p:tgtEl>
                                        <p:attrNameLst>
                                          <p:attrName>fillcolor</p:attrName>
                                        </p:attrNameLst>
                                      </p:cBhvr>
                                      <p:to>
                                        <a:srgbClr val="0000FF"/>
                                      </p:to>
                                    </p:animClr>
                                    <p:set>
                                      <p:cBhvr>
                                        <p:cTn id="22" dur="50" fill="hold"/>
                                        <p:tgtEl>
                                          <p:spTgt spid="125956"/>
                                        </p:tgtEl>
                                        <p:attrNameLst>
                                          <p:attrName>fill.type</p:attrName>
                                        </p:attrNameLst>
                                      </p:cBhvr>
                                      <p:to>
                                        <p:strVal val="solid"/>
                                      </p:to>
                                    </p:set>
                                    <p:set>
                                      <p:cBhvr>
                                        <p:cTn id="23" dur="50" fill="hold"/>
                                        <p:tgtEl>
                                          <p:spTgt spid="125956"/>
                                        </p:tgtEl>
                                        <p:attrNameLst>
                                          <p:attrName>fill.on</p:attrName>
                                        </p:attrNameLst>
                                      </p:cBhvr>
                                      <p:to>
                                        <p:strVal val="true"/>
                                      </p:to>
                                    </p:set>
                                  </p:childTnLst>
                                  <p:subTnLst>
                                    <p:audio>
                                      <p:cMediaNode>
                                        <p:cTn display="0" masterRel="sameClick">
                                          <p:stCondLst>
                                            <p:cond evt="begin" delay="0">
                                              <p:tn val="20"/>
                                            </p:cond>
                                          </p:stCondLst>
                                          <p:endCondLst>
                                            <p:cond evt="onStopAudio" delay="0">
                                              <p:tgtEl>
                                                <p:sldTgt/>
                                              </p:tgtEl>
                                            </p:cond>
                                          </p:endCondLst>
                                        </p:cTn>
                                        <p:tgtEl>
                                          <p:sndTgt r:embed="rId2" name="hammer.wav"/>
                                        </p:tgtEl>
                                      </p:cMediaNode>
                                    </p:audio>
                                  </p:subTnLst>
                                </p:cTn>
                              </p:par>
                            </p:childTnLst>
                          </p:cTn>
                        </p:par>
                        <p:par>
                          <p:cTn id="24" fill="hold" nodeType="afterGroup">
                            <p:stCondLst>
                              <p:cond delay="400"/>
                            </p:stCondLst>
                            <p:childTnLst>
                              <p:par>
                                <p:cTn id="25" presetID="1" presetClass="emph" presetSubtype="2" accel="50000" decel="50000" autoRev="1" fill="hold" nodeType="afterEffect">
                                  <p:stCondLst>
                                    <p:cond delay="0"/>
                                  </p:stCondLst>
                                  <p:childTnLst>
                                    <p:animClr clrSpc="rgb" dir="cw">
                                      <p:cBhvr>
                                        <p:cTn id="26" dur="50" fill="hold"/>
                                        <p:tgtEl>
                                          <p:spTgt spid="125957"/>
                                        </p:tgtEl>
                                        <p:attrNameLst>
                                          <p:attrName>fillcolor</p:attrName>
                                        </p:attrNameLst>
                                      </p:cBhvr>
                                      <p:to>
                                        <a:srgbClr val="0000FF"/>
                                      </p:to>
                                    </p:animClr>
                                    <p:set>
                                      <p:cBhvr>
                                        <p:cTn id="27" dur="50" fill="hold"/>
                                        <p:tgtEl>
                                          <p:spTgt spid="125957"/>
                                        </p:tgtEl>
                                        <p:attrNameLst>
                                          <p:attrName>fill.type</p:attrName>
                                        </p:attrNameLst>
                                      </p:cBhvr>
                                      <p:to>
                                        <p:strVal val="solid"/>
                                      </p:to>
                                    </p:set>
                                    <p:set>
                                      <p:cBhvr>
                                        <p:cTn id="28" dur="50" fill="hold"/>
                                        <p:tgtEl>
                                          <p:spTgt spid="125957"/>
                                        </p:tgtEl>
                                        <p:attrNameLst>
                                          <p:attrName>fill.on</p:attrName>
                                        </p:attrNameLst>
                                      </p:cBhvr>
                                      <p:to>
                                        <p:strVal val="true"/>
                                      </p:to>
                                    </p:set>
                                  </p:childTnLst>
                                  <p:subTnLst>
                                    <p:audio>
                                      <p:cMediaNode>
                                        <p:cTn display="0" masterRel="sameClick">
                                          <p:stCondLst>
                                            <p:cond evt="begin" delay="0">
                                              <p:tn val="25"/>
                                            </p:cond>
                                          </p:stCondLst>
                                          <p:endCondLst>
                                            <p:cond evt="onStopAudio" delay="0">
                                              <p:tgtEl>
                                                <p:sldTgt/>
                                              </p:tgtEl>
                                            </p:cond>
                                          </p:endCondLst>
                                        </p:cTn>
                                        <p:tgtEl>
                                          <p:sndTgt r:embed="rId2" name="hammer.wav"/>
                                        </p:tgtEl>
                                      </p:cMediaNode>
                                    </p:audio>
                                  </p:subTnLst>
                                </p:cTn>
                              </p:par>
                            </p:childTnLst>
                          </p:cTn>
                        </p:par>
                        <p:par>
                          <p:cTn id="29" fill="hold" nodeType="afterGroup">
                            <p:stCondLst>
                              <p:cond delay="500"/>
                            </p:stCondLst>
                            <p:childTnLst>
                              <p:par>
                                <p:cTn id="30" presetID="1" presetClass="emph" presetSubtype="2" accel="50000" decel="50000" autoRev="1" fill="hold" nodeType="afterEffect">
                                  <p:stCondLst>
                                    <p:cond delay="0"/>
                                  </p:stCondLst>
                                  <p:childTnLst>
                                    <p:animClr clrSpc="rgb" dir="cw">
                                      <p:cBhvr>
                                        <p:cTn id="31" dur="50" fill="hold"/>
                                        <p:tgtEl>
                                          <p:spTgt spid="125957"/>
                                        </p:tgtEl>
                                        <p:attrNameLst>
                                          <p:attrName>fillcolor</p:attrName>
                                        </p:attrNameLst>
                                      </p:cBhvr>
                                      <p:to>
                                        <a:srgbClr val="0000FF"/>
                                      </p:to>
                                    </p:animClr>
                                    <p:set>
                                      <p:cBhvr>
                                        <p:cTn id="32" dur="50" fill="hold"/>
                                        <p:tgtEl>
                                          <p:spTgt spid="125957"/>
                                        </p:tgtEl>
                                        <p:attrNameLst>
                                          <p:attrName>fill.type</p:attrName>
                                        </p:attrNameLst>
                                      </p:cBhvr>
                                      <p:to>
                                        <p:strVal val="solid"/>
                                      </p:to>
                                    </p:set>
                                    <p:set>
                                      <p:cBhvr>
                                        <p:cTn id="33" dur="50" fill="hold"/>
                                        <p:tgtEl>
                                          <p:spTgt spid="125957"/>
                                        </p:tgtEl>
                                        <p:attrNameLst>
                                          <p:attrName>fill.on</p:attrName>
                                        </p:attrNameLst>
                                      </p:cBhvr>
                                      <p:to>
                                        <p:strVal val="true"/>
                                      </p:to>
                                    </p:set>
                                  </p:childTnLst>
                                  <p:subTnLst>
                                    <p:audio>
                                      <p:cMediaNode>
                                        <p:cTn display="0" masterRel="sameClick">
                                          <p:stCondLst>
                                            <p:cond evt="begin" delay="0">
                                              <p:tn val="30"/>
                                            </p:cond>
                                          </p:stCondLst>
                                          <p:endCondLst>
                                            <p:cond evt="onStopAudio" delay="0">
                                              <p:tgtEl>
                                                <p:sldTgt/>
                                              </p:tgtEl>
                                            </p:cond>
                                          </p:endCondLst>
                                        </p:cTn>
                                        <p:tgtEl>
                                          <p:sndTgt r:embed="rId2" name="hammer.wav"/>
                                        </p:tgtEl>
                                      </p:cMediaNode>
                                    </p:audio>
                                  </p:subTnLst>
                                </p:cTn>
                              </p:par>
                            </p:childTnLst>
                          </p:cTn>
                        </p:par>
                        <p:par>
                          <p:cTn id="34" fill="hold" nodeType="afterGroup">
                            <p:stCondLst>
                              <p:cond delay="600"/>
                            </p:stCondLst>
                            <p:childTnLst>
                              <p:par>
                                <p:cTn id="35" presetID="1" presetClass="emph" presetSubtype="2" accel="50000" decel="50000" autoRev="1" fill="hold" nodeType="afterEffect">
                                  <p:stCondLst>
                                    <p:cond delay="0"/>
                                  </p:stCondLst>
                                  <p:childTnLst>
                                    <p:animClr clrSpc="rgb" dir="cw">
                                      <p:cBhvr>
                                        <p:cTn id="36" dur="50" fill="hold"/>
                                        <p:tgtEl>
                                          <p:spTgt spid="125958"/>
                                        </p:tgtEl>
                                        <p:attrNameLst>
                                          <p:attrName>fillcolor</p:attrName>
                                        </p:attrNameLst>
                                      </p:cBhvr>
                                      <p:to>
                                        <a:srgbClr val="0000FF"/>
                                      </p:to>
                                    </p:animClr>
                                    <p:set>
                                      <p:cBhvr>
                                        <p:cTn id="37" dur="50" fill="hold"/>
                                        <p:tgtEl>
                                          <p:spTgt spid="125958"/>
                                        </p:tgtEl>
                                        <p:attrNameLst>
                                          <p:attrName>fill.type</p:attrName>
                                        </p:attrNameLst>
                                      </p:cBhvr>
                                      <p:to>
                                        <p:strVal val="solid"/>
                                      </p:to>
                                    </p:set>
                                    <p:set>
                                      <p:cBhvr>
                                        <p:cTn id="38" dur="50" fill="hold"/>
                                        <p:tgtEl>
                                          <p:spTgt spid="125958"/>
                                        </p:tgtEl>
                                        <p:attrNameLst>
                                          <p:attrName>fill.on</p:attrName>
                                        </p:attrNameLst>
                                      </p:cBhvr>
                                      <p:to>
                                        <p:strVal val="true"/>
                                      </p:to>
                                    </p:set>
                                  </p:childTnLst>
                                  <p:subTnLst>
                                    <p:audio>
                                      <p:cMediaNode>
                                        <p:cTn display="0" masterRel="sameClick">
                                          <p:stCondLst>
                                            <p:cond evt="begin" delay="0">
                                              <p:tn val="35"/>
                                            </p:cond>
                                          </p:stCondLst>
                                          <p:endCondLst>
                                            <p:cond evt="onStopAudio" delay="0">
                                              <p:tgtEl>
                                                <p:sldTgt/>
                                              </p:tgtEl>
                                            </p:cond>
                                          </p:endCondLst>
                                        </p:cTn>
                                        <p:tgtEl>
                                          <p:sndTgt r:embed="rId2" name="hammer.wav"/>
                                        </p:tgtEl>
                                      </p:cMediaNode>
                                    </p:audio>
                                  </p:subTnLst>
                                </p:cTn>
                              </p:par>
                            </p:childTnLst>
                          </p:cTn>
                        </p:par>
                        <p:par>
                          <p:cTn id="39" fill="hold" nodeType="afterGroup">
                            <p:stCondLst>
                              <p:cond delay="700"/>
                            </p:stCondLst>
                            <p:childTnLst>
                              <p:par>
                                <p:cTn id="40" presetID="1" presetClass="emph" presetSubtype="2" accel="50000" decel="50000" autoRev="1" fill="hold" nodeType="afterEffect">
                                  <p:stCondLst>
                                    <p:cond delay="0"/>
                                  </p:stCondLst>
                                  <p:childTnLst>
                                    <p:animClr clrSpc="rgb" dir="cw">
                                      <p:cBhvr>
                                        <p:cTn id="41" dur="50" fill="hold"/>
                                        <p:tgtEl>
                                          <p:spTgt spid="125958"/>
                                        </p:tgtEl>
                                        <p:attrNameLst>
                                          <p:attrName>fillcolor</p:attrName>
                                        </p:attrNameLst>
                                      </p:cBhvr>
                                      <p:to>
                                        <a:srgbClr val="0000FF"/>
                                      </p:to>
                                    </p:animClr>
                                    <p:set>
                                      <p:cBhvr>
                                        <p:cTn id="42" dur="50" fill="hold"/>
                                        <p:tgtEl>
                                          <p:spTgt spid="125958"/>
                                        </p:tgtEl>
                                        <p:attrNameLst>
                                          <p:attrName>fill.type</p:attrName>
                                        </p:attrNameLst>
                                      </p:cBhvr>
                                      <p:to>
                                        <p:strVal val="solid"/>
                                      </p:to>
                                    </p:set>
                                    <p:set>
                                      <p:cBhvr>
                                        <p:cTn id="43" dur="50" fill="hold"/>
                                        <p:tgtEl>
                                          <p:spTgt spid="125958"/>
                                        </p:tgtEl>
                                        <p:attrNameLst>
                                          <p:attrName>fill.on</p:attrName>
                                        </p:attrNameLst>
                                      </p:cBhvr>
                                      <p:to>
                                        <p:strVal val="true"/>
                                      </p:to>
                                    </p:set>
                                  </p:childTnLst>
                                  <p:subTnLst>
                                    <p:audio>
                                      <p:cMediaNode>
                                        <p:cTn display="0" masterRel="sameClick">
                                          <p:stCondLst>
                                            <p:cond evt="begin" delay="0">
                                              <p:tn val="40"/>
                                            </p:cond>
                                          </p:stCondLst>
                                          <p:endCondLst>
                                            <p:cond evt="onStopAudio" delay="0">
                                              <p:tgtEl>
                                                <p:sldTgt/>
                                              </p:tgtEl>
                                            </p:cond>
                                          </p:endCondLst>
                                        </p:cTn>
                                        <p:tgtEl>
                                          <p:sndTgt r:embed="rId2" name="hammer.wav"/>
                                        </p:tgtEl>
                                      </p:cMediaNode>
                                    </p:audio>
                                  </p:subTnLst>
                                </p:cTn>
                              </p:par>
                            </p:childTnLst>
                          </p:cTn>
                        </p:par>
                        <p:par>
                          <p:cTn id="44" fill="hold" nodeType="afterGroup">
                            <p:stCondLst>
                              <p:cond delay="800"/>
                            </p:stCondLst>
                            <p:childTnLst>
                              <p:par>
                                <p:cTn id="45" presetID="1" presetClass="emph" presetSubtype="2" accel="50000" decel="50000" autoRev="1" fill="hold" nodeType="afterEffect">
                                  <p:stCondLst>
                                    <p:cond delay="0"/>
                                  </p:stCondLst>
                                  <p:childTnLst>
                                    <p:animClr clrSpc="rgb" dir="cw">
                                      <p:cBhvr>
                                        <p:cTn id="46" dur="50" fill="hold"/>
                                        <p:tgtEl>
                                          <p:spTgt spid="125959"/>
                                        </p:tgtEl>
                                        <p:attrNameLst>
                                          <p:attrName>fillcolor</p:attrName>
                                        </p:attrNameLst>
                                      </p:cBhvr>
                                      <p:to>
                                        <a:srgbClr val="0000FF"/>
                                      </p:to>
                                    </p:animClr>
                                    <p:set>
                                      <p:cBhvr>
                                        <p:cTn id="47" dur="50" fill="hold"/>
                                        <p:tgtEl>
                                          <p:spTgt spid="125959"/>
                                        </p:tgtEl>
                                        <p:attrNameLst>
                                          <p:attrName>fill.type</p:attrName>
                                        </p:attrNameLst>
                                      </p:cBhvr>
                                      <p:to>
                                        <p:strVal val="solid"/>
                                      </p:to>
                                    </p:set>
                                    <p:set>
                                      <p:cBhvr>
                                        <p:cTn id="48" dur="50" fill="hold"/>
                                        <p:tgtEl>
                                          <p:spTgt spid="125959"/>
                                        </p:tgtEl>
                                        <p:attrNameLst>
                                          <p:attrName>fill.on</p:attrName>
                                        </p:attrNameLst>
                                      </p:cBhvr>
                                      <p:to>
                                        <p:strVal val="true"/>
                                      </p:to>
                                    </p:set>
                                  </p:childTnLst>
                                  <p:subTnLst>
                                    <p:audio>
                                      <p:cMediaNode>
                                        <p:cTn display="0" masterRel="sameClick">
                                          <p:stCondLst>
                                            <p:cond evt="begin" delay="0">
                                              <p:tn val="45"/>
                                            </p:cond>
                                          </p:stCondLst>
                                          <p:endCondLst>
                                            <p:cond evt="onStopAudio" delay="0">
                                              <p:tgtEl>
                                                <p:sldTgt/>
                                              </p:tgtEl>
                                            </p:cond>
                                          </p:endCondLst>
                                        </p:cTn>
                                        <p:tgtEl>
                                          <p:sndTgt r:embed="rId2" name="hammer.wav"/>
                                        </p:tgtEl>
                                      </p:cMediaNode>
                                    </p:audio>
                                  </p:subTnLst>
                                </p:cTn>
                              </p:par>
                            </p:childTnLst>
                          </p:cTn>
                        </p:par>
                        <p:par>
                          <p:cTn id="49" fill="hold" nodeType="afterGroup">
                            <p:stCondLst>
                              <p:cond delay="900"/>
                            </p:stCondLst>
                            <p:childTnLst>
                              <p:par>
                                <p:cTn id="50" presetID="1" presetClass="emph" presetSubtype="2" accel="50000" decel="50000" autoRev="1" fill="hold" nodeType="afterEffect">
                                  <p:stCondLst>
                                    <p:cond delay="0"/>
                                  </p:stCondLst>
                                  <p:childTnLst>
                                    <p:animClr clrSpc="rgb" dir="cw">
                                      <p:cBhvr>
                                        <p:cTn id="51" dur="50" fill="hold"/>
                                        <p:tgtEl>
                                          <p:spTgt spid="125959"/>
                                        </p:tgtEl>
                                        <p:attrNameLst>
                                          <p:attrName>fillcolor</p:attrName>
                                        </p:attrNameLst>
                                      </p:cBhvr>
                                      <p:to>
                                        <a:srgbClr val="0000FF"/>
                                      </p:to>
                                    </p:animClr>
                                    <p:set>
                                      <p:cBhvr>
                                        <p:cTn id="52" dur="50" fill="hold"/>
                                        <p:tgtEl>
                                          <p:spTgt spid="125959"/>
                                        </p:tgtEl>
                                        <p:attrNameLst>
                                          <p:attrName>fill.type</p:attrName>
                                        </p:attrNameLst>
                                      </p:cBhvr>
                                      <p:to>
                                        <p:strVal val="solid"/>
                                      </p:to>
                                    </p:set>
                                    <p:set>
                                      <p:cBhvr>
                                        <p:cTn id="53" dur="50" fill="hold"/>
                                        <p:tgtEl>
                                          <p:spTgt spid="125959"/>
                                        </p:tgtEl>
                                        <p:attrNameLst>
                                          <p:attrName>fill.on</p:attrName>
                                        </p:attrNameLst>
                                      </p:cBhvr>
                                      <p:to>
                                        <p:strVal val="true"/>
                                      </p:to>
                                    </p:set>
                                  </p:childTnLst>
                                  <p:subTnLst>
                                    <p:audio>
                                      <p:cMediaNode>
                                        <p:cTn display="0" masterRel="sameClick">
                                          <p:stCondLst>
                                            <p:cond evt="begin" delay="0">
                                              <p:tn val="50"/>
                                            </p:cond>
                                          </p:stCondLst>
                                          <p:endCondLst>
                                            <p:cond evt="onStopAudio" delay="0">
                                              <p:tgtEl>
                                                <p:sldTgt/>
                                              </p:tgtEl>
                                            </p:cond>
                                          </p:endCondLst>
                                        </p:cTn>
                                        <p:tgtEl>
                                          <p:sndTgt r:embed="rId2" name="hammer.wav"/>
                                        </p:tgtEl>
                                      </p:cMediaNode>
                                    </p:audio>
                                  </p:subTnLst>
                                </p:cTn>
                              </p:par>
                            </p:childTnLst>
                          </p:cTn>
                        </p:par>
                        <p:par>
                          <p:cTn id="54" fill="hold" nodeType="afterGroup">
                            <p:stCondLst>
                              <p:cond delay="1000"/>
                            </p:stCondLst>
                            <p:childTnLst>
                              <p:par>
                                <p:cTn id="55" presetID="1" presetClass="emph" presetSubtype="2" accel="50000" decel="50000" autoRev="1" fill="hold" nodeType="afterEffect">
                                  <p:stCondLst>
                                    <p:cond delay="0"/>
                                  </p:stCondLst>
                                  <p:childTnLst>
                                    <p:animClr clrSpc="rgb" dir="cw">
                                      <p:cBhvr>
                                        <p:cTn id="56" dur="50" fill="hold"/>
                                        <p:tgtEl>
                                          <p:spTgt spid="125960"/>
                                        </p:tgtEl>
                                        <p:attrNameLst>
                                          <p:attrName>fillcolor</p:attrName>
                                        </p:attrNameLst>
                                      </p:cBhvr>
                                      <p:to>
                                        <a:srgbClr val="0000FF"/>
                                      </p:to>
                                    </p:animClr>
                                    <p:set>
                                      <p:cBhvr>
                                        <p:cTn id="57" dur="50" fill="hold"/>
                                        <p:tgtEl>
                                          <p:spTgt spid="125960"/>
                                        </p:tgtEl>
                                        <p:attrNameLst>
                                          <p:attrName>fill.type</p:attrName>
                                        </p:attrNameLst>
                                      </p:cBhvr>
                                      <p:to>
                                        <p:strVal val="solid"/>
                                      </p:to>
                                    </p:set>
                                    <p:set>
                                      <p:cBhvr>
                                        <p:cTn id="58" dur="50" fill="hold"/>
                                        <p:tgtEl>
                                          <p:spTgt spid="125960"/>
                                        </p:tgtEl>
                                        <p:attrNameLst>
                                          <p:attrName>fill.on</p:attrName>
                                        </p:attrNameLst>
                                      </p:cBhvr>
                                      <p:to>
                                        <p:strVal val="true"/>
                                      </p:to>
                                    </p:set>
                                  </p:childTnLst>
                                  <p:subTnLst>
                                    <p:audio>
                                      <p:cMediaNode>
                                        <p:cTn display="0" masterRel="sameClick">
                                          <p:stCondLst>
                                            <p:cond evt="begin" delay="0">
                                              <p:tn val="55"/>
                                            </p:cond>
                                          </p:stCondLst>
                                          <p:endCondLst>
                                            <p:cond evt="onStopAudio" delay="0">
                                              <p:tgtEl>
                                                <p:sldTgt/>
                                              </p:tgtEl>
                                            </p:cond>
                                          </p:endCondLst>
                                        </p:cTn>
                                        <p:tgtEl>
                                          <p:sndTgt r:embed="rId2" name="hammer.wav"/>
                                        </p:tgtEl>
                                      </p:cMediaNode>
                                    </p:audio>
                                  </p:subTnLst>
                                </p:cTn>
                              </p:par>
                            </p:childTnLst>
                          </p:cTn>
                        </p:par>
                        <p:par>
                          <p:cTn id="59" fill="hold" nodeType="afterGroup">
                            <p:stCondLst>
                              <p:cond delay="1100"/>
                            </p:stCondLst>
                            <p:childTnLst>
                              <p:par>
                                <p:cTn id="60" presetID="1" presetClass="emph" presetSubtype="2" accel="50000" decel="50000" autoRev="1" fill="hold" nodeType="afterEffect">
                                  <p:stCondLst>
                                    <p:cond delay="0"/>
                                  </p:stCondLst>
                                  <p:childTnLst>
                                    <p:animClr clrSpc="rgb" dir="cw">
                                      <p:cBhvr>
                                        <p:cTn id="61" dur="50" fill="hold"/>
                                        <p:tgtEl>
                                          <p:spTgt spid="125960"/>
                                        </p:tgtEl>
                                        <p:attrNameLst>
                                          <p:attrName>fillcolor</p:attrName>
                                        </p:attrNameLst>
                                      </p:cBhvr>
                                      <p:to>
                                        <a:srgbClr val="0000FF"/>
                                      </p:to>
                                    </p:animClr>
                                    <p:set>
                                      <p:cBhvr>
                                        <p:cTn id="62" dur="50" fill="hold"/>
                                        <p:tgtEl>
                                          <p:spTgt spid="125960"/>
                                        </p:tgtEl>
                                        <p:attrNameLst>
                                          <p:attrName>fill.type</p:attrName>
                                        </p:attrNameLst>
                                      </p:cBhvr>
                                      <p:to>
                                        <p:strVal val="solid"/>
                                      </p:to>
                                    </p:set>
                                    <p:set>
                                      <p:cBhvr>
                                        <p:cTn id="63" dur="50" fill="hold"/>
                                        <p:tgtEl>
                                          <p:spTgt spid="125960"/>
                                        </p:tgtEl>
                                        <p:attrNameLst>
                                          <p:attrName>fill.on</p:attrName>
                                        </p:attrNameLst>
                                      </p:cBhvr>
                                      <p:to>
                                        <p:strVal val="true"/>
                                      </p:to>
                                    </p:set>
                                  </p:childTnLst>
                                  <p:subTnLst>
                                    <p:audio>
                                      <p:cMediaNode>
                                        <p:cTn display="0" masterRel="sameClick">
                                          <p:stCondLst>
                                            <p:cond evt="begin" delay="0">
                                              <p:tn val="60"/>
                                            </p:cond>
                                          </p:stCondLst>
                                          <p:endCondLst>
                                            <p:cond evt="onStopAudio" delay="0">
                                              <p:tgtEl>
                                                <p:sldTgt/>
                                              </p:tgtEl>
                                            </p:cond>
                                          </p:endCondLst>
                                        </p:cTn>
                                        <p:tgtEl>
                                          <p:sndTgt r:embed="rId2" name="hammer.wav"/>
                                        </p:tgtEl>
                                      </p:cMediaNode>
                                    </p:audio>
                                  </p:subTnLst>
                                </p:cTn>
                              </p:par>
                            </p:childTnLst>
                          </p:cTn>
                        </p:par>
                        <p:par>
                          <p:cTn id="64" fill="hold" nodeType="afterGroup">
                            <p:stCondLst>
                              <p:cond delay="1200"/>
                            </p:stCondLst>
                            <p:childTnLst>
                              <p:par>
                                <p:cTn id="65" presetID="1" presetClass="emph" presetSubtype="2" accel="50000" decel="50000" autoRev="1" fill="hold" nodeType="afterEffect">
                                  <p:stCondLst>
                                    <p:cond delay="0"/>
                                  </p:stCondLst>
                                  <p:childTnLst>
                                    <p:animClr clrSpc="rgb" dir="cw">
                                      <p:cBhvr>
                                        <p:cTn id="66" dur="50" fill="hold"/>
                                        <p:tgtEl>
                                          <p:spTgt spid="125961"/>
                                        </p:tgtEl>
                                        <p:attrNameLst>
                                          <p:attrName>fillcolor</p:attrName>
                                        </p:attrNameLst>
                                      </p:cBhvr>
                                      <p:to>
                                        <a:srgbClr val="0000FF"/>
                                      </p:to>
                                    </p:animClr>
                                    <p:set>
                                      <p:cBhvr>
                                        <p:cTn id="67" dur="50" fill="hold"/>
                                        <p:tgtEl>
                                          <p:spTgt spid="125961"/>
                                        </p:tgtEl>
                                        <p:attrNameLst>
                                          <p:attrName>fill.type</p:attrName>
                                        </p:attrNameLst>
                                      </p:cBhvr>
                                      <p:to>
                                        <p:strVal val="solid"/>
                                      </p:to>
                                    </p:set>
                                    <p:set>
                                      <p:cBhvr>
                                        <p:cTn id="68" dur="50" fill="hold"/>
                                        <p:tgtEl>
                                          <p:spTgt spid="125961"/>
                                        </p:tgtEl>
                                        <p:attrNameLst>
                                          <p:attrName>fill.on</p:attrName>
                                        </p:attrNameLst>
                                      </p:cBhvr>
                                      <p:to>
                                        <p:strVal val="true"/>
                                      </p:to>
                                    </p:set>
                                  </p:childTnLst>
                                  <p:subTnLst>
                                    <p:audio>
                                      <p:cMediaNode>
                                        <p:cTn display="0" masterRel="sameClick">
                                          <p:stCondLst>
                                            <p:cond evt="begin" delay="0">
                                              <p:tn val="65"/>
                                            </p:cond>
                                          </p:stCondLst>
                                          <p:endCondLst>
                                            <p:cond evt="onStopAudio" delay="0">
                                              <p:tgtEl>
                                                <p:sldTgt/>
                                              </p:tgtEl>
                                            </p:cond>
                                          </p:endCondLst>
                                        </p:cTn>
                                        <p:tgtEl>
                                          <p:sndTgt r:embed="rId2" name="hammer.wav"/>
                                        </p:tgtEl>
                                      </p:cMediaNode>
                                    </p:audio>
                                  </p:subTnLst>
                                </p:cTn>
                              </p:par>
                            </p:childTnLst>
                          </p:cTn>
                        </p:par>
                        <p:par>
                          <p:cTn id="69" fill="hold" nodeType="afterGroup">
                            <p:stCondLst>
                              <p:cond delay="1300"/>
                            </p:stCondLst>
                            <p:childTnLst>
                              <p:par>
                                <p:cTn id="70" presetID="1" presetClass="emph" presetSubtype="2" accel="50000" decel="50000" autoRev="1" fill="hold" nodeType="afterEffect">
                                  <p:stCondLst>
                                    <p:cond delay="0"/>
                                  </p:stCondLst>
                                  <p:childTnLst>
                                    <p:animClr clrSpc="rgb" dir="cw">
                                      <p:cBhvr>
                                        <p:cTn id="71" dur="50" fill="hold"/>
                                        <p:tgtEl>
                                          <p:spTgt spid="125961"/>
                                        </p:tgtEl>
                                        <p:attrNameLst>
                                          <p:attrName>fillcolor</p:attrName>
                                        </p:attrNameLst>
                                      </p:cBhvr>
                                      <p:to>
                                        <a:srgbClr val="0000FF"/>
                                      </p:to>
                                    </p:animClr>
                                    <p:set>
                                      <p:cBhvr>
                                        <p:cTn id="72" dur="50" fill="hold"/>
                                        <p:tgtEl>
                                          <p:spTgt spid="125961"/>
                                        </p:tgtEl>
                                        <p:attrNameLst>
                                          <p:attrName>fill.type</p:attrName>
                                        </p:attrNameLst>
                                      </p:cBhvr>
                                      <p:to>
                                        <p:strVal val="solid"/>
                                      </p:to>
                                    </p:set>
                                    <p:set>
                                      <p:cBhvr>
                                        <p:cTn id="73" dur="50" fill="hold"/>
                                        <p:tgtEl>
                                          <p:spTgt spid="125961"/>
                                        </p:tgtEl>
                                        <p:attrNameLst>
                                          <p:attrName>fill.on</p:attrName>
                                        </p:attrNameLst>
                                      </p:cBhvr>
                                      <p:to>
                                        <p:strVal val="true"/>
                                      </p:to>
                                    </p:set>
                                  </p:childTnLst>
                                  <p:subTnLst>
                                    <p:audio>
                                      <p:cMediaNode>
                                        <p:cTn display="0" masterRel="sameClick">
                                          <p:stCondLst>
                                            <p:cond evt="begin" delay="0">
                                              <p:tn val="70"/>
                                            </p:cond>
                                          </p:stCondLst>
                                          <p:endCondLst>
                                            <p:cond evt="onStopAudio" delay="0">
                                              <p:tgtEl>
                                                <p:sldTgt/>
                                              </p:tgtEl>
                                            </p:cond>
                                          </p:endCondLst>
                                        </p:cTn>
                                        <p:tgtEl>
                                          <p:sndTgt r:embed="rId2" name="hammer.wav"/>
                                        </p:tgtEl>
                                      </p:cMediaNode>
                                    </p:audio>
                                  </p:subTnLst>
                                </p:cTn>
                              </p:par>
                            </p:childTnLst>
                          </p:cTn>
                        </p:par>
                        <p:par>
                          <p:cTn id="74" fill="hold" nodeType="afterGroup">
                            <p:stCondLst>
                              <p:cond delay="1400"/>
                            </p:stCondLst>
                            <p:childTnLst>
                              <p:par>
                                <p:cTn id="75" presetID="1" presetClass="emph" presetSubtype="2" accel="50000" decel="50000" autoRev="1" fill="hold" nodeType="afterEffect">
                                  <p:stCondLst>
                                    <p:cond delay="0"/>
                                  </p:stCondLst>
                                  <p:childTnLst>
                                    <p:animClr clrSpc="rgb" dir="cw">
                                      <p:cBhvr>
                                        <p:cTn id="76" dur="50" fill="hold"/>
                                        <p:tgtEl>
                                          <p:spTgt spid="125962"/>
                                        </p:tgtEl>
                                        <p:attrNameLst>
                                          <p:attrName>fillcolor</p:attrName>
                                        </p:attrNameLst>
                                      </p:cBhvr>
                                      <p:to>
                                        <a:srgbClr val="0000FF"/>
                                      </p:to>
                                    </p:animClr>
                                    <p:set>
                                      <p:cBhvr>
                                        <p:cTn id="77" dur="50" fill="hold"/>
                                        <p:tgtEl>
                                          <p:spTgt spid="125962"/>
                                        </p:tgtEl>
                                        <p:attrNameLst>
                                          <p:attrName>fill.type</p:attrName>
                                        </p:attrNameLst>
                                      </p:cBhvr>
                                      <p:to>
                                        <p:strVal val="solid"/>
                                      </p:to>
                                    </p:set>
                                    <p:set>
                                      <p:cBhvr>
                                        <p:cTn id="78" dur="50" fill="hold"/>
                                        <p:tgtEl>
                                          <p:spTgt spid="125962"/>
                                        </p:tgtEl>
                                        <p:attrNameLst>
                                          <p:attrName>fill.on</p:attrName>
                                        </p:attrNameLst>
                                      </p:cBhvr>
                                      <p:to>
                                        <p:strVal val="true"/>
                                      </p:to>
                                    </p:set>
                                  </p:childTnLst>
                                  <p:subTnLst>
                                    <p:audio>
                                      <p:cMediaNode>
                                        <p:cTn display="0" masterRel="sameClick">
                                          <p:stCondLst>
                                            <p:cond evt="begin" delay="0">
                                              <p:tn val="75"/>
                                            </p:cond>
                                          </p:stCondLst>
                                          <p:endCondLst>
                                            <p:cond evt="onStopAudio" delay="0">
                                              <p:tgtEl>
                                                <p:sldTgt/>
                                              </p:tgtEl>
                                            </p:cond>
                                          </p:endCondLst>
                                        </p:cTn>
                                        <p:tgtEl>
                                          <p:sndTgt r:embed="rId2" name="hammer.wav"/>
                                        </p:tgtEl>
                                      </p:cMediaNode>
                                    </p:audio>
                                  </p:subTnLst>
                                </p:cTn>
                              </p:par>
                            </p:childTnLst>
                          </p:cTn>
                        </p:par>
                        <p:par>
                          <p:cTn id="79" fill="hold" nodeType="afterGroup">
                            <p:stCondLst>
                              <p:cond delay="1500"/>
                            </p:stCondLst>
                            <p:childTnLst>
                              <p:par>
                                <p:cTn id="80" presetID="1" presetClass="emph" presetSubtype="2" accel="50000" decel="50000" autoRev="1" fill="hold" nodeType="afterEffect">
                                  <p:stCondLst>
                                    <p:cond delay="0"/>
                                  </p:stCondLst>
                                  <p:childTnLst>
                                    <p:animClr clrSpc="rgb" dir="cw">
                                      <p:cBhvr>
                                        <p:cTn id="81" dur="50" fill="hold"/>
                                        <p:tgtEl>
                                          <p:spTgt spid="125962"/>
                                        </p:tgtEl>
                                        <p:attrNameLst>
                                          <p:attrName>fillcolor</p:attrName>
                                        </p:attrNameLst>
                                      </p:cBhvr>
                                      <p:to>
                                        <a:srgbClr val="0000FF"/>
                                      </p:to>
                                    </p:animClr>
                                    <p:set>
                                      <p:cBhvr>
                                        <p:cTn id="82" dur="50" fill="hold"/>
                                        <p:tgtEl>
                                          <p:spTgt spid="125962"/>
                                        </p:tgtEl>
                                        <p:attrNameLst>
                                          <p:attrName>fill.type</p:attrName>
                                        </p:attrNameLst>
                                      </p:cBhvr>
                                      <p:to>
                                        <p:strVal val="solid"/>
                                      </p:to>
                                    </p:set>
                                    <p:set>
                                      <p:cBhvr>
                                        <p:cTn id="83" dur="50" fill="hold"/>
                                        <p:tgtEl>
                                          <p:spTgt spid="125962"/>
                                        </p:tgtEl>
                                        <p:attrNameLst>
                                          <p:attrName>fill.on</p:attrName>
                                        </p:attrNameLst>
                                      </p:cBhvr>
                                      <p:to>
                                        <p:strVal val="true"/>
                                      </p:to>
                                    </p:set>
                                  </p:childTnLst>
                                  <p:subTnLst>
                                    <p:audio>
                                      <p:cMediaNode>
                                        <p:cTn display="0" masterRel="sameClick">
                                          <p:stCondLst>
                                            <p:cond evt="begin" delay="0">
                                              <p:tn val="80"/>
                                            </p:cond>
                                          </p:stCondLst>
                                          <p:endCondLst>
                                            <p:cond evt="onStopAudio" delay="0">
                                              <p:tgtEl>
                                                <p:sldTgt/>
                                              </p:tgtEl>
                                            </p:cond>
                                          </p:endCondLst>
                                        </p:cTn>
                                        <p:tgtEl>
                                          <p:sndTgt r:embed="rId2" name="hammer.wav"/>
                                        </p:tgtEl>
                                      </p:cMediaNode>
                                    </p:audio>
                                  </p:subTnLst>
                                </p:cTn>
                              </p:par>
                            </p:childTnLst>
                          </p:cTn>
                        </p:par>
                        <p:par>
                          <p:cTn id="84" fill="hold" nodeType="afterGroup">
                            <p:stCondLst>
                              <p:cond delay="1600"/>
                            </p:stCondLst>
                            <p:childTnLst>
                              <p:par>
                                <p:cTn id="85" presetID="1" presetClass="emph" presetSubtype="2" accel="50000" decel="50000" autoRev="1" fill="hold" nodeType="afterEffect">
                                  <p:stCondLst>
                                    <p:cond delay="0"/>
                                  </p:stCondLst>
                                  <p:childTnLst>
                                    <p:animClr clrSpc="rgb" dir="cw">
                                      <p:cBhvr>
                                        <p:cTn id="86" dur="50" fill="hold"/>
                                        <p:tgtEl>
                                          <p:spTgt spid="125963"/>
                                        </p:tgtEl>
                                        <p:attrNameLst>
                                          <p:attrName>fillcolor</p:attrName>
                                        </p:attrNameLst>
                                      </p:cBhvr>
                                      <p:to>
                                        <a:srgbClr val="0000FF"/>
                                      </p:to>
                                    </p:animClr>
                                    <p:set>
                                      <p:cBhvr>
                                        <p:cTn id="87" dur="50" fill="hold"/>
                                        <p:tgtEl>
                                          <p:spTgt spid="125963"/>
                                        </p:tgtEl>
                                        <p:attrNameLst>
                                          <p:attrName>fill.type</p:attrName>
                                        </p:attrNameLst>
                                      </p:cBhvr>
                                      <p:to>
                                        <p:strVal val="solid"/>
                                      </p:to>
                                    </p:set>
                                    <p:set>
                                      <p:cBhvr>
                                        <p:cTn id="88" dur="50" fill="hold"/>
                                        <p:tgtEl>
                                          <p:spTgt spid="125963"/>
                                        </p:tgtEl>
                                        <p:attrNameLst>
                                          <p:attrName>fill.on</p:attrName>
                                        </p:attrNameLst>
                                      </p:cBhvr>
                                      <p:to>
                                        <p:strVal val="true"/>
                                      </p:to>
                                    </p:set>
                                  </p:childTnLst>
                                  <p:subTnLst>
                                    <p:audio>
                                      <p:cMediaNode>
                                        <p:cTn display="0" masterRel="sameClick">
                                          <p:stCondLst>
                                            <p:cond evt="begin" delay="0">
                                              <p:tn val="85"/>
                                            </p:cond>
                                          </p:stCondLst>
                                          <p:endCondLst>
                                            <p:cond evt="onStopAudio" delay="0">
                                              <p:tgtEl>
                                                <p:sldTgt/>
                                              </p:tgtEl>
                                            </p:cond>
                                          </p:endCondLst>
                                        </p:cTn>
                                        <p:tgtEl>
                                          <p:sndTgt r:embed="rId2" name="hammer.wav"/>
                                        </p:tgtEl>
                                      </p:cMediaNode>
                                    </p:audio>
                                  </p:subTnLst>
                                </p:cTn>
                              </p:par>
                            </p:childTnLst>
                          </p:cTn>
                        </p:par>
                        <p:par>
                          <p:cTn id="89" fill="hold" nodeType="afterGroup">
                            <p:stCondLst>
                              <p:cond delay="1700"/>
                            </p:stCondLst>
                            <p:childTnLst>
                              <p:par>
                                <p:cTn id="90" presetID="1" presetClass="emph" presetSubtype="2" accel="50000" decel="50000" autoRev="1" fill="hold" nodeType="afterEffect">
                                  <p:stCondLst>
                                    <p:cond delay="0"/>
                                  </p:stCondLst>
                                  <p:childTnLst>
                                    <p:animClr clrSpc="rgb" dir="cw">
                                      <p:cBhvr>
                                        <p:cTn id="91" dur="50" fill="hold"/>
                                        <p:tgtEl>
                                          <p:spTgt spid="125963"/>
                                        </p:tgtEl>
                                        <p:attrNameLst>
                                          <p:attrName>fillcolor</p:attrName>
                                        </p:attrNameLst>
                                      </p:cBhvr>
                                      <p:to>
                                        <a:srgbClr val="0000FF"/>
                                      </p:to>
                                    </p:animClr>
                                    <p:set>
                                      <p:cBhvr>
                                        <p:cTn id="92" dur="50" fill="hold"/>
                                        <p:tgtEl>
                                          <p:spTgt spid="125963"/>
                                        </p:tgtEl>
                                        <p:attrNameLst>
                                          <p:attrName>fill.type</p:attrName>
                                        </p:attrNameLst>
                                      </p:cBhvr>
                                      <p:to>
                                        <p:strVal val="solid"/>
                                      </p:to>
                                    </p:set>
                                    <p:set>
                                      <p:cBhvr>
                                        <p:cTn id="93" dur="50" fill="hold"/>
                                        <p:tgtEl>
                                          <p:spTgt spid="125963"/>
                                        </p:tgtEl>
                                        <p:attrNameLst>
                                          <p:attrName>fill.on</p:attrName>
                                        </p:attrNameLst>
                                      </p:cBhvr>
                                      <p:to>
                                        <p:strVal val="true"/>
                                      </p:to>
                                    </p:set>
                                  </p:childTnLst>
                                  <p:subTnLst>
                                    <p:audio>
                                      <p:cMediaNode>
                                        <p:cTn display="0" masterRel="sameClick">
                                          <p:stCondLst>
                                            <p:cond evt="begin" delay="0">
                                              <p:tn val="90"/>
                                            </p:cond>
                                          </p:stCondLst>
                                          <p:endCondLst>
                                            <p:cond evt="onStopAudio" delay="0">
                                              <p:tgtEl>
                                                <p:sldTgt/>
                                              </p:tgtEl>
                                            </p:cond>
                                          </p:endCondLst>
                                        </p:cTn>
                                        <p:tgtEl>
                                          <p:sndTgt r:embed="rId2" name="hammer.wav"/>
                                        </p:tgtEl>
                                      </p:cMediaNode>
                                    </p:audio>
                                  </p:subTnLst>
                                </p:cTn>
                              </p:par>
                            </p:childTnLst>
                          </p:cTn>
                        </p:par>
                        <p:par>
                          <p:cTn id="94" fill="hold" nodeType="afterGroup">
                            <p:stCondLst>
                              <p:cond delay="1800"/>
                            </p:stCondLst>
                            <p:childTnLst>
                              <p:par>
                                <p:cTn id="95" presetID="1" presetClass="emph" presetSubtype="2" accel="50000" decel="50000" autoRev="1" fill="hold" nodeType="afterEffect">
                                  <p:stCondLst>
                                    <p:cond delay="0"/>
                                  </p:stCondLst>
                                  <p:childTnLst>
                                    <p:animClr clrSpc="rgb" dir="cw">
                                      <p:cBhvr>
                                        <p:cTn id="96" dur="50" fill="hold"/>
                                        <p:tgtEl>
                                          <p:spTgt spid="125964"/>
                                        </p:tgtEl>
                                        <p:attrNameLst>
                                          <p:attrName>fillcolor</p:attrName>
                                        </p:attrNameLst>
                                      </p:cBhvr>
                                      <p:to>
                                        <a:srgbClr val="0000FF"/>
                                      </p:to>
                                    </p:animClr>
                                    <p:set>
                                      <p:cBhvr>
                                        <p:cTn id="97" dur="50" fill="hold"/>
                                        <p:tgtEl>
                                          <p:spTgt spid="125964"/>
                                        </p:tgtEl>
                                        <p:attrNameLst>
                                          <p:attrName>fill.type</p:attrName>
                                        </p:attrNameLst>
                                      </p:cBhvr>
                                      <p:to>
                                        <p:strVal val="solid"/>
                                      </p:to>
                                    </p:set>
                                    <p:set>
                                      <p:cBhvr>
                                        <p:cTn id="98" dur="50" fill="hold"/>
                                        <p:tgtEl>
                                          <p:spTgt spid="125964"/>
                                        </p:tgtEl>
                                        <p:attrNameLst>
                                          <p:attrName>fill.on</p:attrName>
                                        </p:attrNameLst>
                                      </p:cBhvr>
                                      <p:to>
                                        <p:strVal val="true"/>
                                      </p:to>
                                    </p:set>
                                  </p:childTnLst>
                                  <p:subTnLst>
                                    <p:audio>
                                      <p:cMediaNode>
                                        <p:cTn display="0" masterRel="sameClick">
                                          <p:stCondLst>
                                            <p:cond evt="begin" delay="0">
                                              <p:tn val="95"/>
                                            </p:cond>
                                          </p:stCondLst>
                                          <p:endCondLst>
                                            <p:cond evt="onStopAudio" delay="0">
                                              <p:tgtEl>
                                                <p:sldTgt/>
                                              </p:tgtEl>
                                            </p:cond>
                                          </p:endCondLst>
                                        </p:cTn>
                                        <p:tgtEl>
                                          <p:sndTgt r:embed="rId2" name="hammer.wav"/>
                                        </p:tgtEl>
                                      </p:cMediaNode>
                                    </p:audio>
                                  </p:subTnLst>
                                </p:cTn>
                              </p:par>
                            </p:childTnLst>
                          </p:cTn>
                        </p:par>
                        <p:par>
                          <p:cTn id="99" fill="hold" nodeType="afterGroup">
                            <p:stCondLst>
                              <p:cond delay="1900"/>
                            </p:stCondLst>
                            <p:childTnLst>
                              <p:par>
                                <p:cTn id="100" presetID="1" presetClass="emph" presetSubtype="2" accel="50000" decel="50000" autoRev="1" fill="hold" nodeType="afterEffect">
                                  <p:stCondLst>
                                    <p:cond delay="0"/>
                                  </p:stCondLst>
                                  <p:childTnLst>
                                    <p:animClr clrSpc="rgb" dir="cw">
                                      <p:cBhvr>
                                        <p:cTn id="101" dur="50" fill="hold"/>
                                        <p:tgtEl>
                                          <p:spTgt spid="125964"/>
                                        </p:tgtEl>
                                        <p:attrNameLst>
                                          <p:attrName>fillcolor</p:attrName>
                                        </p:attrNameLst>
                                      </p:cBhvr>
                                      <p:to>
                                        <a:srgbClr val="0000FF"/>
                                      </p:to>
                                    </p:animClr>
                                    <p:set>
                                      <p:cBhvr>
                                        <p:cTn id="102" dur="50" fill="hold"/>
                                        <p:tgtEl>
                                          <p:spTgt spid="125964"/>
                                        </p:tgtEl>
                                        <p:attrNameLst>
                                          <p:attrName>fill.type</p:attrName>
                                        </p:attrNameLst>
                                      </p:cBhvr>
                                      <p:to>
                                        <p:strVal val="solid"/>
                                      </p:to>
                                    </p:set>
                                    <p:set>
                                      <p:cBhvr>
                                        <p:cTn id="103" dur="50" fill="hold"/>
                                        <p:tgtEl>
                                          <p:spTgt spid="125964"/>
                                        </p:tgtEl>
                                        <p:attrNameLst>
                                          <p:attrName>fill.on</p:attrName>
                                        </p:attrNameLst>
                                      </p:cBhvr>
                                      <p:to>
                                        <p:strVal val="true"/>
                                      </p:to>
                                    </p:set>
                                  </p:childTnLst>
                                  <p:subTnLst>
                                    <p:audio>
                                      <p:cMediaNode>
                                        <p:cTn display="0" masterRel="sameClick">
                                          <p:stCondLst>
                                            <p:cond evt="begin" delay="0">
                                              <p:tn val="100"/>
                                            </p:cond>
                                          </p:stCondLst>
                                          <p:endCondLst>
                                            <p:cond evt="onStopAudio" delay="0">
                                              <p:tgtEl>
                                                <p:sldTgt/>
                                              </p:tgtEl>
                                            </p:cond>
                                          </p:endCondLst>
                                        </p:cTn>
                                        <p:tgtEl>
                                          <p:sndTgt r:embed="rId2" name="hammer.wav"/>
                                        </p:tgtEl>
                                      </p:cMediaNode>
                                    </p:audio>
                                  </p:subTnLst>
                                </p:cTn>
                              </p:par>
                            </p:childTnLst>
                          </p:cTn>
                        </p:par>
                        <p:par>
                          <p:cTn id="104" fill="hold" nodeType="afterGroup">
                            <p:stCondLst>
                              <p:cond delay="2000"/>
                            </p:stCondLst>
                            <p:childTnLst>
                              <p:par>
                                <p:cTn id="105" presetID="1" presetClass="entr" presetSubtype="0" fill="hold" grpId="0" nodeType="afterEffect">
                                  <p:stCondLst>
                                    <p:cond delay="0"/>
                                  </p:stCondLst>
                                  <p:childTnLst>
                                    <p:set>
                                      <p:cBhvr>
                                        <p:cTn id="106" dur="1" fill="hold">
                                          <p:stCondLst>
                                            <p:cond delay="0"/>
                                          </p:stCondLst>
                                        </p:cTn>
                                        <p:tgtEl>
                                          <p:spTgt spid="125965"/>
                                        </p:tgtEl>
                                        <p:attrNameLst>
                                          <p:attrName>style.visibility</p:attrName>
                                        </p:attrNameLst>
                                      </p:cBhvr>
                                      <p:to>
                                        <p:strVal val="visible"/>
                                      </p:to>
                                    </p:set>
                                  </p:childTnLst>
                                  <p:subTnLst>
                                    <p:audio>
                                      <p:cMediaNode>
                                        <p:cTn display="0" masterRel="sameClick">
                                          <p:stCondLst>
                                            <p:cond evt="begin" delay="0">
                                              <p:tn val="105"/>
                                            </p:cond>
                                          </p:stCondLst>
                                          <p:endCondLst>
                                            <p:cond evt="onStopAudio" delay="0">
                                              <p:tgtEl>
                                                <p:sldTgt/>
                                              </p:tgtEl>
                                            </p:cond>
                                          </p:endCondLst>
                                        </p:cTn>
                                        <p:tgtEl>
                                          <p:sndTgt r:embed="rId3" name="explode.wav"/>
                                        </p:tgtEl>
                                      </p:cMediaNode>
                                    </p:audio>
                                  </p:subTnLst>
                                </p:cTn>
                              </p:par>
                            </p:childTnLst>
                          </p:cTn>
                        </p:par>
                      </p:childTnLst>
                    </p:cTn>
                  </p:par>
                  <p:par>
                    <p:cTn id="107" fill="hold" nodeType="clickPar">
                      <p:stCondLst>
                        <p:cond delay="indefinite"/>
                      </p:stCondLst>
                      <p:childTnLst>
                        <p:par>
                          <p:cTn id="108" fill="hold" nodeType="withGroup">
                            <p:stCondLst>
                              <p:cond delay="0"/>
                            </p:stCondLst>
                            <p:childTnLst>
                              <p:par>
                                <p:cTn id="109" presetID="6" presetClass="entr" presetSubtype="16" fill="hold" grpId="0" nodeType="clickEffect">
                                  <p:stCondLst>
                                    <p:cond delay="0"/>
                                  </p:stCondLst>
                                  <p:childTnLst>
                                    <p:set>
                                      <p:cBhvr>
                                        <p:cTn id="110" dur="1" fill="hold">
                                          <p:stCondLst>
                                            <p:cond delay="0"/>
                                          </p:stCondLst>
                                        </p:cTn>
                                        <p:tgtEl>
                                          <p:spTgt spid="12302"/>
                                        </p:tgtEl>
                                        <p:attrNameLst>
                                          <p:attrName>style.visibility</p:attrName>
                                        </p:attrNameLst>
                                      </p:cBhvr>
                                      <p:to>
                                        <p:strVal val="visible"/>
                                      </p:to>
                                    </p:set>
                                    <p:animEffect transition="in" filter="circle(in)">
                                      <p:cBhvr>
                                        <p:cTn id="111" dur="2000"/>
                                        <p:tgtEl>
                                          <p:spTgt spid="123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65" grpId="0" animBg="1"/>
      <p:bldP spid="1230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Oval 125953" descr="3HAND"/>
          <p:cNvSpPr>
            <a:spLocks noChangeArrowheads="1"/>
          </p:cNvSpPr>
          <p:nvPr/>
        </p:nvSpPr>
        <p:spPr bwMode="auto">
          <a:xfrm>
            <a:off x="5400115" y="2794000"/>
            <a:ext cx="5018630" cy="3759200"/>
          </a:xfrm>
          <a:prstGeom prst="ellipse">
            <a:avLst/>
          </a:prstGeom>
          <a:blipFill dpi="0" rotWithShape="1">
            <a:blip r:embed="rId4"/>
            <a:srcRect/>
            <a:stretch>
              <a:fillRect/>
            </a:stretch>
          </a:blipFill>
          <a:ln w="9525">
            <a:solidFill>
              <a:schemeClr val="tx1"/>
            </a:solidFill>
            <a:round/>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endParaRPr lang="vi-VN" altLang="en-US" sz="6400">
              <a:latin typeface="Arial" pitchFamily="34" charset="0"/>
            </a:endParaRPr>
          </a:p>
        </p:txBody>
      </p:sp>
      <p:sp>
        <p:nvSpPr>
          <p:cNvPr id="125955" name="16-Point Star 125954"/>
          <p:cNvSpPr>
            <a:spLocks noChangeArrowheads="1"/>
          </p:cNvSpPr>
          <p:nvPr/>
        </p:nvSpPr>
        <p:spPr bwMode="auto">
          <a:xfrm>
            <a:off x="6917571" y="1117600"/>
            <a:ext cx="2116529"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0</a:t>
            </a:r>
          </a:p>
        </p:txBody>
      </p:sp>
      <p:sp>
        <p:nvSpPr>
          <p:cNvPr id="125956" name="16-Point Star 125955"/>
          <p:cNvSpPr>
            <a:spLocks noChangeArrowheads="1"/>
          </p:cNvSpPr>
          <p:nvPr/>
        </p:nvSpPr>
        <p:spPr bwMode="auto">
          <a:xfrm>
            <a:off x="9333636" y="17272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1</a:t>
            </a:r>
          </a:p>
        </p:txBody>
      </p:sp>
      <p:sp>
        <p:nvSpPr>
          <p:cNvPr id="125957" name="16-Point Star 125956"/>
          <p:cNvSpPr>
            <a:spLocks noChangeArrowheads="1"/>
          </p:cNvSpPr>
          <p:nvPr/>
        </p:nvSpPr>
        <p:spPr bwMode="auto">
          <a:xfrm>
            <a:off x="10554384" y="3071285"/>
            <a:ext cx="2252166" cy="1602316"/>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2</a:t>
            </a:r>
          </a:p>
        </p:txBody>
      </p:sp>
      <p:sp>
        <p:nvSpPr>
          <p:cNvPr id="125958" name="16-Point Star 125957"/>
          <p:cNvSpPr>
            <a:spLocks noChangeArrowheads="1"/>
          </p:cNvSpPr>
          <p:nvPr/>
        </p:nvSpPr>
        <p:spPr bwMode="auto">
          <a:xfrm>
            <a:off x="10554384" y="4673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3 </a:t>
            </a:r>
          </a:p>
        </p:txBody>
      </p:sp>
      <p:sp>
        <p:nvSpPr>
          <p:cNvPr id="125959" name="16-Point Star 125958"/>
          <p:cNvSpPr>
            <a:spLocks noChangeArrowheads="1"/>
          </p:cNvSpPr>
          <p:nvPr/>
        </p:nvSpPr>
        <p:spPr bwMode="auto">
          <a:xfrm>
            <a:off x="9333636" y="5994400"/>
            <a:ext cx="2116527" cy="15007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endParaRPr lang="en-US" altLang="en-US" sz="3800" b="1">
              <a:solidFill>
                <a:srgbClr val="FFFF00"/>
              </a:solidFill>
              <a:latin typeface="Arial" pitchFamily="34" charset="0"/>
            </a:endParaRPr>
          </a:p>
          <a:p>
            <a:pPr algn="ctr" eaLnBrk="1" hangingPunct="1"/>
            <a:r>
              <a:rPr lang="en-US" altLang="en-US" sz="3800" b="1">
                <a:solidFill>
                  <a:srgbClr val="FFFF00"/>
                </a:solidFill>
                <a:latin typeface="Arial" pitchFamily="34" charset="0"/>
              </a:rPr>
              <a:t>4</a:t>
            </a:r>
          </a:p>
          <a:p>
            <a:pPr algn="ctr" eaLnBrk="1" hangingPunct="1"/>
            <a:endParaRPr lang="en-US" altLang="en-US" sz="3800" b="1">
              <a:solidFill>
                <a:srgbClr val="FFFF00"/>
              </a:solidFill>
              <a:latin typeface="Arial" pitchFamily="34" charset="0"/>
            </a:endParaRPr>
          </a:p>
        </p:txBody>
      </p:sp>
      <p:sp>
        <p:nvSpPr>
          <p:cNvPr id="125960" name="16-Point Star 125959"/>
          <p:cNvSpPr>
            <a:spLocks noChangeArrowheads="1"/>
          </p:cNvSpPr>
          <p:nvPr/>
        </p:nvSpPr>
        <p:spPr bwMode="auto">
          <a:xfrm>
            <a:off x="6917571" y="6502400"/>
            <a:ext cx="2116529" cy="1524000"/>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5</a:t>
            </a:r>
          </a:p>
        </p:txBody>
      </p:sp>
      <p:sp>
        <p:nvSpPr>
          <p:cNvPr id="125961" name="16-Point Star 125960"/>
          <p:cNvSpPr>
            <a:spLocks noChangeArrowheads="1"/>
          </p:cNvSpPr>
          <p:nvPr/>
        </p:nvSpPr>
        <p:spPr bwMode="auto">
          <a:xfrm>
            <a:off x="4721922" y="6197600"/>
            <a:ext cx="2116527" cy="1524000"/>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a:solidFill>
                  <a:srgbClr val="FFFF00"/>
                </a:solidFill>
                <a:latin typeface="Arial" pitchFamily="34" charset="0"/>
              </a:rPr>
              <a:t>6 </a:t>
            </a:r>
          </a:p>
        </p:txBody>
      </p:sp>
      <p:sp>
        <p:nvSpPr>
          <p:cNvPr id="125962" name="16-Point Star 125961"/>
          <p:cNvSpPr>
            <a:spLocks noChangeArrowheads="1"/>
          </p:cNvSpPr>
          <p:nvPr/>
        </p:nvSpPr>
        <p:spPr bwMode="auto">
          <a:xfrm>
            <a:off x="3229897" y="4673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7 </a:t>
            </a:r>
          </a:p>
        </p:txBody>
      </p:sp>
      <p:sp>
        <p:nvSpPr>
          <p:cNvPr id="125963" name="16-Point Star 125962"/>
          <p:cNvSpPr>
            <a:spLocks noChangeArrowheads="1"/>
          </p:cNvSpPr>
          <p:nvPr/>
        </p:nvSpPr>
        <p:spPr bwMode="auto">
          <a:xfrm>
            <a:off x="3229897" y="3071285"/>
            <a:ext cx="2116527" cy="1602316"/>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8</a:t>
            </a:r>
          </a:p>
        </p:txBody>
      </p:sp>
      <p:sp>
        <p:nvSpPr>
          <p:cNvPr id="125964" name="16-Point Star 125963"/>
          <p:cNvSpPr>
            <a:spLocks noChangeArrowheads="1"/>
          </p:cNvSpPr>
          <p:nvPr/>
        </p:nvSpPr>
        <p:spPr bwMode="auto">
          <a:xfrm>
            <a:off x="4586284" y="1625600"/>
            <a:ext cx="2116527" cy="1602317"/>
          </a:xfrm>
          <a:prstGeom prst="star16">
            <a:avLst>
              <a:gd name="adj" fmla="val 37500"/>
            </a:avLst>
          </a:prstGeom>
          <a:solidFill>
            <a:srgbClr val="FF0000"/>
          </a:solidFill>
          <a:ln w="2857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3800" b="1">
                <a:solidFill>
                  <a:srgbClr val="FFFF00"/>
                </a:solidFill>
                <a:latin typeface="Arial" pitchFamily="34" charset="0"/>
              </a:rPr>
              <a:t>9</a:t>
            </a:r>
          </a:p>
        </p:txBody>
      </p:sp>
      <p:sp>
        <p:nvSpPr>
          <p:cNvPr id="125965" name="Explosion 1 125964"/>
          <p:cNvSpPr>
            <a:spLocks noChangeArrowheads="1"/>
          </p:cNvSpPr>
          <p:nvPr/>
        </p:nvSpPr>
        <p:spPr bwMode="auto">
          <a:xfrm>
            <a:off x="5018630" y="2540000"/>
            <a:ext cx="6239378" cy="4775200"/>
          </a:xfrm>
          <a:prstGeom prst="irregularSeal1">
            <a:avLst/>
          </a:prstGeom>
          <a:solidFill>
            <a:srgbClr val="0000FF"/>
          </a:solidFill>
          <a:ln w="9525">
            <a:solidFill>
              <a:srgbClr val="FFFF00"/>
            </a:solidFill>
            <a:miter lim="800000"/>
            <a:headEnd/>
            <a:tailEnd/>
          </a:ln>
        </p:spPr>
        <p:txBody>
          <a:bodyPr wrap="none" lIns="145252" tIns="72626" rIns="145252" bIns="72626" anchor="ct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algn="ctr" eaLnBrk="1" hangingPunct="1"/>
            <a:r>
              <a:rPr lang="en-US" altLang="en-US" sz="11400" b="1">
                <a:solidFill>
                  <a:srgbClr val="FFFF00"/>
                </a:solidFill>
                <a:latin typeface="Arial" pitchFamily="34" charset="0"/>
              </a:rPr>
              <a:t>7</a:t>
            </a:r>
          </a:p>
        </p:txBody>
      </p:sp>
      <p:sp>
        <p:nvSpPr>
          <p:cNvPr id="12302" name="Rectangle 1"/>
          <p:cNvSpPr>
            <a:spLocks noChangeArrowheads="1"/>
          </p:cNvSpPr>
          <p:nvPr/>
        </p:nvSpPr>
        <p:spPr bwMode="auto">
          <a:xfrm>
            <a:off x="542555" y="239185"/>
            <a:ext cx="15327167" cy="823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45252" tIns="72626" rIns="145252" bIns="72626">
            <a:spAutoFit/>
          </a:bodyPr>
          <a:lstStyle>
            <a:lvl1pPr>
              <a:defRPr sz="3600">
                <a:solidFill>
                  <a:schemeClr val="tx1"/>
                </a:solidFill>
                <a:latin typeface="VNI-Times" pitchFamily="2" charset="0"/>
              </a:defRPr>
            </a:lvl1pPr>
            <a:lvl2pPr marL="742950" indent="-285750">
              <a:defRPr sz="3600">
                <a:solidFill>
                  <a:schemeClr val="tx1"/>
                </a:solidFill>
                <a:latin typeface="VNI-Times" pitchFamily="2" charset="0"/>
              </a:defRPr>
            </a:lvl2pPr>
            <a:lvl3pPr marL="1143000" indent="-228600">
              <a:defRPr sz="3600">
                <a:solidFill>
                  <a:schemeClr val="tx1"/>
                </a:solidFill>
                <a:latin typeface="VNI-Times" pitchFamily="2" charset="0"/>
              </a:defRPr>
            </a:lvl3pPr>
            <a:lvl4pPr marL="1600200" indent="-228600">
              <a:defRPr sz="3600">
                <a:solidFill>
                  <a:schemeClr val="tx1"/>
                </a:solidFill>
                <a:latin typeface="VNI-Times" pitchFamily="2" charset="0"/>
              </a:defRPr>
            </a:lvl4pPr>
            <a:lvl5pPr marL="2057400" indent="-228600">
              <a:defRPr sz="3600">
                <a:solidFill>
                  <a:schemeClr val="tx1"/>
                </a:solidFill>
                <a:latin typeface="VNI-Times" pitchFamily="2" charset="0"/>
              </a:defRPr>
            </a:lvl5pPr>
            <a:lvl6pPr marL="2514600" indent="-228600" eaLnBrk="0" fontAlgn="base" hangingPunct="0">
              <a:spcBef>
                <a:spcPct val="0"/>
              </a:spcBef>
              <a:spcAft>
                <a:spcPct val="0"/>
              </a:spcAft>
              <a:defRPr sz="3600">
                <a:solidFill>
                  <a:schemeClr val="tx1"/>
                </a:solidFill>
                <a:latin typeface="VNI-Times" pitchFamily="2" charset="0"/>
              </a:defRPr>
            </a:lvl6pPr>
            <a:lvl7pPr marL="2971800" indent="-228600" eaLnBrk="0" fontAlgn="base" hangingPunct="0">
              <a:spcBef>
                <a:spcPct val="0"/>
              </a:spcBef>
              <a:spcAft>
                <a:spcPct val="0"/>
              </a:spcAft>
              <a:defRPr sz="3600">
                <a:solidFill>
                  <a:schemeClr val="tx1"/>
                </a:solidFill>
                <a:latin typeface="VNI-Times" pitchFamily="2" charset="0"/>
              </a:defRPr>
            </a:lvl7pPr>
            <a:lvl8pPr marL="3429000" indent="-228600" eaLnBrk="0" fontAlgn="base" hangingPunct="0">
              <a:spcBef>
                <a:spcPct val="0"/>
              </a:spcBef>
              <a:spcAft>
                <a:spcPct val="0"/>
              </a:spcAft>
              <a:defRPr sz="3600">
                <a:solidFill>
                  <a:schemeClr val="tx1"/>
                </a:solidFill>
                <a:latin typeface="VNI-Times" pitchFamily="2" charset="0"/>
              </a:defRPr>
            </a:lvl8pPr>
            <a:lvl9pPr marL="3886200" indent="-228600" eaLnBrk="0" fontAlgn="base" hangingPunct="0">
              <a:spcBef>
                <a:spcPct val="0"/>
              </a:spcBef>
              <a:spcAft>
                <a:spcPct val="0"/>
              </a:spcAft>
              <a:defRPr sz="3600">
                <a:solidFill>
                  <a:schemeClr val="tx1"/>
                </a:solidFill>
                <a:latin typeface="VNI-Times" pitchFamily="2" charset="0"/>
              </a:defRPr>
            </a:lvl9pPr>
          </a:lstStyle>
          <a:p>
            <a:pPr eaLnBrk="1" hangingPunct="1"/>
            <a:r>
              <a:rPr lang="en-US" altLang="en-US" sz="4400" b="1" dirty="0">
                <a:solidFill>
                  <a:srgbClr val="0000FF"/>
                </a:solidFill>
                <a:latin typeface="Times New Roman" pitchFamily="18" charset="0"/>
                <a:cs typeface="Times New Roman" pitchFamily="18" charset="0"/>
              </a:rPr>
              <a:t>+ </a:t>
            </a:r>
            <a:r>
              <a:rPr lang="en-US" altLang="en-US" sz="4400" b="1" dirty="0" err="1">
                <a:solidFill>
                  <a:srgbClr val="0000FF"/>
                </a:solidFill>
                <a:latin typeface="Times New Roman" pitchFamily="18" charset="0"/>
                <a:cs typeface="Times New Roman" pitchFamily="18" charset="0"/>
              </a:rPr>
              <a:t>Bài</a:t>
            </a:r>
            <a:r>
              <a:rPr lang="en-US" altLang="en-US" sz="4400" b="1" dirty="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Hội</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đua</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ghe</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ngo</a:t>
            </a:r>
            <a:r>
              <a:rPr lang="en-US" altLang="en-US" sz="4400" b="1" dirty="0" smtClean="0">
                <a:solidFill>
                  <a:srgbClr val="0000FF"/>
                </a:solidFill>
                <a:latin typeface="Times New Roman" pitchFamily="18" charset="0"/>
                <a:cs typeface="Times New Roman" pitchFamily="18" charset="0"/>
              </a:rPr>
              <a:t> (</a:t>
            </a:r>
            <a:r>
              <a:rPr lang="en-US" altLang="en-US" sz="4400" b="1" dirty="0" err="1" smtClean="0">
                <a:solidFill>
                  <a:srgbClr val="0000FF"/>
                </a:solidFill>
                <a:latin typeface="Times New Roman" pitchFamily="18" charset="0"/>
                <a:cs typeface="Times New Roman" pitchFamily="18" charset="0"/>
              </a:rPr>
              <a:t>đoạn</a:t>
            </a:r>
            <a:r>
              <a:rPr lang="en-US" altLang="en-US" sz="4400" b="1" dirty="0" smtClean="0">
                <a:solidFill>
                  <a:srgbClr val="0000FF"/>
                </a:solidFill>
                <a:latin typeface="Times New Roman" pitchFamily="18" charset="0"/>
                <a:cs typeface="Times New Roman" pitchFamily="18" charset="0"/>
              </a:rPr>
              <a:t> 2 </a:t>
            </a:r>
            <a:r>
              <a:rPr lang="en-US" altLang="en-US" sz="4400" b="1" dirty="0" err="1" smtClean="0">
                <a:solidFill>
                  <a:srgbClr val="0000FF"/>
                </a:solidFill>
                <a:latin typeface="Times New Roman" pitchFamily="18" charset="0"/>
                <a:cs typeface="Times New Roman" pitchFamily="18" charset="0"/>
              </a:rPr>
              <a:t>trang</a:t>
            </a:r>
            <a:r>
              <a:rPr lang="en-US" altLang="en-US" sz="4400" b="1" dirty="0" smtClean="0">
                <a:solidFill>
                  <a:srgbClr val="0000FF"/>
                </a:solidFill>
                <a:latin typeface="Times New Roman" pitchFamily="18" charset="0"/>
                <a:cs typeface="Times New Roman" pitchFamily="18" charset="0"/>
              </a:rPr>
              <a:t> 51)</a:t>
            </a:r>
            <a:endParaRPr lang="en-US" altLang="en-US" sz="4400" b="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12349356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mph" presetSubtype="2" accel="50000" decel="50000" autoRev="1" fill="hold" nodeType="clickEffect">
                                  <p:stCondLst>
                                    <p:cond delay="0"/>
                                  </p:stCondLst>
                                  <p:childTnLst>
                                    <p:animClr clrSpc="rgb" dir="cw">
                                      <p:cBhvr>
                                        <p:cTn id="6" dur="50" fill="hold"/>
                                        <p:tgtEl>
                                          <p:spTgt spid="125955"/>
                                        </p:tgtEl>
                                        <p:attrNameLst>
                                          <p:attrName>fillcolor</p:attrName>
                                        </p:attrNameLst>
                                      </p:cBhvr>
                                      <p:to>
                                        <a:srgbClr val="0000FF"/>
                                      </p:to>
                                    </p:animClr>
                                    <p:set>
                                      <p:cBhvr>
                                        <p:cTn id="7" dur="50" fill="hold"/>
                                        <p:tgtEl>
                                          <p:spTgt spid="125955"/>
                                        </p:tgtEl>
                                        <p:attrNameLst>
                                          <p:attrName>fill.type</p:attrName>
                                        </p:attrNameLst>
                                      </p:cBhvr>
                                      <p:to>
                                        <p:strVal val="solid"/>
                                      </p:to>
                                    </p:set>
                                    <p:set>
                                      <p:cBhvr>
                                        <p:cTn id="8" dur="50" fill="hold"/>
                                        <p:tgtEl>
                                          <p:spTgt spid="125955"/>
                                        </p:tgtEl>
                                        <p:attrNameLst>
                                          <p:attrName>fill.on</p:attrName>
                                        </p:attrNameLst>
                                      </p:cBhvr>
                                      <p:to>
                                        <p:strVal val="true"/>
                                      </p:to>
                                    </p:set>
                                  </p:childTnLst>
                                  <p:subTnLst>
                                    <p:audio>
                                      <p:cMediaNode>
                                        <p:cTn display="0" masterRel="sameClick">
                                          <p:stCondLst>
                                            <p:cond evt="begin" delay="0">
                                              <p:tn val="5"/>
                                            </p:cond>
                                          </p:stCondLst>
                                          <p:endCondLst>
                                            <p:cond evt="onStopAudio" delay="0">
                                              <p:tgtEl>
                                                <p:sldTgt/>
                                              </p:tgtEl>
                                            </p:cond>
                                          </p:endCondLst>
                                        </p:cTn>
                                        <p:tgtEl>
                                          <p:sndTgt r:embed="rId2" name="hammer.wav"/>
                                        </p:tgtEl>
                                      </p:cMediaNode>
                                    </p:audio>
                                  </p:subTnLst>
                                </p:cTn>
                              </p:par>
                            </p:childTnLst>
                          </p:cTn>
                        </p:par>
                        <p:par>
                          <p:cTn id="9" fill="hold" nodeType="afterGroup">
                            <p:stCondLst>
                              <p:cond delay="100"/>
                            </p:stCondLst>
                            <p:childTnLst>
                              <p:par>
                                <p:cTn id="10" presetID="1" presetClass="emph" presetSubtype="2" accel="50000" decel="50000" autoRev="1" fill="hold" nodeType="afterEffect">
                                  <p:stCondLst>
                                    <p:cond delay="0"/>
                                  </p:stCondLst>
                                  <p:childTnLst>
                                    <p:animClr clrSpc="rgb" dir="cw">
                                      <p:cBhvr>
                                        <p:cTn id="11" dur="50" fill="hold"/>
                                        <p:tgtEl>
                                          <p:spTgt spid="125955"/>
                                        </p:tgtEl>
                                        <p:attrNameLst>
                                          <p:attrName>fillcolor</p:attrName>
                                        </p:attrNameLst>
                                      </p:cBhvr>
                                      <p:to>
                                        <a:srgbClr val="0000FF"/>
                                      </p:to>
                                    </p:animClr>
                                    <p:set>
                                      <p:cBhvr>
                                        <p:cTn id="12" dur="50" fill="hold"/>
                                        <p:tgtEl>
                                          <p:spTgt spid="125955"/>
                                        </p:tgtEl>
                                        <p:attrNameLst>
                                          <p:attrName>fill.type</p:attrName>
                                        </p:attrNameLst>
                                      </p:cBhvr>
                                      <p:to>
                                        <p:strVal val="solid"/>
                                      </p:to>
                                    </p:set>
                                    <p:set>
                                      <p:cBhvr>
                                        <p:cTn id="13" dur="50" fill="hold"/>
                                        <p:tgtEl>
                                          <p:spTgt spid="125955"/>
                                        </p:tgtEl>
                                        <p:attrNameLst>
                                          <p:attrName>fill.on</p:attrName>
                                        </p:attrNameLst>
                                      </p:cBhvr>
                                      <p:to>
                                        <p:strVal val="true"/>
                                      </p:to>
                                    </p:set>
                                  </p:childTnLst>
                                  <p:subTnLst>
                                    <p:audio>
                                      <p:cMediaNode>
                                        <p:cTn display="0" masterRel="sameClick">
                                          <p:stCondLst>
                                            <p:cond evt="begin" delay="0">
                                              <p:tn val="10"/>
                                            </p:cond>
                                          </p:stCondLst>
                                          <p:endCondLst>
                                            <p:cond evt="onStopAudio" delay="0">
                                              <p:tgtEl>
                                                <p:sldTgt/>
                                              </p:tgtEl>
                                            </p:cond>
                                          </p:endCondLst>
                                        </p:cTn>
                                        <p:tgtEl>
                                          <p:sndTgt r:embed="rId2" name="hammer.wav"/>
                                        </p:tgtEl>
                                      </p:cMediaNode>
                                    </p:audio>
                                  </p:subTnLst>
                                </p:cTn>
                              </p:par>
                            </p:childTnLst>
                          </p:cTn>
                        </p:par>
                        <p:par>
                          <p:cTn id="14" fill="hold" nodeType="afterGroup">
                            <p:stCondLst>
                              <p:cond delay="200"/>
                            </p:stCondLst>
                            <p:childTnLst>
                              <p:par>
                                <p:cTn id="15" presetID="1" presetClass="emph" presetSubtype="2" accel="50000" decel="50000" autoRev="1" fill="hold" nodeType="afterEffect">
                                  <p:stCondLst>
                                    <p:cond delay="0"/>
                                  </p:stCondLst>
                                  <p:childTnLst>
                                    <p:animClr clrSpc="rgb" dir="cw">
                                      <p:cBhvr>
                                        <p:cTn id="16" dur="50" fill="hold"/>
                                        <p:tgtEl>
                                          <p:spTgt spid="125956"/>
                                        </p:tgtEl>
                                        <p:attrNameLst>
                                          <p:attrName>fillcolor</p:attrName>
                                        </p:attrNameLst>
                                      </p:cBhvr>
                                      <p:to>
                                        <a:srgbClr val="0000FF"/>
                                      </p:to>
                                    </p:animClr>
                                    <p:set>
                                      <p:cBhvr>
                                        <p:cTn id="17" dur="50" fill="hold"/>
                                        <p:tgtEl>
                                          <p:spTgt spid="125956"/>
                                        </p:tgtEl>
                                        <p:attrNameLst>
                                          <p:attrName>fill.type</p:attrName>
                                        </p:attrNameLst>
                                      </p:cBhvr>
                                      <p:to>
                                        <p:strVal val="solid"/>
                                      </p:to>
                                    </p:set>
                                    <p:set>
                                      <p:cBhvr>
                                        <p:cTn id="18" dur="50" fill="hold"/>
                                        <p:tgtEl>
                                          <p:spTgt spid="125956"/>
                                        </p:tgtEl>
                                        <p:attrNameLst>
                                          <p:attrName>fill.on</p:attrName>
                                        </p:attrNameLst>
                                      </p:cBhvr>
                                      <p:to>
                                        <p:strVal val="true"/>
                                      </p:to>
                                    </p:set>
                                  </p:childTnLst>
                                  <p:subTnLst>
                                    <p:audio>
                                      <p:cMediaNode>
                                        <p:cTn display="0" masterRel="sameClick">
                                          <p:stCondLst>
                                            <p:cond evt="begin" delay="0">
                                              <p:tn val="15"/>
                                            </p:cond>
                                          </p:stCondLst>
                                          <p:endCondLst>
                                            <p:cond evt="onStopAudio" delay="0">
                                              <p:tgtEl>
                                                <p:sldTgt/>
                                              </p:tgtEl>
                                            </p:cond>
                                          </p:endCondLst>
                                        </p:cTn>
                                        <p:tgtEl>
                                          <p:sndTgt r:embed="rId2" name="hammer.wav"/>
                                        </p:tgtEl>
                                      </p:cMediaNode>
                                    </p:audio>
                                  </p:subTnLst>
                                </p:cTn>
                              </p:par>
                            </p:childTnLst>
                          </p:cTn>
                        </p:par>
                        <p:par>
                          <p:cTn id="19" fill="hold" nodeType="afterGroup">
                            <p:stCondLst>
                              <p:cond delay="300"/>
                            </p:stCondLst>
                            <p:childTnLst>
                              <p:par>
                                <p:cTn id="20" presetID="1" presetClass="emph" presetSubtype="2" accel="50000" decel="50000" autoRev="1" fill="hold" nodeType="afterEffect">
                                  <p:stCondLst>
                                    <p:cond delay="0"/>
                                  </p:stCondLst>
                                  <p:childTnLst>
                                    <p:animClr clrSpc="rgb" dir="cw">
                                      <p:cBhvr>
                                        <p:cTn id="21" dur="50" fill="hold"/>
                                        <p:tgtEl>
                                          <p:spTgt spid="125956"/>
                                        </p:tgtEl>
                                        <p:attrNameLst>
                                          <p:attrName>fillcolor</p:attrName>
                                        </p:attrNameLst>
                                      </p:cBhvr>
                                      <p:to>
                                        <a:srgbClr val="0000FF"/>
                                      </p:to>
                                    </p:animClr>
                                    <p:set>
                                      <p:cBhvr>
                                        <p:cTn id="22" dur="50" fill="hold"/>
                                        <p:tgtEl>
                                          <p:spTgt spid="125956"/>
                                        </p:tgtEl>
                                        <p:attrNameLst>
                                          <p:attrName>fill.type</p:attrName>
                                        </p:attrNameLst>
                                      </p:cBhvr>
                                      <p:to>
                                        <p:strVal val="solid"/>
                                      </p:to>
                                    </p:set>
                                    <p:set>
                                      <p:cBhvr>
                                        <p:cTn id="23" dur="50" fill="hold"/>
                                        <p:tgtEl>
                                          <p:spTgt spid="125956"/>
                                        </p:tgtEl>
                                        <p:attrNameLst>
                                          <p:attrName>fill.on</p:attrName>
                                        </p:attrNameLst>
                                      </p:cBhvr>
                                      <p:to>
                                        <p:strVal val="true"/>
                                      </p:to>
                                    </p:set>
                                  </p:childTnLst>
                                  <p:subTnLst>
                                    <p:audio>
                                      <p:cMediaNode>
                                        <p:cTn display="0" masterRel="sameClick">
                                          <p:stCondLst>
                                            <p:cond evt="begin" delay="0">
                                              <p:tn val="20"/>
                                            </p:cond>
                                          </p:stCondLst>
                                          <p:endCondLst>
                                            <p:cond evt="onStopAudio" delay="0">
                                              <p:tgtEl>
                                                <p:sldTgt/>
                                              </p:tgtEl>
                                            </p:cond>
                                          </p:endCondLst>
                                        </p:cTn>
                                        <p:tgtEl>
                                          <p:sndTgt r:embed="rId2" name="hammer.wav"/>
                                        </p:tgtEl>
                                      </p:cMediaNode>
                                    </p:audio>
                                  </p:subTnLst>
                                </p:cTn>
                              </p:par>
                            </p:childTnLst>
                          </p:cTn>
                        </p:par>
                        <p:par>
                          <p:cTn id="24" fill="hold" nodeType="afterGroup">
                            <p:stCondLst>
                              <p:cond delay="400"/>
                            </p:stCondLst>
                            <p:childTnLst>
                              <p:par>
                                <p:cTn id="25" presetID="1" presetClass="emph" presetSubtype="2" accel="50000" decel="50000" autoRev="1" fill="hold" nodeType="afterEffect">
                                  <p:stCondLst>
                                    <p:cond delay="0"/>
                                  </p:stCondLst>
                                  <p:childTnLst>
                                    <p:animClr clrSpc="rgb" dir="cw">
                                      <p:cBhvr>
                                        <p:cTn id="26" dur="50" fill="hold"/>
                                        <p:tgtEl>
                                          <p:spTgt spid="125957"/>
                                        </p:tgtEl>
                                        <p:attrNameLst>
                                          <p:attrName>fillcolor</p:attrName>
                                        </p:attrNameLst>
                                      </p:cBhvr>
                                      <p:to>
                                        <a:srgbClr val="0000FF"/>
                                      </p:to>
                                    </p:animClr>
                                    <p:set>
                                      <p:cBhvr>
                                        <p:cTn id="27" dur="50" fill="hold"/>
                                        <p:tgtEl>
                                          <p:spTgt spid="125957"/>
                                        </p:tgtEl>
                                        <p:attrNameLst>
                                          <p:attrName>fill.type</p:attrName>
                                        </p:attrNameLst>
                                      </p:cBhvr>
                                      <p:to>
                                        <p:strVal val="solid"/>
                                      </p:to>
                                    </p:set>
                                    <p:set>
                                      <p:cBhvr>
                                        <p:cTn id="28" dur="50" fill="hold"/>
                                        <p:tgtEl>
                                          <p:spTgt spid="125957"/>
                                        </p:tgtEl>
                                        <p:attrNameLst>
                                          <p:attrName>fill.on</p:attrName>
                                        </p:attrNameLst>
                                      </p:cBhvr>
                                      <p:to>
                                        <p:strVal val="true"/>
                                      </p:to>
                                    </p:set>
                                  </p:childTnLst>
                                  <p:subTnLst>
                                    <p:audio>
                                      <p:cMediaNode>
                                        <p:cTn display="0" masterRel="sameClick">
                                          <p:stCondLst>
                                            <p:cond evt="begin" delay="0">
                                              <p:tn val="25"/>
                                            </p:cond>
                                          </p:stCondLst>
                                          <p:endCondLst>
                                            <p:cond evt="onStopAudio" delay="0">
                                              <p:tgtEl>
                                                <p:sldTgt/>
                                              </p:tgtEl>
                                            </p:cond>
                                          </p:endCondLst>
                                        </p:cTn>
                                        <p:tgtEl>
                                          <p:sndTgt r:embed="rId2" name="hammer.wav"/>
                                        </p:tgtEl>
                                      </p:cMediaNode>
                                    </p:audio>
                                  </p:subTnLst>
                                </p:cTn>
                              </p:par>
                            </p:childTnLst>
                          </p:cTn>
                        </p:par>
                        <p:par>
                          <p:cTn id="29" fill="hold" nodeType="afterGroup">
                            <p:stCondLst>
                              <p:cond delay="500"/>
                            </p:stCondLst>
                            <p:childTnLst>
                              <p:par>
                                <p:cTn id="30" presetID="1" presetClass="emph" presetSubtype="2" accel="50000" decel="50000" autoRev="1" fill="hold" nodeType="afterEffect">
                                  <p:stCondLst>
                                    <p:cond delay="0"/>
                                  </p:stCondLst>
                                  <p:childTnLst>
                                    <p:animClr clrSpc="rgb" dir="cw">
                                      <p:cBhvr>
                                        <p:cTn id="31" dur="50" fill="hold"/>
                                        <p:tgtEl>
                                          <p:spTgt spid="125957"/>
                                        </p:tgtEl>
                                        <p:attrNameLst>
                                          <p:attrName>fillcolor</p:attrName>
                                        </p:attrNameLst>
                                      </p:cBhvr>
                                      <p:to>
                                        <a:srgbClr val="0000FF"/>
                                      </p:to>
                                    </p:animClr>
                                    <p:set>
                                      <p:cBhvr>
                                        <p:cTn id="32" dur="50" fill="hold"/>
                                        <p:tgtEl>
                                          <p:spTgt spid="125957"/>
                                        </p:tgtEl>
                                        <p:attrNameLst>
                                          <p:attrName>fill.type</p:attrName>
                                        </p:attrNameLst>
                                      </p:cBhvr>
                                      <p:to>
                                        <p:strVal val="solid"/>
                                      </p:to>
                                    </p:set>
                                    <p:set>
                                      <p:cBhvr>
                                        <p:cTn id="33" dur="50" fill="hold"/>
                                        <p:tgtEl>
                                          <p:spTgt spid="125957"/>
                                        </p:tgtEl>
                                        <p:attrNameLst>
                                          <p:attrName>fill.on</p:attrName>
                                        </p:attrNameLst>
                                      </p:cBhvr>
                                      <p:to>
                                        <p:strVal val="true"/>
                                      </p:to>
                                    </p:set>
                                  </p:childTnLst>
                                  <p:subTnLst>
                                    <p:audio>
                                      <p:cMediaNode>
                                        <p:cTn display="0" masterRel="sameClick">
                                          <p:stCondLst>
                                            <p:cond evt="begin" delay="0">
                                              <p:tn val="30"/>
                                            </p:cond>
                                          </p:stCondLst>
                                          <p:endCondLst>
                                            <p:cond evt="onStopAudio" delay="0">
                                              <p:tgtEl>
                                                <p:sldTgt/>
                                              </p:tgtEl>
                                            </p:cond>
                                          </p:endCondLst>
                                        </p:cTn>
                                        <p:tgtEl>
                                          <p:sndTgt r:embed="rId2" name="hammer.wav"/>
                                        </p:tgtEl>
                                      </p:cMediaNode>
                                    </p:audio>
                                  </p:subTnLst>
                                </p:cTn>
                              </p:par>
                            </p:childTnLst>
                          </p:cTn>
                        </p:par>
                        <p:par>
                          <p:cTn id="34" fill="hold" nodeType="afterGroup">
                            <p:stCondLst>
                              <p:cond delay="600"/>
                            </p:stCondLst>
                            <p:childTnLst>
                              <p:par>
                                <p:cTn id="35" presetID="1" presetClass="emph" presetSubtype="2" accel="50000" decel="50000" autoRev="1" fill="hold" nodeType="afterEffect">
                                  <p:stCondLst>
                                    <p:cond delay="0"/>
                                  </p:stCondLst>
                                  <p:childTnLst>
                                    <p:animClr clrSpc="rgb" dir="cw">
                                      <p:cBhvr>
                                        <p:cTn id="36" dur="50" fill="hold"/>
                                        <p:tgtEl>
                                          <p:spTgt spid="125958"/>
                                        </p:tgtEl>
                                        <p:attrNameLst>
                                          <p:attrName>fillcolor</p:attrName>
                                        </p:attrNameLst>
                                      </p:cBhvr>
                                      <p:to>
                                        <a:srgbClr val="0000FF"/>
                                      </p:to>
                                    </p:animClr>
                                    <p:set>
                                      <p:cBhvr>
                                        <p:cTn id="37" dur="50" fill="hold"/>
                                        <p:tgtEl>
                                          <p:spTgt spid="125958"/>
                                        </p:tgtEl>
                                        <p:attrNameLst>
                                          <p:attrName>fill.type</p:attrName>
                                        </p:attrNameLst>
                                      </p:cBhvr>
                                      <p:to>
                                        <p:strVal val="solid"/>
                                      </p:to>
                                    </p:set>
                                    <p:set>
                                      <p:cBhvr>
                                        <p:cTn id="38" dur="50" fill="hold"/>
                                        <p:tgtEl>
                                          <p:spTgt spid="125958"/>
                                        </p:tgtEl>
                                        <p:attrNameLst>
                                          <p:attrName>fill.on</p:attrName>
                                        </p:attrNameLst>
                                      </p:cBhvr>
                                      <p:to>
                                        <p:strVal val="true"/>
                                      </p:to>
                                    </p:set>
                                  </p:childTnLst>
                                  <p:subTnLst>
                                    <p:audio>
                                      <p:cMediaNode>
                                        <p:cTn display="0" masterRel="sameClick">
                                          <p:stCondLst>
                                            <p:cond evt="begin" delay="0">
                                              <p:tn val="35"/>
                                            </p:cond>
                                          </p:stCondLst>
                                          <p:endCondLst>
                                            <p:cond evt="onStopAudio" delay="0">
                                              <p:tgtEl>
                                                <p:sldTgt/>
                                              </p:tgtEl>
                                            </p:cond>
                                          </p:endCondLst>
                                        </p:cTn>
                                        <p:tgtEl>
                                          <p:sndTgt r:embed="rId2" name="hammer.wav"/>
                                        </p:tgtEl>
                                      </p:cMediaNode>
                                    </p:audio>
                                  </p:subTnLst>
                                </p:cTn>
                              </p:par>
                            </p:childTnLst>
                          </p:cTn>
                        </p:par>
                        <p:par>
                          <p:cTn id="39" fill="hold" nodeType="afterGroup">
                            <p:stCondLst>
                              <p:cond delay="700"/>
                            </p:stCondLst>
                            <p:childTnLst>
                              <p:par>
                                <p:cTn id="40" presetID="1" presetClass="emph" presetSubtype="2" accel="50000" decel="50000" autoRev="1" fill="hold" nodeType="afterEffect">
                                  <p:stCondLst>
                                    <p:cond delay="0"/>
                                  </p:stCondLst>
                                  <p:childTnLst>
                                    <p:animClr clrSpc="rgb" dir="cw">
                                      <p:cBhvr>
                                        <p:cTn id="41" dur="50" fill="hold"/>
                                        <p:tgtEl>
                                          <p:spTgt spid="125958"/>
                                        </p:tgtEl>
                                        <p:attrNameLst>
                                          <p:attrName>fillcolor</p:attrName>
                                        </p:attrNameLst>
                                      </p:cBhvr>
                                      <p:to>
                                        <a:srgbClr val="0000FF"/>
                                      </p:to>
                                    </p:animClr>
                                    <p:set>
                                      <p:cBhvr>
                                        <p:cTn id="42" dur="50" fill="hold"/>
                                        <p:tgtEl>
                                          <p:spTgt spid="125958"/>
                                        </p:tgtEl>
                                        <p:attrNameLst>
                                          <p:attrName>fill.type</p:attrName>
                                        </p:attrNameLst>
                                      </p:cBhvr>
                                      <p:to>
                                        <p:strVal val="solid"/>
                                      </p:to>
                                    </p:set>
                                    <p:set>
                                      <p:cBhvr>
                                        <p:cTn id="43" dur="50" fill="hold"/>
                                        <p:tgtEl>
                                          <p:spTgt spid="125958"/>
                                        </p:tgtEl>
                                        <p:attrNameLst>
                                          <p:attrName>fill.on</p:attrName>
                                        </p:attrNameLst>
                                      </p:cBhvr>
                                      <p:to>
                                        <p:strVal val="true"/>
                                      </p:to>
                                    </p:set>
                                  </p:childTnLst>
                                  <p:subTnLst>
                                    <p:audio>
                                      <p:cMediaNode>
                                        <p:cTn display="0" masterRel="sameClick">
                                          <p:stCondLst>
                                            <p:cond evt="begin" delay="0">
                                              <p:tn val="40"/>
                                            </p:cond>
                                          </p:stCondLst>
                                          <p:endCondLst>
                                            <p:cond evt="onStopAudio" delay="0">
                                              <p:tgtEl>
                                                <p:sldTgt/>
                                              </p:tgtEl>
                                            </p:cond>
                                          </p:endCondLst>
                                        </p:cTn>
                                        <p:tgtEl>
                                          <p:sndTgt r:embed="rId2" name="hammer.wav"/>
                                        </p:tgtEl>
                                      </p:cMediaNode>
                                    </p:audio>
                                  </p:subTnLst>
                                </p:cTn>
                              </p:par>
                            </p:childTnLst>
                          </p:cTn>
                        </p:par>
                        <p:par>
                          <p:cTn id="44" fill="hold" nodeType="afterGroup">
                            <p:stCondLst>
                              <p:cond delay="800"/>
                            </p:stCondLst>
                            <p:childTnLst>
                              <p:par>
                                <p:cTn id="45" presetID="1" presetClass="emph" presetSubtype="2" accel="50000" decel="50000" autoRev="1" fill="hold" nodeType="afterEffect">
                                  <p:stCondLst>
                                    <p:cond delay="0"/>
                                  </p:stCondLst>
                                  <p:childTnLst>
                                    <p:animClr clrSpc="rgb" dir="cw">
                                      <p:cBhvr>
                                        <p:cTn id="46" dur="50" fill="hold"/>
                                        <p:tgtEl>
                                          <p:spTgt spid="125959"/>
                                        </p:tgtEl>
                                        <p:attrNameLst>
                                          <p:attrName>fillcolor</p:attrName>
                                        </p:attrNameLst>
                                      </p:cBhvr>
                                      <p:to>
                                        <a:srgbClr val="0000FF"/>
                                      </p:to>
                                    </p:animClr>
                                    <p:set>
                                      <p:cBhvr>
                                        <p:cTn id="47" dur="50" fill="hold"/>
                                        <p:tgtEl>
                                          <p:spTgt spid="125959"/>
                                        </p:tgtEl>
                                        <p:attrNameLst>
                                          <p:attrName>fill.type</p:attrName>
                                        </p:attrNameLst>
                                      </p:cBhvr>
                                      <p:to>
                                        <p:strVal val="solid"/>
                                      </p:to>
                                    </p:set>
                                    <p:set>
                                      <p:cBhvr>
                                        <p:cTn id="48" dur="50" fill="hold"/>
                                        <p:tgtEl>
                                          <p:spTgt spid="125959"/>
                                        </p:tgtEl>
                                        <p:attrNameLst>
                                          <p:attrName>fill.on</p:attrName>
                                        </p:attrNameLst>
                                      </p:cBhvr>
                                      <p:to>
                                        <p:strVal val="true"/>
                                      </p:to>
                                    </p:set>
                                  </p:childTnLst>
                                  <p:subTnLst>
                                    <p:audio>
                                      <p:cMediaNode>
                                        <p:cTn display="0" masterRel="sameClick">
                                          <p:stCondLst>
                                            <p:cond evt="begin" delay="0">
                                              <p:tn val="45"/>
                                            </p:cond>
                                          </p:stCondLst>
                                          <p:endCondLst>
                                            <p:cond evt="onStopAudio" delay="0">
                                              <p:tgtEl>
                                                <p:sldTgt/>
                                              </p:tgtEl>
                                            </p:cond>
                                          </p:endCondLst>
                                        </p:cTn>
                                        <p:tgtEl>
                                          <p:sndTgt r:embed="rId2" name="hammer.wav"/>
                                        </p:tgtEl>
                                      </p:cMediaNode>
                                    </p:audio>
                                  </p:subTnLst>
                                </p:cTn>
                              </p:par>
                            </p:childTnLst>
                          </p:cTn>
                        </p:par>
                        <p:par>
                          <p:cTn id="49" fill="hold" nodeType="afterGroup">
                            <p:stCondLst>
                              <p:cond delay="900"/>
                            </p:stCondLst>
                            <p:childTnLst>
                              <p:par>
                                <p:cTn id="50" presetID="1" presetClass="emph" presetSubtype="2" accel="50000" decel="50000" autoRev="1" fill="hold" nodeType="afterEffect">
                                  <p:stCondLst>
                                    <p:cond delay="0"/>
                                  </p:stCondLst>
                                  <p:childTnLst>
                                    <p:animClr clrSpc="rgb" dir="cw">
                                      <p:cBhvr>
                                        <p:cTn id="51" dur="50" fill="hold"/>
                                        <p:tgtEl>
                                          <p:spTgt spid="125959"/>
                                        </p:tgtEl>
                                        <p:attrNameLst>
                                          <p:attrName>fillcolor</p:attrName>
                                        </p:attrNameLst>
                                      </p:cBhvr>
                                      <p:to>
                                        <a:srgbClr val="0000FF"/>
                                      </p:to>
                                    </p:animClr>
                                    <p:set>
                                      <p:cBhvr>
                                        <p:cTn id="52" dur="50" fill="hold"/>
                                        <p:tgtEl>
                                          <p:spTgt spid="125959"/>
                                        </p:tgtEl>
                                        <p:attrNameLst>
                                          <p:attrName>fill.type</p:attrName>
                                        </p:attrNameLst>
                                      </p:cBhvr>
                                      <p:to>
                                        <p:strVal val="solid"/>
                                      </p:to>
                                    </p:set>
                                    <p:set>
                                      <p:cBhvr>
                                        <p:cTn id="53" dur="50" fill="hold"/>
                                        <p:tgtEl>
                                          <p:spTgt spid="125959"/>
                                        </p:tgtEl>
                                        <p:attrNameLst>
                                          <p:attrName>fill.on</p:attrName>
                                        </p:attrNameLst>
                                      </p:cBhvr>
                                      <p:to>
                                        <p:strVal val="true"/>
                                      </p:to>
                                    </p:set>
                                  </p:childTnLst>
                                  <p:subTnLst>
                                    <p:audio>
                                      <p:cMediaNode>
                                        <p:cTn display="0" masterRel="sameClick">
                                          <p:stCondLst>
                                            <p:cond evt="begin" delay="0">
                                              <p:tn val="50"/>
                                            </p:cond>
                                          </p:stCondLst>
                                          <p:endCondLst>
                                            <p:cond evt="onStopAudio" delay="0">
                                              <p:tgtEl>
                                                <p:sldTgt/>
                                              </p:tgtEl>
                                            </p:cond>
                                          </p:endCondLst>
                                        </p:cTn>
                                        <p:tgtEl>
                                          <p:sndTgt r:embed="rId2" name="hammer.wav"/>
                                        </p:tgtEl>
                                      </p:cMediaNode>
                                    </p:audio>
                                  </p:subTnLst>
                                </p:cTn>
                              </p:par>
                            </p:childTnLst>
                          </p:cTn>
                        </p:par>
                        <p:par>
                          <p:cTn id="54" fill="hold" nodeType="afterGroup">
                            <p:stCondLst>
                              <p:cond delay="1000"/>
                            </p:stCondLst>
                            <p:childTnLst>
                              <p:par>
                                <p:cTn id="55" presetID="1" presetClass="emph" presetSubtype="2" accel="50000" decel="50000" autoRev="1" fill="hold" nodeType="afterEffect">
                                  <p:stCondLst>
                                    <p:cond delay="0"/>
                                  </p:stCondLst>
                                  <p:childTnLst>
                                    <p:animClr clrSpc="rgb" dir="cw">
                                      <p:cBhvr>
                                        <p:cTn id="56" dur="50" fill="hold"/>
                                        <p:tgtEl>
                                          <p:spTgt spid="125960"/>
                                        </p:tgtEl>
                                        <p:attrNameLst>
                                          <p:attrName>fillcolor</p:attrName>
                                        </p:attrNameLst>
                                      </p:cBhvr>
                                      <p:to>
                                        <a:srgbClr val="0000FF"/>
                                      </p:to>
                                    </p:animClr>
                                    <p:set>
                                      <p:cBhvr>
                                        <p:cTn id="57" dur="50" fill="hold"/>
                                        <p:tgtEl>
                                          <p:spTgt spid="125960"/>
                                        </p:tgtEl>
                                        <p:attrNameLst>
                                          <p:attrName>fill.type</p:attrName>
                                        </p:attrNameLst>
                                      </p:cBhvr>
                                      <p:to>
                                        <p:strVal val="solid"/>
                                      </p:to>
                                    </p:set>
                                    <p:set>
                                      <p:cBhvr>
                                        <p:cTn id="58" dur="50" fill="hold"/>
                                        <p:tgtEl>
                                          <p:spTgt spid="125960"/>
                                        </p:tgtEl>
                                        <p:attrNameLst>
                                          <p:attrName>fill.on</p:attrName>
                                        </p:attrNameLst>
                                      </p:cBhvr>
                                      <p:to>
                                        <p:strVal val="true"/>
                                      </p:to>
                                    </p:set>
                                  </p:childTnLst>
                                  <p:subTnLst>
                                    <p:audio>
                                      <p:cMediaNode>
                                        <p:cTn display="0" masterRel="sameClick">
                                          <p:stCondLst>
                                            <p:cond evt="begin" delay="0">
                                              <p:tn val="55"/>
                                            </p:cond>
                                          </p:stCondLst>
                                          <p:endCondLst>
                                            <p:cond evt="onStopAudio" delay="0">
                                              <p:tgtEl>
                                                <p:sldTgt/>
                                              </p:tgtEl>
                                            </p:cond>
                                          </p:endCondLst>
                                        </p:cTn>
                                        <p:tgtEl>
                                          <p:sndTgt r:embed="rId2" name="hammer.wav"/>
                                        </p:tgtEl>
                                      </p:cMediaNode>
                                    </p:audio>
                                  </p:subTnLst>
                                </p:cTn>
                              </p:par>
                            </p:childTnLst>
                          </p:cTn>
                        </p:par>
                        <p:par>
                          <p:cTn id="59" fill="hold" nodeType="afterGroup">
                            <p:stCondLst>
                              <p:cond delay="1100"/>
                            </p:stCondLst>
                            <p:childTnLst>
                              <p:par>
                                <p:cTn id="60" presetID="1" presetClass="emph" presetSubtype="2" accel="50000" decel="50000" autoRev="1" fill="hold" nodeType="afterEffect">
                                  <p:stCondLst>
                                    <p:cond delay="0"/>
                                  </p:stCondLst>
                                  <p:childTnLst>
                                    <p:animClr clrSpc="rgb" dir="cw">
                                      <p:cBhvr>
                                        <p:cTn id="61" dur="50" fill="hold"/>
                                        <p:tgtEl>
                                          <p:spTgt spid="125960"/>
                                        </p:tgtEl>
                                        <p:attrNameLst>
                                          <p:attrName>fillcolor</p:attrName>
                                        </p:attrNameLst>
                                      </p:cBhvr>
                                      <p:to>
                                        <a:srgbClr val="0000FF"/>
                                      </p:to>
                                    </p:animClr>
                                    <p:set>
                                      <p:cBhvr>
                                        <p:cTn id="62" dur="50" fill="hold"/>
                                        <p:tgtEl>
                                          <p:spTgt spid="125960"/>
                                        </p:tgtEl>
                                        <p:attrNameLst>
                                          <p:attrName>fill.type</p:attrName>
                                        </p:attrNameLst>
                                      </p:cBhvr>
                                      <p:to>
                                        <p:strVal val="solid"/>
                                      </p:to>
                                    </p:set>
                                    <p:set>
                                      <p:cBhvr>
                                        <p:cTn id="63" dur="50" fill="hold"/>
                                        <p:tgtEl>
                                          <p:spTgt spid="125960"/>
                                        </p:tgtEl>
                                        <p:attrNameLst>
                                          <p:attrName>fill.on</p:attrName>
                                        </p:attrNameLst>
                                      </p:cBhvr>
                                      <p:to>
                                        <p:strVal val="true"/>
                                      </p:to>
                                    </p:set>
                                  </p:childTnLst>
                                  <p:subTnLst>
                                    <p:audio>
                                      <p:cMediaNode>
                                        <p:cTn display="0" masterRel="sameClick">
                                          <p:stCondLst>
                                            <p:cond evt="begin" delay="0">
                                              <p:tn val="60"/>
                                            </p:cond>
                                          </p:stCondLst>
                                          <p:endCondLst>
                                            <p:cond evt="onStopAudio" delay="0">
                                              <p:tgtEl>
                                                <p:sldTgt/>
                                              </p:tgtEl>
                                            </p:cond>
                                          </p:endCondLst>
                                        </p:cTn>
                                        <p:tgtEl>
                                          <p:sndTgt r:embed="rId2" name="hammer.wav"/>
                                        </p:tgtEl>
                                      </p:cMediaNode>
                                    </p:audio>
                                  </p:subTnLst>
                                </p:cTn>
                              </p:par>
                            </p:childTnLst>
                          </p:cTn>
                        </p:par>
                        <p:par>
                          <p:cTn id="64" fill="hold" nodeType="afterGroup">
                            <p:stCondLst>
                              <p:cond delay="1200"/>
                            </p:stCondLst>
                            <p:childTnLst>
                              <p:par>
                                <p:cTn id="65" presetID="1" presetClass="emph" presetSubtype="2" accel="50000" decel="50000" autoRev="1" fill="hold" nodeType="afterEffect">
                                  <p:stCondLst>
                                    <p:cond delay="0"/>
                                  </p:stCondLst>
                                  <p:childTnLst>
                                    <p:animClr clrSpc="rgb" dir="cw">
                                      <p:cBhvr>
                                        <p:cTn id="66" dur="50" fill="hold"/>
                                        <p:tgtEl>
                                          <p:spTgt spid="125961"/>
                                        </p:tgtEl>
                                        <p:attrNameLst>
                                          <p:attrName>fillcolor</p:attrName>
                                        </p:attrNameLst>
                                      </p:cBhvr>
                                      <p:to>
                                        <a:srgbClr val="0000FF"/>
                                      </p:to>
                                    </p:animClr>
                                    <p:set>
                                      <p:cBhvr>
                                        <p:cTn id="67" dur="50" fill="hold"/>
                                        <p:tgtEl>
                                          <p:spTgt spid="125961"/>
                                        </p:tgtEl>
                                        <p:attrNameLst>
                                          <p:attrName>fill.type</p:attrName>
                                        </p:attrNameLst>
                                      </p:cBhvr>
                                      <p:to>
                                        <p:strVal val="solid"/>
                                      </p:to>
                                    </p:set>
                                    <p:set>
                                      <p:cBhvr>
                                        <p:cTn id="68" dur="50" fill="hold"/>
                                        <p:tgtEl>
                                          <p:spTgt spid="125961"/>
                                        </p:tgtEl>
                                        <p:attrNameLst>
                                          <p:attrName>fill.on</p:attrName>
                                        </p:attrNameLst>
                                      </p:cBhvr>
                                      <p:to>
                                        <p:strVal val="true"/>
                                      </p:to>
                                    </p:set>
                                  </p:childTnLst>
                                  <p:subTnLst>
                                    <p:audio>
                                      <p:cMediaNode>
                                        <p:cTn display="0" masterRel="sameClick">
                                          <p:stCondLst>
                                            <p:cond evt="begin" delay="0">
                                              <p:tn val="65"/>
                                            </p:cond>
                                          </p:stCondLst>
                                          <p:endCondLst>
                                            <p:cond evt="onStopAudio" delay="0">
                                              <p:tgtEl>
                                                <p:sldTgt/>
                                              </p:tgtEl>
                                            </p:cond>
                                          </p:endCondLst>
                                        </p:cTn>
                                        <p:tgtEl>
                                          <p:sndTgt r:embed="rId2" name="hammer.wav"/>
                                        </p:tgtEl>
                                      </p:cMediaNode>
                                    </p:audio>
                                  </p:subTnLst>
                                </p:cTn>
                              </p:par>
                            </p:childTnLst>
                          </p:cTn>
                        </p:par>
                        <p:par>
                          <p:cTn id="69" fill="hold" nodeType="afterGroup">
                            <p:stCondLst>
                              <p:cond delay="1300"/>
                            </p:stCondLst>
                            <p:childTnLst>
                              <p:par>
                                <p:cTn id="70" presetID="1" presetClass="emph" presetSubtype="2" accel="50000" decel="50000" autoRev="1" fill="hold" nodeType="afterEffect">
                                  <p:stCondLst>
                                    <p:cond delay="0"/>
                                  </p:stCondLst>
                                  <p:childTnLst>
                                    <p:animClr clrSpc="rgb" dir="cw">
                                      <p:cBhvr>
                                        <p:cTn id="71" dur="50" fill="hold"/>
                                        <p:tgtEl>
                                          <p:spTgt spid="125961"/>
                                        </p:tgtEl>
                                        <p:attrNameLst>
                                          <p:attrName>fillcolor</p:attrName>
                                        </p:attrNameLst>
                                      </p:cBhvr>
                                      <p:to>
                                        <a:srgbClr val="0000FF"/>
                                      </p:to>
                                    </p:animClr>
                                    <p:set>
                                      <p:cBhvr>
                                        <p:cTn id="72" dur="50" fill="hold"/>
                                        <p:tgtEl>
                                          <p:spTgt spid="125961"/>
                                        </p:tgtEl>
                                        <p:attrNameLst>
                                          <p:attrName>fill.type</p:attrName>
                                        </p:attrNameLst>
                                      </p:cBhvr>
                                      <p:to>
                                        <p:strVal val="solid"/>
                                      </p:to>
                                    </p:set>
                                    <p:set>
                                      <p:cBhvr>
                                        <p:cTn id="73" dur="50" fill="hold"/>
                                        <p:tgtEl>
                                          <p:spTgt spid="125961"/>
                                        </p:tgtEl>
                                        <p:attrNameLst>
                                          <p:attrName>fill.on</p:attrName>
                                        </p:attrNameLst>
                                      </p:cBhvr>
                                      <p:to>
                                        <p:strVal val="true"/>
                                      </p:to>
                                    </p:set>
                                  </p:childTnLst>
                                  <p:subTnLst>
                                    <p:audio>
                                      <p:cMediaNode>
                                        <p:cTn display="0" masterRel="sameClick">
                                          <p:stCondLst>
                                            <p:cond evt="begin" delay="0">
                                              <p:tn val="70"/>
                                            </p:cond>
                                          </p:stCondLst>
                                          <p:endCondLst>
                                            <p:cond evt="onStopAudio" delay="0">
                                              <p:tgtEl>
                                                <p:sldTgt/>
                                              </p:tgtEl>
                                            </p:cond>
                                          </p:endCondLst>
                                        </p:cTn>
                                        <p:tgtEl>
                                          <p:sndTgt r:embed="rId2" name="hammer.wav"/>
                                        </p:tgtEl>
                                      </p:cMediaNode>
                                    </p:audio>
                                  </p:subTnLst>
                                </p:cTn>
                              </p:par>
                            </p:childTnLst>
                          </p:cTn>
                        </p:par>
                        <p:par>
                          <p:cTn id="74" fill="hold" nodeType="afterGroup">
                            <p:stCondLst>
                              <p:cond delay="1400"/>
                            </p:stCondLst>
                            <p:childTnLst>
                              <p:par>
                                <p:cTn id="75" presetID="1" presetClass="emph" presetSubtype="2" accel="50000" decel="50000" autoRev="1" fill="hold" nodeType="afterEffect">
                                  <p:stCondLst>
                                    <p:cond delay="0"/>
                                  </p:stCondLst>
                                  <p:childTnLst>
                                    <p:animClr clrSpc="rgb" dir="cw">
                                      <p:cBhvr>
                                        <p:cTn id="76" dur="50" fill="hold"/>
                                        <p:tgtEl>
                                          <p:spTgt spid="125962"/>
                                        </p:tgtEl>
                                        <p:attrNameLst>
                                          <p:attrName>fillcolor</p:attrName>
                                        </p:attrNameLst>
                                      </p:cBhvr>
                                      <p:to>
                                        <a:srgbClr val="0000FF"/>
                                      </p:to>
                                    </p:animClr>
                                    <p:set>
                                      <p:cBhvr>
                                        <p:cTn id="77" dur="50" fill="hold"/>
                                        <p:tgtEl>
                                          <p:spTgt spid="125962"/>
                                        </p:tgtEl>
                                        <p:attrNameLst>
                                          <p:attrName>fill.type</p:attrName>
                                        </p:attrNameLst>
                                      </p:cBhvr>
                                      <p:to>
                                        <p:strVal val="solid"/>
                                      </p:to>
                                    </p:set>
                                    <p:set>
                                      <p:cBhvr>
                                        <p:cTn id="78" dur="50" fill="hold"/>
                                        <p:tgtEl>
                                          <p:spTgt spid="125962"/>
                                        </p:tgtEl>
                                        <p:attrNameLst>
                                          <p:attrName>fill.on</p:attrName>
                                        </p:attrNameLst>
                                      </p:cBhvr>
                                      <p:to>
                                        <p:strVal val="true"/>
                                      </p:to>
                                    </p:set>
                                  </p:childTnLst>
                                  <p:subTnLst>
                                    <p:audio>
                                      <p:cMediaNode>
                                        <p:cTn display="0" masterRel="sameClick">
                                          <p:stCondLst>
                                            <p:cond evt="begin" delay="0">
                                              <p:tn val="75"/>
                                            </p:cond>
                                          </p:stCondLst>
                                          <p:endCondLst>
                                            <p:cond evt="onStopAudio" delay="0">
                                              <p:tgtEl>
                                                <p:sldTgt/>
                                              </p:tgtEl>
                                            </p:cond>
                                          </p:endCondLst>
                                        </p:cTn>
                                        <p:tgtEl>
                                          <p:sndTgt r:embed="rId2" name="hammer.wav"/>
                                        </p:tgtEl>
                                      </p:cMediaNode>
                                    </p:audio>
                                  </p:subTnLst>
                                </p:cTn>
                              </p:par>
                            </p:childTnLst>
                          </p:cTn>
                        </p:par>
                        <p:par>
                          <p:cTn id="79" fill="hold" nodeType="afterGroup">
                            <p:stCondLst>
                              <p:cond delay="1500"/>
                            </p:stCondLst>
                            <p:childTnLst>
                              <p:par>
                                <p:cTn id="80" presetID="1" presetClass="emph" presetSubtype="2" accel="50000" decel="50000" autoRev="1" fill="hold" nodeType="afterEffect">
                                  <p:stCondLst>
                                    <p:cond delay="0"/>
                                  </p:stCondLst>
                                  <p:childTnLst>
                                    <p:animClr clrSpc="rgb" dir="cw">
                                      <p:cBhvr>
                                        <p:cTn id="81" dur="50" fill="hold"/>
                                        <p:tgtEl>
                                          <p:spTgt spid="125962"/>
                                        </p:tgtEl>
                                        <p:attrNameLst>
                                          <p:attrName>fillcolor</p:attrName>
                                        </p:attrNameLst>
                                      </p:cBhvr>
                                      <p:to>
                                        <a:srgbClr val="0000FF"/>
                                      </p:to>
                                    </p:animClr>
                                    <p:set>
                                      <p:cBhvr>
                                        <p:cTn id="82" dur="50" fill="hold"/>
                                        <p:tgtEl>
                                          <p:spTgt spid="125962"/>
                                        </p:tgtEl>
                                        <p:attrNameLst>
                                          <p:attrName>fill.type</p:attrName>
                                        </p:attrNameLst>
                                      </p:cBhvr>
                                      <p:to>
                                        <p:strVal val="solid"/>
                                      </p:to>
                                    </p:set>
                                    <p:set>
                                      <p:cBhvr>
                                        <p:cTn id="83" dur="50" fill="hold"/>
                                        <p:tgtEl>
                                          <p:spTgt spid="125962"/>
                                        </p:tgtEl>
                                        <p:attrNameLst>
                                          <p:attrName>fill.on</p:attrName>
                                        </p:attrNameLst>
                                      </p:cBhvr>
                                      <p:to>
                                        <p:strVal val="true"/>
                                      </p:to>
                                    </p:set>
                                  </p:childTnLst>
                                  <p:subTnLst>
                                    <p:audio>
                                      <p:cMediaNode>
                                        <p:cTn display="0" masterRel="sameClick">
                                          <p:stCondLst>
                                            <p:cond evt="begin" delay="0">
                                              <p:tn val="80"/>
                                            </p:cond>
                                          </p:stCondLst>
                                          <p:endCondLst>
                                            <p:cond evt="onStopAudio" delay="0">
                                              <p:tgtEl>
                                                <p:sldTgt/>
                                              </p:tgtEl>
                                            </p:cond>
                                          </p:endCondLst>
                                        </p:cTn>
                                        <p:tgtEl>
                                          <p:sndTgt r:embed="rId2" name="hammer.wav"/>
                                        </p:tgtEl>
                                      </p:cMediaNode>
                                    </p:audio>
                                  </p:subTnLst>
                                </p:cTn>
                              </p:par>
                            </p:childTnLst>
                          </p:cTn>
                        </p:par>
                        <p:par>
                          <p:cTn id="84" fill="hold" nodeType="afterGroup">
                            <p:stCondLst>
                              <p:cond delay="1600"/>
                            </p:stCondLst>
                            <p:childTnLst>
                              <p:par>
                                <p:cTn id="85" presetID="1" presetClass="emph" presetSubtype="2" accel="50000" decel="50000" autoRev="1" fill="hold" nodeType="afterEffect">
                                  <p:stCondLst>
                                    <p:cond delay="0"/>
                                  </p:stCondLst>
                                  <p:childTnLst>
                                    <p:animClr clrSpc="rgb" dir="cw">
                                      <p:cBhvr>
                                        <p:cTn id="86" dur="50" fill="hold"/>
                                        <p:tgtEl>
                                          <p:spTgt spid="125963"/>
                                        </p:tgtEl>
                                        <p:attrNameLst>
                                          <p:attrName>fillcolor</p:attrName>
                                        </p:attrNameLst>
                                      </p:cBhvr>
                                      <p:to>
                                        <a:srgbClr val="0000FF"/>
                                      </p:to>
                                    </p:animClr>
                                    <p:set>
                                      <p:cBhvr>
                                        <p:cTn id="87" dur="50" fill="hold"/>
                                        <p:tgtEl>
                                          <p:spTgt spid="125963"/>
                                        </p:tgtEl>
                                        <p:attrNameLst>
                                          <p:attrName>fill.type</p:attrName>
                                        </p:attrNameLst>
                                      </p:cBhvr>
                                      <p:to>
                                        <p:strVal val="solid"/>
                                      </p:to>
                                    </p:set>
                                    <p:set>
                                      <p:cBhvr>
                                        <p:cTn id="88" dur="50" fill="hold"/>
                                        <p:tgtEl>
                                          <p:spTgt spid="125963"/>
                                        </p:tgtEl>
                                        <p:attrNameLst>
                                          <p:attrName>fill.on</p:attrName>
                                        </p:attrNameLst>
                                      </p:cBhvr>
                                      <p:to>
                                        <p:strVal val="true"/>
                                      </p:to>
                                    </p:set>
                                  </p:childTnLst>
                                  <p:subTnLst>
                                    <p:audio>
                                      <p:cMediaNode>
                                        <p:cTn display="0" masterRel="sameClick">
                                          <p:stCondLst>
                                            <p:cond evt="begin" delay="0">
                                              <p:tn val="85"/>
                                            </p:cond>
                                          </p:stCondLst>
                                          <p:endCondLst>
                                            <p:cond evt="onStopAudio" delay="0">
                                              <p:tgtEl>
                                                <p:sldTgt/>
                                              </p:tgtEl>
                                            </p:cond>
                                          </p:endCondLst>
                                        </p:cTn>
                                        <p:tgtEl>
                                          <p:sndTgt r:embed="rId2" name="hammer.wav"/>
                                        </p:tgtEl>
                                      </p:cMediaNode>
                                    </p:audio>
                                  </p:subTnLst>
                                </p:cTn>
                              </p:par>
                            </p:childTnLst>
                          </p:cTn>
                        </p:par>
                        <p:par>
                          <p:cTn id="89" fill="hold" nodeType="afterGroup">
                            <p:stCondLst>
                              <p:cond delay="1700"/>
                            </p:stCondLst>
                            <p:childTnLst>
                              <p:par>
                                <p:cTn id="90" presetID="1" presetClass="emph" presetSubtype="2" accel="50000" decel="50000" autoRev="1" fill="hold" nodeType="afterEffect">
                                  <p:stCondLst>
                                    <p:cond delay="0"/>
                                  </p:stCondLst>
                                  <p:childTnLst>
                                    <p:animClr clrSpc="rgb" dir="cw">
                                      <p:cBhvr>
                                        <p:cTn id="91" dur="50" fill="hold"/>
                                        <p:tgtEl>
                                          <p:spTgt spid="125963"/>
                                        </p:tgtEl>
                                        <p:attrNameLst>
                                          <p:attrName>fillcolor</p:attrName>
                                        </p:attrNameLst>
                                      </p:cBhvr>
                                      <p:to>
                                        <a:srgbClr val="0000FF"/>
                                      </p:to>
                                    </p:animClr>
                                    <p:set>
                                      <p:cBhvr>
                                        <p:cTn id="92" dur="50" fill="hold"/>
                                        <p:tgtEl>
                                          <p:spTgt spid="125963"/>
                                        </p:tgtEl>
                                        <p:attrNameLst>
                                          <p:attrName>fill.type</p:attrName>
                                        </p:attrNameLst>
                                      </p:cBhvr>
                                      <p:to>
                                        <p:strVal val="solid"/>
                                      </p:to>
                                    </p:set>
                                    <p:set>
                                      <p:cBhvr>
                                        <p:cTn id="93" dur="50" fill="hold"/>
                                        <p:tgtEl>
                                          <p:spTgt spid="125963"/>
                                        </p:tgtEl>
                                        <p:attrNameLst>
                                          <p:attrName>fill.on</p:attrName>
                                        </p:attrNameLst>
                                      </p:cBhvr>
                                      <p:to>
                                        <p:strVal val="true"/>
                                      </p:to>
                                    </p:set>
                                  </p:childTnLst>
                                  <p:subTnLst>
                                    <p:audio>
                                      <p:cMediaNode>
                                        <p:cTn display="0" masterRel="sameClick">
                                          <p:stCondLst>
                                            <p:cond evt="begin" delay="0">
                                              <p:tn val="90"/>
                                            </p:cond>
                                          </p:stCondLst>
                                          <p:endCondLst>
                                            <p:cond evt="onStopAudio" delay="0">
                                              <p:tgtEl>
                                                <p:sldTgt/>
                                              </p:tgtEl>
                                            </p:cond>
                                          </p:endCondLst>
                                        </p:cTn>
                                        <p:tgtEl>
                                          <p:sndTgt r:embed="rId2" name="hammer.wav"/>
                                        </p:tgtEl>
                                      </p:cMediaNode>
                                    </p:audio>
                                  </p:subTnLst>
                                </p:cTn>
                              </p:par>
                            </p:childTnLst>
                          </p:cTn>
                        </p:par>
                        <p:par>
                          <p:cTn id="94" fill="hold" nodeType="afterGroup">
                            <p:stCondLst>
                              <p:cond delay="1800"/>
                            </p:stCondLst>
                            <p:childTnLst>
                              <p:par>
                                <p:cTn id="95" presetID="1" presetClass="emph" presetSubtype="2" accel="50000" decel="50000" autoRev="1" fill="hold" nodeType="afterEffect">
                                  <p:stCondLst>
                                    <p:cond delay="0"/>
                                  </p:stCondLst>
                                  <p:childTnLst>
                                    <p:animClr clrSpc="rgb" dir="cw">
                                      <p:cBhvr>
                                        <p:cTn id="96" dur="50" fill="hold"/>
                                        <p:tgtEl>
                                          <p:spTgt spid="125964"/>
                                        </p:tgtEl>
                                        <p:attrNameLst>
                                          <p:attrName>fillcolor</p:attrName>
                                        </p:attrNameLst>
                                      </p:cBhvr>
                                      <p:to>
                                        <a:srgbClr val="0000FF"/>
                                      </p:to>
                                    </p:animClr>
                                    <p:set>
                                      <p:cBhvr>
                                        <p:cTn id="97" dur="50" fill="hold"/>
                                        <p:tgtEl>
                                          <p:spTgt spid="125964"/>
                                        </p:tgtEl>
                                        <p:attrNameLst>
                                          <p:attrName>fill.type</p:attrName>
                                        </p:attrNameLst>
                                      </p:cBhvr>
                                      <p:to>
                                        <p:strVal val="solid"/>
                                      </p:to>
                                    </p:set>
                                    <p:set>
                                      <p:cBhvr>
                                        <p:cTn id="98" dur="50" fill="hold"/>
                                        <p:tgtEl>
                                          <p:spTgt spid="125964"/>
                                        </p:tgtEl>
                                        <p:attrNameLst>
                                          <p:attrName>fill.on</p:attrName>
                                        </p:attrNameLst>
                                      </p:cBhvr>
                                      <p:to>
                                        <p:strVal val="true"/>
                                      </p:to>
                                    </p:set>
                                  </p:childTnLst>
                                  <p:subTnLst>
                                    <p:audio>
                                      <p:cMediaNode>
                                        <p:cTn display="0" masterRel="sameClick">
                                          <p:stCondLst>
                                            <p:cond evt="begin" delay="0">
                                              <p:tn val="95"/>
                                            </p:cond>
                                          </p:stCondLst>
                                          <p:endCondLst>
                                            <p:cond evt="onStopAudio" delay="0">
                                              <p:tgtEl>
                                                <p:sldTgt/>
                                              </p:tgtEl>
                                            </p:cond>
                                          </p:endCondLst>
                                        </p:cTn>
                                        <p:tgtEl>
                                          <p:sndTgt r:embed="rId2" name="hammer.wav"/>
                                        </p:tgtEl>
                                      </p:cMediaNode>
                                    </p:audio>
                                  </p:subTnLst>
                                </p:cTn>
                              </p:par>
                            </p:childTnLst>
                          </p:cTn>
                        </p:par>
                        <p:par>
                          <p:cTn id="99" fill="hold" nodeType="afterGroup">
                            <p:stCondLst>
                              <p:cond delay="1900"/>
                            </p:stCondLst>
                            <p:childTnLst>
                              <p:par>
                                <p:cTn id="100" presetID="1" presetClass="emph" presetSubtype="2" accel="50000" decel="50000" autoRev="1" fill="hold" nodeType="afterEffect">
                                  <p:stCondLst>
                                    <p:cond delay="0"/>
                                  </p:stCondLst>
                                  <p:childTnLst>
                                    <p:animClr clrSpc="rgb" dir="cw">
                                      <p:cBhvr>
                                        <p:cTn id="101" dur="50" fill="hold"/>
                                        <p:tgtEl>
                                          <p:spTgt spid="125964"/>
                                        </p:tgtEl>
                                        <p:attrNameLst>
                                          <p:attrName>fillcolor</p:attrName>
                                        </p:attrNameLst>
                                      </p:cBhvr>
                                      <p:to>
                                        <a:srgbClr val="0000FF"/>
                                      </p:to>
                                    </p:animClr>
                                    <p:set>
                                      <p:cBhvr>
                                        <p:cTn id="102" dur="50" fill="hold"/>
                                        <p:tgtEl>
                                          <p:spTgt spid="125964"/>
                                        </p:tgtEl>
                                        <p:attrNameLst>
                                          <p:attrName>fill.type</p:attrName>
                                        </p:attrNameLst>
                                      </p:cBhvr>
                                      <p:to>
                                        <p:strVal val="solid"/>
                                      </p:to>
                                    </p:set>
                                    <p:set>
                                      <p:cBhvr>
                                        <p:cTn id="103" dur="50" fill="hold"/>
                                        <p:tgtEl>
                                          <p:spTgt spid="125964"/>
                                        </p:tgtEl>
                                        <p:attrNameLst>
                                          <p:attrName>fill.on</p:attrName>
                                        </p:attrNameLst>
                                      </p:cBhvr>
                                      <p:to>
                                        <p:strVal val="true"/>
                                      </p:to>
                                    </p:set>
                                  </p:childTnLst>
                                  <p:subTnLst>
                                    <p:audio>
                                      <p:cMediaNode>
                                        <p:cTn display="0" masterRel="sameClick">
                                          <p:stCondLst>
                                            <p:cond evt="begin" delay="0">
                                              <p:tn val="100"/>
                                            </p:cond>
                                          </p:stCondLst>
                                          <p:endCondLst>
                                            <p:cond evt="onStopAudio" delay="0">
                                              <p:tgtEl>
                                                <p:sldTgt/>
                                              </p:tgtEl>
                                            </p:cond>
                                          </p:endCondLst>
                                        </p:cTn>
                                        <p:tgtEl>
                                          <p:sndTgt r:embed="rId2" name="hammer.wav"/>
                                        </p:tgtEl>
                                      </p:cMediaNode>
                                    </p:audio>
                                  </p:subTnLst>
                                </p:cTn>
                              </p:par>
                            </p:childTnLst>
                          </p:cTn>
                        </p:par>
                        <p:par>
                          <p:cTn id="104" fill="hold" nodeType="afterGroup">
                            <p:stCondLst>
                              <p:cond delay="2000"/>
                            </p:stCondLst>
                            <p:childTnLst>
                              <p:par>
                                <p:cTn id="105" presetID="1" presetClass="entr" presetSubtype="0" fill="hold" grpId="0" nodeType="afterEffect">
                                  <p:stCondLst>
                                    <p:cond delay="0"/>
                                  </p:stCondLst>
                                  <p:childTnLst>
                                    <p:set>
                                      <p:cBhvr>
                                        <p:cTn id="106" dur="1" fill="hold">
                                          <p:stCondLst>
                                            <p:cond delay="0"/>
                                          </p:stCondLst>
                                        </p:cTn>
                                        <p:tgtEl>
                                          <p:spTgt spid="125965"/>
                                        </p:tgtEl>
                                        <p:attrNameLst>
                                          <p:attrName>style.visibility</p:attrName>
                                        </p:attrNameLst>
                                      </p:cBhvr>
                                      <p:to>
                                        <p:strVal val="visible"/>
                                      </p:to>
                                    </p:set>
                                  </p:childTnLst>
                                  <p:subTnLst>
                                    <p:audio>
                                      <p:cMediaNode>
                                        <p:cTn display="0" masterRel="sameClick">
                                          <p:stCondLst>
                                            <p:cond evt="begin" delay="0">
                                              <p:tn val="105"/>
                                            </p:cond>
                                          </p:stCondLst>
                                          <p:endCondLst>
                                            <p:cond evt="onStopAudio" delay="0">
                                              <p:tgtEl>
                                                <p:sldTgt/>
                                              </p:tgtEl>
                                            </p:cond>
                                          </p:endCondLst>
                                        </p:cTn>
                                        <p:tgtEl>
                                          <p:sndTgt r:embed="rId3" name="explode.wav"/>
                                        </p:tgtEl>
                                      </p:cMediaNode>
                                    </p:audio>
                                  </p:subTnLst>
                                </p:cTn>
                              </p:par>
                            </p:childTnLst>
                          </p:cTn>
                        </p:par>
                      </p:childTnLst>
                    </p:cTn>
                  </p:par>
                  <p:par>
                    <p:cTn id="107" fill="hold" nodeType="clickPar">
                      <p:stCondLst>
                        <p:cond delay="indefinite"/>
                      </p:stCondLst>
                      <p:childTnLst>
                        <p:par>
                          <p:cTn id="108" fill="hold" nodeType="withGroup">
                            <p:stCondLst>
                              <p:cond delay="0"/>
                            </p:stCondLst>
                            <p:childTnLst>
                              <p:par>
                                <p:cTn id="109" presetID="6" presetClass="entr" presetSubtype="16" fill="hold" grpId="0" nodeType="clickEffect">
                                  <p:stCondLst>
                                    <p:cond delay="0"/>
                                  </p:stCondLst>
                                  <p:childTnLst>
                                    <p:set>
                                      <p:cBhvr>
                                        <p:cTn id="110" dur="1" fill="hold">
                                          <p:stCondLst>
                                            <p:cond delay="0"/>
                                          </p:stCondLst>
                                        </p:cTn>
                                        <p:tgtEl>
                                          <p:spTgt spid="12302"/>
                                        </p:tgtEl>
                                        <p:attrNameLst>
                                          <p:attrName>style.visibility</p:attrName>
                                        </p:attrNameLst>
                                      </p:cBhvr>
                                      <p:to>
                                        <p:strVal val="visible"/>
                                      </p:to>
                                    </p:set>
                                    <p:animEffect transition="in" filter="circle(in)">
                                      <p:cBhvr>
                                        <p:cTn id="111" dur="2000"/>
                                        <p:tgtEl>
                                          <p:spTgt spid="123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65" grpId="0" animBg="1"/>
      <p:bldP spid="12302"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10082</TotalTime>
  <Words>885</Words>
  <Application>Microsoft Office PowerPoint</Application>
  <PresentationFormat>Custom</PresentationFormat>
  <Paragraphs>157</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HUONG</cp:lastModifiedBy>
  <cp:revision>1139</cp:revision>
  <dcterms:created xsi:type="dcterms:W3CDTF">2008-09-09T22:52:10Z</dcterms:created>
  <dcterms:modified xsi:type="dcterms:W3CDTF">2022-08-27T02:14:34Z</dcterms:modified>
</cp:coreProperties>
</file>