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9144000" cx="1627662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5127">
          <p15:clr>
            <a:srgbClr val="A4A3A4"/>
          </p15:clr>
        </p15:guide>
      </p15:sldGuideLst>
    </p:ext>
    <p:ext uri="http://customooxmlschemas.google.com/">
      <go:slidesCustomData xmlns:go="http://customooxmlschemas.google.com/" r:id="rId22" roundtripDataSignature="AMtx7mhlJTr5STLhm70ND2iJHCK35+8gt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5127"/>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1pPr>
            <a:lvl2pPr indent="-228600" lvl="1" marL="9144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2pPr>
            <a:lvl3pPr indent="-228600" lvl="2" marL="13716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3pPr>
            <a:lvl4pPr indent="-228600" lvl="3" marL="18288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4pPr>
            <a:lvl5pPr indent="-228600" lvl="4" marL="22860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86" name="Google Shape;86;p1: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236" name="Google Shape;236;p10: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253" name="Google Shape;253;p11: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269" name="Google Shape;269;p12: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288" name="Google Shape;288;p13: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308" name="Google Shape;308;p14: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325" name="Google Shape;325;p15: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16:notes"/>
          <p:cNvSpPr txBox="1"/>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42" name="Google Shape;342;p16: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43" name="Google Shape;343;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02" name="Google Shape;102;p2: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17" name="Google Shape;117;p3: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34" name="Google Shape;134;p4: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51" name="Google Shape;151;p5: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68" name="Google Shape;168;p6: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85" name="Google Shape;185;p7: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202" name="Google Shape;202;p8: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219" name="Google Shape;219;p9: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8"/>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8"/>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8"/>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b="0" i="0" sz="22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22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22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22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22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22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22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22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2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7"/>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27"/>
          <p:cNvSpPr txBox="1"/>
          <p:nvPr>
            <p:ph idx="1" type="body"/>
          </p:nvPr>
        </p:nvSpPr>
        <p:spPr>
          <a:xfrm rot="5400000">
            <a:off x="5121275" y="-2173843"/>
            <a:ext cx="6034088" cy="14648974"/>
          </a:xfrm>
          <a:prstGeom prst="rect">
            <a:avLst/>
          </a:prstGeom>
          <a:noFill/>
          <a:ln>
            <a:noFill/>
          </a:ln>
        </p:spPr>
        <p:txBody>
          <a:bodyPr anchorCtr="0" anchor="t" bIns="71825" lIns="143675" spcFirstLastPara="1" rIns="143675" wrap="square" tIns="7182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7"/>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7"/>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7"/>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8"/>
          <p:cNvSpPr txBox="1"/>
          <p:nvPr>
            <p:ph type="title"/>
          </p:nvPr>
        </p:nvSpPr>
        <p:spPr>
          <a:xfrm rot="5400000">
            <a:off x="9730667" y="2436081"/>
            <a:ext cx="7802033" cy="3662244"/>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28"/>
          <p:cNvSpPr txBox="1"/>
          <p:nvPr>
            <p:ph idx="1" type="body"/>
          </p:nvPr>
        </p:nvSpPr>
        <p:spPr>
          <a:xfrm rot="5400000">
            <a:off x="2270542" y="-1090524"/>
            <a:ext cx="7802033" cy="10715453"/>
          </a:xfrm>
          <a:prstGeom prst="rect">
            <a:avLst/>
          </a:prstGeom>
          <a:noFill/>
          <a:ln>
            <a:noFill/>
          </a:ln>
        </p:spPr>
        <p:txBody>
          <a:bodyPr anchorCtr="0" anchor="t" bIns="71825" lIns="143675" spcFirstLastPara="1" rIns="143675" wrap="square" tIns="7182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8"/>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8"/>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8"/>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19"/>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 name="Google Shape;21;p19"/>
          <p:cNvSpPr txBox="1"/>
          <p:nvPr>
            <p:ph idx="1" type="body"/>
          </p:nvPr>
        </p:nvSpPr>
        <p:spPr>
          <a:xfrm>
            <a:off x="813832" y="2133600"/>
            <a:ext cx="14648974" cy="6034088"/>
          </a:xfrm>
          <a:prstGeom prst="rect">
            <a:avLst/>
          </a:prstGeom>
          <a:noFill/>
          <a:ln>
            <a:noFill/>
          </a:ln>
        </p:spPr>
        <p:txBody>
          <a:bodyPr anchorCtr="0" anchor="t" bIns="71825" lIns="143675" spcFirstLastPara="1" rIns="143675" wrap="square" tIns="7182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19"/>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9"/>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9"/>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b="0" i="0" sz="22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22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22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22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22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22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22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22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2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20"/>
          <p:cNvSpPr txBox="1"/>
          <p:nvPr>
            <p:ph type="ctrTitle"/>
          </p:nvPr>
        </p:nvSpPr>
        <p:spPr>
          <a:xfrm>
            <a:off x="1220748" y="2840569"/>
            <a:ext cx="13835142" cy="1960033"/>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7" name="Google Shape;27;p20"/>
          <p:cNvSpPr txBox="1"/>
          <p:nvPr>
            <p:ph idx="1" type="subTitle"/>
          </p:nvPr>
        </p:nvSpPr>
        <p:spPr>
          <a:xfrm>
            <a:off x="2441496" y="5181600"/>
            <a:ext cx="11393647" cy="2336800"/>
          </a:xfrm>
          <a:prstGeom prst="rect">
            <a:avLst/>
          </a:prstGeom>
          <a:noFill/>
          <a:ln>
            <a:noFill/>
          </a:ln>
        </p:spPr>
        <p:txBody>
          <a:bodyPr anchorCtr="0" anchor="t" bIns="71825" lIns="143675" spcFirstLastPara="1" rIns="143675" wrap="square" tIns="71825">
            <a:noAutofit/>
          </a:bodyPr>
          <a:lstStyle>
            <a:lvl1pPr lvl="0" algn="ctr">
              <a:spcBef>
                <a:spcPts val="1000"/>
              </a:spcBef>
              <a:spcAft>
                <a:spcPts val="0"/>
              </a:spcAft>
              <a:buClr>
                <a:schemeClr val="dk1"/>
              </a:buClr>
              <a:buSzPts val="5000"/>
              <a:buFont typeface="Arial"/>
              <a:buNone/>
              <a:defRPr/>
            </a:lvl1pPr>
            <a:lvl2pPr lvl="1" algn="ctr">
              <a:spcBef>
                <a:spcPts val="880"/>
              </a:spcBef>
              <a:spcAft>
                <a:spcPts val="0"/>
              </a:spcAft>
              <a:buClr>
                <a:schemeClr val="dk1"/>
              </a:buClr>
              <a:buSzPts val="4400"/>
              <a:buFont typeface="Arial"/>
              <a:buNone/>
              <a:defRPr/>
            </a:lvl2pPr>
            <a:lvl3pPr lvl="2" algn="ctr">
              <a:spcBef>
                <a:spcPts val="760"/>
              </a:spcBef>
              <a:spcAft>
                <a:spcPts val="0"/>
              </a:spcAft>
              <a:buClr>
                <a:schemeClr val="dk1"/>
              </a:buClr>
              <a:buSzPts val="3800"/>
              <a:buFont typeface="Arial"/>
              <a:buNone/>
              <a:defRPr/>
            </a:lvl3pPr>
            <a:lvl4pPr lvl="3" algn="ctr">
              <a:spcBef>
                <a:spcPts val="620"/>
              </a:spcBef>
              <a:spcAft>
                <a:spcPts val="0"/>
              </a:spcAft>
              <a:buClr>
                <a:schemeClr val="dk1"/>
              </a:buClr>
              <a:buSzPts val="3100"/>
              <a:buFont typeface="Arial"/>
              <a:buNone/>
              <a:defRPr/>
            </a:lvl4pPr>
            <a:lvl5pPr lvl="4" algn="ctr">
              <a:spcBef>
                <a:spcPts val="620"/>
              </a:spcBef>
              <a:spcAft>
                <a:spcPts val="0"/>
              </a:spcAft>
              <a:buClr>
                <a:schemeClr val="dk1"/>
              </a:buClr>
              <a:buSzPts val="3100"/>
              <a:buFont typeface="Arial"/>
              <a:buNone/>
              <a:defRPr/>
            </a:lvl5pPr>
            <a:lvl6pPr lvl="5" algn="ctr">
              <a:spcBef>
                <a:spcPts val="620"/>
              </a:spcBef>
              <a:spcAft>
                <a:spcPts val="0"/>
              </a:spcAft>
              <a:buClr>
                <a:schemeClr val="dk1"/>
              </a:buClr>
              <a:buSzPts val="3100"/>
              <a:buFont typeface="Arial"/>
              <a:buNone/>
              <a:defRPr/>
            </a:lvl6pPr>
            <a:lvl7pPr lvl="6" algn="ctr">
              <a:spcBef>
                <a:spcPts val="620"/>
              </a:spcBef>
              <a:spcAft>
                <a:spcPts val="0"/>
              </a:spcAft>
              <a:buClr>
                <a:schemeClr val="dk1"/>
              </a:buClr>
              <a:buSzPts val="3100"/>
              <a:buFont typeface="Arial"/>
              <a:buNone/>
              <a:defRPr/>
            </a:lvl7pPr>
            <a:lvl8pPr lvl="7" algn="ctr">
              <a:spcBef>
                <a:spcPts val="620"/>
              </a:spcBef>
              <a:spcAft>
                <a:spcPts val="0"/>
              </a:spcAft>
              <a:buClr>
                <a:schemeClr val="dk1"/>
              </a:buClr>
              <a:buSzPts val="3100"/>
              <a:buFont typeface="Arial"/>
              <a:buNone/>
              <a:defRPr/>
            </a:lvl8pPr>
            <a:lvl9pPr lvl="8" algn="ctr">
              <a:spcBef>
                <a:spcPts val="620"/>
              </a:spcBef>
              <a:spcAft>
                <a:spcPts val="0"/>
              </a:spcAft>
              <a:buClr>
                <a:schemeClr val="dk1"/>
              </a:buClr>
              <a:buSzPts val="3100"/>
              <a:buFont typeface="Arial"/>
              <a:buNone/>
              <a:defRPr/>
            </a:lvl9pPr>
          </a:lstStyle>
          <a:p/>
        </p:txBody>
      </p:sp>
      <p:sp>
        <p:nvSpPr>
          <p:cNvPr id="28" name="Google Shape;28;p20"/>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0"/>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0"/>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1"/>
          <p:cNvSpPr txBox="1"/>
          <p:nvPr>
            <p:ph type="title"/>
          </p:nvPr>
        </p:nvSpPr>
        <p:spPr>
          <a:xfrm>
            <a:off x="1285743" y="5875867"/>
            <a:ext cx="13835142" cy="18161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b="1" sz="63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 name="Google Shape;33;p21"/>
          <p:cNvSpPr txBox="1"/>
          <p:nvPr>
            <p:ph idx="1" type="body"/>
          </p:nvPr>
        </p:nvSpPr>
        <p:spPr>
          <a:xfrm>
            <a:off x="1285743" y="3875619"/>
            <a:ext cx="13835142" cy="2000249"/>
          </a:xfrm>
          <a:prstGeom prst="rect">
            <a:avLst/>
          </a:prstGeom>
          <a:noFill/>
          <a:ln>
            <a:noFill/>
          </a:ln>
        </p:spPr>
        <p:txBody>
          <a:bodyPr anchorCtr="0" anchor="b" bIns="71825" lIns="143675" spcFirstLastPara="1" rIns="143675" wrap="square" tIns="71825">
            <a:noAutofit/>
          </a:bodyPr>
          <a:lstStyle>
            <a:lvl1pPr indent="-228600" lvl="0" marL="457200" algn="l">
              <a:spcBef>
                <a:spcPts val="620"/>
              </a:spcBef>
              <a:spcAft>
                <a:spcPts val="0"/>
              </a:spcAft>
              <a:buClr>
                <a:schemeClr val="dk1"/>
              </a:buClr>
              <a:buSzPts val="3100"/>
              <a:buFont typeface="Arial"/>
              <a:buNone/>
              <a:defRPr sz="3100"/>
            </a:lvl1pPr>
            <a:lvl2pPr indent="-228600" lvl="1" marL="914400" algn="l">
              <a:spcBef>
                <a:spcPts val="560"/>
              </a:spcBef>
              <a:spcAft>
                <a:spcPts val="0"/>
              </a:spcAft>
              <a:buClr>
                <a:schemeClr val="dk1"/>
              </a:buClr>
              <a:buSzPts val="2800"/>
              <a:buFont typeface="Arial"/>
              <a:buNone/>
              <a:defRPr sz="2800"/>
            </a:lvl2pPr>
            <a:lvl3pPr indent="-228600" lvl="2" marL="1371600" algn="l">
              <a:spcBef>
                <a:spcPts val="500"/>
              </a:spcBef>
              <a:spcAft>
                <a:spcPts val="0"/>
              </a:spcAft>
              <a:buClr>
                <a:schemeClr val="dk1"/>
              </a:buClr>
              <a:buSzPts val="2500"/>
              <a:buFont typeface="Arial"/>
              <a:buNone/>
              <a:defRPr sz="2500"/>
            </a:lvl3pPr>
            <a:lvl4pPr indent="-228600" lvl="3" marL="1828800" algn="l">
              <a:spcBef>
                <a:spcPts val="440"/>
              </a:spcBef>
              <a:spcAft>
                <a:spcPts val="0"/>
              </a:spcAft>
              <a:buClr>
                <a:schemeClr val="dk1"/>
              </a:buClr>
              <a:buSzPts val="2200"/>
              <a:buFont typeface="Arial"/>
              <a:buNone/>
              <a:defRPr sz="2200"/>
            </a:lvl4pPr>
            <a:lvl5pPr indent="-228600" lvl="4" marL="2286000" algn="l">
              <a:spcBef>
                <a:spcPts val="440"/>
              </a:spcBef>
              <a:spcAft>
                <a:spcPts val="0"/>
              </a:spcAft>
              <a:buClr>
                <a:schemeClr val="dk1"/>
              </a:buClr>
              <a:buSzPts val="2200"/>
              <a:buFont typeface="Arial"/>
              <a:buNone/>
              <a:defRPr sz="2200"/>
            </a:lvl5pPr>
            <a:lvl6pPr indent="-228600" lvl="5" marL="2743200" algn="l">
              <a:spcBef>
                <a:spcPts val="440"/>
              </a:spcBef>
              <a:spcAft>
                <a:spcPts val="0"/>
              </a:spcAft>
              <a:buClr>
                <a:schemeClr val="dk1"/>
              </a:buClr>
              <a:buSzPts val="2200"/>
              <a:buFont typeface="Arial"/>
              <a:buNone/>
              <a:defRPr sz="2200"/>
            </a:lvl6pPr>
            <a:lvl7pPr indent="-228600" lvl="6" marL="3200400" algn="l">
              <a:spcBef>
                <a:spcPts val="440"/>
              </a:spcBef>
              <a:spcAft>
                <a:spcPts val="0"/>
              </a:spcAft>
              <a:buClr>
                <a:schemeClr val="dk1"/>
              </a:buClr>
              <a:buSzPts val="2200"/>
              <a:buFont typeface="Arial"/>
              <a:buNone/>
              <a:defRPr sz="2200"/>
            </a:lvl7pPr>
            <a:lvl8pPr indent="-228600" lvl="7" marL="3657600" algn="l">
              <a:spcBef>
                <a:spcPts val="440"/>
              </a:spcBef>
              <a:spcAft>
                <a:spcPts val="0"/>
              </a:spcAft>
              <a:buClr>
                <a:schemeClr val="dk1"/>
              </a:buClr>
              <a:buSzPts val="2200"/>
              <a:buFont typeface="Arial"/>
              <a:buNone/>
              <a:defRPr sz="2200"/>
            </a:lvl8pPr>
            <a:lvl9pPr indent="-228600" lvl="8" marL="4114800" algn="l">
              <a:spcBef>
                <a:spcPts val="440"/>
              </a:spcBef>
              <a:spcAft>
                <a:spcPts val="0"/>
              </a:spcAft>
              <a:buClr>
                <a:schemeClr val="dk1"/>
              </a:buClr>
              <a:buSzPts val="2200"/>
              <a:buFont typeface="Arial"/>
              <a:buNone/>
              <a:defRPr sz="2200"/>
            </a:lvl9pPr>
          </a:lstStyle>
          <a:p/>
        </p:txBody>
      </p:sp>
      <p:sp>
        <p:nvSpPr>
          <p:cNvPr id="34" name="Google Shape;34;p21"/>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1"/>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1"/>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2"/>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22"/>
          <p:cNvSpPr txBox="1"/>
          <p:nvPr>
            <p:ph idx="1" type="body"/>
          </p:nvPr>
        </p:nvSpPr>
        <p:spPr>
          <a:xfrm>
            <a:off x="813832" y="2133602"/>
            <a:ext cx="7188848" cy="6034617"/>
          </a:xfrm>
          <a:prstGeom prst="rect">
            <a:avLst/>
          </a:prstGeom>
          <a:noFill/>
          <a:ln>
            <a:noFill/>
          </a:ln>
        </p:spPr>
        <p:txBody>
          <a:bodyPr anchorCtr="0" anchor="t" bIns="71825" lIns="143675" spcFirstLastPara="1" rIns="143675" wrap="square" tIns="71825">
            <a:noAutofit/>
          </a:bodyPr>
          <a:lstStyle>
            <a:lvl1pPr indent="-508000" lvl="0" marL="457200" algn="l">
              <a:spcBef>
                <a:spcPts val="880"/>
              </a:spcBef>
              <a:spcAft>
                <a:spcPts val="0"/>
              </a:spcAft>
              <a:buClr>
                <a:schemeClr val="dk1"/>
              </a:buClr>
              <a:buSzPts val="4400"/>
              <a:buFont typeface="Arial"/>
              <a:buChar char="•"/>
              <a:defRPr sz="4400"/>
            </a:lvl1pPr>
            <a:lvl2pPr indent="-469900" lvl="1" marL="914400" algn="l">
              <a:spcBef>
                <a:spcPts val="760"/>
              </a:spcBef>
              <a:spcAft>
                <a:spcPts val="0"/>
              </a:spcAft>
              <a:buClr>
                <a:schemeClr val="dk1"/>
              </a:buClr>
              <a:buSzPts val="3800"/>
              <a:buFont typeface="Arial"/>
              <a:buChar char="–"/>
              <a:defRPr sz="3800"/>
            </a:lvl2pPr>
            <a:lvl3pPr indent="-425450" lvl="2" marL="1371600" algn="l">
              <a:spcBef>
                <a:spcPts val="620"/>
              </a:spcBef>
              <a:spcAft>
                <a:spcPts val="0"/>
              </a:spcAft>
              <a:buClr>
                <a:schemeClr val="dk1"/>
              </a:buClr>
              <a:buSzPts val="3100"/>
              <a:buFont typeface="Arial"/>
              <a:buChar char="•"/>
              <a:defRPr sz="3100"/>
            </a:lvl3pPr>
            <a:lvl4pPr indent="-406400" lvl="3" marL="1828800" algn="l">
              <a:spcBef>
                <a:spcPts val="560"/>
              </a:spcBef>
              <a:spcAft>
                <a:spcPts val="0"/>
              </a:spcAft>
              <a:buClr>
                <a:schemeClr val="dk1"/>
              </a:buClr>
              <a:buSzPts val="2800"/>
              <a:buFont typeface="Arial"/>
              <a:buChar char="–"/>
              <a:defRPr sz="2800"/>
            </a:lvl4pPr>
            <a:lvl5pPr indent="-406400" lvl="4" marL="2286000" algn="l">
              <a:spcBef>
                <a:spcPts val="560"/>
              </a:spcBef>
              <a:spcAft>
                <a:spcPts val="0"/>
              </a:spcAft>
              <a:buClr>
                <a:schemeClr val="dk1"/>
              </a:buClr>
              <a:buSzPts val="2800"/>
              <a:buFont typeface="Arial"/>
              <a:buChar char="»"/>
              <a:defRPr sz="2800"/>
            </a:lvl5pPr>
            <a:lvl6pPr indent="-406400" lvl="5" marL="2743200" algn="l">
              <a:spcBef>
                <a:spcPts val="560"/>
              </a:spcBef>
              <a:spcAft>
                <a:spcPts val="0"/>
              </a:spcAft>
              <a:buClr>
                <a:schemeClr val="dk1"/>
              </a:buClr>
              <a:buSzPts val="2800"/>
              <a:buFont typeface="Arial"/>
              <a:buChar char="»"/>
              <a:defRPr sz="2800"/>
            </a:lvl6pPr>
            <a:lvl7pPr indent="-406400" lvl="6" marL="3200400" algn="l">
              <a:spcBef>
                <a:spcPts val="560"/>
              </a:spcBef>
              <a:spcAft>
                <a:spcPts val="0"/>
              </a:spcAft>
              <a:buClr>
                <a:schemeClr val="dk1"/>
              </a:buClr>
              <a:buSzPts val="2800"/>
              <a:buFont typeface="Arial"/>
              <a:buChar char="»"/>
              <a:defRPr sz="2800"/>
            </a:lvl7pPr>
            <a:lvl8pPr indent="-406400" lvl="7" marL="3657600" algn="l">
              <a:spcBef>
                <a:spcPts val="560"/>
              </a:spcBef>
              <a:spcAft>
                <a:spcPts val="0"/>
              </a:spcAft>
              <a:buClr>
                <a:schemeClr val="dk1"/>
              </a:buClr>
              <a:buSzPts val="2800"/>
              <a:buFont typeface="Arial"/>
              <a:buChar char="»"/>
              <a:defRPr sz="2800"/>
            </a:lvl8pPr>
            <a:lvl9pPr indent="-406400" lvl="8" marL="4114800" algn="l">
              <a:spcBef>
                <a:spcPts val="560"/>
              </a:spcBef>
              <a:spcAft>
                <a:spcPts val="0"/>
              </a:spcAft>
              <a:buClr>
                <a:schemeClr val="dk1"/>
              </a:buClr>
              <a:buSzPts val="2800"/>
              <a:buFont typeface="Arial"/>
              <a:buChar char="»"/>
              <a:defRPr sz="2800"/>
            </a:lvl9pPr>
          </a:lstStyle>
          <a:p/>
        </p:txBody>
      </p:sp>
      <p:sp>
        <p:nvSpPr>
          <p:cNvPr id="40" name="Google Shape;40;p22"/>
          <p:cNvSpPr txBox="1"/>
          <p:nvPr>
            <p:ph idx="2" type="body"/>
          </p:nvPr>
        </p:nvSpPr>
        <p:spPr>
          <a:xfrm>
            <a:off x="8273958" y="2133602"/>
            <a:ext cx="7188848" cy="6034617"/>
          </a:xfrm>
          <a:prstGeom prst="rect">
            <a:avLst/>
          </a:prstGeom>
          <a:noFill/>
          <a:ln>
            <a:noFill/>
          </a:ln>
        </p:spPr>
        <p:txBody>
          <a:bodyPr anchorCtr="0" anchor="t" bIns="71825" lIns="143675" spcFirstLastPara="1" rIns="143675" wrap="square" tIns="71825">
            <a:noAutofit/>
          </a:bodyPr>
          <a:lstStyle>
            <a:lvl1pPr indent="-508000" lvl="0" marL="457200" algn="l">
              <a:spcBef>
                <a:spcPts val="880"/>
              </a:spcBef>
              <a:spcAft>
                <a:spcPts val="0"/>
              </a:spcAft>
              <a:buClr>
                <a:schemeClr val="dk1"/>
              </a:buClr>
              <a:buSzPts val="4400"/>
              <a:buFont typeface="Arial"/>
              <a:buChar char="•"/>
              <a:defRPr sz="4400"/>
            </a:lvl1pPr>
            <a:lvl2pPr indent="-469900" lvl="1" marL="914400" algn="l">
              <a:spcBef>
                <a:spcPts val="760"/>
              </a:spcBef>
              <a:spcAft>
                <a:spcPts val="0"/>
              </a:spcAft>
              <a:buClr>
                <a:schemeClr val="dk1"/>
              </a:buClr>
              <a:buSzPts val="3800"/>
              <a:buFont typeface="Arial"/>
              <a:buChar char="–"/>
              <a:defRPr sz="3800"/>
            </a:lvl2pPr>
            <a:lvl3pPr indent="-425450" lvl="2" marL="1371600" algn="l">
              <a:spcBef>
                <a:spcPts val="620"/>
              </a:spcBef>
              <a:spcAft>
                <a:spcPts val="0"/>
              </a:spcAft>
              <a:buClr>
                <a:schemeClr val="dk1"/>
              </a:buClr>
              <a:buSzPts val="3100"/>
              <a:buFont typeface="Arial"/>
              <a:buChar char="•"/>
              <a:defRPr sz="3100"/>
            </a:lvl3pPr>
            <a:lvl4pPr indent="-406400" lvl="3" marL="1828800" algn="l">
              <a:spcBef>
                <a:spcPts val="560"/>
              </a:spcBef>
              <a:spcAft>
                <a:spcPts val="0"/>
              </a:spcAft>
              <a:buClr>
                <a:schemeClr val="dk1"/>
              </a:buClr>
              <a:buSzPts val="2800"/>
              <a:buFont typeface="Arial"/>
              <a:buChar char="–"/>
              <a:defRPr sz="2800"/>
            </a:lvl4pPr>
            <a:lvl5pPr indent="-406400" lvl="4" marL="2286000" algn="l">
              <a:spcBef>
                <a:spcPts val="560"/>
              </a:spcBef>
              <a:spcAft>
                <a:spcPts val="0"/>
              </a:spcAft>
              <a:buClr>
                <a:schemeClr val="dk1"/>
              </a:buClr>
              <a:buSzPts val="2800"/>
              <a:buFont typeface="Arial"/>
              <a:buChar char="»"/>
              <a:defRPr sz="2800"/>
            </a:lvl5pPr>
            <a:lvl6pPr indent="-406400" lvl="5" marL="2743200" algn="l">
              <a:spcBef>
                <a:spcPts val="560"/>
              </a:spcBef>
              <a:spcAft>
                <a:spcPts val="0"/>
              </a:spcAft>
              <a:buClr>
                <a:schemeClr val="dk1"/>
              </a:buClr>
              <a:buSzPts val="2800"/>
              <a:buFont typeface="Arial"/>
              <a:buChar char="»"/>
              <a:defRPr sz="2800"/>
            </a:lvl6pPr>
            <a:lvl7pPr indent="-406400" lvl="6" marL="3200400" algn="l">
              <a:spcBef>
                <a:spcPts val="560"/>
              </a:spcBef>
              <a:spcAft>
                <a:spcPts val="0"/>
              </a:spcAft>
              <a:buClr>
                <a:schemeClr val="dk1"/>
              </a:buClr>
              <a:buSzPts val="2800"/>
              <a:buFont typeface="Arial"/>
              <a:buChar char="»"/>
              <a:defRPr sz="2800"/>
            </a:lvl7pPr>
            <a:lvl8pPr indent="-406400" lvl="7" marL="3657600" algn="l">
              <a:spcBef>
                <a:spcPts val="560"/>
              </a:spcBef>
              <a:spcAft>
                <a:spcPts val="0"/>
              </a:spcAft>
              <a:buClr>
                <a:schemeClr val="dk1"/>
              </a:buClr>
              <a:buSzPts val="2800"/>
              <a:buFont typeface="Arial"/>
              <a:buChar char="»"/>
              <a:defRPr sz="2800"/>
            </a:lvl8pPr>
            <a:lvl9pPr indent="-406400" lvl="8" marL="4114800" algn="l">
              <a:spcBef>
                <a:spcPts val="560"/>
              </a:spcBef>
              <a:spcAft>
                <a:spcPts val="0"/>
              </a:spcAft>
              <a:buClr>
                <a:schemeClr val="dk1"/>
              </a:buClr>
              <a:buSzPts val="2800"/>
              <a:buFont typeface="Arial"/>
              <a:buChar char="»"/>
              <a:defRPr sz="2800"/>
            </a:lvl9pPr>
          </a:lstStyle>
          <a:p/>
        </p:txBody>
      </p:sp>
      <p:sp>
        <p:nvSpPr>
          <p:cNvPr id="41" name="Google Shape;41;p22"/>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2"/>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2"/>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3"/>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6" name="Google Shape;46;p23"/>
          <p:cNvSpPr txBox="1"/>
          <p:nvPr>
            <p:ph idx="1" type="body"/>
          </p:nvPr>
        </p:nvSpPr>
        <p:spPr>
          <a:xfrm>
            <a:off x="813832" y="2046817"/>
            <a:ext cx="7191675" cy="853016"/>
          </a:xfrm>
          <a:prstGeom prst="rect">
            <a:avLst/>
          </a:prstGeom>
          <a:noFill/>
          <a:ln>
            <a:noFill/>
          </a:ln>
        </p:spPr>
        <p:txBody>
          <a:bodyPr anchorCtr="0" anchor="b" bIns="71825" lIns="143675" spcFirstLastPara="1" rIns="143675" wrap="square" tIns="71825">
            <a:noAutofit/>
          </a:bodyPr>
          <a:lstStyle>
            <a:lvl1pPr indent="-228600" lvl="0" marL="457200" algn="l">
              <a:spcBef>
                <a:spcPts val="760"/>
              </a:spcBef>
              <a:spcAft>
                <a:spcPts val="0"/>
              </a:spcAft>
              <a:buClr>
                <a:schemeClr val="dk1"/>
              </a:buClr>
              <a:buSzPts val="3800"/>
              <a:buFont typeface="Arial"/>
              <a:buNone/>
              <a:defRPr b="1" sz="3800"/>
            </a:lvl1pPr>
            <a:lvl2pPr indent="-228600" lvl="1" marL="914400" algn="l">
              <a:spcBef>
                <a:spcPts val="620"/>
              </a:spcBef>
              <a:spcAft>
                <a:spcPts val="0"/>
              </a:spcAft>
              <a:buClr>
                <a:schemeClr val="dk1"/>
              </a:buClr>
              <a:buSzPts val="3100"/>
              <a:buFont typeface="Arial"/>
              <a:buNone/>
              <a:defRPr b="1" sz="3100"/>
            </a:lvl2pPr>
            <a:lvl3pPr indent="-228600" lvl="2" marL="1371600" algn="l">
              <a:spcBef>
                <a:spcPts val="560"/>
              </a:spcBef>
              <a:spcAft>
                <a:spcPts val="0"/>
              </a:spcAft>
              <a:buClr>
                <a:schemeClr val="dk1"/>
              </a:buClr>
              <a:buSzPts val="2800"/>
              <a:buFont typeface="Arial"/>
              <a:buNone/>
              <a:defRPr b="1" sz="2800"/>
            </a:lvl3pPr>
            <a:lvl4pPr indent="-228600" lvl="3" marL="1828800" algn="l">
              <a:spcBef>
                <a:spcPts val="500"/>
              </a:spcBef>
              <a:spcAft>
                <a:spcPts val="0"/>
              </a:spcAft>
              <a:buClr>
                <a:schemeClr val="dk1"/>
              </a:buClr>
              <a:buSzPts val="2500"/>
              <a:buFont typeface="Arial"/>
              <a:buNone/>
              <a:defRPr b="1" sz="2500"/>
            </a:lvl4pPr>
            <a:lvl5pPr indent="-228600" lvl="4" marL="2286000" algn="l">
              <a:spcBef>
                <a:spcPts val="500"/>
              </a:spcBef>
              <a:spcAft>
                <a:spcPts val="0"/>
              </a:spcAft>
              <a:buClr>
                <a:schemeClr val="dk1"/>
              </a:buClr>
              <a:buSzPts val="2500"/>
              <a:buFont typeface="Arial"/>
              <a:buNone/>
              <a:defRPr b="1" sz="2500"/>
            </a:lvl5pPr>
            <a:lvl6pPr indent="-228600" lvl="5" marL="2743200" algn="l">
              <a:spcBef>
                <a:spcPts val="500"/>
              </a:spcBef>
              <a:spcAft>
                <a:spcPts val="0"/>
              </a:spcAft>
              <a:buClr>
                <a:schemeClr val="dk1"/>
              </a:buClr>
              <a:buSzPts val="2500"/>
              <a:buFont typeface="Arial"/>
              <a:buNone/>
              <a:defRPr b="1" sz="2500"/>
            </a:lvl6pPr>
            <a:lvl7pPr indent="-228600" lvl="6" marL="3200400" algn="l">
              <a:spcBef>
                <a:spcPts val="500"/>
              </a:spcBef>
              <a:spcAft>
                <a:spcPts val="0"/>
              </a:spcAft>
              <a:buClr>
                <a:schemeClr val="dk1"/>
              </a:buClr>
              <a:buSzPts val="2500"/>
              <a:buFont typeface="Arial"/>
              <a:buNone/>
              <a:defRPr b="1" sz="2500"/>
            </a:lvl7pPr>
            <a:lvl8pPr indent="-228600" lvl="7" marL="3657600" algn="l">
              <a:spcBef>
                <a:spcPts val="500"/>
              </a:spcBef>
              <a:spcAft>
                <a:spcPts val="0"/>
              </a:spcAft>
              <a:buClr>
                <a:schemeClr val="dk1"/>
              </a:buClr>
              <a:buSzPts val="2500"/>
              <a:buFont typeface="Arial"/>
              <a:buNone/>
              <a:defRPr b="1" sz="2500"/>
            </a:lvl8pPr>
            <a:lvl9pPr indent="-228600" lvl="8" marL="4114800" algn="l">
              <a:spcBef>
                <a:spcPts val="500"/>
              </a:spcBef>
              <a:spcAft>
                <a:spcPts val="0"/>
              </a:spcAft>
              <a:buClr>
                <a:schemeClr val="dk1"/>
              </a:buClr>
              <a:buSzPts val="2500"/>
              <a:buFont typeface="Arial"/>
              <a:buNone/>
              <a:defRPr b="1" sz="2500"/>
            </a:lvl9pPr>
          </a:lstStyle>
          <a:p/>
        </p:txBody>
      </p:sp>
      <p:sp>
        <p:nvSpPr>
          <p:cNvPr id="47" name="Google Shape;47;p23"/>
          <p:cNvSpPr txBox="1"/>
          <p:nvPr>
            <p:ph idx="2" type="body"/>
          </p:nvPr>
        </p:nvSpPr>
        <p:spPr>
          <a:xfrm>
            <a:off x="813832" y="2899833"/>
            <a:ext cx="7191675" cy="5268384"/>
          </a:xfrm>
          <a:prstGeom prst="rect">
            <a:avLst/>
          </a:prstGeom>
          <a:noFill/>
          <a:ln>
            <a:noFill/>
          </a:ln>
        </p:spPr>
        <p:txBody>
          <a:bodyPr anchorCtr="0" anchor="t" bIns="71825" lIns="143675" spcFirstLastPara="1" rIns="143675" wrap="square" tIns="71825">
            <a:noAutofit/>
          </a:bodyPr>
          <a:lstStyle>
            <a:lvl1pPr indent="-469900" lvl="0" marL="457200" algn="l">
              <a:spcBef>
                <a:spcPts val="760"/>
              </a:spcBef>
              <a:spcAft>
                <a:spcPts val="0"/>
              </a:spcAft>
              <a:buClr>
                <a:schemeClr val="dk1"/>
              </a:buClr>
              <a:buSzPts val="3800"/>
              <a:buFont typeface="Arial"/>
              <a:buChar char="•"/>
              <a:defRPr sz="3800"/>
            </a:lvl1pPr>
            <a:lvl2pPr indent="-425450" lvl="1" marL="914400" algn="l">
              <a:spcBef>
                <a:spcPts val="620"/>
              </a:spcBef>
              <a:spcAft>
                <a:spcPts val="0"/>
              </a:spcAft>
              <a:buClr>
                <a:schemeClr val="dk1"/>
              </a:buClr>
              <a:buSzPts val="3100"/>
              <a:buFont typeface="Arial"/>
              <a:buChar char="–"/>
              <a:defRPr sz="3100"/>
            </a:lvl2pPr>
            <a:lvl3pPr indent="-406400" lvl="2" marL="1371600" algn="l">
              <a:spcBef>
                <a:spcPts val="560"/>
              </a:spcBef>
              <a:spcAft>
                <a:spcPts val="0"/>
              </a:spcAft>
              <a:buClr>
                <a:schemeClr val="dk1"/>
              </a:buClr>
              <a:buSzPts val="2800"/>
              <a:buFont typeface="Arial"/>
              <a:buChar char="•"/>
              <a:defRPr sz="2800"/>
            </a:lvl3pPr>
            <a:lvl4pPr indent="-387350" lvl="3" marL="1828800" algn="l">
              <a:spcBef>
                <a:spcPts val="500"/>
              </a:spcBef>
              <a:spcAft>
                <a:spcPts val="0"/>
              </a:spcAft>
              <a:buClr>
                <a:schemeClr val="dk1"/>
              </a:buClr>
              <a:buSzPts val="2500"/>
              <a:buFont typeface="Arial"/>
              <a:buChar char="–"/>
              <a:defRPr sz="2500"/>
            </a:lvl4pPr>
            <a:lvl5pPr indent="-387350" lvl="4" marL="2286000" algn="l">
              <a:spcBef>
                <a:spcPts val="500"/>
              </a:spcBef>
              <a:spcAft>
                <a:spcPts val="0"/>
              </a:spcAft>
              <a:buClr>
                <a:schemeClr val="dk1"/>
              </a:buClr>
              <a:buSzPts val="2500"/>
              <a:buFont typeface="Arial"/>
              <a:buChar char="»"/>
              <a:defRPr sz="2500"/>
            </a:lvl5pPr>
            <a:lvl6pPr indent="-387350" lvl="5" marL="2743200" algn="l">
              <a:spcBef>
                <a:spcPts val="500"/>
              </a:spcBef>
              <a:spcAft>
                <a:spcPts val="0"/>
              </a:spcAft>
              <a:buClr>
                <a:schemeClr val="dk1"/>
              </a:buClr>
              <a:buSzPts val="2500"/>
              <a:buFont typeface="Arial"/>
              <a:buChar char="»"/>
              <a:defRPr sz="2500"/>
            </a:lvl6pPr>
            <a:lvl7pPr indent="-387350" lvl="6" marL="3200400" algn="l">
              <a:spcBef>
                <a:spcPts val="500"/>
              </a:spcBef>
              <a:spcAft>
                <a:spcPts val="0"/>
              </a:spcAft>
              <a:buClr>
                <a:schemeClr val="dk1"/>
              </a:buClr>
              <a:buSzPts val="2500"/>
              <a:buFont typeface="Arial"/>
              <a:buChar char="»"/>
              <a:defRPr sz="2500"/>
            </a:lvl7pPr>
            <a:lvl8pPr indent="-387350" lvl="7" marL="3657600" algn="l">
              <a:spcBef>
                <a:spcPts val="500"/>
              </a:spcBef>
              <a:spcAft>
                <a:spcPts val="0"/>
              </a:spcAft>
              <a:buClr>
                <a:schemeClr val="dk1"/>
              </a:buClr>
              <a:buSzPts val="2500"/>
              <a:buFont typeface="Arial"/>
              <a:buChar char="»"/>
              <a:defRPr sz="2500"/>
            </a:lvl8pPr>
            <a:lvl9pPr indent="-387350" lvl="8" marL="4114800" algn="l">
              <a:spcBef>
                <a:spcPts val="500"/>
              </a:spcBef>
              <a:spcAft>
                <a:spcPts val="0"/>
              </a:spcAft>
              <a:buClr>
                <a:schemeClr val="dk1"/>
              </a:buClr>
              <a:buSzPts val="2500"/>
              <a:buFont typeface="Arial"/>
              <a:buChar char="»"/>
              <a:defRPr sz="2500"/>
            </a:lvl9pPr>
          </a:lstStyle>
          <a:p/>
        </p:txBody>
      </p:sp>
      <p:sp>
        <p:nvSpPr>
          <p:cNvPr id="48" name="Google Shape;48;p23"/>
          <p:cNvSpPr txBox="1"/>
          <p:nvPr>
            <p:ph idx="3" type="body"/>
          </p:nvPr>
        </p:nvSpPr>
        <p:spPr>
          <a:xfrm>
            <a:off x="8268307" y="2046817"/>
            <a:ext cx="7194500" cy="853016"/>
          </a:xfrm>
          <a:prstGeom prst="rect">
            <a:avLst/>
          </a:prstGeom>
          <a:noFill/>
          <a:ln>
            <a:noFill/>
          </a:ln>
        </p:spPr>
        <p:txBody>
          <a:bodyPr anchorCtr="0" anchor="b" bIns="71825" lIns="143675" spcFirstLastPara="1" rIns="143675" wrap="square" tIns="71825">
            <a:noAutofit/>
          </a:bodyPr>
          <a:lstStyle>
            <a:lvl1pPr indent="-228600" lvl="0" marL="457200" algn="l">
              <a:spcBef>
                <a:spcPts val="760"/>
              </a:spcBef>
              <a:spcAft>
                <a:spcPts val="0"/>
              </a:spcAft>
              <a:buClr>
                <a:schemeClr val="dk1"/>
              </a:buClr>
              <a:buSzPts val="3800"/>
              <a:buFont typeface="Arial"/>
              <a:buNone/>
              <a:defRPr b="1" sz="3800"/>
            </a:lvl1pPr>
            <a:lvl2pPr indent="-228600" lvl="1" marL="914400" algn="l">
              <a:spcBef>
                <a:spcPts val="620"/>
              </a:spcBef>
              <a:spcAft>
                <a:spcPts val="0"/>
              </a:spcAft>
              <a:buClr>
                <a:schemeClr val="dk1"/>
              </a:buClr>
              <a:buSzPts val="3100"/>
              <a:buFont typeface="Arial"/>
              <a:buNone/>
              <a:defRPr b="1" sz="3100"/>
            </a:lvl2pPr>
            <a:lvl3pPr indent="-228600" lvl="2" marL="1371600" algn="l">
              <a:spcBef>
                <a:spcPts val="560"/>
              </a:spcBef>
              <a:spcAft>
                <a:spcPts val="0"/>
              </a:spcAft>
              <a:buClr>
                <a:schemeClr val="dk1"/>
              </a:buClr>
              <a:buSzPts val="2800"/>
              <a:buFont typeface="Arial"/>
              <a:buNone/>
              <a:defRPr b="1" sz="2800"/>
            </a:lvl3pPr>
            <a:lvl4pPr indent="-228600" lvl="3" marL="1828800" algn="l">
              <a:spcBef>
                <a:spcPts val="500"/>
              </a:spcBef>
              <a:spcAft>
                <a:spcPts val="0"/>
              </a:spcAft>
              <a:buClr>
                <a:schemeClr val="dk1"/>
              </a:buClr>
              <a:buSzPts val="2500"/>
              <a:buFont typeface="Arial"/>
              <a:buNone/>
              <a:defRPr b="1" sz="2500"/>
            </a:lvl4pPr>
            <a:lvl5pPr indent="-228600" lvl="4" marL="2286000" algn="l">
              <a:spcBef>
                <a:spcPts val="500"/>
              </a:spcBef>
              <a:spcAft>
                <a:spcPts val="0"/>
              </a:spcAft>
              <a:buClr>
                <a:schemeClr val="dk1"/>
              </a:buClr>
              <a:buSzPts val="2500"/>
              <a:buFont typeface="Arial"/>
              <a:buNone/>
              <a:defRPr b="1" sz="2500"/>
            </a:lvl5pPr>
            <a:lvl6pPr indent="-228600" lvl="5" marL="2743200" algn="l">
              <a:spcBef>
                <a:spcPts val="500"/>
              </a:spcBef>
              <a:spcAft>
                <a:spcPts val="0"/>
              </a:spcAft>
              <a:buClr>
                <a:schemeClr val="dk1"/>
              </a:buClr>
              <a:buSzPts val="2500"/>
              <a:buFont typeface="Arial"/>
              <a:buNone/>
              <a:defRPr b="1" sz="2500"/>
            </a:lvl6pPr>
            <a:lvl7pPr indent="-228600" lvl="6" marL="3200400" algn="l">
              <a:spcBef>
                <a:spcPts val="500"/>
              </a:spcBef>
              <a:spcAft>
                <a:spcPts val="0"/>
              </a:spcAft>
              <a:buClr>
                <a:schemeClr val="dk1"/>
              </a:buClr>
              <a:buSzPts val="2500"/>
              <a:buFont typeface="Arial"/>
              <a:buNone/>
              <a:defRPr b="1" sz="2500"/>
            </a:lvl7pPr>
            <a:lvl8pPr indent="-228600" lvl="7" marL="3657600" algn="l">
              <a:spcBef>
                <a:spcPts val="500"/>
              </a:spcBef>
              <a:spcAft>
                <a:spcPts val="0"/>
              </a:spcAft>
              <a:buClr>
                <a:schemeClr val="dk1"/>
              </a:buClr>
              <a:buSzPts val="2500"/>
              <a:buFont typeface="Arial"/>
              <a:buNone/>
              <a:defRPr b="1" sz="2500"/>
            </a:lvl8pPr>
            <a:lvl9pPr indent="-228600" lvl="8" marL="4114800" algn="l">
              <a:spcBef>
                <a:spcPts val="500"/>
              </a:spcBef>
              <a:spcAft>
                <a:spcPts val="0"/>
              </a:spcAft>
              <a:buClr>
                <a:schemeClr val="dk1"/>
              </a:buClr>
              <a:buSzPts val="2500"/>
              <a:buFont typeface="Arial"/>
              <a:buNone/>
              <a:defRPr b="1" sz="2500"/>
            </a:lvl9pPr>
          </a:lstStyle>
          <a:p/>
        </p:txBody>
      </p:sp>
      <p:sp>
        <p:nvSpPr>
          <p:cNvPr id="49" name="Google Shape;49;p23"/>
          <p:cNvSpPr txBox="1"/>
          <p:nvPr>
            <p:ph idx="4" type="body"/>
          </p:nvPr>
        </p:nvSpPr>
        <p:spPr>
          <a:xfrm>
            <a:off x="8268307" y="2899833"/>
            <a:ext cx="7194500" cy="5268384"/>
          </a:xfrm>
          <a:prstGeom prst="rect">
            <a:avLst/>
          </a:prstGeom>
          <a:noFill/>
          <a:ln>
            <a:noFill/>
          </a:ln>
        </p:spPr>
        <p:txBody>
          <a:bodyPr anchorCtr="0" anchor="t" bIns="71825" lIns="143675" spcFirstLastPara="1" rIns="143675" wrap="square" tIns="71825">
            <a:noAutofit/>
          </a:bodyPr>
          <a:lstStyle>
            <a:lvl1pPr indent="-469900" lvl="0" marL="457200" algn="l">
              <a:spcBef>
                <a:spcPts val="760"/>
              </a:spcBef>
              <a:spcAft>
                <a:spcPts val="0"/>
              </a:spcAft>
              <a:buClr>
                <a:schemeClr val="dk1"/>
              </a:buClr>
              <a:buSzPts val="3800"/>
              <a:buFont typeface="Arial"/>
              <a:buChar char="•"/>
              <a:defRPr sz="3800"/>
            </a:lvl1pPr>
            <a:lvl2pPr indent="-425450" lvl="1" marL="914400" algn="l">
              <a:spcBef>
                <a:spcPts val="620"/>
              </a:spcBef>
              <a:spcAft>
                <a:spcPts val="0"/>
              </a:spcAft>
              <a:buClr>
                <a:schemeClr val="dk1"/>
              </a:buClr>
              <a:buSzPts val="3100"/>
              <a:buFont typeface="Arial"/>
              <a:buChar char="–"/>
              <a:defRPr sz="3100"/>
            </a:lvl2pPr>
            <a:lvl3pPr indent="-406400" lvl="2" marL="1371600" algn="l">
              <a:spcBef>
                <a:spcPts val="560"/>
              </a:spcBef>
              <a:spcAft>
                <a:spcPts val="0"/>
              </a:spcAft>
              <a:buClr>
                <a:schemeClr val="dk1"/>
              </a:buClr>
              <a:buSzPts val="2800"/>
              <a:buFont typeface="Arial"/>
              <a:buChar char="•"/>
              <a:defRPr sz="2800"/>
            </a:lvl3pPr>
            <a:lvl4pPr indent="-387350" lvl="3" marL="1828800" algn="l">
              <a:spcBef>
                <a:spcPts val="500"/>
              </a:spcBef>
              <a:spcAft>
                <a:spcPts val="0"/>
              </a:spcAft>
              <a:buClr>
                <a:schemeClr val="dk1"/>
              </a:buClr>
              <a:buSzPts val="2500"/>
              <a:buFont typeface="Arial"/>
              <a:buChar char="–"/>
              <a:defRPr sz="2500"/>
            </a:lvl4pPr>
            <a:lvl5pPr indent="-387350" lvl="4" marL="2286000" algn="l">
              <a:spcBef>
                <a:spcPts val="500"/>
              </a:spcBef>
              <a:spcAft>
                <a:spcPts val="0"/>
              </a:spcAft>
              <a:buClr>
                <a:schemeClr val="dk1"/>
              </a:buClr>
              <a:buSzPts val="2500"/>
              <a:buFont typeface="Arial"/>
              <a:buChar char="»"/>
              <a:defRPr sz="2500"/>
            </a:lvl5pPr>
            <a:lvl6pPr indent="-387350" lvl="5" marL="2743200" algn="l">
              <a:spcBef>
                <a:spcPts val="500"/>
              </a:spcBef>
              <a:spcAft>
                <a:spcPts val="0"/>
              </a:spcAft>
              <a:buClr>
                <a:schemeClr val="dk1"/>
              </a:buClr>
              <a:buSzPts val="2500"/>
              <a:buFont typeface="Arial"/>
              <a:buChar char="»"/>
              <a:defRPr sz="2500"/>
            </a:lvl6pPr>
            <a:lvl7pPr indent="-387350" lvl="6" marL="3200400" algn="l">
              <a:spcBef>
                <a:spcPts val="500"/>
              </a:spcBef>
              <a:spcAft>
                <a:spcPts val="0"/>
              </a:spcAft>
              <a:buClr>
                <a:schemeClr val="dk1"/>
              </a:buClr>
              <a:buSzPts val="2500"/>
              <a:buFont typeface="Arial"/>
              <a:buChar char="»"/>
              <a:defRPr sz="2500"/>
            </a:lvl7pPr>
            <a:lvl8pPr indent="-387350" lvl="7" marL="3657600" algn="l">
              <a:spcBef>
                <a:spcPts val="500"/>
              </a:spcBef>
              <a:spcAft>
                <a:spcPts val="0"/>
              </a:spcAft>
              <a:buClr>
                <a:schemeClr val="dk1"/>
              </a:buClr>
              <a:buSzPts val="2500"/>
              <a:buFont typeface="Arial"/>
              <a:buChar char="»"/>
              <a:defRPr sz="2500"/>
            </a:lvl8pPr>
            <a:lvl9pPr indent="-387350" lvl="8" marL="4114800" algn="l">
              <a:spcBef>
                <a:spcPts val="500"/>
              </a:spcBef>
              <a:spcAft>
                <a:spcPts val="0"/>
              </a:spcAft>
              <a:buClr>
                <a:schemeClr val="dk1"/>
              </a:buClr>
              <a:buSzPts val="2500"/>
              <a:buFont typeface="Arial"/>
              <a:buChar char="»"/>
              <a:defRPr sz="2500"/>
            </a:lvl9pPr>
          </a:lstStyle>
          <a:p/>
        </p:txBody>
      </p:sp>
      <p:sp>
        <p:nvSpPr>
          <p:cNvPr id="50" name="Google Shape;50;p23"/>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3"/>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3"/>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4"/>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5" name="Google Shape;55;p24"/>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4"/>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4"/>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5"/>
          <p:cNvSpPr txBox="1"/>
          <p:nvPr>
            <p:ph type="title"/>
          </p:nvPr>
        </p:nvSpPr>
        <p:spPr>
          <a:xfrm>
            <a:off x="813833" y="364067"/>
            <a:ext cx="5354902" cy="1549400"/>
          </a:xfrm>
          <a:prstGeom prst="rect">
            <a:avLst/>
          </a:prstGeom>
          <a:noFill/>
          <a:ln>
            <a:noFill/>
          </a:ln>
        </p:spPr>
        <p:txBody>
          <a:bodyPr anchorCtr="0" anchor="b" bIns="71825" lIns="143675" spcFirstLastPara="1" rIns="143675" wrap="square" tIns="71825">
            <a:noAutofit/>
          </a:bodyPr>
          <a:lstStyle>
            <a:lvl1pPr lvl="0" algn="l">
              <a:spcBef>
                <a:spcPts val="0"/>
              </a:spcBef>
              <a:spcAft>
                <a:spcPts val="0"/>
              </a:spcAft>
              <a:buSzPts val="1400"/>
              <a:buNone/>
              <a:defRPr b="1" sz="31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25"/>
          <p:cNvSpPr txBox="1"/>
          <p:nvPr>
            <p:ph idx="1" type="body"/>
          </p:nvPr>
        </p:nvSpPr>
        <p:spPr>
          <a:xfrm>
            <a:off x="6363713" y="364068"/>
            <a:ext cx="9099093" cy="7804151"/>
          </a:xfrm>
          <a:prstGeom prst="rect">
            <a:avLst/>
          </a:prstGeom>
          <a:noFill/>
          <a:ln>
            <a:noFill/>
          </a:ln>
        </p:spPr>
        <p:txBody>
          <a:bodyPr anchorCtr="0" anchor="t" bIns="71825" lIns="143675" spcFirstLastPara="1" rIns="143675" wrap="square" tIns="71825">
            <a:noAutofit/>
          </a:bodyPr>
          <a:lstStyle>
            <a:lvl1pPr indent="-546100" lvl="0" marL="457200" algn="l">
              <a:spcBef>
                <a:spcPts val="1000"/>
              </a:spcBef>
              <a:spcAft>
                <a:spcPts val="0"/>
              </a:spcAft>
              <a:buClr>
                <a:schemeClr val="dk1"/>
              </a:buClr>
              <a:buSzPts val="5000"/>
              <a:buFont typeface="Arial"/>
              <a:buChar char="•"/>
              <a:defRPr sz="5000"/>
            </a:lvl1pPr>
            <a:lvl2pPr indent="-508000" lvl="1" marL="914400" algn="l">
              <a:spcBef>
                <a:spcPts val="880"/>
              </a:spcBef>
              <a:spcAft>
                <a:spcPts val="0"/>
              </a:spcAft>
              <a:buClr>
                <a:schemeClr val="dk1"/>
              </a:buClr>
              <a:buSzPts val="4400"/>
              <a:buFont typeface="Arial"/>
              <a:buChar char="–"/>
              <a:defRPr sz="4400"/>
            </a:lvl2pPr>
            <a:lvl3pPr indent="-469900" lvl="2" marL="1371600" algn="l">
              <a:spcBef>
                <a:spcPts val="760"/>
              </a:spcBef>
              <a:spcAft>
                <a:spcPts val="0"/>
              </a:spcAft>
              <a:buClr>
                <a:schemeClr val="dk1"/>
              </a:buClr>
              <a:buSzPts val="3800"/>
              <a:buFont typeface="Arial"/>
              <a:buChar char="•"/>
              <a:defRPr sz="3800"/>
            </a:lvl3pPr>
            <a:lvl4pPr indent="-425450" lvl="3" marL="1828800" algn="l">
              <a:spcBef>
                <a:spcPts val="620"/>
              </a:spcBef>
              <a:spcAft>
                <a:spcPts val="0"/>
              </a:spcAft>
              <a:buClr>
                <a:schemeClr val="dk1"/>
              </a:buClr>
              <a:buSzPts val="3100"/>
              <a:buFont typeface="Arial"/>
              <a:buChar char="–"/>
              <a:defRPr sz="3100"/>
            </a:lvl4pPr>
            <a:lvl5pPr indent="-425450" lvl="4" marL="2286000" algn="l">
              <a:spcBef>
                <a:spcPts val="620"/>
              </a:spcBef>
              <a:spcAft>
                <a:spcPts val="0"/>
              </a:spcAft>
              <a:buClr>
                <a:schemeClr val="dk1"/>
              </a:buClr>
              <a:buSzPts val="3100"/>
              <a:buFont typeface="Arial"/>
              <a:buChar char="»"/>
              <a:defRPr sz="3100"/>
            </a:lvl5pPr>
            <a:lvl6pPr indent="-425450" lvl="5" marL="2743200" algn="l">
              <a:spcBef>
                <a:spcPts val="620"/>
              </a:spcBef>
              <a:spcAft>
                <a:spcPts val="0"/>
              </a:spcAft>
              <a:buClr>
                <a:schemeClr val="dk1"/>
              </a:buClr>
              <a:buSzPts val="3100"/>
              <a:buFont typeface="Arial"/>
              <a:buChar char="»"/>
              <a:defRPr sz="3100"/>
            </a:lvl6pPr>
            <a:lvl7pPr indent="-425450" lvl="6" marL="3200400" algn="l">
              <a:spcBef>
                <a:spcPts val="620"/>
              </a:spcBef>
              <a:spcAft>
                <a:spcPts val="0"/>
              </a:spcAft>
              <a:buClr>
                <a:schemeClr val="dk1"/>
              </a:buClr>
              <a:buSzPts val="3100"/>
              <a:buFont typeface="Arial"/>
              <a:buChar char="»"/>
              <a:defRPr sz="3100"/>
            </a:lvl7pPr>
            <a:lvl8pPr indent="-425450" lvl="7" marL="3657600" algn="l">
              <a:spcBef>
                <a:spcPts val="620"/>
              </a:spcBef>
              <a:spcAft>
                <a:spcPts val="0"/>
              </a:spcAft>
              <a:buClr>
                <a:schemeClr val="dk1"/>
              </a:buClr>
              <a:buSzPts val="3100"/>
              <a:buFont typeface="Arial"/>
              <a:buChar char="»"/>
              <a:defRPr sz="3100"/>
            </a:lvl8pPr>
            <a:lvl9pPr indent="-425450" lvl="8" marL="4114800" algn="l">
              <a:spcBef>
                <a:spcPts val="620"/>
              </a:spcBef>
              <a:spcAft>
                <a:spcPts val="0"/>
              </a:spcAft>
              <a:buClr>
                <a:schemeClr val="dk1"/>
              </a:buClr>
              <a:buSzPts val="3100"/>
              <a:buFont typeface="Arial"/>
              <a:buChar char="»"/>
              <a:defRPr sz="3100"/>
            </a:lvl9pPr>
          </a:lstStyle>
          <a:p/>
        </p:txBody>
      </p:sp>
      <p:sp>
        <p:nvSpPr>
          <p:cNvPr id="61" name="Google Shape;61;p25"/>
          <p:cNvSpPr txBox="1"/>
          <p:nvPr>
            <p:ph idx="2" type="body"/>
          </p:nvPr>
        </p:nvSpPr>
        <p:spPr>
          <a:xfrm>
            <a:off x="813833" y="1913468"/>
            <a:ext cx="5354902" cy="6254751"/>
          </a:xfrm>
          <a:prstGeom prst="rect">
            <a:avLst/>
          </a:prstGeom>
          <a:noFill/>
          <a:ln>
            <a:noFill/>
          </a:ln>
        </p:spPr>
        <p:txBody>
          <a:bodyPr anchorCtr="0" anchor="t" bIns="71825" lIns="143675" spcFirstLastPara="1" rIns="143675" wrap="square" tIns="71825">
            <a:noAutofit/>
          </a:bodyPr>
          <a:lstStyle>
            <a:lvl1pPr indent="-228600" lvl="0" marL="457200" algn="l">
              <a:spcBef>
                <a:spcPts val="440"/>
              </a:spcBef>
              <a:spcAft>
                <a:spcPts val="0"/>
              </a:spcAft>
              <a:buClr>
                <a:schemeClr val="dk1"/>
              </a:buClr>
              <a:buSzPts val="2200"/>
              <a:buFont typeface="Arial"/>
              <a:buNone/>
              <a:defRPr sz="2200"/>
            </a:lvl1pPr>
            <a:lvl2pPr indent="-228600" lvl="1" marL="914400" algn="l">
              <a:spcBef>
                <a:spcPts val="380"/>
              </a:spcBef>
              <a:spcAft>
                <a:spcPts val="0"/>
              </a:spcAft>
              <a:buClr>
                <a:schemeClr val="dk1"/>
              </a:buClr>
              <a:buSzPts val="1900"/>
              <a:buFont typeface="Arial"/>
              <a:buNone/>
              <a:defRPr sz="19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62" name="Google Shape;62;p25"/>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5"/>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5"/>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6"/>
          <p:cNvSpPr txBox="1"/>
          <p:nvPr>
            <p:ph type="title"/>
          </p:nvPr>
        </p:nvSpPr>
        <p:spPr>
          <a:xfrm>
            <a:off x="3190335" y="6400801"/>
            <a:ext cx="9765983" cy="755651"/>
          </a:xfrm>
          <a:prstGeom prst="rect">
            <a:avLst/>
          </a:prstGeom>
          <a:noFill/>
          <a:ln>
            <a:noFill/>
          </a:ln>
        </p:spPr>
        <p:txBody>
          <a:bodyPr anchorCtr="0" anchor="b" bIns="71825" lIns="143675" spcFirstLastPara="1" rIns="143675" wrap="square" tIns="71825">
            <a:noAutofit/>
          </a:bodyPr>
          <a:lstStyle>
            <a:lvl1pPr lvl="0" algn="l">
              <a:spcBef>
                <a:spcPts val="0"/>
              </a:spcBef>
              <a:spcAft>
                <a:spcPts val="0"/>
              </a:spcAft>
              <a:buSzPts val="1400"/>
              <a:buNone/>
              <a:defRPr b="1" sz="31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26"/>
          <p:cNvSpPr/>
          <p:nvPr>
            <p:ph idx="2" type="pic"/>
          </p:nvPr>
        </p:nvSpPr>
        <p:spPr>
          <a:xfrm>
            <a:off x="3190335" y="817033"/>
            <a:ext cx="9765983" cy="5486400"/>
          </a:xfrm>
          <a:prstGeom prst="rect">
            <a:avLst/>
          </a:prstGeom>
          <a:noFill/>
          <a:ln>
            <a:noFill/>
          </a:ln>
        </p:spPr>
      </p:sp>
      <p:sp>
        <p:nvSpPr>
          <p:cNvPr id="68" name="Google Shape;68;p26"/>
          <p:cNvSpPr txBox="1"/>
          <p:nvPr>
            <p:ph idx="1" type="body"/>
          </p:nvPr>
        </p:nvSpPr>
        <p:spPr>
          <a:xfrm>
            <a:off x="3190335" y="7156452"/>
            <a:ext cx="9765983" cy="1073149"/>
          </a:xfrm>
          <a:prstGeom prst="rect">
            <a:avLst/>
          </a:prstGeom>
          <a:noFill/>
          <a:ln>
            <a:noFill/>
          </a:ln>
        </p:spPr>
        <p:txBody>
          <a:bodyPr anchorCtr="0" anchor="t" bIns="71825" lIns="143675" spcFirstLastPara="1" rIns="143675" wrap="square" tIns="71825">
            <a:noAutofit/>
          </a:bodyPr>
          <a:lstStyle>
            <a:lvl1pPr indent="-228600" lvl="0" marL="457200" algn="l">
              <a:spcBef>
                <a:spcPts val="440"/>
              </a:spcBef>
              <a:spcAft>
                <a:spcPts val="0"/>
              </a:spcAft>
              <a:buClr>
                <a:schemeClr val="dk1"/>
              </a:buClr>
              <a:buSzPts val="2200"/>
              <a:buFont typeface="Arial"/>
              <a:buNone/>
              <a:defRPr sz="2200"/>
            </a:lvl1pPr>
            <a:lvl2pPr indent="-228600" lvl="1" marL="914400" algn="l">
              <a:spcBef>
                <a:spcPts val="380"/>
              </a:spcBef>
              <a:spcAft>
                <a:spcPts val="0"/>
              </a:spcAft>
              <a:buClr>
                <a:schemeClr val="dk1"/>
              </a:buClr>
              <a:buSzPts val="1900"/>
              <a:buFont typeface="Arial"/>
              <a:buNone/>
              <a:defRPr sz="19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69" name="Google Shape;69;p26"/>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6"/>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6"/>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4.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7"/>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9pPr>
          </a:lstStyle>
          <a:p/>
        </p:txBody>
      </p:sp>
      <p:sp>
        <p:nvSpPr>
          <p:cNvPr id="11" name="Google Shape;11;p17"/>
          <p:cNvSpPr txBox="1"/>
          <p:nvPr>
            <p:ph idx="1" type="body"/>
          </p:nvPr>
        </p:nvSpPr>
        <p:spPr>
          <a:xfrm>
            <a:off x="813832" y="2133600"/>
            <a:ext cx="14648974" cy="6034088"/>
          </a:xfrm>
          <a:prstGeom prst="rect">
            <a:avLst/>
          </a:prstGeom>
          <a:noFill/>
          <a:ln>
            <a:noFill/>
          </a:ln>
        </p:spPr>
        <p:txBody>
          <a:bodyPr anchorCtr="0" anchor="t" bIns="71825" lIns="143675" spcFirstLastPara="1" rIns="143675" wrap="square" tIns="71825">
            <a:noAutofit/>
          </a:bodyPr>
          <a:lstStyle>
            <a:lvl1pPr indent="-546100" lvl="0" marL="457200" marR="0" rtl="0" algn="l">
              <a:spcBef>
                <a:spcPts val="1000"/>
              </a:spcBef>
              <a:spcAft>
                <a:spcPts val="0"/>
              </a:spcAft>
              <a:buClr>
                <a:schemeClr val="dk1"/>
              </a:buClr>
              <a:buSzPts val="5000"/>
              <a:buFont typeface="Arial"/>
              <a:buChar char="•"/>
              <a:defRPr b="0" i="0" sz="5000" u="none" cap="none" strike="noStrike">
                <a:solidFill>
                  <a:schemeClr val="dk1"/>
                </a:solidFill>
                <a:latin typeface="Arial"/>
                <a:ea typeface="Arial"/>
                <a:cs typeface="Arial"/>
                <a:sym typeface="Arial"/>
              </a:defRPr>
            </a:lvl1pPr>
            <a:lvl2pPr indent="-508000" lvl="1" marL="914400" marR="0" rtl="0" algn="l">
              <a:spcBef>
                <a:spcPts val="880"/>
              </a:spcBef>
              <a:spcAft>
                <a:spcPts val="0"/>
              </a:spcAft>
              <a:buClr>
                <a:schemeClr val="dk1"/>
              </a:buClr>
              <a:buSzPts val="4400"/>
              <a:buFont typeface="Arial"/>
              <a:buChar char="–"/>
              <a:defRPr b="0" i="0" sz="4400" u="none" cap="none" strike="noStrike">
                <a:solidFill>
                  <a:schemeClr val="dk1"/>
                </a:solidFill>
                <a:latin typeface="Arial"/>
                <a:ea typeface="Arial"/>
                <a:cs typeface="Arial"/>
                <a:sym typeface="Arial"/>
              </a:defRPr>
            </a:lvl2pPr>
            <a:lvl3pPr indent="-469900" lvl="2" marL="1371600" marR="0" rtl="0" algn="l">
              <a:spcBef>
                <a:spcPts val="760"/>
              </a:spcBef>
              <a:spcAft>
                <a:spcPts val="0"/>
              </a:spcAft>
              <a:buClr>
                <a:schemeClr val="dk1"/>
              </a:buClr>
              <a:buSzPts val="3800"/>
              <a:buFont typeface="Arial"/>
              <a:buChar char="•"/>
              <a:defRPr b="0" i="0" sz="3800" u="none" cap="none" strike="noStrike">
                <a:solidFill>
                  <a:schemeClr val="dk1"/>
                </a:solidFill>
                <a:latin typeface="Arial"/>
                <a:ea typeface="Arial"/>
                <a:cs typeface="Arial"/>
                <a:sym typeface="Arial"/>
              </a:defRPr>
            </a:lvl3pPr>
            <a:lvl4pPr indent="-425450" lvl="3" marL="18288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4pPr>
            <a:lvl5pPr indent="-425450" lvl="4" marL="22860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5pPr>
            <a:lvl6pPr indent="-425450" lvl="5" marL="27432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6pPr>
            <a:lvl7pPr indent="-425450" lvl="6" marL="32004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7pPr>
            <a:lvl8pPr indent="-425450" lvl="7" marL="36576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8pPr>
            <a:lvl9pPr indent="-425450" lvl="8" marL="41148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9pPr>
          </a:lstStyle>
          <a:p/>
        </p:txBody>
      </p:sp>
      <p:sp>
        <p:nvSpPr>
          <p:cNvPr id="12" name="Google Shape;12;p17"/>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marR="0" rtl="0" algn="l">
              <a:spcBef>
                <a:spcPts val="0"/>
              </a:spcBef>
              <a:spcAft>
                <a:spcPts val="0"/>
              </a:spcAft>
              <a:buSzPts val="1400"/>
              <a:buNone/>
              <a:defRPr b="0" i="0" sz="2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7"/>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marR="0" rtl="0" algn="ctr">
              <a:spcBef>
                <a:spcPts val="0"/>
              </a:spcBef>
              <a:spcAft>
                <a:spcPts val="0"/>
              </a:spcAft>
              <a:buSzPts val="1400"/>
              <a:buNone/>
              <a:defRPr b="0" i="0" sz="2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7"/>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rtl="0" algn="r">
              <a:spcBef>
                <a:spcPts val="0"/>
              </a:spcBef>
              <a:spcAft>
                <a:spcPts val="0"/>
              </a:spcAft>
              <a:buNone/>
              <a:defRPr b="0" i="0" sz="22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22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22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22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22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22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22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22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2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0" Type="http://schemas.openxmlformats.org/officeDocument/2006/relationships/image" Target="../media/image17.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5.jpg"/><Relationship Id="rId4" Type="http://schemas.openxmlformats.org/officeDocument/2006/relationships/image" Target="../media/image14.png"/><Relationship Id="rId9" Type="http://schemas.openxmlformats.org/officeDocument/2006/relationships/image" Target="../media/image10.gif"/><Relationship Id="rId5" Type="http://schemas.openxmlformats.org/officeDocument/2006/relationships/image" Target="../media/image2.png"/><Relationship Id="rId6" Type="http://schemas.openxmlformats.org/officeDocument/2006/relationships/image" Target="../media/image12.png"/><Relationship Id="rId7" Type="http://schemas.openxmlformats.org/officeDocument/2006/relationships/image" Target="../media/image16.png"/><Relationship Id="rId8"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1.gi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1.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1.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1.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1.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1.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1.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1.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
          <p:cNvSpPr txBox="1"/>
          <p:nvPr/>
        </p:nvSpPr>
        <p:spPr>
          <a:xfrm>
            <a:off x="3197197" y="723901"/>
            <a:ext cx="10037260" cy="684213"/>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i="0" lang="en-US" sz="3500" u="none" cap="none" strike="noStrike">
                <a:solidFill>
                  <a:srgbClr val="FF0066"/>
                </a:solidFill>
                <a:latin typeface="Times New Roman"/>
                <a:ea typeface="Times New Roman"/>
                <a:cs typeface="Times New Roman"/>
                <a:sym typeface="Times New Roman"/>
              </a:rPr>
              <a:t>TRƯỜNG TIỂU HỌC ……</a:t>
            </a:r>
            <a:endParaRPr b="1" i="0" sz="3500" u="none" cap="none" strike="noStrike">
              <a:solidFill>
                <a:srgbClr val="FF0066"/>
              </a:solidFill>
              <a:latin typeface="Times New Roman"/>
              <a:ea typeface="Times New Roman"/>
              <a:cs typeface="Times New Roman"/>
              <a:sym typeface="Times New Roman"/>
            </a:endParaRPr>
          </a:p>
        </p:txBody>
      </p:sp>
      <p:pic>
        <p:nvPicPr>
          <p:cNvPr id="89" name="Google Shape;89;p1"/>
          <p:cNvPicPr preferRelativeResize="0"/>
          <p:nvPr/>
        </p:nvPicPr>
        <p:blipFill rotWithShape="1">
          <a:blip r:embed="rId4">
            <a:alphaModFix/>
          </a:blip>
          <a:srcRect b="0" l="0" r="0" t="0"/>
          <a:stretch/>
        </p:blipFill>
        <p:spPr>
          <a:xfrm>
            <a:off x="818677" y="5443538"/>
            <a:ext cx="2034580" cy="2641600"/>
          </a:xfrm>
          <a:prstGeom prst="rect">
            <a:avLst/>
          </a:prstGeom>
          <a:noFill/>
          <a:ln>
            <a:noFill/>
          </a:ln>
        </p:spPr>
      </p:pic>
      <p:sp>
        <p:nvSpPr>
          <p:cNvPr id="90" name="Google Shape;90;p1"/>
          <p:cNvSpPr txBox="1"/>
          <p:nvPr/>
        </p:nvSpPr>
        <p:spPr>
          <a:xfrm>
            <a:off x="2783822" y="4343401"/>
            <a:ext cx="10928600" cy="1822473"/>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i="0" lang="en-US" sz="4000" u="none" cap="none" strike="noStrike">
                <a:solidFill>
                  <a:srgbClr val="FF0000"/>
                </a:solidFill>
                <a:latin typeface="Times New Roman"/>
                <a:ea typeface="Times New Roman"/>
                <a:cs typeface="Times New Roman"/>
                <a:sym typeface="Times New Roman"/>
              </a:rPr>
              <a:t>Môn Tiếng Việt lớp 3</a:t>
            </a:r>
            <a:endParaRPr/>
          </a:p>
          <a:p>
            <a:pPr indent="0" lvl="0" marL="0" marR="0" rtl="0" algn="ctr">
              <a:spcBef>
                <a:spcPts val="1800"/>
              </a:spcBef>
              <a:spcAft>
                <a:spcPts val="0"/>
              </a:spcAft>
              <a:buNone/>
            </a:pPr>
            <a:r>
              <a:rPr b="1" i="0" lang="en-US" sz="5400" u="none" cap="none" strike="noStrike">
                <a:solidFill>
                  <a:srgbClr val="FF0000"/>
                </a:solidFill>
                <a:latin typeface="Times New Roman"/>
                <a:ea typeface="Times New Roman"/>
                <a:cs typeface="Times New Roman"/>
                <a:sym typeface="Times New Roman"/>
              </a:rPr>
              <a:t>ÔN TẬP GIỮA HỌC KỲ(T4)</a:t>
            </a:r>
            <a:endParaRPr b="1" i="0" sz="5400" u="none" cap="none" strike="noStrike">
              <a:solidFill>
                <a:srgbClr val="FF0000"/>
              </a:solidFill>
              <a:latin typeface="Times New Roman"/>
              <a:ea typeface="Times New Roman"/>
              <a:cs typeface="Times New Roman"/>
              <a:sym typeface="Times New Roman"/>
            </a:endParaRPr>
          </a:p>
        </p:txBody>
      </p:sp>
      <p:sp>
        <p:nvSpPr>
          <p:cNvPr id="91" name="Google Shape;91;p1"/>
          <p:cNvSpPr txBox="1"/>
          <p:nvPr/>
        </p:nvSpPr>
        <p:spPr>
          <a:xfrm>
            <a:off x="2480250" y="2057400"/>
            <a:ext cx="11471154" cy="1992313"/>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i="0" lang="en-US" sz="6000" u="none" cap="none" strike="noStrike">
                <a:solidFill>
                  <a:srgbClr val="0000CC"/>
                </a:solidFill>
                <a:latin typeface="Times New Roman"/>
                <a:ea typeface="Times New Roman"/>
                <a:cs typeface="Times New Roman"/>
                <a:sym typeface="Times New Roman"/>
              </a:rPr>
              <a:t>CHÀO MỪNG QUÝ THẦY CÔ</a:t>
            </a:r>
            <a:endParaRPr/>
          </a:p>
          <a:p>
            <a:pPr indent="0" lvl="0" marL="0" marR="0" rtl="0" algn="ctr">
              <a:spcBef>
                <a:spcPts val="0"/>
              </a:spcBef>
              <a:spcAft>
                <a:spcPts val="0"/>
              </a:spcAft>
              <a:buNone/>
            </a:pPr>
            <a:r>
              <a:rPr b="1" i="0" lang="en-US" sz="6000" u="none" cap="none" strike="noStrike">
                <a:solidFill>
                  <a:srgbClr val="0000CC"/>
                </a:solidFill>
                <a:latin typeface="Times New Roman"/>
                <a:ea typeface="Times New Roman"/>
                <a:cs typeface="Times New Roman"/>
                <a:sym typeface="Times New Roman"/>
              </a:rPr>
              <a:t>VỀ DỰ GIỜ THĂM LỚP</a:t>
            </a:r>
            <a:endParaRPr/>
          </a:p>
        </p:txBody>
      </p:sp>
      <p:sp>
        <p:nvSpPr>
          <p:cNvPr id="92" name="Google Shape;92;p1"/>
          <p:cNvSpPr txBox="1"/>
          <p:nvPr/>
        </p:nvSpPr>
        <p:spPr>
          <a:xfrm>
            <a:off x="2557757" y="7200900"/>
            <a:ext cx="5974560" cy="884238"/>
          </a:xfrm>
          <a:prstGeom prst="rect">
            <a:avLst/>
          </a:prstGeom>
          <a:noFill/>
          <a:ln>
            <a:noFill/>
          </a:ln>
        </p:spPr>
        <p:txBody>
          <a:bodyPr anchorCtr="0" anchor="t" bIns="71825" lIns="143675" spcFirstLastPara="1" rIns="143675" wrap="square" tIns="71825">
            <a:spAutoFit/>
          </a:bodyPr>
          <a:lstStyle/>
          <a:p>
            <a:pPr indent="0" lvl="0" marL="0" marR="0" rtl="0" algn="l">
              <a:spcBef>
                <a:spcPts val="0"/>
              </a:spcBef>
              <a:spcAft>
                <a:spcPts val="0"/>
              </a:spcAft>
              <a:buNone/>
            </a:pPr>
            <a:r>
              <a:rPr b="1" i="1" lang="en-US" sz="2400" u="none" cap="none" strike="noStrike">
                <a:solidFill>
                  <a:srgbClr val="FF0066"/>
                </a:solidFill>
                <a:latin typeface="Times New Roman"/>
                <a:ea typeface="Times New Roman"/>
                <a:cs typeface="Times New Roman"/>
                <a:sym typeface="Times New Roman"/>
              </a:rPr>
              <a:t>Giáo viên:</a:t>
            </a:r>
            <a:endParaRPr b="1" i="1" sz="2400" u="none" cap="none" strike="noStrike">
              <a:solidFill>
                <a:srgbClr val="FF0066"/>
              </a:solidFill>
              <a:latin typeface="Times New Roman"/>
              <a:ea typeface="Times New Roman"/>
              <a:cs typeface="Times New Roman"/>
              <a:sym typeface="Times New Roman"/>
            </a:endParaRPr>
          </a:p>
          <a:p>
            <a:pPr indent="0" lvl="0" marL="0" marR="0" rtl="0" algn="l">
              <a:spcBef>
                <a:spcPts val="0"/>
              </a:spcBef>
              <a:spcAft>
                <a:spcPts val="0"/>
              </a:spcAft>
              <a:buNone/>
            </a:pPr>
            <a:r>
              <a:rPr b="1" i="1" lang="en-US" sz="2400" u="none" cap="none" strike="noStrike">
                <a:solidFill>
                  <a:srgbClr val="FF0066"/>
                </a:solidFill>
                <a:latin typeface="Times New Roman"/>
                <a:ea typeface="Times New Roman"/>
                <a:cs typeface="Times New Roman"/>
                <a:sym typeface="Times New Roman"/>
              </a:rPr>
              <a:t>Lớp:  3</a:t>
            </a:r>
            <a:endParaRPr/>
          </a:p>
        </p:txBody>
      </p:sp>
      <p:pic>
        <p:nvPicPr>
          <p:cNvPr descr="bd21315_" id="93" name="Google Shape;93;p1"/>
          <p:cNvPicPr preferRelativeResize="0"/>
          <p:nvPr/>
        </p:nvPicPr>
        <p:blipFill rotWithShape="1">
          <a:blip r:embed="rId5">
            <a:alphaModFix/>
          </a:blip>
          <a:srcRect b="0" l="0" r="0" t="0"/>
          <a:stretch/>
        </p:blipFill>
        <p:spPr>
          <a:xfrm>
            <a:off x="5440079" y="6229986"/>
            <a:ext cx="5616086" cy="204787"/>
          </a:xfrm>
          <a:prstGeom prst="rect">
            <a:avLst/>
          </a:prstGeom>
          <a:noFill/>
          <a:ln>
            <a:noFill/>
          </a:ln>
        </p:spPr>
      </p:pic>
      <p:pic>
        <p:nvPicPr>
          <p:cNvPr descr="POINSET2" id="94" name="Google Shape;94;p1"/>
          <p:cNvPicPr preferRelativeResize="0"/>
          <p:nvPr/>
        </p:nvPicPr>
        <p:blipFill rotWithShape="1">
          <a:blip r:embed="rId6">
            <a:alphaModFix/>
          </a:blip>
          <a:srcRect b="0" l="0" r="0" t="0"/>
          <a:stretch/>
        </p:blipFill>
        <p:spPr>
          <a:xfrm flipH="1" rot="-5400000">
            <a:off x="1112658" y="331495"/>
            <a:ext cx="2081213" cy="2669174"/>
          </a:xfrm>
          <a:prstGeom prst="rect">
            <a:avLst/>
          </a:prstGeom>
          <a:noFill/>
          <a:ln>
            <a:noFill/>
          </a:ln>
        </p:spPr>
      </p:pic>
      <p:pic>
        <p:nvPicPr>
          <p:cNvPr descr="POINSET2" id="95" name="Google Shape;95;p1"/>
          <p:cNvPicPr preferRelativeResize="0"/>
          <p:nvPr/>
        </p:nvPicPr>
        <p:blipFill rotWithShape="1">
          <a:blip r:embed="rId7">
            <a:alphaModFix/>
          </a:blip>
          <a:srcRect b="0" l="0" r="0" t="0"/>
          <a:stretch/>
        </p:blipFill>
        <p:spPr>
          <a:xfrm rot="5400000">
            <a:off x="13122398" y="413107"/>
            <a:ext cx="2089150" cy="2498012"/>
          </a:xfrm>
          <a:prstGeom prst="rect">
            <a:avLst/>
          </a:prstGeom>
          <a:noFill/>
          <a:ln>
            <a:noFill/>
          </a:ln>
        </p:spPr>
      </p:pic>
      <p:cxnSp>
        <p:nvCxnSpPr>
          <p:cNvPr id="96" name="Google Shape;96;p1"/>
          <p:cNvCxnSpPr/>
          <p:nvPr/>
        </p:nvCxnSpPr>
        <p:spPr>
          <a:xfrm>
            <a:off x="5407784" y="1447800"/>
            <a:ext cx="5985862"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pic>
        <p:nvPicPr>
          <p:cNvPr descr="BƯỚM 58" id="97" name="Google Shape;97;p1"/>
          <p:cNvPicPr preferRelativeResize="0"/>
          <p:nvPr/>
        </p:nvPicPr>
        <p:blipFill rotWithShape="1">
          <a:blip r:embed="rId8">
            <a:alphaModFix/>
          </a:blip>
          <a:srcRect b="0" l="0" r="0" t="0"/>
          <a:stretch/>
        </p:blipFill>
        <p:spPr>
          <a:xfrm rot="9961410">
            <a:off x="13131113" y="984250"/>
            <a:ext cx="1474263" cy="1922463"/>
          </a:xfrm>
          <a:prstGeom prst="rect">
            <a:avLst/>
          </a:prstGeom>
          <a:noFill/>
          <a:ln>
            <a:noFill/>
          </a:ln>
        </p:spPr>
      </p:pic>
      <p:pic>
        <p:nvPicPr>
          <p:cNvPr descr="animal-14[1]" id="98" name="Google Shape;98;p1"/>
          <p:cNvPicPr preferRelativeResize="0"/>
          <p:nvPr/>
        </p:nvPicPr>
        <p:blipFill rotWithShape="1">
          <a:blip r:embed="rId9">
            <a:alphaModFix/>
          </a:blip>
          <a:srcRect b="0" l="0" r="0" t="0"/>
          <a:stretch/>
        </p:blipFill>
        <p:spPr>
          <a:xfrm flipH="1" rot="417220">
            <a:off x="2549684" y="5964239"/>
            <a:ext cx="1416132" cy="1030287"/>
          </a:xfrm>
          <a:prstGeom prst="rect">
            <a:avLst/>
          </a:prstGeom>
          <a:noFill/>
          <a:ln>
            <a:noFill/>
          </a:ln>
        </p:spPr>
      </p:pic>
      <p:pic>
        <p:nvPicPr>
          <p:cNvPr descr="POINSET3" id="99" name="Google Shape;99;p1"/>
          <p:cNvPicPr preferRelativeResize="0"/>
          <p:nvPr/>
        </p:nvPicPr>
        <p:blipFill rotWithShape="1">
          <a:blip r:embed="rId10">
            <a:alphaModFix/>
          </a:blip>
          <a:srcRect b="0" l="0" r="0" t="0"/>
          <a:stretch/>
        </p:blipFill>
        <p:spPr>
          <a:xfrm>
            <a:off x="11238632" y="5111880"/>
            <a:ext cx="4334745" cy="309232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descr="3HAND" id="238" name="Google Shape;238;p10"/>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chemeClr val="dk1"/>
              </a:solidFill>
              <a:latin typeface="Arial"/>
              <a:ea typeface="Arial"/>
              <a:cs typeface="Arial"/>
              <a:sym typeface="Arial"/>
            </a:endParaRPr>
          </a:p>
        </p:txBody>
      </p:sp>
      <p:sp>
        <p:nvSpPr>
          <p:cNvPr id="239" name="Google Shape;239;p10"/>
          <p:cNvSpPr/>
          <p:nvPr/>
        </p:nvSpPr>
        <p:spPr>
          <a:xfrm>
            <a:off x="7147873" y="1090086"/>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240" name="Google Shape;240;p10"/>
          <p:cNvSpPr/>
          <p:nvPr/>
        </p:nvSpPr>
        <p:spPr>
          <a:xfrm>
            <a:off x="9218955" y="170998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241" name="Google Shape;241;p10"/>
          <p:cNvSpPr/>
          <p:nvPr/>
        </p:nvSpPr>
        <p:spPr>
          <a:xfrm>
            <a:off x="10501601" y="3325284"/>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242" name="Google Shape;242;p10"/>
          <p:cNvSpPr/>
          <p:nvPr/>
        </p:nvSpPr>
        <p:spPr>
          <a:xfrm>
            <a:off x="10653156" y="5107517"/>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243" name="Google Shape;243;p10"/>
          <p:cNvSpPr/>
          <p:nvPr/>
        </p:nvSpPr>
        <p:spPr>
          <a:xfrm>
            <a:off x="9218954" y="6599695"/>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244" name="Google Shape;244;p10"/>
          <p:cNvSpPr/>
          <p:nvPr/>
        </p:nvSpPr>
        <p:spPr>
          <a:xfrm>
            <a:off x="6707590" y="6770535"/>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245" name="Google Shape;245;p10"/>
          <p:cNvSpPr/>
          <p:nvPr/>
        </p:nvSpPr>
        <p:spPr>
          <a:xfrm>
            <a:off x="4341851" y="64008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246" name="Google Shape;246;p10"/>
          <p:cNvSpPr/>
          <p:nvPr/>
        </p:nvSpPr>
        <p:spPr>
          <a:xfrm>
            <a:off x="3256883" y="4551371"/>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247" name="Google Shape;247;p10"/>
          <p:cNvSpPr/>
          <p:nvPr/>
        </p:nvSpPr>
        <p:spPr>
          <a:xfrm>
            <a:off x="3718718" y="2794000"/>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248" name="Google Shape;248;p10"/>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5</a:t>
            </a:r>
            <a:endParaRPr/>
          </a:p>
        </p:txBody>
      </p:sp>
      <p:sp>
        <p:nvSpPr>
          <p:cNvPr id="249" name="Google Shape;249;p10"/>
          <p:cNvSpPr/>
          <p:nvPr/>
        </p:nvSpPr>
        <p:spPr>
          <a:xfrm>
            <a:off x="542555" y="239185"/>
            <a:ext cx="15327167" cy="1500887"/>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Đọc bài học thuộc lòng: Nhớ Việt Bắc (8 dòng thơ đầu trang 55)</a:t>
            </a:r>
            <a:endParaRPr b="1" sz="4400">
              <a:solidFill>
                <a:srgbClr val="0000FF"/>
              </a:solidFill>
              <a:latin typeface="Times New Roman"/>
              <a:ea typeface="Times New Roman"/>
              <a:cs typeface="Times New Roman"/>
              <a:sym typeface="Times New Roman"/>
            </a:endParaRPr>
          </a:p>
        </p:txBody>
      </p:sp>
      <p:sp>
        <p:nvSpPr>
          <p:cNvPr id="250" name="Google Shape;250;p10"/>
          <p:cNvSpPr/>
          <p:nvPr/>
        </p:nvSpPr>
        <p:spPr>
          <a:xfrm>
            <a:off x="4863646" y="12954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24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2000"/>
                                        <p:tgtEl>
                                          <p:spTgt spid="2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grpSp>
        <p:nvGrpSpPr>
          <p:cNvPr id="255" name="Google Shape;255;p11"/>
          <p:cNvGrpSpPr/>
          <p:nvPr/>
        </p:nvGrpSpPr>
        <p:grpSpPr>
          <a:xfrm>
            <a:off x="4617134" y="42893"/>
            <a:ext cx="6255239" cy="1599885"/>
            <a:chOff x="4617134" y="42893"/>
            <a:chExt cx="6255239" cy="1599885"/>
          </a:xfrm>
        </p:grpSpPr>
        <p:grpSp>
          <p:nvGrpSpPr>
            <p:cNvPr id="256" name="Google Shape;256;p11"/>
            <p:cNvGrpSpPr/>
            <p:nvPr/>
          </p:nvGrpSpPr>
          <p:grpSpPr>
            <a:xfrm>
              <a:off x="4617134" y="42893"/>
              <a:ext cx="6255239" cy="1013727"/>
              <a:chOff x="4539228" y="103852"/>
              <a:chExt cx="6149694" cy="1013727"/>
            </a:xfrm>
          </p:grpSpPr>
          <p:grpSp>
            <p:nvGrpSpPr>
              <p:cNvPr id="257" name="Google Shape;257;p11"/>
              <p:cNvGrpSpPr/>
              <p:nvPr/>
            </p:nvGrpSpPr>
            <p:grpSpPr>
              <a:xfrm>
                <a:off x="4539228" y="103852"/>
                <a:ext cx="6149694" cy="1013727"/>
                <a:chOff x="4539228" y="103852"/>
                <a:chExt cx="6149694" cy="1013727"/>
              </a:xfrm>
            </p:grpSpPr>
            <p:sp>
              <p:nvSpPr>
                <p:cNvPr id="258" name="Google Shape;258;p11"/>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Thứ……ngày…..tháng…..năm…….</a:t>
                  </a:r>
                  <a:endParaRPr sz="3200">
                    <a:solidFill>
                      <a:srgbClr val="0000CC"/>
                    </a:solidFill>
                    <a:latin typeface="Times New Roman"/>
                    <a:ea typeface="Times New Roman"/>
                    <a:cs typeface="Times New Roman"/>
                    <a:sym typeface="Times New Roman"/>
                  </a:endParaRPr>
                </a:p>
              </p:txBody>
            </p:sp>
            <p:sp>
              <p:nvSpPr>
                <p:cNvPr id="259" name="Google Shape;259;p11"/>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b="1" sz="2800">
                    <a:solidFill>
                      <a:srgbClr val="FF0066"/>
                    </a:solidFill>
                    <a:latin typeface="Times New Roman"/>
                    <a:ea typeface="Times New Roman"/>
                    <a:cs typeface="Times New Roman"/>
                    <a:sym typeface="Times New Roman"/>
                  </a:endParaRPr>
                </a:p>
              </p:txBody>
            </p:sp>
          </p:grpSp>
          <p:cxnSp>
            <p:nvCxnSpPr>
              <p:cNvPr id="260" name="Google Shape;260;p11"/>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261" name="Google Shape;261;p11"/>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HỌC KÌ II (T4)</a:t>
              </a:r>
              <a:endParaRPr/>
            </a:p>
          </p:txBody>
        </p:sp>
      </p:grpSp>
      <p:grpSp>
        <p:nvGrpSpPr>
          <p:cNvPr id="262" name="Google Shape;262;p11"/>
          <p:cNvGrpSpPr/>
          <p:nvPr/>
        </p:nvGrpSpPr>
        <p:grpSpPr>
          <a:xfrm>
            <a:off x="1204119" y="2314956"/>
            <a:ext cx="11430000" cy="646331"/>
            <a:chOff x="1508919" y="1888664"/>
            <a:chExt cx="10183091" cy="646331"/>
          </a:xfrm>
        </p:grpSpPr>
        <p:sp>
          <p:nvSpPr>
            <p:cNvPr id="263" name="Google Shape;263;p11"/>
            <p:cNvSpPr/>
            <p:nvPr/>
          </p:nvSpPr>
          <p:spPr>
            <a:xfrm>
              <a:off x="1508919" y="1888664"/>
              <a:ext cx="10183091"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rgbClr val="FF0066"/>
                  </a:solidFill>
                  <a:latin typeface="Times New Roman"/>
                  <a:ea typeface="Times New Roman"/>
                  <a:cs typeface="Times New Roman"/>
                  <a:sym typeface="Times New Roman"/>
                </a:rPr>
                <a:t>2. Nội dung bài viết.</a:t>
              </a:r>
              <a:endParaRPr b="1" sz="3600">
                <a:solidFill>
                  <a:srgbClr val="FF0066"/>
                </a:solidFill>
                <a:latin typeface="Times New Roman"/>
                <a:ea typeface="Times New Roman"/>
                <a:cs typeface="Times New Roman"/>
                <a:sym typeface="Times New Roman"/>
              </a:endParaRPr>
            </a:p>
          </p:txBody>
        </p:sp>
        <p:cxnSp>
          <p:nvCxnSpPr>
            <p:cNvPr id="264" name="Google Shape;264;p11"/>
            <p:cNvCxnSpPr/>
            <p:nvPr/>
          </p:nvCxnSpPr>
          <p:spPr>
            <a:xfrm>
              <a:off x="1673234" y="2519755"/>
              <a:ext cx="3230049" cy="1524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265" name="Google Shape;265;p11"/>
          <p:cNvSpPr txBox="1"/>
          <p:nvPr/>
        </p:nvSpPr>
        <p:spPr>
          <a:xfrm>
            <a:off x="1051719" y="3441436"/>
            <a:ext cx="13944600" cy="5685069"/>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3600">
                <a:solidFill>
                  <a:srgbClr val="0000CC"/>
                </a:solidFill>
                <a:latin typeface="Times New Roman"/>
                <a:ea typeface="Times New Roman"/>
                <a:cs typeface="Times New Roman"/>
                <a:sym typeface="Times New Roman"/>
              </a:rPr>
              <a:t>Bầu trời ngoài cửa sổ</a:t>
            </a:r>
            <a:endParaRPr sz="3600">
              <a:solidFill>
                <a:srgbClr val="0000CC"/>
              </a:solidFill>
              <a:latin typeface="Times New Roman"/>
              <a:ea typeface="Times New Roman"/>
              <a:cs typeface="Times New Roman"/>
              <a:sym typeface="Times New Roman"/>
            </a:endParaRPr>
          </a:p>
          <a:p>
            <a:pPr indent="0" lvl="0" marL="0" marR="0" rtl="0" algn="just">
              <a:spcBef>
                <a:spcPts val="0"/>
              </a:spcBef>
              <a:spcAft>
                <a:spcPts val="0"/>
              </a:spcAft>
              <a:buNone/>
            </a:pPr>
            <a:r>
              <a:rPr lang="en-US" sz="3600">
                <a:solidFill>
                  <a:srgbClr val="0000CC"/>
                </a:solidFill>
                <a:latin typeface="Times New Roman"/>
                <a:ea typeface="Times New Roman"/>
                <a:cs typeface="Times New Roman"/>
                <a:sym typeface="Times New Roman"/>
              </a:rPr>
              <a:t>     Buổi sáng, ánh nắng dịu dàng, ngọt màu mật ong từ bầu trời ngoài cửa sổ rọi vào nhà, in hình hoa lá trên nền gạch. Còn về đêm, trăng khi thì như chiếc thuyền vàng trôi trong mây, khi thì như chiếc đèn lồng thả ánh sáng xuống đầy sân. Hà thích ngồi bên cửa sổ nghe bà kể chuyện cổ tích: “Ngày xửa ngày xưa...”.</a:t>
            </a:r>
            <a:endParaRPr/>
          </a:p>
          <a:p>
            <a:pPr indent="0" lvl="0" marL="0" marR="0" rtl="0" algn="r">
              <a:spcBef>
                <a:spcPts val="0"/>
              </a:spcBef>
              <a:spcAft>
                <a:spcPts val="0"/>
              </a:spcAft>
              <a:buNone/>
            </a:pPr>
            <a:r>
              <a:rPr b="1" lang="en-US" sz="2400">
                <a:solidFill>
                  <a:srgbClr val="0000CC"/>
                </a:solidFill>
                <a:latin typeface="Times New Roman"/>
                <a:ea typeface="Times New Roman"/>
                <a:cs typeface="Times New Roman"/>
                <a:sym typeface="Times New Roman"/>
              </a:rPr>
              <a:t>Theo NGUYỄN QUỲNH</a:t>
            </a:r>
            <a:endParaRPr/>
          </a:p>
          <a:p>
            <a:pPr indent="0" lvl="0" marL="0" marR="0" rtl="0" algn="l">
              <a:spcBef>
                <a:spcPts val="0"/>
              </a:spcBef>
              <a:spcAft>
                <a:spcPts val="0"/>
              </a:spcAft>
              <a:buNone/>
            </a:pPr>
            <a:br>
              <a:rPr lang="en-US" sz="3600">
                <a:solidFill>
                  <a:schemeClr val="dk1"/>
                </a:solidFill>
                <a:latin typeface="Arial"/>
                <a:ea typeface="Arial"/>
                <a:cs typeface="Arial"/>
                <a:sym typeface="Arial"/>
              </a:rPr>
            </a:br>
            <a:br>
              <a:rPr lang="en-US" sz="3600">
                <a:solidFill>
                  <a:schemeClr val="dk1"/>
                </a:solidFill>
                <a:latin typeface="Arial"/>
                <a:ea typeface="Arial"/>
                <a:cs typeface="Arial"/>
                <a:sym typeface="Arial"/>
              </a:rPr>
            </a:br>
            <a:endParaRPr b="1" sz="3600">
              <a:solidFill>
                <a:srgbClr val="0000CC"/>
              </a:solidFill>
              <a:latin typeface="Times New Roman"/>
              <a:ea typeface="Times New Roman"/>
              <a:cs typeface="Times New Roman"/>
              <a:sym typeface="Times New Roman"/>
            </a:endParaRPr>
          </a:p>
        </p:txBody>
      </p:sp>
      <p:sp>
        <p:nvSpPr>
          <p:cNvPr id="266" name="Google Shape;266;p11"/>
          <p:cNvSpPr txBox="1"/>
          <p:nvPr/>
        </p:nvSpPr>
        <p:spPr>
          <a:xfrm>
            <a:off x="3353736" y="1642778"/>
            <a:ext cx="8365983"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Chính tả (Nghe-viết): BẦU TRỜI NGOÀI CỬA SỔ</a:t>
            </a:r>
            <a:endParaRPr b="1" sz="2800">
              <a:solidFill>
                <a:srgbClr val="0000CC"/>
              </a:solidFill>
              <a:latin typeface="Times New Roman"/>
              <a:ea typeface="Times New Roman"/>
              <a:cs typeface="Times New Roman"/>
              <a:sym typeface="Times New Roman"/>
            </a:endParaRPr>
          </a:p>
        </p:txBody>
      </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2"/>
                                        </p:tgtEl>
                                        <p:attrNameLst>
                                          <p:attrName>style.visibility</p:attrName>
                                        </p:attrNameLst>
                                      </p:cBhvr>
                                      <p:to>
                                        <p:strVal val="visible"/>
                                      </p:to>
                                    </p:set>
                                    <p:animEffect filter="fade" transition="in">
                                      <p:cBhvr>
                                        <p:cTn dur="500"/>
                                        <p:tgtEl>
                                          <p:spTgt spid="2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grpSp>
        <p:nvGrpSpPr>
          <p:cNvPr id="271" name="Google Shape;271;p12"/>
          <p:cNvGrpSpPr/>
          <p:nvPr/>
        </p:nvGrpSpPr>
        <p:grpSpPr>
          <a:xfrm>
            <a:off x="4617134" y="42893"/>
            <a:ext cx="6255239" cy="1599885"/>
            <a:chOff x="4617134" y="42893"/>
            <a:chExt cx="6255239" cy="1599885"/>
          </a:xfrm>
        </p:grpSpPr>
        <p:grpSp>
          <p:nvGrpSpPr>
            <p:cNvPr id="272" name="Google Shape;272;p12"/>
            <p:cNvGrpSpPr/>
            <p:nvPr/>
          </p:nvGrpSpPr>
          <p:grpSpPr>
            <a:xfrm>
              <a:off x="4617134" y="42893"/>
              <a:ext cx="6255239" cy="1013727"/>
              <a:chOff x="4539228" y="103852"/>
              <a:chExt cx="6149694" cy="1013727"/>
            </a:xfrm>
          </p:grpSpPr>
          <p:grpSp>
            <p:nvGrpSpPr>
              <p:cNvPr id="273" name="Google Shape;273;p12"/>
              <p:cNvGrpSpPr/>
              <p:nvPr/>
            </p:nvGrpSpPr>
            <p:grpSpPr>
              <a:xfrm>
                <a:off x="4539228" y="103852"/>
                <a:ext cx="6149694" cy="1013727"/>
                <a:chOff x="4539228" y="103852"/>
                <a:chExt cx="6149694" cy="1013727"/>
              </a:xfrm>
            </p:grpSpPr>
            <p:sp>
              <p:nvSpPr>
                <p:cNvPr id="274" name="Google Shape;274;p12"/>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Thứ……ngày…..tháng…..năm…….</a:t>
                  </a:r>
                  <a:endParaRPr sz="3200">
                    <a:solidFill>
                      <a:srgbClr val="0000CC"/>
                    </a:solidFill>
                    <a:latin typeface="Times New Roman"/>
                    <a:ea typeface="Times New Roman"/>
                    <a:cs typeface="Times New Roman"/>
                    <a:sym typeface="Times New Roman"/>
                  </a:endParaRPr>
                </a:p>
              </p:txBody>
            </p:sp>
            <p:sp>
              <p:nvSpPr>
                <p:cNvPr id="275" name="Google Shape;275;p12"/>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b="1" sz="2800">
                    <a:solidFill>
                      <a:srgbClr val="FF0066"/>
                    </a:solidFill>
                    <a:latin typeface="Times New Roman"/>
                    <a:ea typeface="Times New Roman"/>
                    <a:cs typeface="Times New Roman"/>
                    <a:sym typeface="Times New Roman"/>
                  </a:endParaRPr>
                </a:p>
              </p:txBody>
            </p:sp>
          </p:grpSp>
          <p:cxnSp>
            <p:nvCxnSpPr>
              <p:cNvPr id="276" name="Google Shape;276;p12"/>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277" name="Google Shape;277;p12"/>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HỌC KÌ II (T4)</a:t>
              </a:r>
              <a:endParaRPr/>
            </a:p>
          </p:txBody>
        </p:sp>
      </p:grpSp>
      <p:grpSp>
        <p:nvGrpSpPr>
          <p:cNvPr id="278" name="Google Shape;278;p12"/>
          <p:cNvGrpSpPr/>
          <p:nvPr/>
        </p:nvGrpSpPr>
        <p:grpSpPr>
          <a:xfrm>
            <a:off x="1317813" y="2314956"/>
            <a:ext cx="11430000" cy="646331"/>
            <a:chOff x="1610210" y="1888664"/>
            <a:chExt cx="10183091" cy="646331"/>
          </a:xfrm>
        </p:grpSpPr>
        <p:sp>
          <p:nvSpPr>
            <p:cNvPr id="279" name="Google Shape;279;p12"/>
            <p:cNvSpPr/>
            <p:nvPr/>
          </p:nvSpPr>
          <p:spPr>
            <a:xfrm>
              <a:off x="1610210" y="1888664"/>
              <a:ext cx="10183091"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rgbClr val="FF0066"/>
                  </a:solidFill>
                  <a:latin typeface="Times New Roman"/>
                  <a:ea typeface="Times New Roman"/>
                  <a:cs typeface="Times New Roman"/>
                  <a:sym typeface="Times New Roman"/>
                </a:rPr>
                <a:t>3. Tìm hiểu về ý nghĩa bài viết.</a:t>
              </a:r>
              <a:endParaRPr b="1" sz="3600">
                <a:solidFill>
                  <a:srgbClr val="FF0066"/>
                </a:solidFill>
                <a:latin typeface="Times New Roman"/>
                <a:ea typeface="Times New Roman"/>
                <a:cs typeface="Times New Roman"/>
                <a:sym typeface="Times New Roman"/>
              </a:endParaRPr>
            </a:p>
          </p:txBody>
        </p:sp>
        <p:cxnSp>
          <p:nvCxnSpPr>
            <p:cNvPr id="280" name="Google Shape;280;p12"/>
            <p:cNvCxnSpPr/>
            <p:nvPr/>
          </p:nvCxnSpPr>
          <p:spPr>
            <a:xfrm>
              <a:off x="1673234" y="2519755"/>
              <a:ext cx="5266667" cy="1524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281" name="Google Shape;281;p12"/>
          <p:cNvSpPr txBox="1"/>
          <p:nvPr/>
        </p:nvSpPr>
        <p:spPr>
          <a:xfrm>
            <a:off x="3353736" y="1642778"/>
            <a:ext cx="8365983"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Chính tả (Nghe-viết): BẦU TRỜI NGOÀI CỬA SỔ</a:t>
            </a:r>
            <a:endParaRPr b="1" sz="2800">
              <a:solidFill>
                <a:srgbClr val="0000CC"/>
              </a:solidFill>
              <a:latin typeface="Times New Roman"/>
              <a:ea typeface="Times New Roman"/>
              <a:cs typeface="Times New Roman"/>
              <a:sym typeface="Times New Roman"/>
            </a:endParaRPr>
          </a:p>
        </p:txBody>
      </p:sp>
      <p:sp>
        <p:nvSpPr>
          <p:cNvPr id="282" name="Google Shape;282;p12"/>
          <p:cNvSpPr txBox="1"/>
          <p:nvPr/>
        </p:nvSpPr>
        <p:spPr>
          <a:xfrm>
            <a:off x="1318270" y="2996158"/>
            <a:ext cx="13977266" cy="126188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FF0000"/>
                </a:solidFill>
                <a:latin typeface="Times New Roman"/>
                <a:ea typeface="Times New Roman"/>
                <a:cs typeface="Times New Roman"/>
                <a:sym typeface="Times New Roman"/>
              </a:rPr>
              <a:t>    Trong đoạn văn trên, vầng trăng được so sánh với những sự vật nào</a:t>
            </a:r>
            <a:r>
              <a:rPr lang="en-US" sz="3800">
                <a:solidFill>
                  <a:srgbClr val="FF0000"/>
                </a:solidFill>
                <a:latin typeface="Times New Roman"/>
                <a:ea typeface="Times New Roman"/>
                <a:cs typeface="Times New Roman"/>
                <a:sym typeface="Times New Roman"/>
              </a:rPr>
              <a:t>? </a:t>
            </a:r>
            <a:endParaRPr sz="3800">
              <a:solidFill>
                <a:srgbClr val="FF0000"/>
              </a:solidFill>
              <a:latin typeface="Times New Roman"/>
              <a:ea typeface="Times New Roman"/>
              <a:cs typeface="Times New Roman"/>
              <a:sym typeface="Times New Roman"/>
            </a:endParaRPr>
          </a:p>
        </p:txBody>
      </p:sp>
      <p:sp>
        <p:nvSpPr>
          <p:cNvPr id="283" name="Google Shape;283;p12"/>
          <p:cNvSpPr txBox="1"/>
          <p:nvPr/>
        </p:nvSpPr>
        <p:spPr>
          <a:xfrm>
            <a:off x="1333768" y="4258042"/>
            <a:ext cx="13974762" cy="184665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800">
                <a:solidFill>
                  <a:srgbClr val="FF0000"/>
                </a:solidFill>
                <a:latin typeface="Times New Roman"/>
                <a:ea typeface="Times New Roman"/>
                <a:cs typeface="Times New Roman"/>
                <a:sym typeface="Times New Roman"/>
              </a:rPr>
              <a:t>  </a:t>
            </a:r>
            <a:r>
              <a:rPr b="1" lang="en-US" sz="3800">
                <a:solidFill>
                  <a:srgbClr val="0000CC"/>
                </a:solidFill>
                <a:latin typeface="Times New Roman"/>
                <a:ea typeface="Times New Roman"/>
                <a:cs typeface="Times New Roman"/>
                <a:sym typeface="Times New Roman"/>
              </a:rPr>
              <a:t>Trong đoạn văn trên, vầng trăng được so sánh với chiếc thuyền vàng trôi trong mây, khi thì như chiếcđèn lồng thả ánh sáng xuống đầy sân.</a:t>
            </a:r>
            <a:endParaRPr b="1" sz="3800">
              <a:solidFill>
                <a:srgbClr val="0000CC"/>
              </a:solidFill>
              <a:latin typeface="Times New Roman"/>
              <a:ea typeface="Times New Roman"/>
              <a:cs typeface="Times New Roman"/>
              <a:sym typeface="Times New Roman"/>
            </a:endParaRPr>
          </a:p>
        </p:txBody>
      </p:sp>
      <p:sp>
        <p:nvSpPr>
          <p:cNvPr id="284" name="Google Shape;284;p12"/>
          <p:cNvSpPr txBox="1"/>
          <p:nvPr/>
        </p:nvSpPr>
        <p:spPr>
          <a:xfrm>
            <a:off x="1127919" y="6104701"/>
            <a:ext cx="13977266" cy="126188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FF0000"/>
                </a:solidFill>
                <a:latin typeface="Times New Roman"/>
                <a:ea typeface="Times New Roman"/>
                <a:cs typeface="Times New Roman"/>
                <a:sym typeface="Times New Roman"/>
              </a:rPr>
              <a:t>    Qua mỗi hình ảnh so sánh, em hình dung vầng trăng như thế nào?</a:t>
            </a:r>
            <a:r>
              <a:rPr lang="en-US" sz="3800">
                <a:solidFill>
                  <a:srgbClr val="FF0000"/>
                </a:solidFill>
                <a:latin typeface="Times New Roman"/>
                <a:ea typeface="Times New Roman"/>
                <a:cs typeface="Times New Roman"/>
                <a:sym typeface="Times New Roman"/>
              </a:rPr>
              <a:t> </a:t>
            </a:r>
            <a:endParaRPr sz="3800">
              <a:solidFill>
                <a:srgbClr val="FF0000"/>
              </a:solidFill>
              <a:latin typeface="Times New Roman"/>
              <a:ea typeface="Times New Roman"/>
              <a:cs typeface="Times New Roman"/>
              <a:sym typeface="Times New Roman"/>
            </a:endParaRPr>
          </a:p>
        </p:txBody>
      </p:sp>
      <p:sp>
        <p:nvSpPr>
          <p:cNvPr id="285" name="Google Shape;285;p12"/>
          <p:cNvSpPr txBox="1"/>
          <p:nvPr/>
        </p:nvSpPr>
        <p:spPr>
          <a:xfrm>
            <a:off x="1128833" y="7518985"/>
            <a:ext cx="13977266"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FF0000"/>
                </a:solidFill>
                <a:latin typeface="Times New Roman"/>
                <a:ea typeface="Times New Roman"/>
                <a:cs typeface="Times New Roman"/>
                <a:sym typeface="Times New Roman"/>
              </a:rPr>
              <a:t>    </a:t>
            </a:r>
            <a:r>
              <a:rPr b="1" lang="en-US" sz="3800">
                <a:solidFill>
                  <a:srgbClr val="0000CC"/>
                </a:solidFill>
                <a:latin typeface="Times New Roman"/>
                <a:ea typeface="Times New Roman"/>
                <a:cs typeface="Times New Roman"/>
                <a:sym typeface="Times New Roman"/>
              </a:rPr>
              <a:t>Qua mỗi hình ảnh so sánh, em hình dung vầng trăng rất đẹp.</a:t>
            </a:r>
            <a:endParaRPr sz="3800">
              <a:solidFill>
                <a:srgbClr val="0000CC"/>
              </a:solidFill>
              <a:latin typeface="Times New Roman"/>
              <a:ea typeface="Times New Roman"/>
              <a:cs typeface="Times New Roman"/>
              <a:sym typeface="Times New Roman"/>
            </a:endParaRPr>
          </a:p>
        </p:txBody>
      </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5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2"/>
                                        </p:tgtEl>
                                        <p:attrNameLst>
                                          <p:attrName>style.visibility</p:attrName>
                                        </p:attrNameLst>
                                      </p:cBhvr>
                                      <p:to>
                                        <p:strVal val="visible"/>
                                      </p:to>
                                    </p:set>
                                    <p:animEffect filter="fade" transition="in">
                                      <p:cBhvr>
                                        <p:cTn dur="500"/>
                                        <p:tgtEl>
                                          <p:spTgt spid="2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3"/>
                                        </p:tgtEl>
                                        <p:attrNameLst>
                                          <p:attrName>style.visibility</p:attrName>
                                        </p:attrNameLst>
                                      </p:cBhvr>
                                      <p:to>
                                        <p:strVal val="visible"/>
                                      </p:to>
                                    </p:set>
                                    <p:animEffect filter="fade" transition="in">
                                      <p:cBhvr>
                                        <p:cTn dur="500"/>
                                        <p:tgtEl>
                                          <p:spTgt spid="2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4"/>
                                        </p:tgtEl>
                                        <p:attrNameLst>
                                          <p:attrName>style.visibility</p:attrName>
                                        </p:attrNameLst>
                                      </p:cBhvr>
                                      <p:to>
                                        <p:strVal val="visible"/>
                                      </p:to>
                                    </p:set>
                                    <p:animEffect filter="fade" transition="in">
                                      <p:cBhvr>
                                        <p:cTn dur="500"/>
                                        <p:tgtEl>
                                          <p:spTgt spid="2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500"/>
                                        <p:tgtEl>
                                          <p:spTgt spid="2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grpSp>
        <p:nvGrpSpPr>
          <p:cNvPr id="290" name="Google Shape;290;p13"/>
          <p:cNvGrpSpPr/>
          <p:nvPr/>
        </p:nvGrpSpPr>
        <p:grpSpPr>
          <a:xfrm>
            <a:off x="1585119" y="2590800"/>
            <a:ext cx="7192562" cy="677108"/>
            <a:chOff x="1508919" y="1888664"/>
            <a:chExt cx="6269914" cy="623163"/>
          </a:xfrm>
        </p:grpSpPr>
        <p:sp>
          <p:nvSpPr>
            <p:cNvPr id="291" name="Google Shape;291;p13"/>
            <p:cNvSpPr/>
            <p:nvPr/>
          </p:nvSpPr>
          <p:spPr>
            <a:xfrm>
              <a:off x="1508919" y="1888664"/>
              <a:ext cx="6269914" cy="6231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4. Nhận xét về bài viết.</a:t>
              </a:r>
              <a:endParaRPr b="1" sz="3800">
                <a:solidFill>
                  <a:srgbClr val="FF0066"/>
                </a:solidFill>
                <a:latin typeface="Times New Roman"/>
                <a:ea typeface="Times New Roman"/>
                <a:cs typeface="Times New Roman"/>
                <a:sym typeface="Times New Roman"/>
              </a:endParaRPr>
            </a:p>
          </p:txBody>
        </p:sp>
        <p:cxnSp>
          <p:nvCxnSpPr>
            <p:cNvPr id="292" name="Google Shape;292;p13"/>
            <p:cNvCxnSpPr/>
            <p:nvPr/>
          </p:nvCxnSpPr>
          <p:spPr>
            <a:xfrm>
              <a:off x="1673234" y="2457627"/>
              <a:ext cx="3954048"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293" name="Google Shape;293;p13"/>
          <p:cNvSpPr txBox="1"/>
          <p:nvPr/>
        </p:nvSpPr>
        <p:spPr>
          <a:xfrm>
            <a:off x="1552453" y="3412080"/>
            <a:ext cx="13977266" cy="6771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00"/>
                </a:solidFill>
                <a:latin typeface="Times New Roman"/>
                <a:ea typeface="Times New Roman"/>
                <a:cs typeface="Times New Roman"/>
                <a:sym typeface="Times New Roman"/>
              </a:rPr>
              <a:t>Những chữ nào trong bài chính tả được viết hoa</a:t>
            </a:r>
            <a:r>
              <a:rPr lang="en-US" sz="3800">
                <a:solidFill>
                  <a:srgbClr val="FF0000"/>
                </a:solidFill>
                <a:latin typeface="Times New Roman"/>
                <a:ea typeface="Times New Roman"/>
                <a:cs typeface="Times New Roman"/>
                <a:sym typeface="Times New Roman"/>
              </a:rPr>
              <a:t>? </a:t>
            </a:r>
            <a:endParaRPr sz="3800">
              <a:solidFill>
                <a:srgbClr val="FF0000"/>
              </a:solidFill>
              <a:latin typeface="Times New Roman"/>
              <a:ea typeface="Times New Roman"/>
              <a:cs typeface="Times New Roman"/>
              <a:sym typeface="Times New Roman"/>
            </a:endParaRPr>
          </a:p>
        </p:txBody>
      </p:sp>
      <p:sp>
        <p:nvSpPr>
          <p:cNvPr id="294" name="Google Shape;294;p13"/>
          <p:cNvSpPr txBox="1"/>
          <p:nvPr/>
        </p:nvSpPr>
        <p:spPr>
          <a:xfrm>
            <a:off x="1373056" y="4107709"/>
            <a:ext cx="13974762" cy="6771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800">
                <a:solidFill>
                  <a:srgbClr val="FF0000"/>
                </a:solidFill>
                <a:latin typeface="Times New Roman"/>
                <a:ea typeface="Times New Roman"/>
                <a:cs typeface="Times New Roman"/>
                <a:sym typeface="Times New Roman"/>
              </a:rPr>
              <a:t> </a:t>
            </a:r>
            <a:r>
              <a:rPr b="1" lang="en-US" sz="3800">
                <a:solidFill>
                  <a:srgbClr val="0000CC"/>
                </a:solidFill>
                <a:latin typeface="Times New Roman"/>
                <a:ea typeface="Times New Roman"/>
                <a:cs typeface="Times New Roman"/>
                <a:sym typeface="Times New Roman"/>
              </a:rPr>
              <a:t>Chữ đầu câu, tên riêng đó là: </a:t>
            </a:r>
            <a:r>
              <a:rPr b="1" i="1" lang="en-US" sz="3800">
                <a:solidFill>
                  <a:srgbClr val="0000CC"/>
                </a:solidFill>
                <a:latin typeface="Times New Roman"/>
                <a:ea typeface="Times New Roman"/>
                <a:cs typeface="Times New Roman"/>
                <a:sym typeface="Times New Roman"/>
              </a:rPr>
              <a:t>Buổi, Còn, Hà, Ngày</a:t>
            </a:r>
            <a:endParaRPr b="1" i="1" sz="3800">
              <a:solidFill>
                <a:srgbClr val="0000CC"/>
              </a:solidFill>
              <a:latin typeface="Times New Roman"/>
              <a:ea typeface="Times New Roman"/>
              <a:cs typeface="Times New Roman"/>
              <a:sym typeface="Times New Roman"/>
            </a:endParaRPr>
          </a:p>
        </p:txBody>
      </p:sp>
      <p:sp>
        <p:nvSpPr>
          <p:cNvPr id="295" name="Google Shape;295;p13"/>
          <p:cNvSpPr txBox="1"/>
          <p:nvPr/>
        </p:nvSpPr>
        <p:spPr>
          <a:xfrm>
            <a:off x="1423783" y="5047313"/>
            <a:ext cx="13797869" cy="6771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00"/>
                </a:solidFill>
                <a:latin typeface="Times New Roman"/>
                <a:ea typeface="Times New Roman"/>
                <a:cs typeface="Times New Roman"/>
                <a:sym typeface="Times New Roman"/>
              </a:rPr>
              <a:t>Câu nào được đặt trong dấu ngoặc kép, sau dấu hai chấm?</a:t>
            </a:r>
            <a:endParaRPr/>
          </a:p>
        </p:txBody>
      </p:sp>
      <p:sp>
        <p:nvSpPr>
          <p:cNvPr id="296" name="Google Shape;296;p13"/>
          <p:cNvSpPr txBox="1"/>
          <p:nvPr/>
        </p:nvSpPr>
        <p:spPr>
          <a:xfrm>
            <a:off x="1324500" y="5724421"/>
            <a:ext cx="13974762" cy="12618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800">
                <a:solidFill>
                  <a:srgbClr val="FF0000"/>
                </a:solidFill>
                <a:latin typeface="Times New Roman"/>
                <a:ea typeface="Times New Roman"/>
                <a:cs typeface="Times New Roman"/>
                <a:sym typeface="Times New Roman"/>
              </a:rPr>
              <a:t> </a:t>
            </a:r>
            <a:r>
              <a:rPr b="1" lang="en-US" sz="3800">
                <a:solidFill>
                  <a:srgbClr val="0000CC"/>
                </a:solidFill>
                <a:latin typeface="Times New Roman"/>
                <a:ea typeface="Times New Roman"/>
                <a:cs typeface="Times New Roman"/>
                <a:sym typeface="Times New Roman"/>
              </a:rPr>
              <a:t>Lời kể chuyện cổ tích của bà:</a:t>
            </a:r>
            <a:endParaRPr b="1" sz="3800">
              <a:solidFill>
                <a:srgbClr val="0000CC"/>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3800">
                <a:solidFill>
                  <a:srgbClr val="0000CC"/>
                </a:solidFill>
                <a:latin typeface="Times New Roman"/>
                <a:ea typeface="Times New Roman"/>
                <a:cs typeface="Times New Roman"/>
                <a:sym typeface="Times New Roman"/>
              </a:rPr>
              <a:t> “</a:t>
            </a:r>
            <a:r>
              <a:rPr b="1" i="1" lang="en-US" sz="3800">
                <a:solidFill>
                  <a:srgbClr val="0000CC"/>
                </a:solidFill>
                <a:latin typeface="Times New Roman"/>
                <a:ea typeface="Times New Roman"/>
                <a:cs typeface="Times New Roman"/>
                <a:sym typeface="Times New Roman"/>
              </a:rPr>
              <a:t>Ngày xửa ngày xưa...”.</a:t>
            </a:r>
            <a:endParaRPr b="1" i="1" sz="3800">
              <a:solidFill>
                <a:srgbClr val="0000CC"/>
              </a:solidFill>
              <a:latin typeface="Times New Roman"/>
              <a:ea typeface="Times New Roman"/>
              <a:cs typeface="Times New Roman"/>
              <a:sym typeface="Times New Roman"/>
            </a:endParaRPr>
          </a:p>
        </p:txBody>
      </p:sp>
      <p:grpSp>
        <p:nvGrpSpPr>
          <p:cNvPr id="297" name="Google Shape;297;p13"/>
          <p:cNvGrpSpPr/>
          <p:nvPr/>
        </p:nvGrpSpPr>
        <p:grpSpPr>
          <a:xfrm>
            <a:off x="2499520" y="76200"/>
            <a:ext cx="12039600" cy="1971020"/>
            <a:chOff x="4086034" y="228600"/>
            <a:chExt cx="8090885" cy="1971020"/>
          </a:xfrm>
        </p:grpSpPr>
        <p:grpSp>
          <p:nvGrpSpPr>
            <p:cNvPr id="298" name="Google Shape;298;p13"/>
            <p:cNvGrpSpPr/>
            <p:nvPr/>
          </p:nvGrpSpPr>
          <p:grpSpPr>
            <a:xfrm>
              <a:off x="4086034" y="228600"/>
              <a:ext cx="7938485" cy="1494202"/>
              <a:chOff x="3781234" y="334942"/>
              <a:chExt cx="7938485" cy="1190933"/>
            </a:xfrm>
          </p:grpSpPr>
          <p:grpSp>
            <p:nvGrpSpPr>
              <p:cNvPr id="299" name="Google Shape;299;p13"/>
              <p:cNvGrpSpPr/>
              <p:nvPr/>
            </p:nvGrpSpPr>
            <p:grpSpPr>
              <a:xfrm>
                <a:off x="4617134" y="334942"/>
                <a:ext cx="4957051" cy="892950"/>
                <a:chOff x="4539228" y="395901"/>
                <a:chExt cx="4873413" cy="892950"/>
              </a:xfrm>
            </p:grpSpPr>
            <p:grpSp>
              <p:nvGrpSpPr>
                <p:cNvPr id="300" name="Google Shape;300;p13"/>
                <p:cNvGrpSpPr/>
                <p:nvPr/>
              </p:nvGrpSpPr>
              <p:grpSpPr>
                <a:xfrm>
                  <a:off x="4539228" y="395901"/>
                  <a:ext cx="4873413" cy="892950"/>
                  <a:chOff x="4539228" y="395901"/>
                  <a:chExt cx="4873413" cy="892950"/>
                </a:xfrm>
              </p:grpSpPr>
              <p:sp>
                <p:nvSpPr>
                  <p:cNvPr id="301" name="Google Shape;301;p13"/>
                  <p:cNvSpPr txBox="1"/>
                  <p:nvPr/>
                </p:nvSpPr>
                <p:spPr>
                  <a:xfrm>
                    <a:off x="4539228" y="395901"/>
                    <a:ext cx="4873413" cy="46608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Thứ……ngày…..tháng…..năm…….</a:t>
                    </a:r>
                    <a:endParaRPr sz="3200">
                      <a:solidFill>
                        <a:srgbClr val="0000CC"/>
                      </a:solidFill>
                      <a:latin typeface="Times New Roman"/>
                      <a:ea typeface="Times New Roman"/>
                      <a:cs typeface="Times New Roman"/>
                      <a:sym typeface="Times New Roman"/>
                    </a:endParaRPr>
                  </a:p>
                </p:txBody>
              </p:sp>
              <p:sp>
                <p:nvSpPr>
                  <p:cNvPr id="302" name="Google Shape;302;p13"/>
                  <p:cNvSpPr txBox="1"/>
                  <p:nvPr/>
                </p:nvSpPr>
                <p:spPr>
                  <a:xfrm>
                    <a:off x="6489451" y="765631"/>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b="1" sz="2800">
                      <a:solidFill>
                        <a:srgbClr val="FF0066"/>
                      </a:solidFill>
                      <a:latin typeface="Times New Roman"/>
                      <a:ea typeface="Times New Roman"/>
                      <a:cs typeface="Times New Roman"/>
                      <a:sym typeface="Times New Roman"/>
                    </a:endParaRPr>
                  </a:p>
                </p:txBody>
              </p:sp>
            </p:grpSp>
            <p:cxnSp>
              <p:nvCxnSpPr>
                <p:cNvPr id="303" name="Google Shape;303;p13"/>
                <p:cNvCxnSpPr/>
                <p:nvPr/>
              </p:nvCxnSpPr>
              <p:spPr>
                <a:xfrm>
                  <a:off x="6676405" y="1122389"/>
                  <a:ext cx="101821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304" name="Google Shape;304;p13"/>
              <p:cNvSpPr txBox="1"/>
              <p:nvPr/>
            </p:nvSpPr>
            <p:spPr>
              <a:xfrm>
                <a:off x="3781234" y="1066800"/>
                <a:ext cx="7938485" cy="459075"/>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KÌ II(T4)</a:t>
                </a:r>
                <a:endParaRPr b="1" sz="2800">
                  <a:solidFill>
                    <a:srgbClr val="0000CC"/>
                  </a:solidFill>
                  <a:latin typeface="Times New Roman"/>
                  <a:ea typeface="Times New Roman"/>
                  <a:cs typeface="Times New Roman"/>
                  <a:sym typeface="Times New Roman"/>
                </a:endParaRPr>
              </a:p>
            </p:txBody>
          </p:sp>
        </p:grpSp>
        <p:sp>
          <p:nvSpPr>
            <p:cNvPr id="305" name="Google Shape;305;p13"/>
            <p:cNvSpPr txBox="1"/>
            <p:nvPr/>
          </p:nvSpPr>
          <p:spPr>
            <a:xfrm>
              <a:off x="4086034" y="1676400"/>
              <a:ext cx="8090885"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Chính tả (Nghe – viết: BẦU TRỜI NGOÀI CỬA SỔ</a:t>
              </a:r>
              <a:endParaRPr b="1" sz="2800">
                <a:solidFill>
                  <a:srgbClr val="0000CC"/>
                </a:solidFill>
                <a:latin typeface="Times New Roman"/>
                <a:ea typeface="Times New Roman"/>
                <a:cs typeface="Times New Roman"/>
                <a:sym typeface="Times New Roman"/>
              </a:endParaRPr>
            </a:p>
          </p:txBody>
        </p:sp>
      </p:gr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500"/>
                                        <p:tgtEl>
                                          <p:spTgt spid="2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500"/>
                                        <p:tgtEl>
                                          <p:spTgt spid="2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4"/>
                                        </p:tgtEl>
                                        <p:attrNameLst>
                                          <p:attrName>style.visibility</p:attrName>
                                        </p:attrNameLst>
                                      </p:cBhvr>
                                      <p:to>
                                        <p:strVal val="visible"/>
                                      </p:to>
                                    </p:set>
                                    <p:animEffect filter="fade" transition="in">
                                      <p:cBhvr>
                                        <p:cTn dur="500"/>
                                        <p:tgtEl>
                                          <p:spTgt spid="2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5"/>
                                        </p:tgtEl>
                                        <p:attrNameLst>
                                          <p:attrName>style.visibility</p:attrName>
                                        </p:attrNameLst>
                                      </p:cBhvr>
                                      <p:to>
                                        <p:strVal val="visible"/>
                                      </p:to>
                                    </p:set>
                                    <p:animEffect filter="fade" transition="in">
                                      <p:cBhvr>
                                        <p:cTn dur="500"/>
                                        <p:tgtEl>
                                          <p:spTgt spid="2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500"/>
                                        <p:tgtEl>
                                          <p:spTgt spid="2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grpSp>
        <p:nvGrpSpPr>
          <p:cNvPr id="310" name="Google Shape;310;p14"/>
          <p:cNvGrpSpPr/>
          <p:nvPr/>
        </p:nvGrpSpPr>
        <p:grpSpPr>
          <a:xfrm>
            <a:off x="1585119" y="2590800"/>
            <a:ext cx="7192562" cy="677108"/>
            <a:chOff x="1508919" y="1888664"/>
            <a:chExt cx="6269914" cy="623163"/>
          </a:xfrm>
        </p:grpSpPr>
        <p:sp>
          <p:nvSpPr>
            <p:cNvPr id="311" name="Google Shape;311;p14"/>
            <p:cNvSpPr/>
            <p:nvPr/>
          </p:nvSpPr>
          <p:spPr>
            <a:xfrm>
              <a:off x="1508919" y="1888664"/>
              <a:ext cx="6269914" cy="6231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5. Luyện viết từ khó:</a:t>
              </a:r>
              <a:endParaRPr b="1" sz="3800">
                <a:solidFill>
                  <a:srgbClr val="FF0066"/>
                </a:solidFill>
                <a:latin typeface="Times New Roman"/>
                <a:ea typeface="Times New Roman"/>
                <a:cs typeface="Times New Roman"/>
                <a:sym typeface="Times New Roman"/>
              </a:endParaRPr>
            </a:p>
          </p:txBody>
        </p:sp>
        <p:cxnSp>
          <p:nvCxnSpPr>
            <p:cNvPr id="312" name="Google Shape;312;p14"/>
            <p:cNvCxnSpPr/>
            <p:nvPr/>
          </p:nvCxnSpPr>
          <p:spPr>
            <a:xfrm>
              <a:off x="1673234" y="2457627"/>
              <a:ext cx="3954048"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313" name="Google Shape;313;p14"/>
          <p:cNvSpPr txBox="1"/>
          <p:nvPr/>
        </p:nvSpPr>
        <p:spPr>
          <a:xfrm>
            <a:off x="1552453" y="3412080"/>
            <a:ext cx="13977266" cy="6771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0000CC"/>
                </a:solidFill>
                <a:latin typeface="Times New Roman"/>
                <a:ea typeface="Times New Roman"/>
                <a:cs typeface="Times New Roman"/>
                <a:sym typeface="Times New Roman"/>
              </a:rPr>
              <a:t>Dịu dàng, ánh nắng, cổ tích</a:t>
            </a:r>
            <a:endParaRPr sz="3800">
              <a:solidFill>
                <a:srgbClr val="0000CC"/>
              </a:solidFill>
              <a:latin typeface="Times New Roman"/>
              <a:ea typeface="Times New Roman"/>
              <a:cs typeface="Times New Roman"/>
              <a:sym typeface="Times New Roman"/>
            </a:endParaRPr>
          </a:p>
        </p:txBody>
      </p:sp>
      <p:grpSp>
        <p:nvGrpSpPr>
          <p:cNvPr id="314" name="Google Shape;314;p14"/>
          <p:cNvGrpSpPr/>
          <p:nvPr/>
        </p:nvGrpSpPr>
        <p:grpSpPr>
          <a:xfrm>
            <a:off x="2499520" y="76200"/>
            <a:ext cx="12039600" cy="1971020"/>
            <a:chOff x="4086034" y="228600"/>
            <a:chExt cx="8090885" cy="1971020"/>
          </a:xfrm>
        </p:grpSpPr>
        <p:grpSp>
          <p:nvGrpSpPr>
            <p:cNvPr id="315" name="Google Shape;315;p14"/>
            <p:cNvGrpSpPr/>
            <p:nvPr/>
          </p:nvGrpSpPr>
          <p:grpSpPr>
            <a:xfrm>
              <a:off x="4086034" y="228600"/>
              <a:ext cx="7938485" cy="1494202"/>
              <a:chOff x="3781234" y="334942"/>
              <a:chExt cx="7938485" cy="1190933"/>
            </a:xfrm>
          </p:grpSpPr>
          <p:grpSp>
            <p:nvGrpSpPr>
              <p:cNvPr id="316" name="Google Shape;316;p14"/>
              <p:cNvGrpSpPr/>
              <p:nvPr/>
            </p:nvGrpSpPr>
            <p:grpSpPr>
              <a:xfrm>
                <a:off x="4617134" y="334942"/>
                <a:ext cx="4957051" cy="892950"/>
                <a:chOff x="4539228" y="395901"/>
                <a:chExt cx="4873413" cy="892950"/>
              </a:xfrm>
            </p:grpSpPr>
            <p:grpSp>
              <p:nvGrpSpPr>
                <p:cNvPr id="317" name="Google Shape;317;p14"/>
                <p:cNvGrpSpPr/>
                <p:nvPr/>
              </p:nvGrpSpPr>
              <p:grpSpPr>
                <a:xfrm>
                  <a:off x="4539228" y="395901"/>
                  <a:ext cx="4873413" cy="892950"/>
                  <a:chOff x="4539228" y="395901"/>
                  <a:chExt cx="4873413" cy="892950"/>
                </a:xfrm>
              </p:grpSpPr>
              <p:sp>
                <p:nvSpPr>
                  <p:cNvPr id="318" name="Google Shape;318;p14"/>
                  <p:cNvSpPr txBox="1"/>
                  <p:nvPr/>
                </p:nvSpPr>
                <p:spPr>
                  <a:xfrm>
                    <a:off x="4539228" y="395901"/>
                    <a:ext cx="4873413" cy="46608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Thứ……ngày…..tháng…..năm…….</a:t>
                    </a:r>
                    <a:endParaRPr sz="3200">
                      <a:solidFill>
                        <a:srgbClr val="0000CC"/>
                      </a:solidFill>
                      <a:latin typeface="Times New Roman"/>
                      <a:ea typeface="Times New Roman"/>
                      <a:cs typeface="Times New Roman"/>
                      <a:sym typeface="Times New Roman"/>
                    </a:endParaRPr>
                  </a:p>
                </p:txBody>
              </p:sp>
              <p:sp>
                <p:nvSpPr>
                  <p:cNvPr id="319" name="Google Shape;319;p14"/>
                  <p:cNvSpPr txBox="1"/>
                  <p:nvPr/>
                </p:nvSpPr>
                <p:spPr>
                  <a:xfrm>
                    <a:off x="6489451" y="765631"/>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b="1" sz="2800">
                      <a:solidFill>
                        <a:srgbClr val="FF0066"/>
                      </a:solidFill>
                      <a:latin typeface="Times New Roman"/>
                      <a:ea typeface="Times New Roman"/>
                      <a:cs typeface="Times New Roman"/>
                      <a:sym typeface="Times New Roman"/>
                    </a:endParaRPr>
                  </a:p>
                </p:txBody>
              </p:sp>
            </p:grpSp>
            <p:cxnSp>
              <p:nvCxnSpPr>
                <p:cNvPr id="320" name="Google Shape;320;p14"/>
                <p:cNvCxnSpPr/>
                <p:nvPr/>
              </p:nvCxnSpPr>
              <p:spPr>
                <a:xfrm>
                  <a:off x="6676405" y="1122389"/>
                  <a:ext cx="101821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321" name="Google Shape;321;p14"/>
              <p:cNvSpPr txBox="1"/>
              <p:nvPr/>
            </p:nvSpPr>
            <p:spPr>
              <a:xfrm>
                <a:off x="3781234" y="1066800"/>
                <a:ext cx="7938485" cy="459075"/>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KÌ II(T4)</a:t>
                </a:r>
                <a:endParaRPr b="1" sz="2800">
                  <a:solidFill>
                    <a:srgbClr val="0000CC"/>
                  </a:solidFill>
                  <a:latin typeface="Times New Roman"/>
                  <a:ea typeface="Times New Roman"/>
                  <a:cs typeface="Times New Roman"/>
                  <a:sym typeface="Times New Roman"/>
                </a:endParaRPr>
              </a:p>
            </p:txBody>
          </p:sp>
        </p:grpSp>
        <p:sp>
          <p:nvSpPr>
            <p:cNvPr id="322" name="Google Shape;322;p14"/>
            <p:cNvSpPr txBox="1"/>
            <p:nvPr/>
          </p:nvSpPr>
          <p:spPr>
            <a:xfrm>
              <a:off x="4086034" y="1676400"/>
              <a:ext cx="8090885"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Chính tả (Nghe – viết: BẦU TRỜI NGOÀI CỬA SỔ</a:t>
              </a:r>
              <a:endParaRPr b="1" sz="2800">
                <a:solidFill>
                  <a:srgbClr val="0000CC"/>
                </a:solidFill>
                <a:latin typeface="Times New Roman"/>
                <a:ea typeface="Times New Roman"/>
                <a:cs typeface="Times New Roman"/>
                <a:sym typeface="Times New Roman"/>
              </a:endParaRPr>
            </a:p>
          </p:txBody>
        </p:sp>
      </p:gr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0"/>
                                        </p:tgtEl>
                                        <p:attrNameLst>
                                          <p:attrName>style.visibility</p:attrName>
                                        </p:attrNameLst>
                                      </p:cBhvr>
                                      <p:to>
                                        <p:strVal val="visible"/>
                                      </p:to>
                                    </p:set>
                                    <p:animEffect filter="fade" transition="in">
                                      <p:cBhvr>
                                        <p:cTn dur="500"/>
                                        <p:tgtEl>
                                          <p:spTgt spid="3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500"/>
                                        <p:tgtEl>
                                          <p:spTgt spid="3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grpSp>
        <p:nvGrpSpPr>
          <p:cNvPr id="327" name="Google Shape;327;p15"/>
          <p:cNvGrpSpPr/>
          <p:nvPr/>
        </p:nvGrpSpPr>
        <p:grpSpPr>
          <a:xfrm>
            <a:off x="1585119" y="2590800"/>
            <a:ext cx="7192562" cy="677108"/>
            <a:chOff x="1508919" y="1888664"/>
            <a:chExt cx="6269914" cy="623163"/>
          </a:xfrm>
        </p:grpSpPr>
        <p:sp>
          <p:nvSpPr>
            <p:cNvPr id="328" name="Google Shape;328;p15"/>
            <p:cNvSpPr/>
            <p:nvPr/>
          </p:nvSpPr>
          <p:spPr>
            <a:xfrm>
              <a:off x="1508919" y="1888664"/>
              <a:ext cx="6269914" cy="6231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6. Soát lỗi:</a:t>
              </a:r>
              <a:endParaRPr b="1" sz="3800">
                <a:solidFill>
                  <a:srgbClr val="FF0066"/>
                </a:solidFill>
                <a:latin typeface="Times New Roman"/>
                <a:ea typeface="Times New Roman"/>
                <a:cs typeface="Times New Roman"/>
                <a:sym typeface="Times New Roman"/>
              </a:endParaRPr>
            </a:p>
          </p:txBody>
        </p:sp>
        <p:cxnSp>
          <p:nvCxnSpPr>
            <p:cNvPr id="329" name="Google Shape;329;p15"/>
            <p:cNvCxnSpPr/>
            <p:nvPr/>
          </p:nvCxnSpPr>
          <p:spPr>
            <a:xfrm>
              <a:off x="1673234" y="2457627"/>
              <a:ext cx="1717086"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330" name="Google Shape;330;p15"/>
          <p:cNvSpPr txBox="1"/>
          <p:nvPr/>
        </p:nvSpPr>
        <p:spPr>
          <a:xfrm>
            <a:off x="1552453" y="3412080"/>
            <a:ext cx="13977266" cy="421653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4000">
                <a:solidFill>
                  <a:srgbClr val="0000CC"/>
                </a:solidFill>
                <a:latin typeface="Times New Roman"/>
                <a:ea typeface="Times New Roman"/>
                <a:cs typeface="Times New Roman"/>
                <a:sym typeface="Times New Roman"/>
              </a:rPr>
              <a:t>      Buổi sáng, ánh nắng dịu dàng, ngọt màu mật ong từ bầu trời ngoài cửa sổ rọi vào nhà, in hình hoa lá trên nền gạch. Còn về đêm, trăng khi thì như chiếc thuyền vàng trôi trong mây, khi thì như chiếc đèn lồng thả ánh sáng xuống đầy sân. Hà thích ngồi bên cửa sổ nghe bà kể chuyện cổ tích: “Ngày xửa ngày xưa...”.</a:t>
            </a:r>
            <a:endParaRPr/>
          </a:p>
          <a:p>
            <a:pPr indent="0" lvl="0" marL="0" marR="0" rtl="0" algn="r">
              <a:spcBef>
                <a:spcPts val="0"/>
              </a:spcBef>
              <a:spcAft>
                <a:spcPts val="0"/>
              </a:spcAft>
              <a:buNone/>
            </a:pPr>
            <a:r>
              <a:rPr b="1" lang="en-US" sz="2800">
                <a:solidFill>
                  <a:srgbClr val="0000CC"/>
                </a:solidFill>
                <a:latin typeface="Times New Roman"/>
                <a:ea typeface="Times New Roman"/>
                <a:cs typeface="Times New Roman"/>
                <a:sym typeface="Times New Roman"/>
              </a:rPr>
              <a:t>Theo NGUYỄN QUỲNH</a:t>
            </a:r>
            <a:endParaRPr b="1" sz="2800">
              <a:solidFill>
                <a:srgbClr val="0000CC"/>
              </a:solidFill>
              <a:latin typeface="Times New Roman"/>
              <a:ea typeface="Times New Roman"/>
              <a:cs typeface="Times New Roman"/>
              <a:sym typeface="Times New Roman"/>
            </a:endParaRPr>
          </a:p>
        </p:txBody>
      </p:sp>
      <p:grpSp>
        <p:nvGrpSpPr>
          <p:cNvPr id="331" name="Google Shape;331;p15"/>
          <p:cNvGrpSpPr/>
          <p:nvPr/>
        </p:nvGrpSpPr>
        <p:grpSpPr>
          <a:xfrm>
            <a:off x="2499520" y="76200"/>
            <a:ext cx="12039600" cy="1971020"/>
            <a:chOff x="4086034" y="228600"/>
            <a:chExt cx="8090885" cy="1971020"/>
          </a:xfrm>
        </p:grpSpPr>
        <p:grpSp>
          <p:nvGrpSpPr>
            <p:cNvPr id="332" name="Google Shape;332;p15"/>
            <p:cNvGrpSpPr/>
            <p:nvPr/>
          </p:nvGrpSpPr>
          <p:grpSpPr>
            <a:xfrm>
              <a:off x="4086034" y="228600"/>
              <a:ext cx="7938485" cy="1494202"/>
              <a:chOff x="3781234" y="334942"/>
              <a:chExt cx="7938485" cy="1190933"/>
            </a:xfrm>
          </p:grpSpPr>
          <p:grpSp>
            <p:nvGrpSpPr>
              <p:cNvPr id="333" name="Google Shape;333;p15"/>
              <p:cNvGrpSpPr/>
              <p:nvPr/>
            </p:nvGrpSpPr>
            <p:grpSpPr>
              <a:xfrm>
                <a:off x="4617134" y="334942"/>
                <a:ext cx="4957051" cy="892950"/>
                <a:chOff x="4539228" y="395901"/>
                <a:chExt cx="4873413" cy="892950"/>
              </a:xfrm>
            </p:grpSpPr>
            <p:grpSp>
              <p:nvGrpSpPr>
                <p:cNvPr id="334" name="Google Shape;334;p15"/>
                <p:cNvGrpSpPr/>
                <p:nvPr/>
              </p:nvGrpSpPr>
              <p:grpSpPr>
                <a:xfrm>
                  <a:off x="4539228" y="395901"/>
                  <a:ext cx="4873413" cy="892950"/>
                  <a:chOff x="4539228" y="395901"/>
                  <a:chExt cx="4873413" cy="892950"/>
                </a:xfrm>
              </p:grpSpPr>
              <p:sp>
                <p:nvSpPr>
                  <p:cNvPr id="335" name="Google Shape;335;p15"/>
                  <p:cNvSpPr txBox="1"/>
                  <p:nvPr/>
                </p:nvSpPr>
                <p:spPr>
                  <a:xfrm>
                    <a:off x="4539228" y="395901"/>
                    <a:ext cx="4873413" cy="46608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Thứ……ngày…..tháng…..năm…….</a:t>
                    </a:r>
                    <a:endParaRPr sz="3200">
                      <a:solidFill>
                        <a:srgbClr val="0000CC"/>
                      </a:solidFill>
                      <a:latin typeface="Times New Roman"/>
                      <a:ea typeface="Times New Roman"/>
                      <a:cs typeface="Times New Roman"/>
                      <a:sym typeface="Times New Roman"/>
                    </a:endParaRPr>
                  </a:p>
                </p:txBody>
              </p:sp>
              <p:sp>
                <p:nvSpPr>
                  <p:cNvPr id="336" name="Google Shape;336;p15"/>
                  <p:cNvSpPr txBox="1"/>
                  <p:nvPr/>
                </p:nvSpPr>
                <p:spPr>
                  <a:xfrm>
                    <a:off x="6489451" y="765631"/>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b="1" sz="2800">
                      <a:solidFill>
                        <a:srgbClr val="FF0066"/>
                      </a:solidFill>
                      <a:latin typeface="Times New Roman"/>
                      <a:ea typeface="Times New Roman"/>
                      <a:cs typeface="Times New Roman"/>
                      <a:sym typeface="Times New Roman"/>
                    </a:endParaRPr>
                  </a:p>
                </p:txBody>
              </p:sp>
            </p:grpSp>
            <p:cxnSp>
              <p:nvCxnSpPr>
                <p:cNvPr id="337" name="Google Shape;337;p15"/>
                <p:cNvCxnSpPr/>
                <p:nvPr/>
              </p:nvCxnSpPr>
              <p:spPr>
                <a:xfrm>
                  <a:off x="6676405" y="1122389"/>
                  <a:ext cx="101821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338" name="Google Shape;338;p15"/>
              <p:cNvSpPr txBox="1"/>
              <p:nvPr/>
            </p:nvSpPr>
            <p:spPr>
              <a:xfrm>
                <a:off x="3781234" y="1066800"/>
                <a:ext cx="7938485" cy="459075"/>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KÌ II(T4)</a:t>
                </a:r>
                <a:endParaRPr b="1" sz="2800">
                  <a:solidFill>
                    <a:srgbClr val="0000CC"/>
                  </a:solidFill>
                  <a:latin typeface="Times New Roman"/>
                  <a:ea typeface="Times New Roman"/>
                  <a:cs typeface="Times New Roman"/>
                  <a:sym typeface="Times New Roman"/>
                </a:endParaRPr>
              </a:p>
            </p:txBody>
          </p:sp>
        </p:grpSp>
        <p:sp>
          <p:nvSpPr>
            <p:cNvPr id="339" name="Google Shape;339;p15"/>
            <p:cNvSpPr txBox="1"/>
            <p:nvPr/>
          </p:nvSpPr>
          <p:spPr>
            <a:xfrm>
              <a:off x="4086034" y="1676400"/>
              <a:ext cx="8090885"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Chính tả (Nghe – viết: BẦU TRỜI NGOÀI CỬA SỔ</a:t>
              </a:r>
              <a:endParaRPr b="1" sz="2800">
                <a:solidFill>
                  <a:srgbClr val="0000CC"/>
                </a:solidFill>
                <a:latin typeface="Times New Roman"/>
                <a:ea typeface="Times New Roman"/>
                <a:cs typeface="Times New Roman"/>
                <a:sym typeface="Times New Roman"/>
              </a:endParaRPr>
            </a:p>
          </p:txBody>
        </p:sp>
      </p:gr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500"/>
                                        <p:tgtEl>
                                          <p:spTgt spid="3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500"/>
                                        <p:tgtEl>
                                          <p:spTgt spid="3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pic>
        <p:nvPicPr>
          <p:cNvPr descr="Anh dep 10" id="345" name="Google Shape;345;p16"/>
          <p:cNvPicPr preferRelativeResize="0"/>
          <p:nvPr/>
        </p:nvPicPr>
        <p:blipFill rotWithShape="1">
          <a:blip r:embed="rId3">
            <a:alphaModFix/>
          </a:blip>
          <a:srcRect b="0" l="0" r="0" t="0"/>
          <a:stretch/>
        </p:blipFill>
        <p:spPr>
          <a:xfrm>
            <a:off x="678193" y="388938"/>
            <a:ext cx="14920252" cy="8755062"/>
          </a:xfrm>
          <a:prstGeom prst="rect">
            <a:avLst/>
          </a:prstGeom>
          <a:noFill/>
          <a:ln>
            <a:noFill/>
          </a:ln>
        </p:spPr>
      </p:pic>
      <p:sp>
        <p:nvSpPr>
          <p:cNvPr id="346" name="Google Shape;346;p16"/>
          <p:cNvSpPr/>
          <p:nvPr/>
        </p:nvSpPr>
        <p:spPr>
          <a:xfrm>
            <a:off x="209917" y="3657600"/>
            <a:ext cx="15617822" cy="1582738"/>
          </a:xfrm>
          <a:prstGeom prst="rect">
            <a:avLst/>
          </a:prstGeom>
        </p:spPr>
        <p:txBody>
          <a:bodyPr>
            <a:prstTxWarp prst="textPlain"/>
          </a:bodyPr>
          <a:lstStyle/>
          <a:p>
            <a:pPr lvl="0" algn="ctr"/>
            <a:r>
              <a:rPr b="0" i="0">
                <a:ln cap="flat" cmpd="sng" w="19050">
                  <a:solidFill>
                    <a:srgbClr val="FFFF00"/>
                  </a:solidFill>
                  <a:prstDash val="solid"/>
                  <a:round/>
                  <a:headEnd len="sm" w="sm" type="none"/>
                  <a:tailEnd len="sm" w="sm" type="none"/>
                </a:ln>
                <a:solidFill>
                  <a:srgbClr val="FF0000"/>
                </a:solidFill>
                <a:latin typeface="Arial"/>
              </a:rPr>
              <a:t>XIN CHÂN THÀNH CẢM ƠN </a:t>
            </a:r>
            <a:br>
              <a:rPr b="0" i="0">
                <a:ln cap="flat" cmpd="sng" w="19050">
                  <a:solidFill>
                    <a:srgbClr val="FFFF00"/>
                  </a:solidFill>
                  <a:prstDash val="solid"/>
                  <a:round/>
                  <a:headEnd len="sm" w="sm" type="none"/>
                  <a:tailEnd len="sm" w="sm" type="none"/>
                </a:ln>
                <a:solidFill>
                  <a:srgbClr val="FF0000"/>
                </a:solidFill>
                <a:latin typeface="Arial"/>
              </a:rPr>
            </a:br>
            <a:r>
              <a:rPr b="0" i="0">
                <a:ln cap="flat" cmpd="sng" w="19050">
                  <a:solidFill>
                    <a:srgbClr val="FFFF00"/>
                  </a:solidFill>
                  <a:prstDash val="solid"/>
                  <a:round/>
                  <a:headEnd len="sm" w="sm" type="none"/>
                  <a:tailEnd len="sm" w="sm" type="none"/>
                </a:ln>
                <a:solidFill>
                  <a:srgbClr val="FF0000"/>
                </a:solidFill>
                <a:latin typeface="Arial"/>
              </a:rPr>
              <a:t>QUÝ THẦY CÔ GIÁO VÀ CÁC EM</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346"/>
                                        </p:tgtEl>
                                        <p:attrNameLst>
                                          <p:attrName>style.visibility</p:attrName>
                                        </p:attrNameLst>
                                      </p:cBhvr>
                                      <p:to>
                                        <p:strVal val="visible"/>
                                      </p:to>
                                    </p:set>
                                    <p:anim calcmode="lin" valueType="num">
                                      <p:cBhvr additive="base">
                                        <p:cTn dur="5000"/>
                                        <p:tgtEl>
                                          <p:spTgt spid="346"/>
                                        </p:tgtEl>
                                        <p:attrNameLst>
                                          <p:attrName>ppt_w</p:attrName>
                                        </p:attrNameLst>
                                      </p:cBhvr>
                                      <p:tavLst>
                                        <p:tav fmla="" tm="0">
                                          <p:val>
                                            <p:strVal val="0"/>
                                          </p:val>
                                        </p:tav>
                                        <p:tav fmla="" tm="100000">
                                          <p:val>
                                            <p:strVal val="#ppt_w"/>
                                          </p:val>
                                        </p:tav>
                                      </p:tavLst>
                                    </p:anim>
                                    <p:anim calcmode="lin" valueType="num">
                                      <p:cBhvr additive="base">
                                        <p:cTn dur="5000"/>
                                        <p:tgtEl>
                                          <p:spTgt spid="346"/>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grpSp>
        <p:nvGrpSpPr>
          <p:cNvPr id="104" name="Google Shape;104;p2"/>
          <p:cNvGrpSpPr/>
          <p:nvPr/>
        </p:nvGrpSpPr>
        <p:grpSpPr>
          <a:xfrm>
            <a:off x="4617134" y="42893"/>
            <a:ext cx="6255239" cy="1599885"/>
            <a:chOff x="4617134" y="42893"/>
            <a:chExt cx="6255239" cy="1599885"/>
          </a:xfrm>
        </p:grpSpPr>
        <p:grpSp>
          <p:nvGrpSpPr>
            <p:cNvPr id="105" name="Google Shape;105;p2"/>
            <p:cNvGrpSpPr/>
            <p:nvPr/>
          </p:nvGrpSpPr>
          <p:grpSpPr>
            <a:xfrm>
              <a:off x="4617134" y="42893"/>
              <a:ext cx="6255239" cy="1013727"/>
              <a:chOff x="4539228" y="103852"/>
              <a:chExt cx="6149694" cy="1013727"/>
            </a:xfrm>
          </p:grpSpPr>
          <p:grpSp>
            <p:nvGrpSpPr>
              <p:cNvPr id="106" name="Google Shape;106;p2"/>
              <p:cNvGrpSpPr/>
              <p:nvPr/>
            </p:nvGrpSpPr>
            <p:grpSpPr>
              <a:xfrm>
                <a:off x="4539228" y="103852"/>
                <a:ext cx="6149694" cy="1013727"/>
                <a:chOff x="4539228" y="103852"/>
                <a:chExt cx="6149694" cy="1013727"/>
              </a:xfrm>
            </p:grpSpPr>
            <p:sp>
              <p:nvSpPr>
                <p:cNvPr id="107" name="Google Shape;107;p2"/>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3200" u="none" cap="none" strike="noStrike">
                      <a:solidFill>
                        <a:srgbClr val="0000CC"/>
                      </a:solidFill>
                      <a:latin typeface="Times New Roman"/>
                      <a:ea typeface="Times New Roman"/>
                      <a:cs typeface="Times New Roman"/>
                      <a:sym typeface="Times New Roman"/>
                    </a:rPr>
                    <a:t>Thứ……ngày…..tháng…..năm…….</a:t>
                  </a:r>
                  <a:endParaRPr sz="3200">
                    <a:solidFill>
                      <a:srgbClr val="0000CC"/>
                    </a:solidFill>
                    <a:latin typeface="Times New Roman"/>
                    <a:ea typeface="Times New Roman"/>
                    <a:cs typeface="Times New Roman"/>
                    <a:sym typeface="Times New Roman"/>
                  </a:endParaRPr>
                </a:p>
              </p:txBody>
            </p:sp>
            <p:sp>
              <p:nvSpPr>
                <p:cNvPr id="108" name="Google Shape;108;p2"/>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b="1" sz="2800">
                    <a:solidFill>
                      <a:srgbClr val="FF0066"/>
                    </a:solidFill>
                    <a:latin typeface="Times New Roman"/>
                    <a:ea typeface="Times New Roman"/>
                    <a:cs typeface="Times New Roman"/>
                    <a:sym typeface="Times New Roman"/>
                  </a:endParaRPr>
                </a:p>
              </p:txBody>
            </p:sp>
          </p:grpSp>
          <p:cxnSp>
            <p:nvCxnSpPr>
              <p:cNvPr id="109" name="Google Shape;109;p2"/>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110" name="Google Shape;110;p2"/>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u="none">
                  <a:solidFill>
                    <a:srgbClr val="0000CC"/>
                  </a:solidFill>
                  <a:latin typeface="Times New Roman"/>
                  <a:ea typeface="Times New Roman"/>
                  <a:cs typeface="Times New Roman"/>
                  <a:sym typeface="Times New Roman"/>
                </a:rPr>
                <a:t>ÔN TẬP GIỮA HỌC KÌ II (T4)</a:t>
              </a:r>
              <a:endParaRPr/>
            </a:p>
          </p:txBody>
        </p:sp>
      </p:grpSp>
      <p:sp>
        <p:nvSpPr>
          <p:cNvPr id="111" name="Google Shape;111;p2"/>
          <p:cNvSpPr/>
          <p:nvPr/>
        </p:nvSpPr>
        <p:spPr>
          <a:xfrm>
            <a:off x="1563435" y="2751892"/>
            <a:ext cx="13966284" cy="126188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0000CC"/>
                </a:solidFill>
                <a:latin typeface="Times New Roman"/>
                <a:ea typeface="Times New Roman"/>
                <a:cs typeface="Times New Roman"/>
                <a:sym typeface="Times New Roman"/>
              </a:rPr>
              <a:t>Đọc một đoạn văn, đoạn thơ khoảng 70-75 tiếng hoặc đọc thuộc lòng một đoạn thơ (bài thơ) đã học</a:t>
            </a:r>
            <a:endParaRPr b="1" sz="3800">
              <a:solidFill>
                <a:srgbClr val="0000CC"/>
              </a:solidFill>
              <a:latin typeface="Times New Roman"/>
              <a:ea typeface="Times New Roman"/>
              <a:cs typeface="Times New Roman"/>
              <a:sym typeface="Times New Roman"/>
            </a:endParaRPr>
          </a:p>
        </p:txBody>
      </p:sp>
      <p:grpSp>
        <p:nvGrpSpPr>
          <p:cNvPr id="112" name="Google Shape;112;p2"/>
          <p:cNvGrpSpPr/>
          <p:nvPr/>
        </p:nvGrpSpPr>
        <p:grpSpPr>
          <a:xfrm>
            <a:off x="1508919" y="1905000"/>
            <a:ext cx="11430000" cy="646331"/>
            <a:chOff x="1508919" y="1888664"/>
            <a:chExt cx="10183091" cy="646331"/>
          </a:xfrm>
        </p:grpSpPr>
        <p:sp>
          <p:nvSpPr>
            <p:cNvPr id="113" name="Google Shape;113;p2"/>
            <p:cNvSpPr/>
            <p:nvPr/>
          </p:nvSpPr>
          <p:spPr>
            <a:xfrm>
              <a:off x="1508919" y="1888664"/>
              <a:ext cx="10183091"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rgbClr val="FF0066"/>
                  </a:solidFill>
                  <a:latin typeface="Times New Roman"/>
                  <a:ea typeface="Times New Roman"/>
                  <a:cs typeface="Times New Roman"/>
                  <a:sym typeface="Times New Roman"/>
                </a:rPr>
                <a:t>1. Ôn luyện tập đọc và học thuộc lòng.</a:t>
              </a:r>
              <a:endParaRPr b="1" sz="3600">
                <a:solidFill>
                  <a:srgbClr val="FF0066"/>
                </a:solidFill>
                <a:latin typeface="Times New Roman"/>
                <a:ea typeface="Times New Roman"/>
                <a:cs typeface="Times New Roman"/>
                <a:sym typeface="Times New Roman"/>
              </a:endParaRPr>
            </a:p>
          </p:txBody>
        </p:sp>
        <p:cxnSp>
          <p:nvCxnSpPr>
            <p:cNvPr id="114" name="Google Shape;114;p2"/>
            <p:cNvCxnSpPr/>
            <p:nvPr/>
          </p:nvCxnSpPr>
          <p:spPr>
            <a:xfrm>
              <a:off x="1673234" y="2519755"/>
              <a:ext cx="6418858"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500"/>
                                        <p:tgtEl>
                                          <p:spTgt spid="1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descr="3HAND" id="119" name="Google Shape;119;p3"/>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rgbClr val="000000"/>
              </a:solidFill>
              <a:latin typeface="Arial"/>
              <a:ea typeface="Arial"/>
              <a:cs typeface="Arial"/>
              <a:sym typeface="Arial"/>
            </a:endParaRPr>
          </a:p>
        </p:txBody>
      </p:sp>
      <p:sp>
        <p:nvSpPr>
          <p:cNvPr id="120" name="Google Shape;120;p3"/>
          <p:cNvSpPr/>
          <p:nvPr/>
        </p:nvSpPr>
        <p:spPr>
          <a:xfrm>
            <a:off x="6917571" y="1117600"/>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121" name="Google Shape;121;p3"/>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122" name="Google Shape;122;p3"/>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123" name="Google Shape;123;p3"/>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124" name="Google Shape;124;p3"/>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125" name="Google Shape;125;p3"/>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126" name="Google Shape;126;p3"/>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127" name="Google Shape;127;p3"/>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128" name="Google Shape;128;p3"/>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129" name="Google Shape;129;p3"/>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130" name="Google Shape;130;p3"/>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3</a:t>
            </a:r>
            <a:endParaRPr/>
          </a:p>
        </p:txBody>
      </p:sp>
      <p:sp>
        <p:nvSpPr>
          <p:cNvPr id="131" name="Google Shape;131;p3"/>
          <p:cNvSpPr/>
          <p:nvPr/>
        </p:nvSpPr>
        <p:spPr>
          <a:xfrm>
            <a:off x="1195317" y="266701"/>
            <a:ext cx="14674406" cy="823779"/>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Những tấm chân tình(đoạn 2 trang 35)</a:t>
            </a:r>
            <a:endParaRPr b="1" sz="4400">
              <a:solidFill>
                <a:srgbClr val="0000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13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1"/>
                                        </p:tgtEl>
                                        <p:attrNameLst>
                                          <p:attrName>style.visibility</p:attrName>
                                        </p:attrNameLst>
                                      </p:cBhvr>
                                      <p:to>
                                        <p:strVal val="visible"/>
                                      </p:to>
                                    </p:set>
                                    <p:anim calcmode="lin" valueType="num">
                                      <p:cBhvr additive="base">
                                        <p:cTn dur="500"/>
                                        <p:tgtEl>
                                          <p:spTgt spid="13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descr="3HAND" id="136" name="Google Shape;136;p4"/>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rgbClr val="000000"/>
              </a:solidFill>
              <a:latin typeface="Arial"/>
              <a:ea typeface="Arial"/>
              <a:cs typeface="Arial"/>
              <a:sym typeface="Arial"/>
            </a:endParaRPr>
          </a:p>
        </p:txBody>
      </p:sp>
      <p:sp>
        <p:nvSpPr>
          <p:cNvPr id="137" name="Google Shape;137;p4"/>
          <p:cNvSpPr/>
          <p:nvPr/>
        </p:nvSpPr>
        <p:spPr>
          <a:xfrm>
            <a:off x="6917571" y="1117600"/>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138" name="Google Shape;138;p4"/>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139" name="Google Shape;139;p4"/>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140" name="Google Shape;140;p4"/>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141" name="Google Shape;141;p4"/>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142" name="Google Shape;142;p4"/>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143" name="Google Shape;143;p4"/>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144" name="Google Shape;144;p4"/>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145" name="Google Shape;145;p4"/>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146" name="Google Shape;146;p4"/>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147" name="Google Shape;147;p4"/>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1</a:t>
            </a:r>
            <a:endParaRPr/>
          </a:p>
        </p:txBody>
      </p:sp>
      <p:sp>
        <p:nvSpPr>
          <p:cNvPr id="148" name="Google Shape;148;p4"/>
          <p:cNvSpPr/>
          <p:nvPr/>
        </p:nvSpPr>
        <p:spPr>
          <a:xfrm>
            <a:off x="1195317" y="266701"/>
            <a:ext cx="14674406" cy="823779"/>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Trận bóng dưới lòng đường(đoạn 2 trang 38)</a:t>
            </a:r>
            <a:endParaRPr b="1" sz="4400">
              <a:solidFill>
                <a:srgbClr val="0000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14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8"/>
                                        </p:tgtEl>
                                        <p:attrNameLst>
                                          <p:attrName>style.visibility</p:attrName>
                                        </p:attrNameLst>
                                      </p:cBhvr>
                                      <p:to>
                                        <p:strVal val="visible"/>
                                      </p:to>
                                    </p:set>
                                    <p:anim calcmode="lin" valueType="num">
                                      <p:cBhvr additive="base">
                                        <p:cTn dur="500"/>
                                        <p:tgtEl>
                                          <p:spTgt spid="14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descr="3HAND" id="153" name="Google Shape;153;p5"/>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chemeClr val="dk1"/>
              </a:solidFill>
              <a:latin typeface="Arial"/>
              <a:ea typeface="Arial"/>
              <a:cs typeface="Arial"/>
              <a:sym typeface="Arial"/>
            </a:endParaRPr>
          </a:p>
        </p:txBody>
      </p:sp>
      <p:sp>
        <p:nvSpPr>
          <p:cNvPr id="154" name="Google Shape;154;p5"/>
          <p:cNvSpPr/>
          <p:nvPr/>
        </p:nvSpPr>
        <p:spPr>
          <a:xfrm>
            <a:off x="6917571" y="1117600"/>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155" name="Google Shape;155;p5"/>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156" name="Google Shape;156;p5"/>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157" name="Google Shape;157;p5"/>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158" name="Google Shape;158;p5"/>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159" name="Google Shape;159;p5"/>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160" name="Google Shape;160;p5"/>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161" name="Google Shape;161;p5"/>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162" name="Google Shape;162;p5"/>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163" name="Google Shape;163;p5"/>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164" name="Google Shape;164;p5"/>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2</a:t>
            </a:r>
            <a:endParaRPr/>
          </a:p>
        </p:txBody>
      </p:sp>
      <p:sp>
        <p:nvSpPr>
          <p:cNvPr id="165" name="Google Shape;165;p5"/>
          <p:cNvSpPr/>
          <p:nvPr/>
        </p:nvSpPr>
        <p:spPr>
          <a:xfrm>
            <a:off x="853393" y="129118"/>
            <a:ext cx="15462806" cy="823779"/>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Phố Phường Hà Nội (8 dòng thơ đầu trang 32)</a:t>
            </a:r>
            <a:endParaRPr b="1" sz="4400">
              <a:solidFill>
                <a:srgbClr val="0000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16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500"/>
                                        <p:tgtEl>
                                          <p:spTgt spid="1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descr="3HAND" id="170" name="Google Shape;170;p6"/>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chemeClr val="dk1"/>
              </a:solidFill>
              <a:latin typeface="Arial"/>
              <a:ea typeface="Arial"/>
              <a:cs typeface="Arial"/>
              <a:sym typeface="Arial"/>
            </a:endParaRPr>
          </a:p>
        </p:txBody>
      </p:sp>
      <p:sp>
        <p:nvSpPr>
          <p:cNvPr id="171" name="Google Shape;171;p6"/>
          <p:cNvSpPr/>
          <p:nvPr/>
        </p:nvSpPr>
        <p:spPr>
          <a:xfrm>
            <a:off x="6917571" y="1117600"/>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172" name="Google Shape;172;p6"/>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173" name="Google Shape;173;p6"/>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174" name="Google Shape;174;p6"/>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175" name="Google Shape;175;p6"/>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176" name="Google Shape;176;p6"/>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177" name="Google Shape;177;p6"/>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178" name="Google Shape;178;p6"/>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179" name="Google Shape;179;p6"/>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180" name="Google Shape;180;p6"/>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181" name="Google Shape;181;p6"/>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4</a:t>
            </a:r>
            <a:endParaRPr/>
          </a:p>
        </p:txBody>
      </p:sp>
      <p:sp>
        <p:nvSpPr>
          <p:cNvPr id="182" name="Google Shape;182;p6"/>
          <p:cNvSpPr/>
          <p:nvPr/>
        </p:nvSpPr>
        <p:spPr>
          <a:xfrm>
            <a:off x="542555" y="239185"/>
            <a:ext cx="15327167" cy="1500887"/>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Con kênh xanh xanh giữa lòng thành phố (đoạn 1, 2 trang 41 )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descr="3HAND" id="187" name="Google Shape;187;p7"/>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chemeClr val="dk1"/>
              </a:solidFill>
              <a:latin typeface="Arial"/>
              <a:ea typeface="Arial"/>
              <a:cs typeface="Arial"/>
              <a:sym typeface="Arial"/>
            </a:endParaRPr>
          </a:p>
        </p:txBody>
      </p:sp>
      <p:sp>
        <p:nvSpPr>
          <p:cNvPr id="188" name="Google Shape;188;p7"/>
          <p:cNvSpPr/>
          <p:nvPr/>
        </p:nvSpPr>
        <p:spPr>
          <a:xfrm>
            <a:off x="6917571" y="1367368"/>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 </a:t>
            </a:r>
            <a:endParaRPr b="1" sz="3800">
              <a:solidFill>
                <a:srgbClr val="FFFF00"/>
              </a:solidFill>
              <a:latin typeface="Arial"/>
              <a:ea typeface="Arial"/>
              <a:cs typeface="Arial"/>
              <a:sym typeface="Arial"/>
            </a:endParaRPr>
          </a:p>
        </p:txBody>
      </p:sp>
      <p:sp>
        <p:nvSpPr>
          <p:cNvPr id="189" name="Google Shape;189;p7"/>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190" name="Google Shape;190;p7"/>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191" name="Google Shape;191;p7"/>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192" name="Google Shape;192;p7"/>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193" name="Google Shape;193;p7"/>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194" name="Google Shape;194;p7"/>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195" name="Google Shape;195;p7"/>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196" name="Google Shape;196;p7"/>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197" name="Google Shape;197;p7"/>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198" name="Google Shape;198;p7"/>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8</a:t>
            </a:r>
            <a:endParaRPr/>
          </a:p>
        </p:txBody>
      </p:sp>
      <p:sp>
        <p:nvSpPr>
          <p:cNvPr id="199" name="Google Shape;199;p7"/>
          <p:cNvSpPr/>
          <p:nvPr/>
        </p:nvSpPr>
        <p:spPr>
          <a:xfrm>
            <a:off x="542555" y="239185"/>
            <a:ext cx="15327167" cy="823779"/>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Rừng gỗ quý (đoạn 2 trang 46 )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1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2000"/>
                                        <p:tgtEl>
                                          <p:spTgt spid="1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descr="3HAND" id="204" name="Google Shape;204;p8"/>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chemeClr val="dk1"/>
              </a:solidFill>
              <a:latin typeface="Arial"/>
              <a:ea typeface="Arial"/>
              <a:cs typeface="Arial"/>
              <a:sym typeface="Arial"/>
            </a:endParaRPr>
          </a:p>
        </p:txBody>
      </p:sp>
      <p:sp>
        <p:nvSpPr>
          <p:cNvPr id="205" name="Google Shape;205;p8"/>
          <p:cNvSpPr/>
          <p:nvPr/>
        </p:nvSpPr>
        <p:spPr>
          <a:xfrm>
            <a:off x="6917571" y="1117600"/>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206" name="Google Shape;206;p8"/>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207" name="Google Shape;207;p8"/>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208" name="Google Shape;208;p8"/>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209" name="Google Shape;209;p8"/>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210" name="Google Shape;210;p8"/>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211" name="Google Shape;211;p8"/>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212" name="Google Shape;212;p8"/>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213" name="Google Shape;213;p8"/>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214" name="Google Shape;214;p8"/>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215" name="Google Shape;215;p8"/>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6</a:t>
            </a:r>
            <a:endParaRPr/>
          </a:p>
        </p:txBody>
      </p:sp>
      <p:sp>
        <p:nvSpPr>
          <p:cNvPr id="216" name="Google Shape;216;p8"/>
          <p:cNvSpPr/>
          <p:nvPr/>
        </p:nvSpPr>
        <p:spPr>
          <a:xfrm>
            <a:off x="542555" y="239185"/>
            <a:ext cx="15327167" cy="823779"/>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Bên ô cửa đá (Khổ 1, 2, 3 trang 49)</a:t>
            </a:r>
            <a:endParaRPr b="1" sz="4400">
              <a:solidFill>
                <a:srgbClr val="0000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2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20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descr="3HAND" id="221" name="Google Shape;221;p9"/>
          <p:cNvSpPr/>
          <p:nvPr/>
        </p:nvSpPr>
        <p:spPr>
          <a:xfrm>
            <a:off x="5400115" y="2794000"/>
            <a:ext cx="5018630" cy="3759200"/>
          </a:xfrm>
          <a:prstGeom prst="ellipse">
            <a:avLst/>
          </a:prstGeom>
          <a:blipFill rotWithShape="1">
            <a:blip r:embed="rId3">
              <a:alphaModFix/>
            </a:blip>
            <a:stretch>
              <a:fillRect b="0" l="0" r="0" t="0"/>
            </a:stretch>
          </a:blipFill>
          <a:ln cap="flat" cmpd="sng" w="9525">
            <a:solidFill>
              <a:schemeClr val="dk1"/>
            </a:solidFill>
            <a:prstDash val="solid"/>
            <a:round/>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sz="6400">
              <a:solidFill>
                <a:schemeClr val="dk1"/>
              </a:solidFill>
              <a:latin typeface="Arial"/>
              <a:ea typeface="Arial"/>
              <a:cs typeface="Arial"/>
              <a:sym typeface="Arial"/>
            </a:endParaRPr>
          </a:p>
        </p:txBody>
      </p:sp>
      <p:sp>
        <p:nvSpPr>
          <p:cNvPr id="222" name="Google Shape;222;p9"/>
          <p:cNvSpPr/>
          <p:nvPr/>
        </p:nvSpPr>
        <p:spPr>
          <a:xfrm>
            <a:off x="6917571" y="1117600"/>
            <a:ext cx="2116529"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0</a:t>
            </a:r>
            <a:endParaRPr/>
          </a:p>
        </p:txBody>
      </p:sp>
      <p:sp>
        <p:nvSpPr>
          <p:cNvPr id="223" name="Google Shape;223;p9"/>
          <p:cNvSpPr/>
          <p:nvPr/>
        </p:nvSpPr>
        <p:spPr>
          <a:xfrm>
            <a:off x="9333636" y="17272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1</a:t>
            </a:r>
            <a:endParaRPr/>
          </a:p>
        </p:txBody>
      </p:sp>
      <p:sp>
        <p:nvSpPr>
          <p:cNvPr id="224" name="Google Shape;224;p9"/>
          <p:cNvSpPr/>
          <p:nvPr/>
        </p:nvSpPr>
        <p:spPr>
          <a:xfrm>
            <a:off x="10554384" y="3071285"/>
            <a:ext cx="2252166"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2</a:t>
            </a:r>
            <a:endParaRPr/>
          </a:p>
        </p:txBody>
      </p:sp>
      <p:sp>
        <p:nvSpPr>
          <p:cNvPr id="225" name="Google Shape;225;p9"/>
          <p:cNvSpPr/>
          <p:nvPr/>
        </p:nvSpPr>
        <p:spPr>
          <a:xfrm>
            <a:off x="10554384"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3 </a:t>
            </a:r>
            <a:endParaRPr/>
          </a:p>
        </p:txBody>
      </p:sp>
      <p:sp>
        <p:nvSpPr>
          <p:cNvPr id="226" name="Google Shape;226;p9"/>
          <p:cNvSpPr/>
          <p:nvPr/>
        </p:nvSpPr>
        <p:spPr>
          <a:xfrm>
            <a:off x="9333636" y="5994400"/>
            <a:ext cx="2116527" cy="15007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a:p>
            <a:pPr indent="0" lvl="0" marL="0" marR="0" rtl="0" algn="ctr">
              <a:spcBef>
                <a:spcPts val="0"/>
              </a:spcBef>
              <a:spcAft>
                <a:spcPts val="0"/>
              </a:spcAft>
              <a:buNone/>
            </a:pPr>
            <a:r>
              <a:rPr b="1" lang="en-US" sz="3800">
                <a:solidFill>
                  <a:srgbClr val="FFFF00"/>
                </a:solidFill>
                <a:latin typeface="Arial"/>
                <a:ea typeface="Arial"/>
                <a:cs typeface="Arial"/>
                <a:sym typeface="Arial"/>
              </a:rPr>
              <a:t>4</a:t>
            </a:r>
            <a:endParaRPr/>
          </a:p>
          <a:p>
            <a:pPr indent="0" lvl="0" marL="0" marR="0" rtl="0" algn="ctr">
              <a:spcBef>
                <a:spcPts val="0"/>
              </a:spcBef>
              <a:spcAft>
                <a:spcPts val="0"/>
              </a:spcAft>
              <a:buNone/>
            </a:pPr>
            <a:r>
              <a:t/>
            </a:r>
            <a:endParaRPr b="1" sz="3800">
              <a:solidFill>
                <a:srgbClr val="FFFF00"/>
              </a:solidFill>
              <a:latin typeface="Arial"/>
              <a:ea typeface="Arial"/>
              <a:cs typeface="Arial"/>
              <a:sym typeface="Arial"/>
            </a:endParaRPr>
          </a:p>
        </p:txBody>
      </p:sp>
      <p:sp>
        <p:nvSpPr>
          <p:cNvPr id="227" name="Google Shape;227;p9"/>
          <p:cNvSpPr/>
          <p:nvPr/>
        </p:nvSpPr>
        <p:spPr>
          <a:xfrm>
            <a:off x="6917571" y="6502400"/>
            <a:ext cx="2116529"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5</a:t>
            </a:r>
            <a:endParaRPr/>
          </a:p>
        </p:txBody>
      </p:sp>
      <p:sp>
        <p:nvSpPr>
          <p:cNvPr id="228" name="Google Shape;228;p9"/>
          <p:cNvSpPr/>
          <p:nvPr/>
        </p:nvSpPr>
        <p:spPr>
          <a:xfrm>
            <a:off x="4721922" y="6197600"/>
            <a:ext cx="2116527" cy="1524000"/>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lang="en-US" sz="3800">
                <a:solidFill>
                  <a:srgbClr val="FFFF00"/>
                </a:solidFill>
                <a:latin typeface="Arial"/>
                <a:ea typeface="Arial"/>
                <a:cs typeface="Arial"/>
                <a:sym typeface="Arial"/>
              </a:rPr>
              <a:t>6 </a:t>
            </a:r>
            <a:endParaRPr/>
          </a:p>
        </p:txBody>
      </p:sp>
      <p:sp>
        <p:nvSpPr>
          <p:cNvPr id="229" name="Google Shape;229;p9"/>
          <p:cNvSpPr/>
          <p:nvPr/>
        </p:nvSpPr>
        <p:spPr>
          <a:xfrm>
            <a:off x="3229897" y="4673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7 </a:t>
            </a:r>
            <a:endParaRPr/>
          </a:p>
        </p:txBody>
      </p:sp>
      <p:sp>
        <p:nvSpPr>
          <p:cNvPr id="230" name="Google Shape;230;p9"/>
          <p:cNvSpPr/>
          <p:nvPr/>
        </p:nvSpPr>
        <p:spPr>
          <a:xfrm>
            <a:off x="3229897" y="3071285"/>
            <a:ext cx="2116527" cy="1602316"/>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8</a:t>
            </a:r>
            <a:endParaRPr/>
          </a:p>
        </p:txBody>
      </p:sp>
      <p:sp>
        <p:nvSpPr>
          <p:cNvPr id="231" name="Google Shape;231;p9"/>
          <p:cNvSpPr/>
          <p:nvPr/>
        </p:nvSpPr>
        <p:spPr>
          <a:xfrm>
            <a:off x="4586284" y="1625600"/>
            <a:ext cx="2116527" cy="1602317"/>
          </a:xfrm>
          <a:prstGeom prst="star16">
            <a:avLst>
              <a:gd fmla="val 37500" name="adj"/>
            </a:avLst>
          </a:prstGeom>
          <a:solidFill>
            <a:srgbClr val="FF0000"/>
          </a:solidFill>
          <a:ln cap="flat" cmpd="sng" w="2857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3800">
                <a:solidFill>
                  <a:srgbClr val="FFFF00"/>
                </a:solidFill>
                <a:latin typeface="Arial"/>
                <a:ea typeface="Arial"/>
                <a:cs typeface="Arial"/>
                <a:sym typeface="Arial"/>
              </a:rPr>
              <a:t>9</a:t>
            </a:r>
            <a:endParaRPr/>
          </a:p>
        </p:txBody>
      </p:sp>
      <p:sp>
        <p:nvSpPr>
          <p:cNvPr id="232" name="Google Shape;232;p9"/>
          <p:cNvSpPr/>
          <p:nvPr/>
        </p:nvSpPr>
        <p:spPr>
          <a:xfrm>
            <a:off x="5018630" y="2540000"/>
            <a:ext cx="6239378" cy="4775200"/>
          </a:xfrm>
          <a:prstGeom prst="irregularSeal1">
            <a:avLst/>
          </a:prstGeom>
          <a:solidFill>
            <a:srgbClr val="0000FF"/>
          </a:solidFill>
          <a:ln cap="flat" cmpd="sng" w="9525">
            <a:solidFill>
              <a:srgbClr val="FFFF00"/>
            </a:solidFill>
            <a:prstDash val="solid"/>
            <a:miter lim="800000"/>
            <a:headEnd len="sm" w="sm" type="none"/>
            <a:tailEnd len="sm" w="sm" type="none"/>
          </a:ln>
        </p:spPr>
        <p:txBody>
          <a:bodyPr anchorCtr="0" anchor="ctr" bIns="72625" lIns="145250" spcFirstLastPara="1" rIns="145250" wrap="square" tIns="72625">
            <a:noAutofit/>
          </a:bodyPr>
          <a:lstStyle/>
          <a:p>
            <a:pPr indent="0" lvl="0" marL="0" marR="0" rtl="0" algn="ctr">
              <a:spcBef>
                <a:spcPts val="0"/>
              </a:spcBef>
              <a:spcAft>
                <a:spcPts val="0"/>
              </a:spcAft>
              <a:buNone/>
            </a:pPr>
            <a:r>
              <a:rPr b="1" lang="en-US" sz="11400">
                <a:solidFill>
                  <a:srgbClr val="FFFF00"/>
                </a:solidFill>
                <a:latin typeface="Arial"/>
                <a:ea typeface="Arial"/>
                <a:cs typeface="Arial"/>
                <a:sym typeface="Arial"/>
              </a:rPr>
              <a:t>7</a:t>
            </a:r>
            <a:endParaRPr/>
          </a:p>
        </p:txBody>
      </p:sp>
      <p:sp>
        <p:nvSpPr>
          <p:cNvPr id="233" name="Google Shape;233;p9"/>
          <p:cNvSpPr/>
          <p:nvPr/>
        </p:nvSpPr>
        <p:spPr>
          <a:xfrm>
            <a:off x="542555" y="239185"/>
            <a:ext cx="15327167" cy="823779"/>
          </a:xfrm>
          <a:prstGeom prst="rect">
            <a:avLst/>
          </a:prstGeom>
          <a:noFill/>
          <a:ln>
            <a:noFill/>
          </a:ln>
        </p:spPr>
        <p:txBody>
          <a:bodyPr anchorCtr="0" anchor="t" bIns="72625" lIns="145250" spcFirstLastPara="1" rIns="145250" wrap="square" tIns="72625">
            <a:spAutoFit/>
          </a:bodyPr>
          <a:lstStyle/>
          <a:p>
            <a:pPr indent="0" lvl="0" marL="0" marR="0" rtl="0" algn="l">
              <a:spcBef>
                <a:spcPts val="0"/>
              </a:spcBef>
              <a:spcAft>
                <a:spcPts val="0"/>
              </a:spcAft>
              <a:buNone/>
            </a:pPr>
            <a:r>
              <a:rPr b="1" lang="en-US" sz="4400">
                <a:solidFill>
                  <a:srgbClr val="0000FF"/>
                </a:solidFill>
                <a:latin typeface="Times New Roman"/>
                <a:ea typeface="Times New Roman"/>
                <a:cs typeface="Times New Roman"/>
                <a:sym typeface="Times New Roman"/>
              </a:rPr>
              <a:t>+ Bài:  Hội đua ghe ngo (đoạn 2 trang 51)</a:t>
            </a:r>
            <a:endParaRPr b="1" sz="4400">
              <a:solidFill>
                <a:srgbClr val="0000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 presetSubtype="0">
                                  <p:stCondLst>
                                    <p:cond delay="0"/>
                                  </p:stCondLst>
                                  <p:childTnLst>
                                    <p:set>
                                      <p:cBhvr>
                                        <p:cTn dur="1" fill="hold">
                                          <p:stCondLst>
                                            <p:cond delay="0"/>
                                          </p:stCondLst>
                                        </p:cTn>
                                        <p:tgtEl>
                                          <p:spTgt spid="2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2000"/>
                                        <p:tgtEl>
                                          <p:spTgt spid="23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2008-09-09T22:52:10Z</dcterms:created>
  <dc:creator>Le Hong Minh</dc:creator>
</cp:coreProperties>
</file>