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27" r:id="rId2"/>
    <p:sldId id="427" r:id="rId3"/>
    <p:sldId id="447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63" r:id="rId13"/>
    <p:sldId id="464" r:id="rId14"/>
    <p:sldId id="465" r:id="rId15"/>
    <p:sldId id="467" r:id="rId16"/>
    <p:sldId id="466" r:id="rId17"/>
    <p:sldId id="468" r:id="rId18"/>
    <p:sldId id="340" r:id="rId19"/>
  </p:sldIdLst>
  <p:sldSz cx="16276638" cy="9144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>
        <p:scale>
          <a:sx n="61" d="100"/>
          <a:sy n="61" d="100"/>
        </p:scale>
        <p:origin x="-192" y="-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KỲ(T5)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7147873" y="1090086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218955" y="170998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01601" y="3325284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653156" y="5107517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218954" y="6599695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707590" y="6770535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341851" y="64008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56883" y="4551371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718718" y="2794000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15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55)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6-Point Star 14"/>
          <p:cNvSpPr>
            <a:spLocks noChangeArrowheads="1"/>
          </p:cNvSpPr>
          <p:nvPr/>
        </p:nvSpPr>
        <p:spPr bwMode="auto">
          <a:xfrm>
            <a:off x="4863646" y="12954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2023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5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"/>
                            </p:stCondLst>
                            <p:childTnLst>
                              <p:par>
                                <p:cTn id="108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10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8919" y="1542018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48593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08919" y="2200910"/>
            <a:ext cx="13944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 THẦN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68291" r="53971" b="12077"/>
          <a:stretch/>
        </p:blipFill>
        <p:spPr bwMode="auto">
          <a:xfrm>
            <a:off x="7223919" y="3581400"/>
            <a:ext cx="78652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065053" y="4191000"/>
            <a:ext cx="631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2.1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67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08919" y="2200910"/>
            <a:ext cx="13944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 THẦN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68291" r="53971" b="12077"/>
          <a:stretch/>
        </p:blipFill>
        <p:spPr bwMode="auto">
          <a:xfrm>
            <a:off x="9738519" y="3581400"/>
            <a:ext cx="58840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5519" y="2882311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2.2.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02182" y="3581400"/>
            <a:ext cx="1524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ý: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002182" y="4280489"/>
            <a:ext cx="8763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buôn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985809" y="4979578"/>
            <a:ext cx="8763001" cy="125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chiếm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buôn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02181" y="6258496"/>
            <a:ext cx="8763001" cy="125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trở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970770" y="7498516"/>
            <a:ext cx="8763001" cy="125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Cậu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nhanh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thổi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08919" y="15420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26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08919" y="2200910"/>
            <a:ext cx="13944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 THẦN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68291" r="53971" b="12077"/>
          <a:stretch/>
        </p:blipFill>
        <p:spPr bwMode="auto">
          <a:xfrm>
            <a:off x="9738519" y="3581400"/>
            <a:ext cx="58840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5519" y="2882311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2.2.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002182" y="3581400"/>
            <a:ext cx="1524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ý: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002182" y="4280489"/>
            <a:ext cx="8763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985809" y="4979578"/>
            <a:ext cx="8763001" cy="125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02181" y="6258496"/>
            <a:ext cx="8763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xảy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964687" y="7063045"/>
            <a:ext cx="8763001" cy="1807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Sao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chẳng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đuổi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bọn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tối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sầm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nổ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rung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núi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nghiêng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ngả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…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15420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814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08919" y="2200910"/>
            <a:ext cx="13944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 THẦN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68291" r="53971" b="12077"/>
          <a:stretch/>
        </p:blipFill>
        <p:spPr bwMode="auto">
          <a:xfrm>
            <a:off x="9738519" y="3581400"/>
            <a:ext cx="58840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5519" y="2882311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2.2.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103755" y="3930944"/>
            <a:ext cx="1524001" cy="6990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Gợi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ý: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1029721" y="4677598"/>
            <a:ext cx="8763001" cy="1253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27919" y="5943600"/>
            <a:ext cx="8763001" cy="18070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thợ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giúp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15420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175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1508919" y="2200910"/>
            <a:ext cx="139446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 THẦN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2" t="68291" r="53971" b="12077"/>
          <a:stretch/>
        </p:blipFill>
        <p:spPr bwMode="auto">
          <a:xfrm>
            <a:off x="9738519" y="3581400"/>
            <a:ext cx="588409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032669" y="3104452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2.3.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15420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975519" y="4191000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đoạn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44293" y="5281965"/>
            <a:ext cx="75057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toàn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60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5519" y="2514600"/>
            <a:ext cx="144780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sức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164277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032669" y="3875035"/>
            <a:ext cx="1419225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ước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mơ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vũ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khí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kì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87680" y="6934200"/>
            <a:ext cx="142396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Bác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thợ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rèn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7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đêm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thanh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gươm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00798" y="5486400"/>
            <a:ext cx="14360888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chi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trai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35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2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975519" y="3048000"/>
            <a:ext cx="144780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c)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164277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84454" y="4114800"/>
            <a:ext cx="1419225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lên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ý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chí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giặc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xâm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8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ÔN TẬP GIỮA HỌC KÌ II (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T5)</a:t>
              </a:r>
              <a:endPara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70-75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11430000" cy="646331"/>
            <a:chOff x="1508919" y="1888664"/>
            <a:chExt cx="10183091" cy="646331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Ôn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thuộc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lòng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64188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134" name="Rectangle 1"/>
          <p:cNvSpPr>
            <a:spLocks noChangeArrowheads="1"/>
          </p:cNvSpPr>
          <p:nvPr/>
        </p:nvSpPr>
        <p:spPr bwMode="auto">
          <a:xfrm>
            <a:off x="1195317" y="266701"/>
            <a:ext cx="146744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9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51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8206" name="Rectangle 1"/>
          <p:cNvSpPr>
            <a:spLocks noChangeArrowheads="1"/>
          </p:cNvSpPr>
          <p:nvPr/>
        </p:nvSpPr>
        <p:spPr bwMode="auto">
          <a:xfrm>
            <a:off x="853393" y="129118"/>
            <a:ext cx="15462806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(8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32)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8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1278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15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693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12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367368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 smtClean="0">
                <a:solidFill>
                  <a:srgbClr val="FFFF00"/>
                </a:solidFill>
                <a:latin typeface="Arial" pitchFamily="34" charset="0"/>
              </a:rPr>
              <a:t>0 </a:t>
            </a:r>
            <a:endParaRPr lang="en-US" altLang="en-US" sz="3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dirty="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 dirty="0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486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1, 2, 3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49)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0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25953" descr="3HAND"/>
          <p:cNvSpPr>
            <a:spLocks noChangeArrowheads="1"/>
          </p:cNvSpPr>
          <p:nvPr/>
        </p:nvSpPr>
        <p:spPr bwMode="auto">
          <a:xfrm>
            <a:off x="5400115" y="2794000"/>
            <a:ext cx="5018630" cy="37592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vi-VN" altLang="en-US" sz="6400">
              <a:latin typeface="Arial" pitchFamily="34" charset="0"/>
            </a:endParaRPr>
          </a:p>
        </p:txBody>
      </p:sp>
      <p:sp>
        <p:nvSpPr>
          <p:cNvPr id="125955" name="16-Point Star 125954"/>
          <p:cNvSpPr>
            <a:spLocks noChangeArrowheads="1"/>
          </p:cNvSpPr>
          <p:nvPr/>
        </p:nvSpPr>
        <p:spPr bwMode="auto">
          <a:xfrm>
            <a:off x="6917571" y="1117600"/>
            <a:ext cx="2116529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5956" name="16-Point Star 125955"/>
          <p:cNvSpPr>
            <a:spLocks noChangeArrowheads="1"/>
          </p:cNvSpPr>
          <p:nvPr/>
        </p:nvSpPr>
        <p:spPr bwMode="auto">
          <a:xfrm>
            <a:off x="9333636" y="17272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5957" name="16-Point Star 125956"/>
          <p:cNvSpPr>
            <a:spLocks noChangeArrowheads="1"/>
          </p:cNvSpPr>
          <p:nvPr/>
        </p:nvSpPr>
        <p:spPr bwMode="auto">
          <a:xfrm>
            <a:off x="10554384" y="3071285"/>
            <a:ext cx="2252166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5958" name="16-Point Star 125957"/>
          <p:cNvSpPr>
            <a:spLocks noChangeArrowheads="1"/>
          </p:cNvSpPr>
          <p:nvPr/>
        </p:nvSpPr>
        <p:spPr bwMode="auto">
          <a:xfrm>
            <a:off x="10554384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3 </a:t>
            </a:r>
          </a:p>
        </p:txBody>
      </p:sp>
      <p:sp>
        <p:nvSpPr>
          <p:cNvPr id="125959" name="16-Point Star 125958"/>
          <p:cNvSpPr>
            <a:spLocks noChangeArrowheads="1"/>
          </p:cNvSpPr>
          <p:nvPr/>
        </p:nvSpPr>
        <p:spPr bwMode="auto">
          <a:xfrm>
            <a:off x="9333636" y="5994400"/>
            <a:ext cx="2116527" cy="15007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4</a:t>
            </a:r>
          </a:p>
          <a:p>
            <a:pPr algn="ctr" eaLnBrk="1" hangingPunct="1"/>
            <a:endParaRPr lang="en-US" altLang="en-US" sz="3800" b="1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5960" name="16-Point Star 125959"/>
          <p:cNvSpPr>
            <a:spLocks noChangeArrowheads="1"/>
          </p:cNvSpPr>
          <p:nvPr/>
        </p:nvSpPr>
        <p:spPr bwMode="auto">
          <a:xfrm>
            <a:off x="6917571" y="6502400"/>
            <a:ext cx="2116529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5961" name="16-Point Star 125960"/>
          <p:cNvSpPr>
            <a:spLocks noChangeArrowheads="1"/>
          </p:cNvSpPr>
          <p:nvPr/>
        </p:nvSpPr>
        <p:spPr bwMode="auto">
          <a:xfrm>
            <a:off x="4721922" y="6197600"/>
            <a:ext cx="2116527" cy="152400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>
                <a:solidFill>
                  <a:srgbClr val="FFFF00"/>
                </a:solidFill>
                <a:latin typeface="Arial" pitchFamily="34" charset="0"/>
              </a:rPr>
              <a:t>6 </a:t>
            </a:r>
          </a:p>
        </p:txBody>
      </p:sp>
      <p:sp>
        <p:nvSpPr>
          <p:cNvPr id="125962" name="16-Point Star 125961"/>
          <p:cNvSpPr>
            <a:spLocks noChangeArrowheads="1"/>
          </p:cNvSpPr>
          <p:nvPr/>
        </p:nvSpPr>
        <p:spPr bwMode="auto">
          <a:xfrm>
            <a:off x="3229897" y="4673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7 </a:t>
            </a:r>
          </a:p>
        </p:txBody>
      </p:sp>
      <p:sp>
        <p:nvSpPr>
          <p:cNvPr id="125963" name="16-Point Star 125962"/>
          <p:cNvSpPr>
            <a:spLocks noChangeArrowheads="1"/>
          </p:cNvSpPr>
          <p:nvPr/>
        </p:nvSpPr>
        <p:spPr bwMode="auto">
          <a:xfrm>
            <a:off x="3229897" y="3071285"/>
            <a:ext cx="2116527" cy="1602316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125964" name="16-Point Star 125963"/>
          <p:cNvSpPr>
            <a:spLocks noChangeArrowheads="1"/>
          </p:cNvSpPr>
          <p:nvPr/>
        </p:nvSpPr>
        <p:spPr bwMode="auto">
          <a:xfrm>
            <a:off x="4586284" y="1625600"/>
            <a:ext cx="2116527" cy="1602317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800" b="1">
                <a:solidFill>
                  <a:srgbClr val="FFFF00"/>
                </a:solidFill>
                <a:latin typeface="Arial" pitchFamily="34" charset="0"/>
              </a:rPr>
              <a:t>9</a:t>
            </a:r>
          </a:p>
        </p:txBody>
      </p:sp>
      <p:sp>
        <p:nvSpPr>
          <p:cNvPr id="125965" name="Explosion 1 125964"/>
          <p:cNvSpPr>
            <a:spLocks noChangeArrowheads="1"/>
          </p:cNvSpPr>
          <p:nvPr/>
        </p:nvSpPr>
        <p:spPr bwMode="auto">
          <a:xfrm>
            <a:off x="5018630" y="2540000"/>
            <a:ext cx="6239378" cy="4775200"/>
          </a:xfrm>
          <a:prstGeom prst="irregularSeal1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45252" tIns="72626" rIns="145252" bIns="72626" anchor="ctr"/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11400" b="1">
                <a:solidFill>
                  <a:srgbClr val="FFFF00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2302" name="Rectangle 1"/>
          <p:cNvSpPr>
            <a:spLocks noChangeArrowheads="1"/>
          </p:cNvSpPr>
          <p:nvPr/>
        </p:nvSpPr>
        <p:spPr bwMode="auto">
          <a:xfrm>
            <a:off x="542555" y="239185"/>
            <a:ext cx="15327167" cy="8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5252" tIns="72626" rIns="145252" bIns="72626">
            <a:spAutoFit/>
          </a:bodyPr>
          <a:lstStyle>
            <a:lvl1pPr>
              <a:defRPr sz="36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ghe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51)</a:t>
            </a:r>
            <a:endParaRPr lang="en-US" alt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7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2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7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2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37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4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2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47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2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67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2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7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77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2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87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2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" fill="hold"/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95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97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1" presetClass="emph" presetSubtype="2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02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" fill="hold"/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5" grpId="0" animBg="1"/>
      <p:bldP spid="123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10124</TotalTime>
  <Words>867</Words>
  <Application>Microsoft Office PowerPoint</Application>
  <PresentationFormat>Custom</PresentationFormat>
  <Paragraphs>183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</cp:lastModifiedBy>
  <cp:revision>1144</cp:revision>
  <dcterms:created xsi:type="dcterms:W3CDTF">2008-09-09T22:52:10Z</dcterms:created>
  <dcterms:modified xsi:type="dcterms:W3CDTF">2022-08-27T00:05:14Z</dcterms:modified>
</cp:coreProperties>
</file>