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83" r:id="rId6"/>
    <p:sldId id="284" r:id="rId7"/>
    <p:sldId id="279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0" d="100"/>
          <a:sy n="80" d="100"/>
        </p:scale>
        <p:origin x="45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16/04/2025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35: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7235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Hà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259</Words>
  <Application>Microsoft Office PowerPoint</Application>
  <PresentationFormat>On-screen Show (16:9)</PresentationFormat>
  <Paragraphs>40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</cp:lastModifiedBy>
  <cp:revision>48</cp:revision>
  <dcterms:created xsi:type="dcterms:W3CDTF">2017-01-10T13:46:13Z</dcterms:created>
  <dcterms:modified xsi:type="dcterms:W3CDTF">2025-04-17T02:35:32Z</dcterms:modified>
</cp:coreProperties>
</file>