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64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0" d="100"/>
          <a:sy n="60" d="100"/>
        </p:scale>
        <p:origin x="36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ED27-83FC-48B9-AC3D-332CBCEBFE1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75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ED27-83FC-48B9-AC3D-332CBCEBFE1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51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ED27-83FC-48B9-AC3D-332CBCEBFE1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45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79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986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410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91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2156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72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382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92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ED27-83FC-48B9-AC3D-332CBCEBFE1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942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314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718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363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ED27-83FC-48B9-AC3D-332CBCEBFE1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69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ED27-83FC-48B9-AC3D-332CBCEBFE1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946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ED27-83FC-48B9-AC3D-332CBCEBFE1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31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ED27-83FC-48B9-AC3D-332CBCEBFE1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489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ED27-83FC-48B9-AC3D-332CBCEBFE1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67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ED27-83FC-48B9-AC3D-332CBCEBFE1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4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4ED27-83FC-48B9-AC3D-332CBCEBFE1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71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4ED27-83FC-48B9-AC3D-332CBCEBFE13}" type="datetimeFigureOut">
              <a:rPr lang="en-US" smtClean="0"/>
              <a:t>6/9/2020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887CC-EE55-42BB-9E8C-77AA164DC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5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9D64E4-6EC4-4027-833A-63B5A2D6334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949D2-592F-4A0E-BA2C-89372BFE91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295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9.gif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.xml"/><Relationship Id="rId12" Type="http://schemas.openxmlformats.org/officeDocument/2006/relationships/slide" Target="slide6.xml"/><Relationship Id="rId17" Type="http://schemas.openxmlformats.org/officeDocument/2006/relationships/image" Target="../media/image10.gif"/><Relationship Id="rId2" Type="http://schemas.openxmlformats.org/officeDocument/2006/relationships/audio" Target="../media/media1.mp3"/><Relationship Id="rId16" Type="http://schemas.openxmlformats.org/officeDocument/2006/relationships/image" Target="../media/image4.png"/><Relationship Id="rId1" Type="http://schemas.microsoft.com/office/2007/relationships/media" Target="../media/media1.mp3"/><Relationship Id="rId6" Type="http://schemas.openxmlformats.org/officeDocument/2006/relationships/image" Target="../media/image7.gif"/><Relationship Id="rId11" Type="http://schemas.openxmlformats.org/officeDocument/2006/relationships/image" Target="../media/image2.gif"/><Relationship Id="rId5" Type="http://schemas.openxmlformats.org/officeDocument/2006/relationships/image" Target="../media/image6.gif"/><Relationship Id="rId15" Type="http://schemas.openxmlformats.org/officeDocument/2006/relationships/slide" Target="slide8.xml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slide" Target="slide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gif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gif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gif"/><Relationship Id="rId5" Type="http://schemas.openxmlformats.org/officeDocument/2006/relationships/slide" Target="slide3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18.xml"/><Relationship Id="rId7" Type="http://schemas.openxmlformats.org/officeDocument/2006/relationships/slide" Target="slide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18.xml"/><Relationship Id="rId7" Type="http://schemas.openxmlformats.org/officeDocument/2006/relationships/slide" Target="slide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18.xml"/><Relationship Id="rId7" Type="http://schemas.openxmlformats.org/officeDocument/2006/relationships/slide" Target="slide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073" y="2435145"/>
            <a:ext cx="3387529" cy="34441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09" y="1350498"/>
            <a:ext cx="3927671" cy="42960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7396" y="1350498"/>
            <a:ext cx="4004603" cy="4311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07" t="40726" r="5907" b="35560"/>
          <a:stretch/>
        </p:blipFill>
        <p:spPr>
          <a:xfrm>
            <a:off x="-703384" y="5338397"/>
            <a:ext cx="12895384" cy="15196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08738" y="417054"/>
            <a:ext cx="7680959" cy="1132931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7th_Floor_Tan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11237" y="-8664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5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370" y="1990796"/>
            <a:ext cx="2872084" cy="48672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151" y="0"/>
            <a:ext cx="1428850" cy="1347201"/>
          </a:xfrm>
          <a:prstGeom prst="rect">
            <a:avLst/>
          </a:prstGeom>
        </p:spPr>
      </p:pic>
      <p:pic>
        <p:nvPicPr>
          <p:cNvPr id="14" name="?1.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807" y="789953"/>
            <a:ext cx="702632" cy="963383"/>
          </a:xfrm>
          <a:prstGeom prst="rect">
            <a:avLst/>
          </a:prstGeom>
        </p:spPr>
      </p:pic>
      <p:pic>
        <p:nvPicPr>
          <p:cNvPr id="15" name="?2.1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714" y="791711"/>
            <a:ext cx="702632" cy="963383"/>
          </a:xfrm>
          <a:prstGeom prst="rect">
            <a:avLst/>
          </a:prstGeom>
        </p:spPr>
      </p:pic>
      <p:pic>
        <p:nvPicPr>
          <p:cNvPr id="16" name="?3.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650" y="789953"/>
            <a:ext cx="702632" cy="96338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000" y="827374"/>
            <a:ext cx="910632" cy="925865"/>
          </a:xfrm>
          <a:prstGeom prst="rect">
            <a:avLst/>
          </a:prstGeom>
        </p:spPr>
      </p:pic>
      <p:pic>
        <p:nvPicPr>
          <p:cNvPr id="19" name="?1.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440" y="789953"/>
            <a:ext cx="887940" cy="963286"/>
          </a:xfrm>
          <a:prstGeom prst="rect">
            <a:avLst/>
          </a:prstGeom>
        </p:spPr>
      </p:pic>
      <p:pic>
        <p:nvPicPr>
          <p:cNvPr id="20" name="?2.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444" y="784519"/>
            <a:ext cx="858862" cy="974153"/>
          </a:xfrm>
          <a:prstGeom prst="rect">
            <a:avLst/>
          </a:prstGeom>
        </p:spPr>
      </p:pic>
      <p:pic>
        <p:nvPicPr>
          <p:cNvPr id="21" name="?3.2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405" y="756348"/>
            <a:ext cx="946409" cy="9741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90163" y="1990796"/>
            <a:ext cx="2872084" cy="48672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03" b="26590"/>
          <a:stretch/>
        </p:blipFill>
        <p:spPr>
          <a:xfrm>
            <a:off x="1645920" y="5352757"/>
            <a:ext cx="8740026" cy="150524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26" y="2749878"/>
            <a:ext cx="5387925" cy="4005152"/>
          </a:xfrm>
          <a:prstGeom prst="rect">
            <a:avLst/>
          </a:prstGeom>
        </p:spPr>
      </p:pic>
      <p:sp>
        <p:nvSpPr>
          <p:cNvPr id="28" name="Flowchart: Merge 27"/>
          <p:cNvSpPr/>
          <p:nvPr/>
        </p:nvSpPr>
        <p:spPr>
          <a:xfrm>
            <a:off x="441434" y="5352757"/>
            <a:ext cx="1004475" cy="1225464"/>
          </a:xfrm>
          <a:prstGeom prst="flowChartMerge">
            <a:avLst/>
          </a:prstGeom>
          <a:solidFill>
            <a:srgbClr val="0070C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Flowchart: Merge 29"/>
          <p:cNvSpPr/>
          <p:nvPr/>
        </p:nvSpPr>
        <p:spPr>
          <a:xfrm>
            <a:off x="10623967" y="5352757"/>
            <a:ext cx="1004475" cy="1225464"/>
          </a:xfrm>
          <a:prstGeom prst="flowChartMerge">
            <a:avLst/>
          </a:prstGeom>
          <a:solidFill>
            <a:srgbClr val="0070C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7th_Floor_Tan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477588" y="-767998"/>
            <a:ext cx="609600" cy="609600"/>
          </a:xfrm>
          <a:prstGeom prst="rect">
            <a:avLst/>
          </a:prstGeom>
        </p:spPr>
      </p:pic>
      <p:sp>
        <p:nvSpPr>
          <p:cNvPr id="2" name="1.1"/>
          <p:cNvSpPr/>
          <p:nvPr/>
        </p:nvSpPr>
        <p:spPr>
          <a:xfrm>
            <a:off x="1253614" y="109124"/>
            <a:ext cx="537990" cy="537990"/>
          </a:xfrm>
          <a:prstGeom prst="ellipse">
            <a:avLst/>
          </a:prstGeom>
          <a:solidFill>
            <a:srgbClr val="00B0F0"/>
          </a:solidFill>
          <a:ln w="349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2.1"/>
          <p:cNvSpPr/>
          <p:nvPr/>
        </p:nvSpPr>
        <p:spPr>
          <a:xfrm>
            <a:off x="2462035" y="134991"/>
            <a:ext cx="537990" cy="537990"/>
          </a:xfrm>
          <a:prstGeom prst="ellipse">
            <a:avLst/>
          </a:prstGeom>
          <a:solidFill>
            <a:srgbClr val="00B0F0"/>
          </a:solidFill>
          <a:ln w="349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3.1"/>
          <p:cNvSpPr/>
          <p:nvPr/>
        </p:nvSpPr>
        <p:spPr>
          <a:xfrm>
            <a:off x="3748971" y="134991"/>
            <a:ext cx="537990" cy="537990"/>
          </a:xfrm>
          <a:prstGeom prst="ellipse">
            <a:avLst/>
          </a:prstGeom>
          <a:solidFill>
            <a:srgbClr val="00B0F0"/>
          </a:solidFill>
          <a:ln w="349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1.2"/>
          <p:cNvSpPr/>
          <p:nvPr/>
        </p:nvSpPr>
        <p:spPr>
          <a:xfrm>
            <a:off x="6265474" y="133504"/>
            <a:ext cx="537990" cy="537990"/>
          </a:xfrm>
          <a:prstGeom prst="ellipse">
            <a:avLst/>
          </a:prstGeom>
          <a:solidFill>
            <a:srgbClr val="00B050"/>
          </a:solidFill>
          <a:ln w="349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2.2"/>
          <p:cNvSpPr/>
          <p:nvPr/>
        </p:nvSpPr>
        <p:spPr>
          <a:xfrm>
            <a:off x="7845697" y="109124"/>
            <a:ext cx="537990" cy="537990"/>
          </a:xfrm>
          <a:prstGeom prst="ellipse">
            <a:avLst/>
          </a:prstGeom>
          <a:solidFill>
            <a:srgbClr val="00B050"/>
          </a:solidFill>
          <a:ln w="349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3.2"/>
          <p:cNvSpPr/>
          <p:nvPr/>
        </p:nvSpPr>
        <p:spPr>
          <a:xfrm>
            <a:off x="9476215" y="139854"/>
            <a:ext cx="537990" cy="537990"/>
          </a:xfrm>
          <a:prstGeom prst="ellipse">
            <a:avLst/>
          </a:prstGeom>
          <a:solidFill>
            <a:srgbClr val="00B050"/>
          </a:solidFill>
          <a:ln w="3492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7846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87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8" presetID="49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4" grpId="0" animBg="1"/>
      <p:bldP spid="27" grpId="0" animBg="1"/>
      <p:bldP spid="29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19632" y="4194412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30939" y="1564827"/>
            <a:ext cx="821962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87" y="1433512"/>
            <a:ext cx="702632" cy="963383"/>
          </a:xfrm>
          <a:prstGeom prst="rect">
            <a:avLst/>
          </a:prstGeom>
        </p:spPr>
      </p:pic>
      <p:pic>
        <p:nvPicPr>
          <p:cNvPr id="14" name="Cage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63317" y="-876383"/>
            <a:ext cx="609600" cy="609600"/>
          </a:xfrm>
          <a:prstGeom prst="rect">
            <a:avLst/>
          </a:prstGeom>
        </p:spPr>
      </p:pic>
      <p:sp>
        <p:nvSpPr>
          <p:cNvPr id="4" name="Hexagon 3">
            <a:hlinkClick r:id="rId8" action="ppaction://hlinksldjump"/>
          </p:cNvPr>
          <p:cNvSpPr/>
          <p:nvPr/>
        </p:nvSpPr>
        <p:spPr>
          <a:xfrm>
            <a:off x="10917838" y="5800414"/>
            <a:ext cx="1145826" cy="987781"/>
          </a:xfrm>
          <a:prstGeom prst="hexagon">
            <a:avLst/>
          </a:prstGeom>
          <a:solidFill>
            <a:srgbClr val="FFFF00"/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46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19632" y="4194412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30939" y="1564827"/>
            <a:ext cx="821962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87" y="1433512"/>
            <a:ext cx="702632" cy="963383"/>
          </a:xfrm>
          <a:prstGeom prst="rect">
            <a:avLst/>
          </a:prstGeom>
        </p:spPr>
      </p:pic>
      <p:pic>
        <p:nvPicPr>
          <p:cNvPr id="14" name="Cage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63317" y="-876383"/>
            <a:ext cx="609600" cy="609600"/>
          </a:xfrm>
          <a:prstGeom prst="rect">
            <a:avLst/>
          </a:prstGeom>
        </p:spPr>
      </p:pic>
      <p:sp>
        <p:nvSpPr>
          <p:cNvPr id="12" name="Hexagon 11">
            <a:hlinkClick r:id="rId8" action="ppaction://hlinksldjump"/>
          </p:cNvPr>
          <p:cNvSpPr/>
          <p:nvPr/>
        </p:nvSpPr>
        <p:spPr>
          <a:xfrm>
            <a:off x="10917838" y="5800414"/>
            <a:ext cx="1145826" cy="987781"/>
          </a:xfrm>
          <a:prstGeom prst="hexagon">
            <a:avLst/>
          </a:prstGeom>
          <a:solidFill>
            <a:srgbClr val="FFFF00"/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39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19632" y="4194412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30939" y="1564827"/>
            <a:ext cx="821962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87" y="1433512"/>
            <a:ext cx="702632" cy="963383"/>
          </a:xfrm>
          <a:prstGeom prst="rect">
            <a:avLst/>
          </a:prstGeom>
        </p:spPr>
      </p:pic>
      <p:pic>
        <p:nvPicPr>
          <p:cNvPr id="14" name="Cage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63317" y="-876383"/>
            <a:ext cx="609600" cy="609600"/>
          </a:xfrm>
          <a:prstGeom prst="rect">
            <a:avLst/>
          </a:prstGeom>
        </p:spPr>
      </p:pic>
      <p:sp>
        <p:nvSpPr>
          <p:cNvPr id="12" name="Hexagon 11">
            <a:hlinkClick r:id="rId8" action="ppaction://hlinksldjump"/>
          </p:cNvPr>
          <p:cNvSpPr/>
          <p:nvPr/>
        </p:nvSpPr>
        <p:spPr>
          <a:xfrm>
            <a:off x="10917838" y="5800414"/>
            <a:ext cx="1145826" cy="987781"/>
          </a:xfrm>
          <a:prstGeom prst="hexagon">
            <a:avLst/>
          </a:prstGeom>
          <a:solidFill>
            <a:srgbClr val="FFFF00"/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42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19632" y="4194412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30939" y="1564827"/>
            <a:ext cx="821962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Cage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63317" y="-876383"/>
            <a:ext cx="609600" cy="609600"/>
          </a:xfrm>
          <a:prstGeom prst="rect">
            <a:avLst/>
          </a:prstGeom>
        </p:spPr>
      </p:pic>
      <p:sp>
        <p:nvSpPr>
          <p:cNvPr id="12" name="Hexagon 11">
            <a:hlinkClick r:id="rId6" action="ppaction://hlinksldjump"/>
          </p:cNvPr>
          <p:cNvSpPr/>
          <p:nvPr/>
        </p:nvSpPr>
        <p:spPr>
          <a:xfrm>
            <a:off x="10917838" y="5800414"/>
            <a:ext cx="1145826" cy="987781"/>
          </a:xfrm>
          <a:prstGeom prst="hexagon">
            <a:avLst/>
          </a:prstGeom>
          <a:solidFill>
            <a:srgbClr val="FFFF00"/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3" y="1473381"/>
            <a:ext cx="887940" cy="110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0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19632" y="4194412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30939" y="1564827"/>
            <a:ext cx="821962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Cage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63317" y="-876383"/>
            <a:ext cx="609600" cy="609600"/>
          </a:xfrm>
          <a:prstGeom prst="rect">
            <a:avLst/>
          </a:prstGeom>
        </p:spPr>
      </p:pic>
      <p:sp>
        <p:nvSpPr>
          <p:cNvPr id="12" name="Hexagon 11">
            <a:hlinkClick r:id="rId6" action="ppaction://hlinksldjump"/>
          </p:cNvPr>
          <p:cNvSpPr/>
          <p:nvPr/>
        </p:nvSpPr>
        <p:spPr>
          <a:xfrm>
            <a:off x="10917838" y="5800414"/>
            <a:ext cx="1145826" cy="987781"/>
          </a:xfrm>
          <a:prstGeom prst="hexagon">
            <a:avLst/>
          </a:prstGeom>
          <a:solidFill>
            <a:srgbClr val="FFFF00"/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3" y="1473381"/>
            <a:ext cx="887940" cy="110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44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be 2"/>
          <p:cNvSpPr/>
          <p:nvPr/>
        </p:nvSpPr>
        <p:spPr>
          <a:xfrm rot="-5400000" flipH="1">
            <a:off x="3750637" y="-2235760"/>
            <a:ext cx="4658319" cy="11090801"/>
          </a:xfrm>
          <a:prstGeom prst="cube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33700" y="75065"/>
            <a:ext cx="19056" cy="968704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067800" y="1"/>
            <a:ext cx="12800" cy="1063769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195807" y="1"/>
            <a:ext cx="33543" cy="1043768"/>
          </a:xfrm>
          <a:prstGeom prst="line">
            <a:avLst/>
          </a:prstGeom>
          <a:ln w="76200">
            <a:tailEnd type="oval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cxnSp>
      <p:sp>
        <p:nvSpPr>
          <p:cNvPr id="2" name="Flowchart: Terminator 1"/>
          <p:cNvSpPr/>
          <p:nvPr/>
        </p:nvSpPr>
        <p:spPr>
          <a:xfrm rot="5400000">
            <a:off x="5670364" y="-3754838"/>
            <a:ext cx="818866" cy="8328543"/>
          </a:xfrm>
          <a:prstGeom prst="flowChartTerminator">
            <a:avLst/>
          </a:prstGeom>
          <a:ln w="76200"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19632" y="-84277"/>
            <a:ext cx="36487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19632" y="4194412"/>
            <a:ext cx="3523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  <a:endParaRPr kumimoji="0" lang="en-US" sz="5400" b="1" i="0" u="none" strike="noStrike" kern="1200" cap="none" spc="0" normalizeH="0" baseline="0" noProof="0" dirty="0">
              <a:ln w="10160">
                <a:noFill/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330939" y="1564827"/>
            <a:ext cx="821962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Thầy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sửa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5400" b="1" i="0" u="none" strike="noStrike" kern="1200" cap="none" spc="0" normalizeH="0" baseline="0" noProof="0" dirty="0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đây</a:t>
            </a:r>
            <a:endParaRPr kumimoji="0" lang="en-US" sz="54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Cage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6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63317" y="-876383"/>
            <a:ext cx="609600" cy="609600"/>
          </a:xfrm>
          <a:prstGeom prst="rect">
            <a:avLst/>
          </a:prstGeom>
        </p:spPr>
      </p:pic>
      <p:sp>
        <p:nvSpPr>
          <p:cNvPr id="12" name="Hexagon 11">
            <a:hlinkClick r:id="rId6" action="ppaction://hlinksldjump"/>
          </p:cNvPr>
          <p:cNvSpPr/>
          <p:nvPr/>
        </p:nvSpPr>
        <p:spPr>
          <a:xfrm>
            <a:off x="10917838" y="5800414"/>
            <a:ext cx="1145826" cy="987781"/>
          </a:xfrm>
          <a:prstGeom prst="hexagon">
            <a:avLst/>
          </a:prstGeom>
          <a:solidFill>
            <a:srgbClr val="FFFF00"/>
          </a:solidFill>
          <a:ln w="57150"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 </a:t>
            </a:r>
          </a:p>
          <a:p>
            <a:pPr algn="ctr"/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3" y="1473381"/>
            <a:ext cx="887940" cy="110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9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5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animBg="1"/>
      <p:bldP spid="2" grpId="0" animBg="1"/>
      <p:bldP spid="25" grpId="0"/>
      <p:bldP spid="26" grpId="0"/>
      <p:bldP spid="2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116</Words>
  <Application>Microsoft Office PowerPoint</Application>
  <PresentationFormat>Widescreen</PresentationFormat>
  <Paragraphs>39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14</cp:revision>
  <dcterms:created xsi:type="dcterms:W3CDTF">2020-02-29T00:40:34Z</dcterms:created>
  <dcterms:modified xsi:type="dcterms:W3CDTF">2020-06-09T09:29:53Z</dcterms:modified>
</cp:coreProperties>
</file>