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098"/>
    <a:srgbClr val="AD80B0"/>
    <a:srgbClr val="694ED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85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9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8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2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36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0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2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77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9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2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9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94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6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7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8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0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3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image" Target="../media/image2.gif"/><Relationship Id="rId10" Type="http://schemas.openxmlformats.org/officeDocument/2006/relationships/slide" Target="slide4.xml"/><Relationship Id="rId4" Type="http://schemas.openxmlformats.org/officeDocument/2006/relationships/image" Target="../media/image1.jpg"/><Relationship Id="rId9" Type="http://schemas.openxmlformats.org/officeDocument/2006/relationships/image" Target="../media/image5.gif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.xml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.png"/><Relationship Id="rId7" Type="http://schemas.openxmlformats.org/officeDocument/2006/relationships/slide" Target="slide3.xml"/><Relationship Id="rId12" Type="http://schemas.openxmlformats.org/officeDocument/2006/relationships/image" Target="../media/image11.gif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9.gif"/><Relationship Id="rId9" Type="http://schemas.openxmlformats.org/officeDocument/2006/relationships/slide" Target="slide8.xml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600" b="1" cap="none" spc="0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6600" b="1" cap="none" spc="0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endParaRPr lang="en-US" sz="6600" b="1" cap="none" spc="0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9316">
            <a:off x="10138420" y="281849"/>
            <a:ext cx="1787794" cy="19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5" y="-53015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pic>
        <p:nvPicPr>
          <p:cNvPr id="10" name="con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81" y="2060094"/>
            <a:ext cx="1897284" cy="1897284"/>
          </a:xfrm>
          <a:prstGeom prst="rect">
            <a:avLst/>
          </a:prstGeom>
        </p:spPr>
      </p:pic>
      <p:pic>
        <p:nvPicPr>
          <p:cNvPr id="11" name="con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45" flipH="1">
            <a:off x="9352018" y="132755"/>
            <a:ext cx="3218896" cy="1535823"/>
          </a:xfrm>
          <a:prstGeom prst="rect">
            <a:avLst/>
          </a:prstGeom>
        </p:spPr>
      </p:pic>
      <p:pic>
        <p:nvPicPr>
          <p:cNvPr id="19" name="con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10122878" y="4165993"/>
            <a:ext cx="2503391" cy="1806622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2"/>
          <p:cNvSpPr/>
          <p:nvPr/>
        </p:nvSpPr>
        <p:spPr>
          <a:xfrm>
            <a:off x="1982307" y="2920895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3331835" y="1897407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5065615" y="1668020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c5"/>
          <p:cNvSpPr/>
          <p:nvPr/>
        </p:nvSpPr>
        <p:spPr>
          <a:xfrm>
            <a:off x="6786485" y="1675649"/>
            <a:ext cx="772517" cy="7143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c6"/>
          <p:cNvSpPr/>
          <p:nvPr/>
        </p:nvSpPr>
        <p:spPr>
          <a:xfrm>
            <a:off x="8337965" y="2153572"/>
            <a:ext cx="748688" cy="6644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c7"/>
          <p:cNvSpPr/>
          <p:nvPr/>
        </p:nvSpPr>
        <p:spPr>
          <a:xfrm>
            <a:off x="9085348" y="3286470"/>
            <a:ext cx="732350" cy="67090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c8"/>
          <p:cNvSpPr/>
          <p:nvPr/>
        </p:nvSpPr>
        <p:spPr>
          <a:xfrm>
            <a:off x="9101721" y="5069304"/>
            <a:ext cx="715977" cy="6776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" y="1944152"/>
            <a:ext cx="1537128" cy="1491553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42" y="0"/>
            <a:ext cx="1582382" cy="1582382"/>
          </a:xfrm>
          <a:prstGeom prst="rect">
            <a:avLst/>
          </a:prstGeom>
        </p:spPr>
      </p:pic>
      <p:pic>
        <p:nvPicPr>
          <p:cNvPr id="5" name="Picture 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62" y="-153310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02" y="26185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08" y="-70346"/>
            <a:ext cx="2297287" cy="22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386" flipH="1">
            <a:off x="10098445" y="542986"/>
            <a:ext cx="2248099" cy="15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6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243</Words>
  <Application>Microsoft Office PowerPoint</Application>
  <PresentationFormat>Widescreen</PresentationFormat>
  <Paragraphs>177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.VnBlack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40</cp:revision>
  <dcterms:created xsi:type="dcterms:W3CDTF">2020-03-04T01:18:27Z</dcterms:created>
  <dcterms:modified xsi:type="dcterms:W3CDTF">2020-10-05T14:26:11Z</dcterms:modified>
</cp:coreProperties>
</file>