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512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68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39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1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9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8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6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5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6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4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55F20-2A15-4E70-936B-4A7AE79AE653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.png"/><Relationship Id="rId7" Type="http://schemas.openxmlformats.org/officeDocument/2006/relationships/slide" Target="slide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slide" Target="slide5.xml"/><Relationship Id="rId5" Type="http://schemas.openxmlformats.org/officeDocument/2006/relationships/image" Target="../media/image5.png"/><Relationship Id="rId10" Type="http://schemas.openxmlformats.org/officeDocument/2006/relationships/slide" Target="slide3.xml"/><Relationship Id="rId4" Type="http://schemas.openxmlformats.org/officeDocument/2006/relationships/image" Target="../media/image4.png"/><Relationship Id="rId9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13042" y="4581128"/>
            <a:ext cx="6533200" cy="110799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 chơi Tưới hoa</a:t>
            </a:r>
          </a:p>
        </p:txBody>
      </p:sp>
      <p:pic>
        <p:nvPicPr>
          <p:cNvPr id="11" name="Picture 10">
            <a:hlinkClick r:id="rId3" action="ppaction://hlinksldjump"/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9808" b="91693" l="42332" r="94089">
                        <a14:foregroundMark x1="66454" y1="35942" x2="66454" y2="35942"/>
                        <a14:foregroundMark x1="77636" y1="35942" x2="77636" y2="35942"/>
                        <a14:foregroundMark x1="73003" y1="41534" x2="73003" y2="41534"/>
                        <a14:foregroundMark x1="45048" y1="74441" x2="45048" y2="74441"/>
                        <a14:foregroundMark x1="45687" y1="78115" x2="45687" y2="78115"/>
                        <a14:foregroundMark x1="46006" y1="79872" x2="46006" y2="79872"/>
                        <a14:foregroundMark x1="84185" y1="31150" x2="84185" y2="31150"/>
                        <a14:foregroundMark x1="48722" y1="79073" x2="49840" y2="78754"/>
                        <a14:foregroundMark x1="44089" y1="81789" x2="44089" y2="81789"/>
                        <a14:foregroundMark x1="42812" y1="80511" x2="42812" y2="80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3329" t="19446"/>
          <a:stretch/>
        </p:blipFill>
        <p:spPr>
          <a:xfrm>
            <a:off x="6946242" y="2905953"/>
            <a:ext cx="2357024" cy="3350350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295988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5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50" fill="hold">
                                          <p:stCondLst>
                                            <p:cond delay="13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5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749"/>
            <a:ext cx="9144000" cy="6858000"/>
          </a:xfrm>
          <a:prstGeom prst="rect">
            <a:avLst/>
          </a:prstGeom>
        </p:spPr>
      </p:pic>
      <p:pic>
        <p:nvPicPr>
          <p:cNvPr id="5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84" y="3449749"/>
            <a:ext cx="1000125" cy="215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226" y="3587491"/>
            <a:ext cx="1030287" cy="218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562" y="3018496"/>
            <a:ext cx="1700213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5">
            <a:hlinkClick r:id="rId7" action="ppaction://hlinksldjump"/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9808" b="91693" l="42332" r="94089">
                        <a14:foregroundMark x1="66454" y1="35942" x2="66454" y2="35942"/>
                        <a14:foregroundMark x1="77636" y1="35942" x2="77636" y2="35942"/>
                        <a14:foregroundMark x1="73003" y1="41534" x2="73003" y2="41534"/>
                        <a14:foregroundMark x1="45048" y1="74441" x2="45048" y2="74441"/>
                        <a14:foregroundMark x1="45687" y1="78115" x2="45687" y2="78115"/>
                        <a14:foregroundMark x1="46006" y1="79872" x2="46006" y2="79872"/>
                        <a14:foregroundMark x1="84185" y1="31150" x2="84185" y2="31150"/>
                        <a14:foregroundMark x1="48722" y1="79073" x2="49840" y2="78754"/>
                        <a14:foregroundMark x1="44089" y1="81789" x2="44089" y2="81789"/>
                        <a14:foregroundMark x1="42812" y1="80511" x2="42812" y2="80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3329" t="19446"/>
          <a:stretch/>
        </p:blipFill>
        <p:spPr>
          <a:xfrm>
            <a:off x="7151791" y="2132856"/>
            <a:ext cx="2357024" cy="3350350"/>
          </a:xfrm>
          <a:prstGeom prst="roundRect">
            <a:avLst/>
          </a:prstGeom>
        </p:spPr>
      </p:pic>
      <p:pic>
        <p:nvPicPr>
          <p:cNvPr id="51" name="Picture 5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84" y="3458275"/>
            <a:ext cx="1000125" cy="215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6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226" y="3596017"/>
            <a:ext cx="1030287" cy="218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" name="Picture 7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562" y="3027022"/>
            <a:ext cx="1700213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Cloud Callout 25"/>
          <p:cNvSpPr/>
          <p:nvPr/>
        </p:nvSpPr>
        <p:spPr>
          <a:xfrm>
            <a:off x="3899564" y="42778"/>
            <a:ext cx="5164422" cy="2090078"/>
          </a:xfrm>
          <a:prstGeom prst="cloudCallout">
            <a:avLst>
              <a:gd name="adj1" fmla="val 20213"/>
              <a:gd name="adj2" fmla="val 90850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/>
              <a:t>Mình tưới chậu hoa nào đây? 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574219" y="6396335"/>
            <a:ext cx="1934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.Vn3DH" pitchFamily="34" charset="0"/>
              </a:rPr>
              <a:t>BT Truc</a:t>
            </a:r>
          </a:p>
        </p:txBody>
      </p:sp>
    </p:spTree>
    <p:extLst>
      <p:ext uri="{BB962C8B-B14F-4D97-AF65-F5344CB8AC3E}">
        <p14:creationId xmlns:p14="http://schemas.microsoft.com/office/powerpoint/2010/main" val="96931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0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1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t="-3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539552" y="1484784"/>
            <a:ext cx="8132120" cy="1080120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/>
              <a:t>1. </a:t>
            </a:r>
            <a:r>
              <a:rPr lang="en-US" sz="4000" dirty="0" err="1"/>
              <a:t>Quả</a:t>
            </a:r>
            <a:r>
              <a:rPr lang="en-US" sz="4000" dirty="0"/>
              <a:t> </a:t>
            </a:r>
            <a:r>
              <a:rPr lang="en-US" sz="4000" dirty="0" err="1"/>
              <a:t>thường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Vỏ</a:t>
            </a:r>
            <a:r>
              <a:rPr lang="en-US" sz="4000" dirty="0"/>
              <a:t>, </a:t>
            </a:r>
            <a:r>
              <a:rPr lang="en-US" sz="4000" dirty="0" err="1"/>
              <a:t>thịt</a:t>
            </a:r>
            <a:r>
              <a:rPr lang="en-US" sz="4000" dirty="0"/>
              <a:t> </a:t>
            </a:r>
            <a:r>
              <a:rPr lang="en-US" sz="4000" dirty="0" err="1"/>
              <a:t>quả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…..?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858804" y="3062331"/>
            <a:ext cx="7992888" cy="1944216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Đáp</a:t>
            </a:r>
            <a:r>
              <a:rPr lang="en-US" sz="4000" dirty="0"/>
              <a:t> </a:t>
            </a:r>
            <a:r>
              <a:rPr lang="en-US" sz="4000" dirty="0" err="1"/>
              <a:t>án</a:t>
            </a:r>
            <a:r>
              <a:rPr lang="en-US" sz="4000" dirty="0"/>
              <a:t>: </a:t>
            </a:r>
            <a:r>
              <a:rPr lang="en-US" sz="4000" dirty="0" err="1"/>
              <a:t>Hạt</a:t>
            </a:r>
            <a:endParaRPr lang="en-US" sz="4000" dirty="0"/>
          </a:p>
        </p:txBody>
      </p:sp>
      <p:sp>
        <p:nvSpPr>
          <p:cNvPr id="5" name="Left Arrow 4">
            <a:hlinkClick r:id="rId3" action="ppaction://hlinksldjump"/>
          </p:cNvPr>
          <p:cNvSpPr/>
          <p:nvPr/>
        </p:nvSpPr>
        <p:spPr>
          <a:xfrm>
            <a:off x="7632340" y="5949280"/>
            <a:ext cx="1219352" cy="72008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6396335"/>
            <a:ext cx="1934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.Vn3DH" pitchFamily="34" charset="0"/>
              </a:rPr>
              <a:t>BT Truc</a:t>
            </a:r>
          </a:p>
        </p:txBody>
      </p:sp>
    </p:spTree>
    <p:extLst>
      <p:ext uri="{BB962C8B-B14F-4D97-AF65-F5344CB8AC3E}">
        <p14:creationId xmlns:p14="http://schemas.microsoft.com/office/powerpoint/2010/main" val="58388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t="-3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467544" y="764704"/>
            <a:ext cx="8204128" cy="1800200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Điền</a:t>
            </a:r>
            <a:r>
              <a:rPr lang="en-US" sz="4000" dirty="0"/>
              <a:t> </a:t>
            </a:r>
            <a:r>
              <a:rPr lang="en-US" sz="4000" dirty="0" err="1"/>
              <a:t>vào</a:t>
            </a:r>
            <a:r>
              <a:rPr lang="en-US" sz="4000" dirty="0"/>
              <a:t> </a:t>
            </a:r>
            <a:r>
              <a:rPr lang="en-US" sz="4000" dirty="0" err="1"/>
              <a:t>chỗ</a:t>
            </a:r>
            <a:r>
              <a:rPr lang="en-US" sz="4000" dirty="0"/>
              <a:t> </a:t>
            </a:r>
            <a:r>
              <a:rPr lang="en-US" sz="4000" dirty="0" err="1"/>
              <a:t>trống</a:t>
            </a:r>
            <a:endParaRPr lang="en-US" sz="4000" dirty="0"/>
          </a:p>
          <a:p>
            <a:pPr algn="ctr"/>
            <a:r>
              <a:rPr lang="en-US" sz="4000" dirty="0" err="1"/>
              <a:t>Các</a:t>
            </a:r>
            <a:r>
              <a:rPr lang="en-US" sz="4000" dirty="0"/>
              <a:t> </a:t>
            </a:r>
            <a:r>
              <a:rPr lang="en-US" sz="4000" dirty="0" err="1"/>
              <a:t>bộ</a:t>
            </a:r>
            <a:r>
              <a:rPr lang="en-US" sz="4000" dirty="0"/>
              <a:t> </a:t>
            </a:r>
            <a:r>
              <a:rPr lang="en-US" sz="4000" dirty="0" err="1"/>
              <a:t>phận</a:t>
            </a:r>
            <a:r>
              <a:rPr lang="en-US" sz="4000" dirty="0"/>
              <a:t> </a:t>
            </a:r>
            <a:r>
              <a:rPr lang="en-US" sz="4000" dirty="0" err="1"/>
              <a:t>của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: </a:t>
            </a:r>
            <a:r>
              <a:rPr lang="en-US" sz="4000" dirty="0" err="1"/>
              <a:t>nhụy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, </a:t>
            </a:r>
            <a:r>
              <a:rPr lang="en-US" sz="4000" dirty="0" err="1"/>
              <a:t>nhị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, …...?...., </a:t>
            </a:r>
            <a:r>
              <a:rPr lang="en-US" sz="4000" dirty="0" err="1"/>
              <a:t>đài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endParaRPr lang="en-US" sz="4000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858804" y="3062331"/>
            <a:ext cx="7992888" cy="1944216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Đáp</a:t>
            </a:r>
            <a:r>
              <a:rPr lang="en-US" sz="4000" dirty="0"/>
              <a:t> </a:t>
            </a:r>
            <a:r>
              <a:rPr lang="en-US" sz="4000" dirty="0" err="1"/>
              <a:t>án</a:t>
            </a:r>
            <a:r>
              <a:rPr lang="en-US" sz="4000" dirty="0"/>
              <a:t>: </a:t>
            </a:r>
            <a:r>
              <a:rPr lang="en-US" sz="4000" dirty="0" err="1"/>
              <a:t>Cánh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endParaRPr lang="en-US" sz="4000" dirty="0"/>
          </a:p>
        </p:txBody>
      </p:sp>
      <p:sp>
        <p:nvSpPr>
          <p:cNvPr id="5" name="Left Arrow 4">
            <a:hlinkClick r:id="rId4" action="ppaction://hlinksldjump"/>
          </p:cNvPr>
          <p:cNvSpPr/>
          <p:nvPr/>
        </p:nvSpPr>
        <p:spPr>
          <a:xfrm>
            <a:off x="7632340" y="5949280"/>
            <a:ext cx="1219352" cy="72008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6396335"/>
            <a:ext cx="1934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.Vn3DH" pitchFamily="34" charset="0"/>
              </a:rPr>
              <a:t>BT Truc</a:t>
            </a:r>
          </a:p>
        </p:txBody>
      </p:sp>
    </p:spTree>
    <p:extLst>
      <p:ext uri="{BB962C8B-B14F-4D97-AF65-F5344CB8AC3E}">
        <p14:creationId xmlns:p14="http://schemas.microsoft.com/office/powerpoint/2010/main" val="279192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t="-3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1038824" y="1484784"/>
            <a:ext cx="7632848" cy="1080120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/>
              <a:t>Câu hỏi 3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858804" y="3062331"/>
            <a:ext cx="7992888" cy="1944216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/>
              <a:t>Đáp án</a:t>
            </a:r>
          </a:p>
        </p:txBody>
      </p:sp>
      <p:sp>
        <p:nvSpPr>
          <p:cNvPr id="5" name="Left Arrow 4">
            <a:hlinkClick r:id="rId3" action="ppaction://hlinksldjump"/>
          </p:cNvPr>
          <p:cNvSpPr/>
          <p:nvPr/>
        </p:nvSpPr>
        <p:spPr>
          <a:xfrm>
            <a:off x="7632340" y="5949280"/>
            <a:ext cx="1219352" cy="72008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6396335"/>
            <a:ext cx="1934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.Vn3DH" pitchFamily="34" charset="0"/>
              </a:rPr>
              <a:t>BT Truc</a:t>
            </a:r>
          </a:p>
        </p:txBody>
      </p:sp>
    </p:spTree>
    <p:extLst>
      <p:ext uri="{BB962C8B-B14F-4D97-AF65-F5344CB8AC3E}">
        <p14:creationId xmlns:p14="http://schemas.microsoft.com/office/powerpoint/2010/main" val="396611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/>
              <a:t>Nội dung bài kế tiếp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218884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/>
              <a:t>Yêu thích Video hãy Đăng kí kênh của mình nhé!</a:t>
            </a:r>
          </a:p>
          <a:p>
            <a:pPr marL="0" indent="0" algn="ctr">
              <a:buNone/>
            </a:pPr>
            <a:endParaRPr lang="en-US" sz="5400"/>
          </a:p>
        </p:txBody>
      </p:sp>
      <p:sp>
        <p:nvSpPr>
          <p:cNvPr id="5" name="TextBox 4"/>
          <p:cNvSpPr txBox="1"/>
          <p:nvPr/>
        </p:nvSpPr>
        <p:spPr>
          <a:xfrm>
            <a:off x="0" y="6396335"/>
            <a:ext cx="1934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.Vn3DH" pitchFamily="34" charset="0"/>
              </a:rPr>
              <a:t>BT Truc</a:t>
            </a:r>
          </a:p>
        </p:txBody>
      </p:sp>
      <p:pic>
        <p:nvPicPr>
          <p:cNvPr id="2050" name="Picture 2" descr="what businesses should know about youtube - red play button with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653136"/>
            <a:ext cx="2776212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279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81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.Vn3DH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Nội dung bài kế tiếp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 Truc</dc:creator>
  <cp:lastModifiedBy>Thao Tran</cp:lastModifiedBy>
  <cp:revision>53</cp:revision>
  <dcterms:created xsi:type="dcterms:W3CDTF">2020-04-07T05:32:56Z</dcterms:created>
  <dcterms:modified xsi:type="dcterms:W3CDTF">2022-09-12T23:08:43Z</dcterms:modified>
</cp:coreProperties>
</file>