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17" Type="http://schemas.openxmlformats.org/officeDocument/2006/relationships/image" Target="../media/image7.png"/><Relationship Id="rId2" Type="http://schemas.openxmlformats.org/officeDocument/2006/relationships/audio" Target="../media/media2.MP3"/><Relationship Id="rId16" Type="http://schemas.openxmlformats.org/officeDocument/2006/relationships/slide" Target="slide12.xml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azy Da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0600" y="58293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12192000" cy="7200900"/>
          </a:xfrm>
          <a:prstGeom prst="rect">
            <a:avLst/>
          </a:prstGeom>
        </p:spPr>
      </p:pic>
      <p:pic>
        <p:nvPicPr>
          <p:cNvPr id="5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52" y="3706017"/>
            <a:ext cx="968748" cy="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3" descr="C:\Users\ADMIN\Desktop\Plant &amp; Zombie\hinh động\PVZ2_PlantASunflower@3x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-571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spin POKEMON trống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6886"/>
            <a:ext cx="6019800" cy="6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Triangle 29"/>
          <p:cNvSpPr/>
          <p:nvPr/>
        </p:nvSpPr>
        <p:spPr>
          <a:xfrm rot="18921355" flipH="1">
            <a:off x="7678835" y="4603124"/>
            <a:ext cx="350582" cy="1689643"/>
          </a:xfrm>
          <a:prstGeom prst="rtTriangl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9545" y="26353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7" name="Picture 3" descr="C:\Users\ADMIN\Desktop\Plant &amp; Zombie\hinh động\PVZ2_PlantASunflower@3x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140653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539545" y="172722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9" name="Picture 3" descr="C:\Users\ADMIN\Desktop\Plant &amp; Zombie\hinh động\PVZ2_PlantASunflower@3x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279085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539545" y="311154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1" name="Picture 3" descr="C:\Users\ADMIN\Desktop\Plant &amp; Zombie\hinh động\PVZ2_PlantASunflower@3x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417517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539545" y="449586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3" name="Picture 3" descr="C:\Users\ADMIN\Desktop\Plant &amp; Zombie\hinh động\PVZ2_PlantASunflower@3x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89" y="54292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/>
          <p:cNvSpPr/>
          <p:nvPr/>
        </p:nvSpPr>
        <p:spPr>
          <a:xfrm>
            <a:off x="487310" y="5749934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5" name="Picture 3" descr="C:\Users\ADMIN\Desktop\Plant &amp; Zombie\hinh động\PVZ2_PlantASunflower@3x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-4442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10970955" y="32068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7" name="Picture 3" descr="C:\Users\ADMIN\Desktop\Plant &amp; Zombie\hinh động\PVZ2_PlantASunflower@3x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141925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/>
          <p:cNvSpPr/>
          <p:nvPr/>
        </p:nvSpPr>
        <p:spPr>
          <a:xfrm>
            <a:off x="10970955" y="178437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" name="Picture 3" descr="C:\Users\ADMIN\Desktop\Plant &amp; Zombie\hinh động\PVZ2_PlantASunflower@3x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280357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10970955" y="316869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1" name="Picture 3" descr="C:\Users\ADMIN\Desktop\Plant &amp; Zombie\hinh động\PVZ2_PlantASunflower@3x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418789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10970955" y="455301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9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3" name="Picture 3" descr="C:\Users\ADMIN\Desktop\Plant &amp; Zombie\hinh động\PVZ2_PlantASunflower@3x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75" y="544196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10895980" y="5760186"/>
            <a:ext cx="949430" cy="974716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820648" y="6076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numSld="13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150</Words>
  <Application>Microsoft Office PowerPoint</Application>
  <PresentationFormat>Widescreen</PresentationFormat>
  <Paragraphs>30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Tuan Anh</cp:lastModifiedBy>
  <cp:revision>8</cp:revision>
  <dcterms:created xsi:type="dcterms:W3CDTF">2018-09-29T23:47:21Z</dcterms:created>
  <dcterms:modified xsi:type="dcterms:W3CDTF">2018-09-30T00:24:49Z</dcterms:modified>
</cp:coreProperties>
</file>