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67" r:id="rId5"/>
    <p:sldId id="268" r:id="rId6"/>
    <p:sldId id="270" r:id="rId7"/>
    <p:sldId id="269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9646"/>
    <a:srgbClr val="CBE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69" d="100"/>
          <a:sy n="69" d="100"/>
        </p:scale>
        <p:origin x="19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2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0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656F-E776-4EF5-B880-182E0302D274}" type="datetimeFigureOut">
              <a:rPr lang="en-US" smtClean="0"/>
              <a:t>17/9/2020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4226C-8B5A-4DF9-A705-32ED7B54A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5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11" Type="http://schemas.openxmlformats.org/officeDocument/2006/relationships/image" Target="../media/image2.png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1.jp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hlinkClick r:id="rId4" action="ppaction://hlinksldjump"/>
          </p:cNvPr>
          <p:cNvSpPr/>
          <p:nvPr/>
        </p:nvSpPr>
        <p:spPr>
          <a:xfrm rot="5400000">
            <a:off x="3952217" y="1742353"/>
            <a:ext cx="2176129" cy="2355076"/>
          </a:xfrm>
          <a:prstGeom prst="teardro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ardrop 2">
            <a:hlinkClick r:id="rId5" action="ppaction://hlinksldjump"/>
          </p:cNvPr>
          <p:cNvSpPr/>
          <p:nvPr/>
        </p:nvSpPr>
        <p:spPr>
          <a:xfrm rot="9635861">
            <a:off x="5853860" y="1642296"/>
            <a:ext cx="2100231" cy="21028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ardrop 3">
            <a:hlinkClick r:id="rId6" action="ppaction://hlinksldjump"/>
          </p:cNvPr>
          <p:cNvSpPr/>
          <p:nvPr/>
        </p:nvSpPr>
        <p:spPr>
          <a:xfrm rot="12742613">
            <a:off x="6621514" y="2708388"/>
            <a:ext cx="2140130" cy="2095233"/>
          </a:xfrm>
          <a:prstGeom prst="teardrop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ardrop 4">
            <a:hlinkClick r:id="rId7" action="ppaction://hlinksldjump"/>
          </p:cNvPr>
          <p:cNvSpPr/>
          <p:nvPr/>
        </p:nvSpPr>
        <p:spPr>
          <a:xfrm rot="2460883">
            <a:off x="3459214" y="2938419"/>
            <a:ext cx="2355908" cy="2313123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ardrop 5">
            <a:hlinkClick r:id="rId8" action="ppaction://hlinksldjump"/>
          </p:cNvPr>
          <p:cNvSpPr/>
          <p:nvPr/>
        </p:nvSpPr>
        <p:spPr>
          <a:xfrm rot="16200000">
            <a:off x="6308172" y="3870716"/>
            <a:ext cx="2251469" cy="2371010"/>
          </a:xfrm>
          <a:prstGeom prst="teardro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ardrop 6">
            <a:hlinkClick r:id="rId9" action="ppaction://hlinksldjump"/>
          </p:cNvPr>
          <p:cNvSpPr/>
          <p:nvPr/>
        </p:nvSpPr>
        <p:spPr>
          <a:xfrm rot="18185485">
            <a:off x="5607899" y="4347878"/>
            <a:ext cx="2286000" cy="2438400"/>
          </a:xfrm>
          <a:prstGeom prst="teardrop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ardrop 7">
            <a:hlinkClick r:id="rId10" action="ppaction://hlinksldjump"/>
          </p:cNvPr>
          <p:cNvSpPr/>
          <p:nvPr/>
        </p:nvSpPr>
        <p:spPr>
          <a:xfrm>
            <a:off x="4018017" y="4083470"/>
            <a:ext cx="2287031" cy="2359072"/>
          </a:xfrm>
          <a:prstGeom prst="teardrop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3272466" y="137405"/>
            <a:ext cx="6065162" cy="13344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KHỞI ĐỘNG</a:t>
            </a:r>
          </a:p>
        </p:txBody>
      </p:sp>
      <p:pic>
        <p:nvPicPr>
          <p:cNvPr id="11" name="bensound-happyr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0763" y="-989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F7964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7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4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10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39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59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rgbClr val="0000F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48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6" action="ppaction://hlinksldjump" highlightClick="1"/>
          </p:cNvPr>
          <p:cNvSpPr/>
          <p:nvPr/>
        </p:nvSpPr>
        <p:spPr>
          <a:xfrm>
            <a:off x="10833651" y="5867400"/>
            <a:ext cx="1148741" cy="88669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Double Bracket 4"/>
          <p:cNvSpPr/>
          <p:nvPr/>
        </p:nvSpPr>
        <p:spPr>
          <a:xfrm>
            <a:off x="1044822" y="533400"/>
            <a:ext cx="10363200" cy="4953000"/>
          </a:xfrm>
          <a:prstGeom prst="bracketPair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73422" y="685800"/>
            <a:ext cx="9906000" cy="4648200"/>
          </a:xfrm>
          <a:prstGeom prst="round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34921" y="1066800"/>
            <a:ext cx="6983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cap="none" spc="0" dirty="0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400" b="1" cap="none" spc="0" dirty="0">
              <a:ln w="0"/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4219" y="3581400"/>
            <a:ext cx="20505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b="1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53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67</Words>
  <Application>Microsoft Office PowerPoint</Application>
  <PresentationFormat>Widescreen</PresentationFormat>
  <Paragraphs>15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Admin</cp:lastModifiedBy>
  <cp:revision>12</cp:revision>
  <dcterms:created xsi:type="dcterms:W3CDTF">2017-11-11T06:58:35Z</dcterms:created>
  <dcterms:modified xsi:type="dcterms:W3CDTF">2020-09-17T07:25:33Z</dcterms:modified>
</cp:coreProperties>
</file>