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6" y="-6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0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1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0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292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35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164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71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2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28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15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.xml"/><Relationship Id="rId7" Type="http://schemas.openxmlformats.org/officeDocument/2006/relationships/slide" Target="slide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13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27.png"/><Relationship Id="rId50" Type="http://schemas.openxmlformats.org/officeDocument/2006/relationships/image" Target="../media/image28.png"/><Relationship Id="rId55" Type="http://schemas.openxmlformats.org/officeDocument/2006/relationships/slide" Target="slide7.xml"/><Relationship Id="rId7" Type="http://schemas.microsoft.com/office/2007/relationships/hdphoto" Target="../media/hdphoto5.wdp"/><Relationship Id="rId12" Type="http://schemas.openxmlformats.org/officeDocument/2006/relationships/image" Target="../media/image10.png"/><Relationship Id="rId17" Type="http://schemas.microsoft.com/office/2007/relationships/hdphoto" Target="../media/hdphoto10.wdp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image" Target="../media/image24.png"/><Relationship Id="rId46" Type="http://schemas.openxmlformats.org/officeDocument/2006/relationships/slide" Target="slide4.xml"/><Relationship Id="rId2" Type="http://schemas.openxmlformats.org/officeDocument/2006/relationships/image" Target="../media/image5.pn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29" Type="http://schemas.openxmlformats.org/officeDocument/2006/relationships/image" Target="../media/image19.png"/><Relationship Id="rId41" Type="http://schemas.openxmlformats.org/officeDocument/2006/relationships/image" Target="../media/image25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7.wdp"/><Relationship Id="rId24" Type="http://schemas.openxmlformats.org/officeDocument/2006/relationships/image" Target="../media/image16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8.xml"/><Relationship Id="rId45" Type="http://schemas.microsoft.com/office/2007/relationships/hdphoto" Target="../media/hdphoto22.wdp"/><Relationship Id="rId53" Type="http://schemas.openxmlformats.org/officeDocument/2006/relationships/image" Target="../media/image29.png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23.png"/><Relationship Id="rId49" Type="http://schemas.openxmlformats.org/officeDocument/2006/relationships/slide" Target="slide5.xml"/><Relationship Id="rId57" Type="http://schemas.microsoft.com/office/2007/relationships/hdphoto" Target="../media/hdphoto26.wdp"/><Relationship Id="rId10" Type="http://schemas.openxmlformats.org/officeDocument/2006/relationships/image" Target="../media/image9.png"/><Relationship Id="rId19" Type="http://schemas.microsoft.com/office/2007/relationships/hdphoto" Target="../media/hdphoto11.wdp"/><Relationship Id="rId31" Type="http://schemas.openxmlformats.org/officeDocument/2006/relationships/image" Target="../media/image20.png"/><Relationship Id="rId44" Type="http://schemas.openxmlformats.org/officeDocument/2006/relationships/image" Target="../media/image26.png"/><Relationship Id="rId52" Type="http://schemas.openxmlformats.org/officeDocument/2006/relationships/slide" Target="slide6.xml"/><Relationship Id="rId4" Type="http://schemas.openxmlformats.org/officeDocument/2006/relationships/image" Target="../media/image6.png"/><Relationship Id="rId9" Type="http://schemas.microsoft.com/office/2007/relationships/hdphoto" Target="../media/hdphoto6.wdp"/><Relationship Id="rId14" Type="http://schemas.openxmlformats.org/officeDocument/2006/relationships/image" Target="../media/image11.png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microsoft.com/office/2007/relationships/hdphoto" Target="../media/hdphoto16.wdp"/><Relationship Id="rId35" Type="http://schemas.openxmlformats.org/officeDocument/2006/relationships/image" Target="../media/image22.png"/><Relationship Id="rId43" Type="http://schemas.openxmlformats.org/officeDocument/2006/relationships/slide" Target="slide3.xml"/><Relationship Id="rId48" Type="http://schemas.microsoft.com/office/2007/relationships/hdphoto" Target="../media/hdphoto23.wdp"/><Relationship Id="rId56" Type="http://schemas.openxmlformats.org/officeDocument/2006/relationships/image" Target="../media/image30.png"/><Relationship Id="rId8" Type="http://schemas.openxmlformats.org/officeDocument/2006/relationships/image" Target="../media/image8.png"/><Relationship Id="rId51" Type="http://schemas.microsoft.com/office/2007/relationships/hdphoto" Target="../media/hdphoto24.wdp"/><Relationship Id="rId3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7.wdp"/><Relationship Id="rId5" Type="http://schemas.openxmlformats.org/officeDocument/2006/relationships/image" Target="../media/image33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0"/>
            <a:ext cx="9144000" cy="535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350"/>
            <a:ext cx="2057400" cy="19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77638" y="3943350"/>
            <a:ext cx="18373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/>
            <a:r>
              <a:rPr lang="en-US" sz="2800" dirty="0" smtClean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  <a:endParaRPr lang="en-US" sz="2800" dirty="0">
              <a:solidFill>
                <a:srgbClr val="009900"/>
              </a:solidFill>
              <a:latin typeface="UTM Azuki" panose="02040603050506020204" pitchFamily="18" charset="0"/>
            </a:endParaRP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6246"/>
            <a:ext cx="1709737" cy="72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77400" y="45051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8" y="0"/>
            <a:ext cx="9405258" cy="529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276" y="911389"/>
            <a:ext cx="806324" cy="84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656814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756699"/>
            <a:ext cx="2558143" cy="76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40019"/>
            <a:ext cx="895577" cy="102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1442" y="-323850"/>
            <a:ext cx="1580158" cy="185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1456987"/>
            <a:ext cx="1001485" cy="8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914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43" y="2035703"/>
            <a:ext cx="1749415" cy="5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90750"/>
            <a:ext cx="1136392" cy="8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8442" y="2146754"/>
            <a:ext cx="1066800" cy="73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43" y="-19050"/>
            <a:ext cx="596871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9550"/>
            <a:ext cx="3071954" cy="244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294" y="1997885"/>
            <a:ext cx="1683906" cy="573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9050"/>
            <a:ext cx="591798" cy="5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60911" y="2019694"/>
            <a:ext cx="765275" cy="66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19050"/>
            <a:ext cx="609600" cy="60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8490688" y="2354552"/>
            <a:ext cx="1964133" cy="131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533" y="-19050"/>
            <a:ext cx="603071" cy="58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800294" y="3218800"/>
            <a:ext cx="1481647" cy="114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25" y="-19192"/>
            <a:ext cx="812475" cy="685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73" y="2952750"/>
            <a:ext cx="2305050" cy="233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180" y="514350"/>
            <a:ext cx="788574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9" y="514350"/>
            <a:ext cx="826241" cy="844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40019"/>
            <a:ext cx="781442" cy="83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47" y="487754"/>
            <a:ext cx="791253" cy="847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164" y="527820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164" y="527821"/>
            <a:ext cx="753836" cy="80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819150"/>
            <a:ext cx="5327961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Khi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một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người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nói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dài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nói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loanh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quanh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mà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chưa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rõ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vấn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đề</a:t>
            </a:r>
            <a:r>
              <a:rPr lang="en-US" sz="28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người</a:t>
            </a:r>
            <a:r>
              <a:rPr lang="en-US" sz="2800" b="1" dirty="0">
                <a:solidFill>
                  <a:srgbClr val="0000FF"/>
                </a:solidFill>
              </a:rPr>
              <a:t> ta </a:t>
            </a:r>
            <a:r>
              <a:rPr lang="en-US" sz="2800" b="1" dirty="0" err="1">
                <a:solidFill>
                  <a:srgbClr val="0000FF"/>
                </a:solidFill>
              </a:rPr>
              <a:t>thường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gọi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là</a:t>
            </a:r>
            <a:r>
              <a:rPr lang="en-US" sz="2800" b="1" dirty="0">
                <a:solidFill>
                  <a:srgbClr val="0000FF"/>
                </a:solidFill>
              </a:rPr>
              <a:t> “</a:t>
            </a:r>
            <a:r>
              <a:rPr lang="en-US" sz="2800" b="1" dirty="0" err="1">
                <a:solidFill>
                  <a:srgbClr val="0000FF"/>
                </a:solidFill>
              </a:rPr>
              <a:t>vòng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vo</a:t>
            </a:r>
            <a:r>
              <a:rPr lang="en-US" sz="2800" b="1" dirty="0">
                <a:solidFill>
                  <a:srgbClr val="0000FF"/>
                </a:solidFill>
              </a:rPr>
              <a:t>….. …”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467064"/>
            <a:ext cx="51054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Đáp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án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smtClean="0">
                <a:solidFill>
                  <a:srgbClr val="0000FF"/>
                </a:solidFill>
              </a:rPr>
              <a:t>Tam </a:t>
            </a:r>
            <a:r>
              <a:rPr lang="en-US" sz="2400" b="1" dirty="0" err="1" smtClean="0">
                <a:solidFill>
                  <a:srgbClr val="0000FF"/>
                </a:solidFill>
              </a:rPr>
              <a:t>quốc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2999" y="1200150"/>
            <a:ext cx="6858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….”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238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Đáp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án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Tháo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2999" y="1047750"/>
            <a:ext cx="6781801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“…. … </a:t>
            </a:r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đuổi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2389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Đáp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án</a:t>
            </a:r>
            <a:r>
              <a:rPr lang="en-US" sz="2400" b="1" dirty="0" smtClean="0">
                <a:solidFill>
                  <a:srgbClr val="0000FF"/>
                </a:solidFill>
              </a:rPr>
              <a:t>: </a:t>
            </a:r>
            <a:r>
              <a:rPr lang="en-US" sz="2400" b="1" dirty="0" err="1" smtClean="0">
                <a:solidFill>
                  <a:srgbClr val="0000FF"/>
                </a:solidFill>
              </a:rPr>
              <a:t>Tào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Tháo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1314450"/>
            <a:ext cx="853439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1905" y="1200150"/>
            <a:ext cx="5179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2047" y="2419350"/>
            <a:ext cx="4217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Thầy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cô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điền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câu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trả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lời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vào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đây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171" y="0"/>
            <a:ext cx="1600199" cy="6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115</Words>
  <Application>Microsoft Office PowerPoint</Application>
  <PresentationFormat>On-screen Show (16:9)</PresentationFormat>
  <Paragraphs>14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19</cp:revision>
  <dcterms:created xsi:type="dcterms:W3CDTF">2018-03-09T07:14:39Z</dcterms:created>
  <dcterms:modified xsi:type="dcterms:W3CDTF">2019-03-18T12:07:47Z</dcterms:modified>
</cp:coreProperties>
</file>