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3"/>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2" r:id="rId26"/>
    <p:sldId id="288" r:id="rId27"/>
    <p:sldId id="333" r:id="rId28"/>
    <p:sldId id="335" r:id="rId29"/>
    <p:sldId id="436" r:id="rId30"/>
    <p:sldId id="337" r:id="rId31"/>
    <p:sldId id="336" r:id="rId32"/>
    <p:sldId id="437" r:id="rId33"/>
    <p:sldId id="293" r:id="rId34"/>
    <p:sldId id="338" r:id="rId35"/>
    <p:sldId id="438" r:id="rId36"/>
    <p:sldId id="300" r:id="rId37"/>
    <p:sldId id="301" r:id="rId38"/>
    <p:sldId id="303" r:id="rId39"/>
    <p:sldId id="308" r:id="rId40"/>
    <p:sldId id="309" r:id="rId41"/>
    <p:sldId id="304"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56" autoAdjust="0"/>
  </p:normalViewPr>
  <p:slideViewPr>
    <p:cSldViewPr>
      <p:cViewPr>
        <p:scale>
          <a:sx n="50" d="100"/>
          <a:sy n="50" d="100"/>
        </p:scale>
        <p:origin x="1264" y="24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9/24/2024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36</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9/24/2024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1C9F9-C114-C9F4-AD87-E5FDE4B5731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jp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7.wmf"/><Relationship Id="rId2" Type="http://schemas.openxmlformats.org/officeDocument/2006/relationships/slideLayout" Target="../slideLayouts/slideLayout77.xml"/><Relationship Id="rId1" Type="http://schemas.openxmlformats.org/officeDocument/2006/relationships/control" Target="../activeX/activeX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9.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77.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9.svg"/><Relationship Id="rId15" Type="http://schemas.openxmlformats.org/officeDocument/2006/relationships/image" Target="../media/image51.png"/><Relationship Id="rId10" Type="http://schemas.openxmlformats.org/officeDocument/2006/relationships/image" Target="../media/image22.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4.png"/><Relationship Id="rId5" Type="http://schemas.microsoft.com/office/2007/relationships/hdphoto" Target="../media/hdphoto13.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4.wdp"/><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68.png"/><Relationship Id="rId5" Type="http://schemas.microsoft.com/office/2007/relationships/hdphoto" Target="../media/hdphoto14.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4.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5.wdp"/><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2.wmf"/><Relationship Id="rId2" Type="http://schemas.openxmlformats.org/officeDocument/2006/relationships/slideLayout" Target="../slideLayouts/slideLayout77.xml"/><Relationship Id="rId1" Type="http://schemas.openxmlformats.org/officeDocument/2006/relationships/control" Target="../activeX/activeX2.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7.png"/><Relationship Id="rId5" Type="http://schemas.microsoft.com/office/2007/relationships/hdphoto" Target="../media/hdphoto14.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1284</Words>
  <Application>Microsoft Office PowerPoint</Application>
  <PresentationFormat>Custom</PresentationFormat>
  <Paragraphs>82</Paragraphs>
  <Slides>36</Slides>
  <Notes>8</Notes>
  <HiddenSlides>0</HiddenSlides>
  <MMClips>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36</vt:i4>
      </vt:variant>
    </vt:vector>
  </HeadingPairs>
  <TitlesOfParts>
    <vt:vector size="49" baseType="lpstr">
      <vt:lpstr>LNTH-LuoLuoNotangYuanTi 1</vt:lpstr>
      <vt:lpstr>Arial</vt:lpstr>
      <vt:lpstr>Calibri</vt:lpstr>
      <vt:lpstr>Cambria</vt:lpstr>
      <vt:lpstr>SVN-ARCO Typography</vt:lpstr>
      <vt:lpstr>Times New Roman</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Thao Tran</cp:lastModifiedBy>
  <cp:revision>30</cp:revision>
  <dcterms:created xsi:type="dcterms:W3CDTF">2021-08-06T13:09:00Z</dcterms:created>
  <dcterms:modified xsi:type="dcterms:W3CDTF">2024-09-24T14:30:47Z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