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ags/tag1.xml" ContentType="application/vnd.openxmlformats-officedocument.presentationml.tags+xml"/>
  <Override PartName="/ppt/activeX/activeX1.xml" ContentType="application/vnd.ms-office.activeX+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Lst>
  <p:notesMasterIdLst>
    <p:notesMasterId r:id="rId45"/>
  </p:notesMasterIdLst>
  <p:sldIdLst>
    <p:sldId id="279" r:id="rId13"/>
    <p:sldId id="280" r:id="rId14"/>
    <p:sldId id="257" r:id="rId15"/>
    <p:sldId id="256" r:id="rId16"/>
    <p:sldId id="281" r:id="rId17"/>
    <p:sldId id="282" r:id="rId18"/>
    <p:sldId id="283" r:id="rId19"/>
    <p:sldId id="284" r:id="rId20"/>
    <p:sldId id="285" r:id="rId21"/>
    <p:sldId id="286" r:id="rId22"/>
    <p:sldId id="287" r:id="rId23"/>
    <p:sldId id="288" r:id="rId24"/>
    <p:sldId id="269" r:id="rId25"/>
    <p:sldId id="289" r:id="rId26"/>
    <p:sldId id="271" r:id="rId27"/>
    <p:sldId id="273" r:id="rId28"/>
    <p:sldId id="275" r:id="rId29"/>
    <p:sldId id="277" r:id="rId30"/>
    <p:sldId id="290" r:id="rId31"/>
    <p:sldId id="291" r:id="rId32"/>
    <p:sldId id="278" r:id="rId33"/>
    <p:sldId id="292" r:id="rId34"/>
    <p:sldId id="300" r:id="rId35"/>
    <p:sldId id="272" r:id="rId36"/>
    <p:sldId id="301" r:id="rId37"/>
    <p:sldId id="302" r:id="rId38"/>
    <p:sldId id="303" r:id="rId39"/>
    <p:sldId id="304" r:id="rId40"/>
    <p:sldId id="305" r:id="rId41"/>
    <p:sldId id="306" r:id="rId42"/>
    <p:sldId id="307" r:id="rId43"/>
    <p:sldId id="441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96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theme" Target="theme/theme1.xml"/><Relationship Id="rId8" Type="http://schemas.openxmlformats.org/officeDocument/2006/relationships/slideMaster" Target="slideMasters/slideMaster8.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1C22D8-6542-40D3-A187-A4502AB30348}" type="datetimeFigureOut">
              <a:rPr lang="en-US" smtClean="0"/>
              <a:t>8/22/2024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6AA34C-D92F-44EA-8022-68EB5FE70A46}" type="slidenum">
              <a:rPr lang="en-US" smtClean="0"/>
              <a:t>‹#›</a:t>
            </a:fld>
            <a:endParaRPr lang="en-US"/>
          </a:p>
        </p:txBody>
      </p:sp>
    </p:spTree>
    <p:extLst>
      <p:ext uri="{BB962C8B-B14F-4D97-AF65-F5344CB8AC3E}">
        <p14:creationId xmlns:p14="http://schemas.microsoft.com/office/powerpoint/2010/main" val="665416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1A9EDA-0AB3-4B2E-806A-D9D11B210F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145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2.xml"/><Relationship Id="rId4" Type="http://schemas.openxmlformats.org/officeDocument/2006/relationships/image" Target="../media/image5.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2.xml"/><Relationship Id="rId4" Type="http://schemas.openxmlformats.org/officeDocument/2006/relationships/image" Target="../media/image5.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3DC32-A42D-A0B1-80F7-8746814B42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EA7A3-D408-C89C-B8DA-6FF0456FB1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E18354-C476-CE0C-E206-D4086BB15A89}"/>
              </a:ext>
            </a:extLst>
          </p:cNvPr>
          <p:cNvSpPr>
            <a:spLocks noGrp="1"/>
          </p:cNvSpPr>
          <p:nvPr>
            <p:ph type="dt" sz="half" idx="10"/>
          </p:nvPr>
        </p:nvSpPr>
        <p:spPr/>
        <p:txBody>
          <a:bodyPr/>
          <a:lstStyle/>
          <a:p>
            <a:fld id="{CB5A94AA-BE27-4BED-86C4-8A50CA4767B5}" type="datetimeFigureOut">
              <a:rPr lang="en-US" smtClean="0"/>
              <a:t>8/22/2024</a:t>
            </a:fld>
            <a:endParaRPr lang="en-US"/>
          </a:p>
        </p:txBody>
      </p:sp>
      <p:sp>
        <p:nvSpPr>
          <p:cNvPr id="5" name="Footer Placeholder 4">
            <a:extLst>
              <a:ext uri="{FF2B5EF4-FFF2-40B4-BE49-F238E27FC236}">
                <a16:creationId xmlns:a16="http://schemas.microsoft.com/office/drawing/2014/main" id="{64A2D24A-32A5-4745-50CD-2595606CEB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8C7F5F-1FB8-E11D-2C46-04C8DB2A0CE5}"/>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449174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FD5AB-A967-4810-654F-541F2BBEF2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CA9CDB-D74D-FF35-982D-1412DAFE9B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DB7095-39F7-D731-8647-154107814AAE}"/>
              </a:ext>
            </a:extLst>
          </p:cNvPr>
          <p:cNvSpPr>
            <a:spLocks noGrp="1"/>
          </p:cNvSpPr>
          <p:nvPr>
            <p:ph type="dt" sz="half" idx="10"/>
          </p:nvPr>
        </p:nvSpPr>
        <p:spPr/>
        <p:txBody>
          <a:bodyPr/>
          <a:lstStyle/>
          <a:p>
            <a:fld id="{CB5A94AA-BE27-4BED-86C4-8A50CA4767B5}" type="datetimeFigureOut">
              <a:rPr lang="en-US" smtClean="0"/>
              <a:t>8/22/2024</a:t>
            </a:fld>
            <a:endParaRPr lang="en-US"/>
          </a:p>
        </p:txBody>
      </p:sp>
      <p:sp>
        <p:nvSpPr>
          <p:cNvPr id="5" name="Footer Placeholder 4">
            <a:extLst>
              <a:ext uri="{FF2B5EF4-FFF2-40B4-BE49-F238E27FC236}">
                <a16:creationId xmlns:a16="http://schemas.microsoft.com/office/drawing/2014/main" id="{9667A827-D989-98EF-7DCE-420F1A6CF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36654-BE08-9286-1F63-74FAEE83C60B}"/>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9838491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5696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5061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2247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6459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2235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9956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4016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6014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0826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420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98934-4EB6-BE36-76AA-0C27EF53A5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12275B-B913-2A0C-D739-95D3211E79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FF2F55-F722-0153-6E9F-C745FB176F1F}"/>
              </a:ext>
            </a:extLst>
          </p:cNvPr>
          <p:cNvSpPr>
            <a:spLocks noGrp="1"/>
          </p:cNvSpPr>
          <p:nvPr>
            <p:ph type="dt" sz="half" idx="10"/>
          </p:nvPr>
        </p:nvSpPr>
        <p:spPr/>
        <p:txBody>
          <a:bodyPr/>
          <a:lstStyle/>
          <a:p>
            <a:fld id="{CB5A94AA-BE27-4BED-86C4-8A50CA4767B5}" type="datetimeFigureOut">
              <a:rPr lang="en-US" smtClean="0"/>
              <a:t>8/22/2024</a:t>
            </a:fld>
            <a:endParaRPr lang="en-US"/>
          </a:p>
        </p:txBody>
      </p:sp>
      <p:sp>
        <p:nvSpPr>
          <p:cNvPr id="5" name="Footer Placeholder 4">
            <a:extLst>
              <a:ext uri="{FF2B5EF4-FFF2-40B4-BE49-F238E27FC236}">
                <a16:creationId xmlns:a16="http://schemas.microsoft.com/office/drawing/2014/main" id="{3B6B31C9-5E17-C927-5F71-734BF3069A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E52E24-D3A0-492D-1D0A-887DE195BCC1}"/>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2501737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8229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92E00-4059-AF31-527B-C27B29372C9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78979E-75DF-2F93-6992-E4996FC626C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9078FF-248B-D103-6394-9EB2276BF57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8/22/2024</a:t>
            </a:fld>
            <a:endParaRPr lang="en-US"/>
          </a:p>
        </p:txBody>
      </p:sp>
      <p:sp>
        <p:nvSpPr>
          <p:cNvPr id="5" name="Footer Placeholder 4">
            <a:extLst>
              <a:ext uri="{FF2B5EF4-FFF2-40B4-BE49-F238E27FC236}">
                <a16:creationId xmlns:a16="http://schemas.microsoft.com/office/drawing/2014/main" id="{87D87424-E343-63C6-A466-E85C78E7F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F46EBE-AE7B-3C2A-AF3B-75CD1D4E451F}"/>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5162583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7F3-F129-2946-5F50-98D09DBA37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81214C8-2034-7CE5-A368-68428219E95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591D82-5C58-B335-1DDA-9F2C95AAFDF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8/22/2024</a:t>
            </a:fld>
            <a:endParaRPr lang="en-US"/>
          </a:p>
        </p:txBody>
      </p:sp>
      <p:sp>
        <p:nvSpPr>
          <p:cNvPr id="5" name="Footer Placeholder 4">
            <a:extLst>
              <a:ext uri="{FF2B5EF4-FFF2-40B4-BE49-F238E27FC236}">
                <a16:creationId xmlns:a16="http://schemas.microsoft.com/office/drawing/2014/main" id="{32737B02-8076-B88D-09E2-B8BE23326D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57E490-FB8B-DFEF-CC27-32DC6141A20E}"/>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315661087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75E88-68AE-C629-569B-8E02A3846B6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85FAF3-2DC6-FBC0-5CAE-60F35B7AC38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BBC120-23F8-B4A0-D738-68B2E97D625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8/22/2024</a:t>
            </a:fld>
            <a:endParaRPr lang="en-US"/>
          </a:p>
        </p:txBody>
      </p:sp>
      <p:sp>
        <p:nvSpPr>
          <p:cNvPr id="5" name="Footer Placeholder 4">
            <a:extLst>
              <a:ext uri="{FF2B5EF4-FFF2-40B4-BE49-F238E27FC236}">
                <a16:creationId xmlns:a16="http://schemas.microsoft.com/office/drawing/2014/main" id="{8700C8C3-44BF-45AA-4881-8EE10B5EF4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B3F81D-7BAE-4676-5557-1666EA706B7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9274491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1E3F5-A8E5-B841-55B8-6B65616D49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AC3B08-C820-BF87-77B9-28919C3A500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8B800C-6205-70A4-D7D8-E2D2C87B433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2F18FF-7789-0291-109C-B6BCCDA54AA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8/22/2024</a:t>
            </a:fld>
            <a:endParaRPr lang="en-US"/>
          </a:p>
        </p:txBody>
      </p:sp>
      <p:sp>
        <p:nvSpPr>
          <p:cNvPr id="6" name="Footer Placeholder 5">
            <a:extLst>
              <a:ext uri="{FF2B5EF4-FFF2-40B4-BE49-F238E27FC236}">
                <a16:creationId xmlns:a16="http://schemas.microsoft.com/office/drawing/2014/main" id="{B613FCD5-C14D-1FDA-1EF0-581C065204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38F015-242B-C54D-36C4-F59C28B89532}"/>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9590962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83DB8-2C7A-4EA4-2BD2-198A2DD7ABD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F03F455-0A88-A009-EAC7-969B60D415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7E530E-A9D8-E8CA-2D8E-B87A2DAFFE5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CA8970-9BC6-E774-A9F3-2C094F1D4CB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CCFDBE-CA0B-A8BB-7601-66894359F8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89459F-CFF3-FD37-1895-C7C3BC1655E9}"/>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8/22/2024</a:t>
            </a:fld>
            <a:endParaRPr lang="en-US"/>
          </a:p>
        </p:txBody>
      </p:sp>
      <p:sp>
        <p:nvSpPr>
          <p:cNvPr id="8" name="Footer Placeholder 7">
            <a:extLst>
              <a:ext uri="{FF2B5EF4-FFF2-40B4-BE49-F238E27FC236}">
                <a16:creationId xmlns:a16="http://schemas.microsoft.com/office/drawing/2014/main" id="{D3D6833D-48FB-0DCA-6509-F3F132AACD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0EEE80F-8AC7-8070-0CEA-AA6BB5D58A39}"/>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40038233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46EE8-E96E-01A3-765A-5FC1859954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A3C7F0-896C-B0E4-B7A7-0D11504EE1B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8/22/2024</a:t>
            </a:fld>
            <a:endParaRPr lang="en-US"/>
          </a:p>
        </p:txBody>
      </p:sp>
      <p:sp>
        <p:nvSpPr>
          <p:cNvPr id="4" name="Footer Placeholder 3">
            <a:extLst>
              <a:ext uri="{FF2B5EF4-FFF2-40B4-BE49-F238E27FC236}">
                <a16:creationId xmlns:a16="http://schemas.microsoft.com/office/drawing/2014/main" id="{60C9DD5D-7AE2-793F-0594-175E6F4E40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5F57EF1-87E5-200C-BB27-1EEF4A6BF31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11472716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750478-3C59-E81A-0AE4-FB4120D8BC93}"/>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8/22/2024</a:t>
            </a:fld>
            <a:endParaRPr lang="en-US"/>
          </a:p>
        </p:txBody>
      </p:sp>
      <p:sp>
        <p:nvSpPr>
          <p:cNvPr id="3" name="Footer Placeholder 2">
            <a:extLst>
              <a:ext uri="{FF2B5EF4-FFF2-40B4-BE49-F238E27FC236}">
                <a16:creationId xmlns:a16="http://schemas.microsoft.com/office/drawing/2014/main" id="{DACCEA8C-960E-6D20-32DF-8FBD217CB8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FC5FD8E-0BAF-0B5F-1F82-361A838350F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7398754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D01C4-4710-65AB-2062-9A57DB6506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C9CB17-C991-66BE-4285-8E287A552AB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F52B22-6A55-36DE-9FA0-926139C1305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48CC3F-B188-F00B-90D9-D2078F69AFBC}"/>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8/22/2024</a:t>
            </a:fld>
            <a:endParaRPr lang="en-US"/>
          </a:p>
        </p:txBody>
      </p:sp>
      <p:sp>
        <p:nvSpPr>
          <p:cNvPr id="6" name="Footer Placeholder 5">
            <a:extLst>
              <a:ext uri="{FF2B5EF4-FFF2-40B4-BE49-F238E27FC236}">
                <a16:creationId xmlns:a16="http://schemas.microsoft.com/office/drawing/2014/main" id="{F4B02D76-7736-D56C-8D86-DCD3DE275E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2DD823-1C74-B34E-9D26-2A03A76F830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9512771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C182F-310E-CFEE-5DE0-7C1E7D7B03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2164C-4DFE-AFC7-363B-404637CD63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4ED8F0-8415-BBA7-65E4-954DC26F06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B091A-4654-9797-2F96-E242E7B4C21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8/22/2024</a:t>
            </a:fld>
            <a:endParaRPr lang="en-US"/>
          </a:p>
        </p:txBody>
      </p:sp>
      <p:sp>
        <p:nvSpPr>
          <p:cNvPr id="6" name="Footer Placeholder 5">
            <a:extLst>
              <a:ext uri="{FF2B5EF4-FFF2-40B4-BE49-F238E27FC236}">
                <a16:creationId xmlns:a16="http://schemas.microsoft.com/office/drawing/2014/main" id="{70E3F366-6137-E220-B439-64669B8BBB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92FB3F4-ADF5-BA8C-78C3-C4DDEF25E19A}"/>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3898461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B8315-A3AA-B654-EE3D-41BC30192A4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D4D1D6-A6CB-6A4B-AA20-C250E40965CB}"/>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25A4E4-2392-01FD-DBC3-7A04DAE38EB0}"/>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8/22/2024</a:t>
            </a:fld>
            <a:endParaRPr lang="en-US"/>
          </a:p>
        </p:txBody>
      </p:sp>
      <p:sp>
        <p:nvSpPr>
          <p:cNvPr id="5" name="Footer Placeholder 4">
            <a:extLst>
              <a:ext uri="{FF2B5EF4-FFF2-40B4-BE49-F238E27FC236}">
                <a16:creationId xmlns:a16="http://schemas.microsoft.com/office/drawing/2014/main" id="{005E0170-C00F-3325-D812-03F0B33501F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CE4898-4584-D762-690A-11BFA4BD5F96}"/>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7596442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52FA1-6B78-76AA-83C3-160B8FBC3E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2750F-2885-FD5B-8EF6-F5A1CB468A2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083BDB-0A19-5357-4D27-14E64F0E847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8/22/2024</a:t>
            </a:fld>
            <a:endParaRPr lang="en-US"/>
          </a:p>
        </p:txBody>
      </p:sp>
      <p:sp>
        <p:nvSpPr>
          <p:cNvPr id="5" name="Footer Placeholder 4">
            <a:extLst>
              <a:ext uri="{FF2B5EF4-FFF2-40B4-BE49-F238E27FC236}">
                <a16:creationId xmlns:a16="http://schemas.microsoft.com/office/drawing/2014/main" id="{412FF78E-15B6-A777-11AE-A5C5FEBBB3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1B88B1-6E19-FE15-EB98-E1E4FF3647A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5860214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14B08F-CC6D-A0A2-4946-B9B64852847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ABDFDB-F208-19F1-574F-FF4EE64ADE6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B1B9DF-8C10-945C-77D6-A7FE78CBB89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8/22/2024</a:t>
            </a:fld>
            <a:endParaRPr lang="en-US"/>
          </a:p>
        </p:txBody>
      </p:sp>
      <p:sp>
        <p:nvSpPr>
          <p:cNvPr id="5" name="Footer Placeholder 4">
            <a:extLst>
              <a:ext uri="{FF2B5EF4-FFF2-40B4-BE49-F238E27FC236}">
                <a16:creationId xmlns:a16="http://schemas.microsoft.com/office/drawing/2014/main" id="{BE6E87E5-F918-0A9B-71A9-2A9C774A84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0FF30F-A3BC-625A-6986-2AAD23B39CD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05692064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2024/8/22</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15671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35282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73648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2024/8/22</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99238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2024/8/22</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11984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2024/8/22</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55033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2024/8/22</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027258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2024/8/22</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627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AC38-0F4D-C0A8-AA85-4E41BEE078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AE0F7C0-C6AA-F287-0FFB-85A575F15D5B}"/>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F9FCD7-2452-4452-4870-8048C926AC3E}"/>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8/22/2024</a:t>
            </a:fld>
            <a:endParaRPr lang="en-US"/>
          </a:p>
        </p:txBody>
      </p:sp>
      <p:sp>
        <p:nvSpPr>
          <p:cNvPr id="5" name="Footer Placeholder 4">
            <a:extLst>
              <a:ext uri="{FF2B5EF4-FFF2-40B4-BE49-F238E27FC236}">
                <a16:creationId xmlns:a16="http://schemas.microsoft.com/office/drawing/2014/main" id="{7CDFA15A-6A2D-20F8-E21E-EFFE438D3F9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42B60B-90D5-6400-98F7-C46B934518D3}"/>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70185965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2024/8/22</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169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2024/8/22</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52302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2024/8/22</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15473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30A37-E5DB-2FDC-E711-8202E78B1104}"/>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DA3570-34E6-80D3-5881-8938B77606CE}"/>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464840-D87D-66B3-50D7-ACAC6E8F9402}"/>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8/22/2024</a:t>
            </a:fld>
            <a:endParaRPr lang="en-US"/>
          </a:p>
        </p:txBody>
      </p:sp>
      <p:sp>
        <p:nvSpPr>
          <p:cNvPr id="5" name="Footer Placeholder 4">
            <a:extLst>
              <a:ext uri="{FF2B5EF4-FFF2-40B4-BE49-F238E27FC236}">
                <a16:creationId xmlns:a16="http://schemas.microsoft.com/office/drawing/2014/main" id="{02831306-36F1-3C06-B01E-05BDFCFF135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A214E5-9157-00B0-1DA5-5385D1D5E4BD}"/>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061607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AA959-ECC0-5DFE-8C84-627ABEFF38D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2C638EA-8626-906A-CD6E-E9C5D0A5F609}"/>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FE99F2-4E88-0A2B-B994-D1AECA9099A0}"/>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20807F-C87C-5699-C9EB-AC7369E3F062}"/>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8/22/2024</a:t>
            </a:fld>
            <a:endParaRPr lang="en-US"/>
          </a:p>
        </p:txBody>
      </p:sp>
      <p:sp>
        <p:nvSpPr>
          <p:cNvPr id="6" name="Footer Placeholder 5">
            <a:extLst>
              <a:ext uri="{FF2B5EF4-FFF2-40B4-BE49-F238E27FC236}">
                <a16:creationId xmlns:a16="http://schemas.microsoft.com/office/drawing/2014/main" id="{7B31221F-4B53-3238-4CA7-6A9B32C8C00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017BE21-B5DB-B5CE-CA0F-1322CB0FA9D5}"/>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830503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1A461-8CA8-EF5A-5E23-9DCB5D32374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17F2801-BC39-CEB7-C6B4-3A2576B4767B}"/>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1462B7-91BB-65D3-0134-8C16B23F3A93}"/>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4E8793-0D05-8AC6-7A07-3891A9BA1438}"/>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30C597-9556-FEC2-FF04-777E3990ECFF}"/>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E1FD83-751E-D08E-AE7A-45803852589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8/22/2024</a:t>
            </a:fld>
            <a:endParaRPr lang="en-US"/>
          </a:p>
        </p:txBody>
      </p:sp>
      <p:sp>
        <p:nvSpPr>
          <p:cNvPr id="8" name="Footer Placeholder 7">
            <a:extLst>
              <a:ext uri="{FF2B5EF4-FFF2-40B4-BE49-F238E27FC236}">
                <a16:creationId xmlns:a16="http://schemas.microsoft.com/office/drawing/2014/main" id="{6646C123-DCB0-13F0-943F-CF9F42F5F29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4DE3B1C-52EF-00B0-47D5-DFEBB0FC91FD}"/>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5705719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8BED7-A88B-FF24-5635-BAAC3735CC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C41DAB2-F143-C29B-6A1D-E67454C1E0C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8/22/2024</a:t>
            </a:fld>
            <a:endParaRPr lang="en-US"/>
          </a:p>
        </p:txBody>
      </p:sp>
      <p:sp>
        <p:nvSpPr>
          <p:cNvPr id="4" name="Footer Placeholder 3">
            <a:extLst>
              <a:ext uri="{FF2B5EF4-FFF2-40B4-BE49-F238E27FC236}">
                <a16:creationId xmlns:a16="http://schemas.microsoft.com/office/drawing/2014/main" id="{70075B1C-FDB4-04E7-4147-F32A3C56F29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50147ED-65E5-6221-3546-8C5B1276A431}"/>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715852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A2478-B9CA-1B56-D3E3-0A02253CC4FC}"/>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8/22/2024</a:t>
            </a:fld>
            <a:endParaRPr lang="en-US"/>
          </a:p>
        </p:txBody>
      </p:sp>
      <p:sp>
        <p:nvSpPr>
          <p:cNvPr id="3" name="Footer Placeholder 2">
            <a:extLst>
              <a:ext uri="{FF2B5EF4-FFF2-40B4-BE49-F238E27FC236}">
                <a16:creationId xmlns:a16="http://schemas.microsoft.com/office/drawing/2014/main" id="{94C930B1-02B8-D61D-54CF-9F26ACFDA54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3C67542-6EC4-77C4-7697-90FB844D1B43}"/>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130769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73896-AE71-95BF-AEF9-40AD7F62901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F43E56-3ACB-A121-E9EA-49BAE7A5E7B2}"/>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DAFAA4-B3C0-4B1C-589B-04F6AEE14002}"/>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D798AD-9579-D85C-FC82-9B768788DCE9}"/>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8/22/2024</a:t>
            </a:fld>
            <a:endParaRPr lang="en-US"/>
          </a:p>
        </p:txBody>
      </p:sp>
      <p:sp>
        <p:nvSpPr>
          <p:cNvPr id="6" name="Footer Placeholder 5">
            <a:extLst>
              <a:ext uri="{FF2B5EF4-FFF2-40B4-BE49-F238E27FC236}">
                <a16:creationId xmlns:a16="http://schemas.microsoft.com/office/drawing/2014/main" id="{B971DED9-18B3-915B-FF0B-DDCF28F71A7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6649F1-BD13-113A-2CB7-3FB02F8DC4A8}"/>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345361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FE185-2FF3-90F7-0780-189ECD10A2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76BE2A-F5F0-B655-76B9-A004B8F7AF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AA1172-05DB-3996-B8B3-8914034C25E0}"/>
              </a:ext>
            </a:extLst>
          </p:cNvPr>
          <p:cNvSpPr>
            <a:spLocks noGrp="1"/>
          </p:cNvSpPr>
          <p:nvPr>
            <p:ph type="dt" sz="half" idx="10"/>
          </p:nvPr>
        </p:nvSpPr>
        <p:spPr/>
        <p:txBody>
          <a:bodyPr/>
          <a:lstStyle/>
          <a:p>
            <a:fld id="{CB5A94AA-BE27-4BED-86C4-8A50CA4767B5}" type="datetimeFigureOut">
              <a:rPr lang="en-US" smtClean="0"/>
              <a:t>8/22/2024</a:t>
            </a:fld>
            <a:endParaRPr lang="en-US"/>
          </a:p>
        </p:txBody>
      </p:sp>
      <p:sp>
        <p:nvSpPr>
          <p:cNvPr id="5" name="Footer Placeholder 4">
            <a:extLst>
              <a:ext uri="{FF2B5EF4-FFF2-40B4-BE49-F238E27FC236}">
                <a16:creationId xmlns:a16="http://schemas.microsoft.com/office/drawing/2014/main" id="{68C8D518-42B0-C6CC-9B7F-F4E1046240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F6EBA6-C4BC-1FD1-0528-85FCA2CBD940}"/>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707841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A7070-61FD-B68F-4996-66B84DC7A4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55A0F7-27E7-DA36-DD05-4931777AC86C}"/>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51999748-3B91-2FFE-46A6-1D6CD0957767}"/>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BECCE1-8F4C-1CC8-80D8-0E5272ABA43C}"/>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8/22/2024</a:t>
            </a:fld>
            <a:endParaRPr lang="en-US"/>
          </a:p>
        </p:txBody>
      </p:sp>
      <p:sp>
        <p:nvSpPr>
          <p:cNvPr id="6" name="Footer Placeholder 5">
            <a:extLst>
              <a:ext uri="{FF2B5EF4-FFF2-40B4-BE49-F238E27FC236}">
                <a16:creationId xmlns:a16="http://schemas.microsoft.com/office/drawing/2014/main" id="{2C62E654-4D85-8747-9F11-9779BAF6BF0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62EB3E2-4EFC-1539-59E5-8CB488C93EFF}"/>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60119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D59D0-1ACC-9CF9-89F9-585014CED6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3199DA-369E-02D8-135C-B309BE0C31FA}"/>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61FA-1D4E-F869-E099-A18B4AC5160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8/22/2024</a:t>
            </a:fld>
            <a:endParaRPr lang="en-US"/>
          </a:p>
        </p:txBody>
      </p:sp>
      <p:sp>
        <p:nvSpPr>
          <p:cNvPr id="5" name="Footer Placeholder 4">
            <a:extLst>
              <a:ext uri="{FF2B5EF4-FFF2-40B4-BE49-F238E27FC236}">
                <a16:creationId xmlns:a16="http://schemas.microsoft.com/office/drawing/2014/main" id="{EB7CD59F-77EB-0A18-8977-9A5436A7E4A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C842B9-D1D1-6BC5-75CE-DF927E9622B9}"/>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479523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7DA02F-F365-8EF3-52E1-129E3818D18B}"/>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94E73F-1543-454B-4E39-9003E112B3D5}"/>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828A8-F004-2E09-65BD-84B9AB0347BB}"/>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8/22/2024</a:t>
            </a:fld>
            <a:endParaRPr lang="en-US"/>
          </a:p>
        </p:txBody>
      </p:sp>
      <p:sp>
        <p:nvSpPr>
          <p:cNvPr id="5" name="Footer Placeholder 4">
            <a:extLst>
              <a:ext uri="{FF2B5EF4-FFF2-40B4-BE49-F238E27FC236}">
                <a16:creationId xmlns:a16="http://schemas.microsoft.com/office/drawing/2014/main" id="{D67FCA2F-47D4-899E-F432-C6BE6D64501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F42735-4456-49B5-34DE-807EF2C96F37}"/>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1577602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3623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6800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2535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2081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3771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8290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8353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C2E66-FA28-5CCA-D8D4-3CC6FFAEF2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BCFACF-D7DA-A1DB-4CAC-6A8CD1C21C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2419D7-EAAF-990E-068F-1B49C87BB053}"/>
              </a:ext>
            </a:extLst>
          </p:cNvPr>
          <p:cNvSpPr>
            <a:spLocks noGrp="1"/>
          </p:cNvSpPr>
          <p:nvPr>
            <p:ph type="dt" sz="half" idx="10"/>
          </p:nvPr>
        </p:nvSpPr>
        <p:spPr/>
        <p:txBody>
          <a:bodyPr/>
          <a:lstStyle/>
          <a:p>
            <a:fld id="{CB5A94AA-BE27-4BED-86C4-8A50CA4767B5}" type="datetimeFigureOut">
              <a:rPr lang="en-US" smtClean="0"/>
              <a:t>8/22/2024</a:t>
            </a:fld>
            <a:endParaRPr lang="en-US"/>
          </a:p>
        </p:txBody>
      </p:sp>
      <p:sp>
        <p:nvSpPr>
          <p:cNvPr id="5" name="Footer Placeholder 4">
            <a:extLst>
              <a:ext uri="{FF2B5EF4-FFF2-40B4-BE49-F238E27FC236}">
                <a16:creationId xmlns:a16="http://schemas.microsoft.com/office/drawing/2014/main" id="{5E33C2D2-494A-D0F7-ED63-DB87607E1D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2E52A0-6995-AB65-F1F2-C8CAC40B8FEB}"/>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5887903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2322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81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9907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6043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893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1163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4128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2558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0537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689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81514-1ED2-B0E5-ED53-7FA5417E90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A8B2CA-60DF-B9EF-91FB-5980DEA219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B8007C-966F-E803-2626-DC5F9AEB1C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E1BB39-534B-3620-EDEF-E89DEDB8F531}"/>
              </a:ext>
            </a:extLst>
          </p:cNvPr>
          <p:cNvSpPr>
            <a:spLocks noGrp="1"/>
          </p:cNvSpPr>
          <p:nvPr>
            <p:ph type="dt" sz="half" idx="10"/>
          </p:nvPr>
        </p:nvSpPr>
        <p:spPr/>
        <p:txBody>
          <a:bodyPr/>
          <a:lstStyle/>
          <a:p>
            <a:fld id="{CB5A94AA-BE27-4BED-86C4-8A50CA4767B5}" type="datetimeFigureOut">
              <a:rPr lang="en-US" smtClean="0"/>
              <a:t>8/22/2024</a:t>
            </a:fld>
            <a:endParaRPr lang="en-US"/>
          </a:p>
        </p:txBody>
      </p:sp>
      <p:sp>
        <p:nvSpPr>
          <p:cNvPr id="6" name="Footer Placeholder 5">
            <a:extLst>
              <a:ext uri="{FF2B5EF4-FFF2-40B4-BE49-F238E27FC236}">
                <a16:creationId xmlns:a16="http://schemas.microsoft.com/office/drawing/2014/main" id="{F829295C-06AC-260F-293E-9C1E65927B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BE60DF-6267-586B-EE4F-46CD120DB4AF}"/>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7277739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7433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5279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6984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6070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2323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1168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66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6971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57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7932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A5976-DF2F-61D6-24B3-8270904831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D85B71-69E3-8F6A-A44B-7E79639EAC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93D821-C3FB-1CBF-0A0D-20AEBE451A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DCF19D-37B4-6803-ACBD-1C3BA021B6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DE47C7-0F18-A3C5-30E4-15EC135F3A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414304-AC9A-8736-69BA-A5E7443F2E85}"/>
              </a:ext>
            </a:extLst>
          </p:cNvPr>
          <p:cNvSpPr>
            <a:spLocks noGrp="1"/>
          </p:cNvSpPr>
          <p:nvPr>
            <p:ph type="dt" sz="half" idx="10"/>
          </p:nvPr>
        </p:nvSpPr>
        <p:spPr/>
        <p:txBody>
          <a:bodyPr/>
          <a:lstStyle/>
          <a:p>
            <a:fld id="{CB5A94AA-BE27-4BED-86C4-8A50CA4767B5}" type="datetimeFigureOut">
              <a:rPr lang="en-US" smtClean="0"/>
              <a:t>8/22/2024</a:t>
            </a:fld>
            <a:endParaRPr lang="en-US"/>
          </a:p>
        </p:txBody>
      </p:sp>
      <p:sp>
        <p:nvSpPr>
          <p:cNvPr id="8" name="Footer Placeholder 7">
            <a:extLst>
              <a:ext uri="{FF2B5EF4-FFF2-40B4-BE49-F238E27FC236}">
                <a16:creationId xmlns:a16="http://schemas.microsoft.com/office/drawing/2014/main" id="{E374A74C-BC63-9F9C-1FA4-AF803EDA57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2DD66D-D17A-2887-8794-AB76D48C9264}"/>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14605951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5744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3891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1514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7154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3790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9864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82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1983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391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8325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8167F-2BF0-2E06-FD99-335D098ACB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107C0D-8036-5A94-FFD9-BDC2960B75FF}"/>
              </a:ext>
            </a:extLst>
          </p:cNvPr>
          <p:cNvSpPr>
            <a:spLocks noGrp="1"/>
          </p:cNvSpPr>
          <p:nvPr>
            <p:ph type="dt" sz="half" idx="10"/>
          </p:nvPr>
        </p:nvSpPr>
        <p:spPr/>
        <p:txBody>
          <a:bodyPr/>
          <a:lstStyle/>
          <a:p>
            <a:fld id="{CB5A94AA-BE27-4BED-86C4-8A50CA4767B5}" type="datetimeFigureOut">
              <a:rPr lang="en-US" smtClean="0"/>
              <a:t>8/22/2024</a:t>
            </a:fld>
            <a:endParaRPr lang="en-US"/>
          </a:p>
        </p:txBody>
      </p:sp>
      <p:sp>
        <p:nvSpPr>
          <p:cNvPr id="4" name="Footer Placeholder 3">
            <a:extLst>
              <a:ext uri="{FF2B5EF4-FFF2-40B4-BE49-F238E27FC236}">
                <a16:creationId xmlns:a16="http://schemas.microsoft.com/office/drawing/2014/main" id="{36E408C0-D2BB-2DCF-2548-85ED88B261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02B01B-467B-D5AE-420F-932C5CFEACCA}"/>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19168744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1919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4368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7838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8481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4801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7142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8389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8573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9696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499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22FEC8-1186-084D-DA6D-6AAEEB41613B}"/>
              </a:ext>
            </a:extLst>
          </p:cNvPr>
          <p:cNvSpPr>
            <a:spLocks noGrp="1"/>
          </p:cNvSpPr>
          <p:nvPr>
            <p:ph type="dt" sz="half" idx="10"/>
          </p:nvPr>
        </p:nvSpPr>
        <p:spPr/>
        <p:txBody>
          <a:bodyPr/>
          <a:lstStyle/>
          <a:p>
            <a:fld id="{CB5A94AA-BE27-4BED-86C4-8A50CA4767B5}" type="datetimeFigureOut">
              <a:rPr lang="en-US" smtClean="0"/>
              <a:t>8/22/2024</a:t>
            </a:fld>
            <a:endParaRPr lang="en-US"/>
          </a:p>
        </p:txBody>
      </p:sp>
      <p:sp>
        <p:nvSpPr>
          <p:cNvPr id="3" name="Footer Placeholder 2">
            <a:extLst>
              <a:ext uri="{FF2B5EF4-FFF2-40B4-BE49-F238E27FC236}">
                <a16:creationId xmlns:a16="http://schemas.microsoft.com/office/drawing/2014/main" id="{A3FC207D-583C-B221-FEBC-CF8571A09E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595A50-626F-93C3-1156-C5FE4693D1C4}"/>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2127250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548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9651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2840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8508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293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1513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8805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1874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85101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16330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4E62E-1BD1-0C80-7882-5E2C9CD93C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77C134-96DC-0037-095C-A033EA5AE6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5BE172-6EE5-1A92-F1A5-EFBC3C04AE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8EEA0D-AF5C-CED6-5D9F-56CD748CA65B}"/>
              </a:ext>
            </a:extLst>
          </p:cNvPr>
          <p:cNvSpPr>
            <a:spLocks noGrp="1"/>
          </p:cNvSpPr>
          <p:nvPr>
            <p:ph type="dt" sz="half" idx="10"/>
          </p:nvPr>
        </p:nvSpPr>
        <p:spPr/>
        <p:txBody>
          <a:bodyPr/>
          <a:lstStyle/>
          <a:p>
            <a:fld id="{CB5A94AA-BE27-4BED-86C4-8A50CA4767B5}" type="datetimeFigureOut">
              <a:rPr lang="en-US" smtClean="0"/>
              <a:t>8/22/2024</a:t>
            </a:fld>
            <a:endParaRPr lang="en-US"/>
          </a:p>
        </p:txBody>
      </p:sp>
      <p:sp>
        <p:nvSpPr>
          <p:cNvPr id="6" name="Footer Placeholder 5">
            <a:extLst>
              <a:ext uri="{FF2B5EF4-FFF2-40B4-BE49-F238E27FC236}">
                <a16:creationId xmlns:a16="http://schemas.microsoft.com/office/drawing/2014/main" id="{777DB263-BEE8-4A21-D49B-FA0B828AD9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106FD9-2E08-886E-F75A-CE037207DDEB}"/>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40986003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96376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39493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06684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11366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27771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4035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30171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19530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27425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92E00-4059-AF31-527B-C27B29372C9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78979E-75DF-2F93-6992-E4996FC626C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9078FF-248B-D103-6394-9EB2276BF57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8/22/2024</a:t>
            </a:fld>
            <a:endParaRPr lang="en-US"/>
          </a:p>
        </p:txBody>
      </p:sp>
      <p:sp>
        <p:nvSpPr>
          <p:cNvPr id="5" name="Footer Placeholder 4">
            <a:extLst>
              <a:ext uri="{FF2B5EF4-FFF2-40B4-BE49-F238E27FC236}">
                <a16:creationId xmlns:a16="http://schemas.microsoft.com/office/drawing/2014/main" id="{87D87424-E343-63C6-A466-E85C78E7F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F46EBE-AE7B-3C2A-AF3B-75CD1D4E451F}"/>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810258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D6251-5D06-71CF-415D-8A2F262760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EC65A7-CB10-5DB0-C98D-751416C664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3E201B-0587-D8EF-AE34-0E1260E3BD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1BA3AF-197A-5024-F27D-4199043B308B}"/>
              </a:ext>
            </a:extLst>
          </p:cNvPr>
          <p:cNvSpPr>
            <a:spLocks noGrp="1"/>
          </p:cNvSpPr>
          <p:nvPr>
            <p:ph type="dt" sz="half" idx="10"/>
          </p:nvPr>
        </p:nvSpPr>
        <p:spPr/>
        <p:txBody>
          <a:bodyPr/>
          <a:lstStyle/>
          <a:p>
            <a:fld id="{CB5A94AA-BE27-4BED-86C4-8A50CA4767B5}" type="datetimeFigureOut">
              <a:rPr lang="en-US" smtClean="0"/>
              <a:t>8/22/2024</a:t>
            </a:fld>
            <a:endParaRPr lang="en-US"/>
          </a:p>
        </p:txBody>
      </p:sp>
      <p:sp>
        <p:nvSpPr>
          <p:cNvPr id="6" name="Footer Placeholder 5">
            <a:extLst>
              <a:ext uri="{FF2B5EF4-FFF2-40B4-BE49-F238E27FC236}">
                <a16:creationId xmlns:a16="http://schemas.microsoft.com/office/drawing/2014/main" id="{89714EC0-91FD-C6D3-907C-74ECEBC286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84EAA-A378-ADE4-6AE5-5059A7833A57}"/>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250509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7F3-F129-2946-5F50-98D09DBA37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81214C8-2034-7CE5-A368-68428219E95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591D82-5C58-B335-1DDA-9F2C95AAFDF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8/22/2024</a:t>
            </a:fld>
            <a:endParaRPr lang="en-US"/>
          </a:p>
        </p:txBody>
      </p:sp>
      <p:sp>
        <p:nvSpPr>
          <p:cNvPr id="5" name="Footer Placeholder 4">
            <a:extLst>
              <a:ext uri="{FF2B5EF4-FFF2-40B4-BE49-F238E27FC236}">
                <a16:creationId xmlns:a16="http://schemas.microsoft.com/office/drawing/2014/main" id="{32737B02-8076-B88D-09E2-B8BE23326D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57E490-FB8B-DFEF-CC27-32DC6141A20E}"/>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1446204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75E88-68AE-C629-569B-8E02A3846B6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85FAF3-2DC6-FBC0-5CAE-60F35B7AC38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BBC120-23F8-B4A0-D738-68B2E97D625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8/22/2024</a:t>
            </a:fld>
            <a:endParaRPr lang="en-US"/>
          </a:p>
        </p:txBody>
      </p:sp>
      <p:sp>
        <p:nvSpPr>
          <p:cNvPr id="5" name="Footer Placeholder 4">
            <a:extLst>
              <a:ext uri="{FF2B5EF4-FFF2-40B4-BE49-F238E27FC236}">
                <a16:creationId xmlns:a16="http://schemas.microsoft.com/office/drawing/2014/main" id="{8700C8C3-44BF-45AA-4881-8EE10B5EF4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B3F81D-7BAE-4676-5557-1666EA706B7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8066607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1E3F5-A8E5-B841-55B8-6B65616D49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AC3B08-C820-BF87-77B9-28919C3A500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8B800C-6205-70A4-D7D8-E2D2C87B433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2F18FF-7789-0291-109C-B6BCCDA54AA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8/22/2024</a:t>
            </a:fld>
            <a:endParaRPr lang="en-US"/>
          </a:p>
        </p:txBody>
      </p:sp>
      <p:sp>
        <p:nvSpPr>
          <p:cNvPr id="6" name="Footer Placeholder 5">
            <a:extLst>
              <a:ext uri="{FF2B5EF4-FFF2-40B4-BE49-F238E27FC236}">
                <a16:creationId xmlns:a16="http://schemas.microsoft.com/office/drawing/2014/main" id="{B613FCD5-C14D-1FDA-1EF0-581C065204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38F015-242B-C54D-36C4-F59C28B89532}"/>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4710310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83DB8-2C7A-4EA4-2BD2-198A2DD7ABD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F03F455-0A88-A009-EAC7-969B60D415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7E530E-A9D8-E8CA-2D8E-B87A2DAFFE5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CA8970-9BC6-E774-A9F3-2C094F1D4CB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CCFDBE-CA0B-A8BB-7601-66894359F8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89459F-CFF3-FD37-1895-C7C3BC1655E9}"/>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8/22/2024</a:t>
            </a:fld>
            <a:endParaRPr lang="en-US"/>
          </a:p>
        </p:txBody>
      </p:sp>
      <p:sp>
        <p:nvSpPr>
          <p:cNvPr id="8" name="Footer Placeholder 7">
            <a:extLst>
              <a:ext uri="{FF2B5EF4-FFF2-40B4-BE49-F238E27FC236}">
                <a16:creationId xmlns:a16="http://schemas.microsoft.com/office/drawing/2014/main" id="{D3D6833D-48FB-0DCA-6509-F3F132AACD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0EEE80F-8AC7-8070-0CEA-AA6BB5D58A39}"/>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3581169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46EE8-E96E-01A3-765A-5FC1859954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A3C7F0-896C-B0E4-B7A7-0D11504EE1B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8/22/2024</a:t>
            </a:fld>
            <a:endParaRPr lang="en-US"/>
          </a:p>
        </p:txBody>
      </p:sp>
      <p:sp>
        <p:nvSpPr>
          <p:cNvPr id="4" name="Footer Placeholder 3">
            <a:extLst>
              <a:ext uri="{FF2B5EF4-FFF2-40B4-BE49-F238E27FC236}">
                <a16:creationId xmlns:a16="http://schemas.microsoft.com/office/drawing/2014/main" id="{60C9DD5D-7AE2-793F-0594-175E6F4E40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5F57EF1-87E5-200C-BB27-1EEF4A6BF31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2355131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750478-3C59-E81A-0AE4-FB4120D8BC93}"/>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8/22/2024</a:t>
            </a:fld>
            <a:endParaRPr lang="en-US"/>
          </a:p>
        </p:txBody>
      </p:sp>
      <p:sp>
        <p:nvSpPr>
          <p:cNvPr id="3" name="Footer Placeholder 2">
            <a:extLst>
              <a:ext uri="{FF2B5EF4-FFF2-40B4-BE49-F238E27FC236}">
                <a16:creationId xmlns:a16="http://schemas.microsoft.com/office/drawing/2014/main" id="{DACCEA8C-960E-6D20-32DF-8FBD217CB8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FC5FD8E-0BAF-0B5F-1F82-361A838350F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0093525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D01C4-4710-65AB-2062-9A57DB6506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C9CB17-C991-66BE-4285-8E287A552AB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F52B22-6A55-36DE-9FA0-926139C1305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48CC3F-B188-F00B-90D9-D2078F69AFBC}"/>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8/22/2024</a:t>
            </a:fld>
            <a:endParaRPr lang="en-US"/>
          </a:p>
        </p:txBody>
      </p:sp>
      <p:sp>
        <p:nvSpPr>
          <p:cNvPr id="6" name="Footer Placeholder 5">
            <a:extLst>
              <a:ext uri="{FF2B5EF4-FFF2-40B4-BE49-F238E27FC236}">
                <a16:creationId xmlns:a16="http://schemas.microsoft.com/office/drawing/2014/main" id="{F4B02D76-7736-D56C-8D86-DCD3DE275E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2DD823-1C74-B34E-9D26-2A03A76F830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7701012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C182F-310E-CFEE-5DE0-7C1E7D7B03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2164C-4DFE-AFC7-363B-404637CD63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4ED8F0-8415-BBA7-65E4-954DC26F06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B091A-4654-9797-2F96-E242E7B4C21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8/22/2024</a:t>
            </a:fld>
            <a:endParaRPr lang="en-US"/>
          </a:p>
        </p:txBody>
      </p:sp>
      <p:sp>
        <p:nvSpPr>
          <p:cNvPr id="6" name="Footer Placeholder 5">
            <a:extLst>
              <a:ext uri="{FF2B5EF4-FFF2-40B4-BE49-F238E27FC236}">
                <a16:creationId xmlns:a16="http://schemas.microsoft.com/office/drawing/2014/main" id="{70E3F366-6137-E220-B439-64669B8BBB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92FB3F4-ADF5-BA8C-78C3-C4DDEF25E19A}"/>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4007502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52FA1-6B78-76AA-83C3-160B8FBC3E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2750F-2885-FD5B-8EF6-F5A1CB468A2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083BDB-0A19-5357-4D27-14E64F0E847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8/22/2024</a:t>
            </a:fld>
            <a:endParaRPr lang="en-US"/>
          </a:p>
        </p:txBody>
      </p:sp>
      <p:sp>
        <p:nvSpPr>
          <p:cNvPr id="5" name="Footer Placeholder 4">
            <a:extLst>
              <a:ext uri="{FF2B5EF4-FFF2-40B4-BE49-F238E27FC236}">
                <a16:creationId xmlns:a16="http://schemas.microsoft.com/office/drawing/2014/main" id="{412FF78E-15B6-A777-11AE-A5C5FEBBB3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1B88B1-6E19-FE15-EB98-E1E4FF3647A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79134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14B08F-CC6D-A0A2-4946-B9B64852847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ABDFDB-F208-19F1-574F-FF4EE64ADE6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B1B9DF-8C10-945C-77D6-A7FE78CBB89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8/22/2024</a:t>
            </a:fld>
            <a:endParaRPr lang="en-US"/>
          </a:p>
        </p:txBody>
      </p:sp>
      <p:sp>
        <p:nvSpPr>
          <p:cNvPr id="5" name="Footer Placeholder 4">
            <a:extLst>
              <a:ext uri="{FF2B5EF4-FFF2-40B4-BE49-F238E27FC236}">
                <a16:creationId xmlns:a16="http://schemas.microsoft.com/office/drawing/2014/main" id="{BE6E87E5-F918-0A9B-71A9-2A9C774A84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0FF30F-A3BC-625A-6986-2AAD23B39CD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661247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2.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2.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32F54F-948A-C75E-E975-34FEB130B7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6BFADF-BA2B-44BF-D25C-E8297AAFA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A2C8DE-3189-3ADF-921A-504549F338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5A94AA-BE27-4BED-86C4-8A50CA4767B5}" type="datetimeFigureOut">
              <a:rPr lang="en-US" smtClean="0"/>
              <a:t>8/22/2024</a:t>
            </a:fld>
            <a:endParaRPr lang="en-US"/>
          </a:p>
        </p:txBody>
      </p:sp>
      <p:sp>
        <p:nvSpPr>
          <p:cNvPr id="5" name="Footer Placeholder 4">
            <a:extLst>
              <a:ext uri="{FF2B5EF4-FFF2-40B4-BE49-F238E27FC236}">
                <a16:creationId xmlns:a16="http://schemas.microsoft.com/office/drawing/2014/main" id="{C003433C-9DAD-A53B-D703-8A7AABBB36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61CE54-7D42-A62E-FD24-5988355A3E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3297CC-6F34-452F-B01A-7936FEBE97E3}"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BB60DF83-2A63-2607-5CFB-E90F30F3A5EE}"/>
              </a:ext>
            </a:extLst>
          </p:cNvPr>
          <p:cNvPicPr>
            <a:picLocks noChangeAspect="1"/>
          </p:cNvPicPr>
          <p:nvPr userDrawn="1"/>
        </p:nvPicPr>
        <p:blipFill>
          <a:blip r:embed="rId13"/>
          <a:stretch>
            <a:fillRect/>
          </a:stretch>
        </p:blipFill>
        <p:spPr>
          <a:xfrm>
            <a:off x="-2228108" y="301652"/>
            <a:ext cx="1936500" cy="1936500"/>
          </a:xfrm>
          <a:prstGeom prst="rect">
            <a:avLst/>
          </a:prstGeom>
        </p:spPr>
      </p:pic>
    </p:spTree>
    <p:extLst>
      <p:ext uri="{BB962C8B-B14F-4D97-AF65-F5344CB8AC3E}">
        <p14:creationId xmlns:p14="http://schemas.microsoft.com/office/powerpoint/2010/main" val="867114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03204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 descr="国际儿童日3源文件">
            <a:extLst>
              <a:ext uri="{FF2B5EF4-FFF2-40B4-BE49-F238E27FC236}">
                <a16:creationId xmlns:a16="http://schemas.microsoft.com/office/drawing/2014/main" id="{BB59EA32-F56B-45B8-BBE5-AFC2C745C62B}"/>
              </a:ext>
            </a:extLst>
          </p:cNvPr>
          <p:cNvPicPr>
            <a:picLocks noChangeAspect="1"/>
          </p:cNvPicPr>
          <p:nvPr userDrawn="1"/>
        </p:nvPicPr>
        <p:blipFill>
          <a:blip r:embed="rId13"/>
          <a:stretch>
            <a:fillRect/>
          </a:stretch>
        </p:blipFill>
        <p:spPr>
          <a:xfrm>
            <a:off x="0" y="0"/>
            <a:ext cx="12219940" cy="6871970"/>
          </a:xfrm>
          <a:prstGeom prst="rect">
            <a:avLst/>
          </a:prstGeom>
        </p:spPr>
      </p:pic>
    </p:spTree>
    <p:extLst>
      <p:ext uri="{BB962C8B-B14F-4D97-AF65-F5344CB8AC3E}">
        <p14:creationId xmlns:p14="http://schemas.microsoft.com/office/powerpoint/2010/main" val="326664742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2024/8/22</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7881313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FD89B903-79DE-05CA-CA3F-33300DBB55D0}"/>
              </a:ext>
            </a:extLst>
          </p:cNvPr>
          <p:cNvPicPr>
            <a:picLocks noChangeAspect="1"/>
          </p:cNvPicPr>
          <p:nvPr userDrawn="1"/>
        </p:nvPicPr>
        <p:blipFill>
          <a:blip r:embed="rId13"/>
          <a:stretch>
            <a:fillRect/>
          </a:stretch>
        </p:blipFill>
        <p:spPr>
          <a:xfrm>
            <a:off x="12295966" y="-208711"/>
            <a:ext cx="1936500" cy="1936500"/>
          </a:xfrm>
          <a:prstGeom prst="rect">
            <a:avLst/>
          </a:prstGeom>
        </p:spPr>
      </p:pic>
    </p:spTree>
    <p:extLst>
      <p:ext uri="{BB962C8B-B14F-4D97-AF65-F5344CB8AC3E}">
        <p14:creationId xmlns:p14="http://schemas.microsoft.com/office/powerpoint/2010/main" val="30076834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5837707E-AA0C-C4A7-3B3A-05C1754E4DEB}"/>
              </a:ext>
            </a:extLst>
          </p:cNvPr>
          <p:cNvPicPr>
            <a:picLocks noChangeAspect="1"/>
          </p:cNvPicPr>
          <p:nvPr userDrawn="1"/>
        </p:nvPicPr>
        <p:blipFill>
          <a:blip r:embed="rId13"/>
          <a:stretch>
            <a:fillRect/>
          </a:stretch>
        </p:blipFill>
        <p:spPr>
          <a:xfrm>
            <a:off x="-2228108" y="301652"/>
            <a:ext cx="1936500" cy="1936500"/>
          </a:xfrm>
          <a:prstGeom prst="rect">
            <a:avLst/>
          </a:prstGeom>
        </p:spPr>
      </p:pic>
    </p:spTree>
    <p:extLst>
      <p:ext uri="{BB962C8B-B14F-4D97-AF65-F5344CB8AC3E}">
        <p14:creationId xmlns:p14="http://schemas.microsoft.com/office/powerpoint/2010/main" val="29463643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5420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95899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17805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19505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29364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418033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 descr="国际儿童日3源文件">
            <a:extLst>
              <a:ext uri="{FF2B5EF4-FFF2-40B4-BE49-F238E27FC236}">
                <a16:creationId xmlns:a16="http://schemas.microsoft.com/office/drawing/2014/main" id="{BB59EA32-F56B-45B8-BBE5-AFC2C745C62B}"/>
              </a:ext>
            </a:extLst>
          </p:cNvPr>
          <p:cNvPicPr>
            <a:picLocks noChangeAspect="1"/>
          </p:cNvPicPr>
          <p:nvPr userDrawn="1"/>
        </p:nvPicPr>
        <p:blipFill>
          <a:blip r:embed="rId13"/>
          <a:stretch>
            <a:fillRect/>
          </a:stretch>
        </p:blipFill>
        <p:spPr>
          <a:xfrm>
            <a:off x="0" y="0"/>
            <a:ext cx="12219940" cy="6871970"/>
          </a:xfrm>
          <a:prstGeom prst="rect">
            <a:avLst/>
          </a:prstGeom>
        </p:spPr>
      </p:pic>
    </p:spTree>
    <p:extLst>
      <p:ext uri="{BB962C8B-B14F-4D97-AF65-F5344CB8AC3E}">
        <p14:creationId xmlns:p14="http://schemas.microsoft.com/office/powerpoint/2010/main" val="72069256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0.png"/><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2.png"/><Relationship Id="rId7" Type="http://schemas.openxmlformats.org/officeDocument/2006/relationships/image" Target="../media/image39.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svg"/><Relationship Id="rId12" Type="http://schemas.openxmlformats.org/officeDocument/2006/relationships/image" Target="../media/image15.svg"/><Relationship Id="rId2" Type="http://schemas.openxmlformats.org/officeDocument/2006/relationships/image" Target="../media/image43.png"/><Relationship Id="rId1" Type="http://schemas.openxmlformats.org/officeDocument/2006/relationships/slideLayout" Target="../slideLayouts/slideLayout29.xml"/><Relationship Id="rId6" Type="http://schemas.openxmlformats.org/officeDocument/2006/relationships/image" Target="../media/image46.png"/><Relationship Id="rId11" Type="http://schemas.openxmlformats.org/officeDocument/2006/relationships/image" Target="../media/image14.png"/><Relationship Id="rId5" Type="http://schemas.openxmlformats.org/officeDocument/2006/relationships/image" Target="../media/image23.png"/><Relationship Id="rId10" Type="http://schemas.openxmlformats.org/officeDocument/2006/relationships/image" Target="../media/image50.png"/><Relationship Id="rId4" Type="http://schemas.openxmlformats.org/officeDocument/2006/relationships/image" Target="../media/image45.svg"/><Relationship Id="rId9" Type="http://schemas.openxmlformats.org/officeDocument/2006/relationships/image" Target="../media/image49.sv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52.svg"/><Relationship Id="rId2" Type="http://schemas.openxmlformats.org/officeDocument/2006/relationships/image" Target="../media/image43.png"/><Relationship Id="rId1" Type="http://schemas.openxmlformats.org/officeDocument/2006/relationships/slideLayout" Target="../slideLayouts/slideLayout29.xml"/><Relationship Id="rId6" Type="http://schemas.openxmlformats.org/officeDocument/2006/relationships/image" Target="../media/image46.png"/><Relationship Id="rId11" Type="http://schemas.openxmlformats.org/officeDocument/2006/relationships/image" Target="../media/image54.jpeg"/><Relationship Id="rId5" Type="http://schemas.openxmlformats.org/officeDocument/2006/relationships/image" Target="../media/image23.png"/><Relationship Id="rId10" Type="http://schemas.openxmlformats.org/officeDocument/2006/relationships/image" Target="../media/image50.png"/><Relationship Id="rId4" Type="http://schemas.openxmlformats.org/officeDocument/2006/relationships/image" Target="../media/image51.svg"/><Relationship Id="rId9" Type="http://schemas.openxmlformats.org/officeDocument/2006/relationships/image" Target="../media/image53.svg"/></Relationships>
</file>

<file path=ppt/slides/_rels/slide15.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40.xml"/><Relationship Id="rId6" Type="http://schemas.openxmlformats.org/officeDocument/2006/relationships/image" Target="../media/image59.svg"/><Relationship Id="rId11" Type="http://schemas.openxmlformats.org/officeDocument/2006/relationships/image" Target="../media/image15.svg"/><Relationship Id="rId5" Type="http://schemas.openxmlformats.org/officeDocument/2006/relationships/image" Target="../media/image58.png"/><Relationship Id="rId10" Type="http://schemas.openxmlformats.org/officeDocument/2006/relationships/image" Target="../media/image14.png"/><Relationship Id="rId4" Type="http://schemas.openxmlformats.org/officeDocument/2006/relationships/image" Target="../media/image57.png"/><Relationship Id="rId9" Type="http://schemas.openxmlformats.org/officeDocument/2006/relationships/image" Target="../media/image62.png"/></Relationships>
</file>

<file path=ppt/slides/_rels/slide16.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51.xml"/><Relationship Id="rId6" Type="http://schemas.openxmlformats.org/officeDocument/2006/relationships/image" Target="../media/image63.svg"/><Relationship Id="rId11" Type="http://schemas.openxmlformats.org/officeDocument/2006/relationships/image" Target="../media/image15.svg"/><Relationship Id="rId5" Type="http://schemas.openxmlformats.org/officeDocument/2006/relationships/image" Target="../media/image58.png"/><Relationship Id="rId10" Type="http://schemas.openxmlformats.org/officeDocument/2006/relationships/image" Target="../media/image14.png"/><Relationship Id="rId4" Type="http://schemas.openxmlformats.org/officeDocument/2006/relationships/image" Target="../media/image57.png"/><Relationship Id="rId9" Type="http://schemas.openxmlformats.org/officeDocument/2006/relationships/image" Target="../media/image64.png"/></Relationships>
</file>

<file path=ppt/slides/_rels/slide17.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62.xml"/><Relationship Id="rId6" Type="http://schemas.openxmlformats.org/officeDocument/2006/relationships/image" Target="../media/image65.png"/><Relationship Id="rId5" Type="http://schemas.openxmlformats.org/officeDocument/2006/relationships/image" Target="../media/image61.sv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73.xml"/><Relationship Id="rId6" Type="http://schemas.openxmlformats.org/officeDocument/2006/relationships/image" Target="../media/image59.svg"/><Relationship Id="rId11" Type="http://schemas.openxmlformats.org/officeDocument/2006/relationships/image" Target="../media/image15.svg"/><Relationship Id="rId5" Type="http://schemas.openxmlformats.org/officeDocument/2006/relationships/image" Target="../media/image58.png"/><Relationship Id="rId10" Type="http://schemas.openxmlformats.org/officeDocument/2006/relationships/image" Target="../media/image14.png"/><Relationship Id="rId4" Type="http://schemas.openxmlformats.org/officeDocument/2006/relationships/image" Target="../media/image57.png"/><Relationship Id="rId9"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3.xml"/><Relationship Id="rId6" Type="http://schemas.openxmlformats.org/officeDocument/2006/relationships/image" Target="../media/image66.svg"/><Relationship Id="rId5" Type="http://schemas.openxmlformats.org/officeDocument/2006/relationships/image" Target="../media/image60.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6.png"/><Relationship Id="rId1" Type="http://schemas.openxmlformats.org/officeDocument/2006/relationships/slideLayout" Target="../slideLayouts/slideLayout106.xml"/><Relationship Id="rId5" Type="http://schemas.openxmlformats.org/officeDocument/2006/relationships/image" Target="../media/image70.png"/><Relationship Id="rId4" Type="http://schemas.openxmlformats.org/officeDocument/2006/relationships/image" Target="../media/image69.sv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80.png"/><Relationship Id="rId18" Type="http://schemas.microsoft.com/office/2007/relationships/hdphoto" Target="../media/hdphoto4.wdp"/><Relationship Id="rId3" Type="http://schemas.openxmlformats.org/officeDocument/2006/relationships/audio" Target="../media/media2.m4a"/><Relationship Id="rId7" Type="http://schemas.openxmlformats.org/officeDocument/2006/relationships/image" Target="../media/image74.png"/><Relationship Id="rId12" Type="http://schemas.openxmlformats.org/officeDocument/2006/relationships/image" Target="../media/image79.svg"/><Relationship Id="rId17" Type="http://schemas.openxmlformats.org/officeDocument/2006/relationships/image" Target="../media/image83.png"/><Relationship Id="rId2" Type="http://schemas.microsoft.com/office/2007/relationships/media" Target="../media/media2.m4a"/><Relationship Id="rId16" Type="http://schemas.microsoft.com/office/2007/relationships/hdphoto" Target="../media/hdphoto3.wdp"/><Relationship Id="rId20" Type="http://schemas.openxmlformats.org/officeDocument/2006/relationships/image" Target="../media/image85.png"/><Relationship Id="rId1" Type="http://schemas.openxmlformats.org/officeDocument/2006/relationships/tags" Target="../tags/tag1.xml"/><Relationship Id="rId6" Type="http://schemas.openxmlformats.org/officeDocument/2006/relationships/image" Target="../media/image73.sv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image" Target="../media/image77.svg"/><Relationship Id="rId19" Type="http://schemas.openxmlformats.org/officeDocument/2006/relationships/image" Target="../media/image84.png"/><Relationship Id="rId4" Type="http://schemas.openxmlformats.org/officeDocument/2006/relationships/slideLayout" Target="../slideLayouts/slideLayout84.xml"/><Relationship Id="rId9" Type="http://schemas.openxmlformats.org/officeDocument/2006/relationships/image" Target="../media/image76.png"/><Relationship Id="rId14" Type="http://schemas.openxmlformats.org/officeDocument/2006/relationships/image" Target="../media/image81.svg"/></Relationships>
</file>

<file path=ppt/slides/_rels/slide24.xml.rels><?xml version="1.0" encoding="UTF-8" standalone="yes"?>
<Relationships xmlns="http://schemas.openxmlformats.org/package/2006/relationships"><Relationship Id="rId8" Type="http://schemas.openxmlformats.org/officeDocument/2006/relationships/image" Target="../media/image90.wmf"/><Relationship Id="rId3" Type="http://schemas.openxmlformats.org/officeDocument/2006/relationships/notesSlide" Target="../notesSlides/notesSlide1.xml"/><Relationship Id="rId7" Type="http://schemas.openxmlformats.org/officeDocument/2006/relationships/image" Target="../media/image89.png"/><Relationship Id="rId2" Type="http://schemas.openxmlformats.org/officeDocument/2006/relationships/slideLayout" Target="../slideLayouts/slideLayout90.xml"/><Relationship Id="rId1" Type="http://schemas.openxmlformats.org/officeDocument/2006/relationships/control" Target="../activeX/activeX1.xml"/><Relationship Id="rId6" Type="http://schemas.openxmlformats.org/officeDocument/2006/relationships/image" Target="../media/image88.png"/><Relationship Id="rId5" Type="http://schemas.openxmlformats.org/officeDocument/2006/relationships/image" Target="../media/image87.emf"/><Relationship Id="rId4" Type="http://schemas.openxmlformats.org/officeDocument/2006/relationships/image" Target="../media/image86.jp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26.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10.png"/><Relationship Id="rId7" Type="http://schemas.openxmlformats.org/officeDocument/2006/relationships/image" Target="../media/image95.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94.png"/><Relationship Id="rId5" Type="http://schemas.openxmlformats.org/officeDocument/2006/relationships/image" Target="../media/image93.svg"/><Relationship Id="rId4" Type="http://schemas.openxmlformats.org/officeDocument/2006/relationships/image" Target="../media/image92.png"/></Relationships>
</file>

<file path=ppt/slides/_rels/slide2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98.jpeg"/></Relationships>
</file>

<file path=ppt/slides/_rels/slide2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00.jpeg"/></Relationships>
</file>

<file path=ppt/slides/_rels/slide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94.png"/><Relationship Id="rId4" Type="http://schemas.openxmlformats.org/officeDocument/2006/relationships/image" Target="../media/image93.sv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svg"/><Relationship Id="rId5" Type="http://schemas.openxmlformats.org/officeDocument/2006/relationships/image" Target="../media/image12.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6.jpg"/><Relationship Id="rId1" Type="http://schemas.openxmlformats.org/officeDocument/2006/relationships/slideLayout" Target="../slideLayouts/slideLayout112.xml"/><Relationship Id="rId4" Type="http://schemas.openxmlformats.org/officeDocument/2006/relationships/image" Target="../media/image101.png"/></Relationships>
</file>

<file path=ppt/slides/_rels/slide3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g"/><Relationship Id="rId1" Type="http://schemas.openxmlformats.org/officeDocument/2006/relationships/slideLayout" Target="../slideLayouts/slideLayout112.xml"/><Relationship Id="rId5" Type="http://schemas.openxmlformats.org/officeDocument/2006/relationships/image" Target="../media/image104.png"/><Relationship Id="rId4" Type="http://schemas.microsoft.com/office/2007/relationships/hdphoto" Target="../media/hdphoto5.wdp"/></Relationships>
</file>

<file path=ppt/slides/_rels/slide32.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12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0.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29.svg"/><Relationship Id="rId5" Type="http://schemas.openxmlformats.org/officeDocument/2006/relationships/image" Target="../media/image28.sv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6" name="Picture 3" descr="A group of people in clothing&#10;&#10;Description automatically generated with low confidence">
            <a:extLst>
              <a:ext uri="{FF2B5EF4-FFF2-40B4-BE49-F238E27FC236}">
                <a16:creationId xmlns:a16="http://schemas.microsoft.com/office/drawing/2014/main" id="{C1E7E8B4-7819-5AF6-3AFD-D779FF4B791A}"/>
              </a:ext>
            </a:extLst>
          </p:cNvPr>
          <p:cNvPicPr>
            <a:picLocks noChangeAspect="1"/>
          </p:cNvPicPr>
          <p:nvPr/>
        </p:nvPicPr>
        <p:blipFill rotWithShape="1">
          <a:blip r:embed="rId3">
            <a:extLst>
              <a:ext uri="{28A0092B-C50C-407E-A947-70E740481C1C}">
                <a14:useLocalDpi xmlns:a14="http://schemas.microsoft.com/office/drawing/2010/main" val="0"/>
              </a:ext>
            </a:extLst>
          </a:blip>
          <a:srcRect t="3210" b="7521"/>
          <a:stretch/>
        </p:blipFill>
        <p:spPr>
          <a:xfrm>
            <a:off x="2448560" y="2941093"/>
            <a:ext cx="6964680" cy="3916907"/>
          </a:xfrm>
          <a:prstGeom prst="rect">
            <a:avLst/>
          </a:prstGeom>
        </p:spPr>
      </p:pic>
      <p:pic>
        <p:nvPicPr>
          <p:cNvPr id="2" name="Picture 1">
            <a:extLst>
              <a:ext uri="{FF2B5EF4-FFF2-40B4-BE49-F238E27FC236}">
                <a16:creationId xmlns:a16="http://schemas.microsoft.com/office/drawing/2014/main" id="{58DA3D36-E493-D44B-C566-1B53C91B260C}"/>
              </a:ext>
            </a:extLst>
          </p:cNvPr>
          <p:cNvPicPr>
            <a:picLocks noChangeAspect="1"/>
          </p:cNvPicPr>
          <p:nvPr/>
        </p:nvPicPr>
        <p:blipFill>
          <a:blip r:embed="rId4"/>
          <a:stretch>
            <a:fillRect/>
          </a:stretch>
        </p:blipFill>
        <p:spPr>
          <a:xfrm>
            <a:off x="2275520" y="1216067"/>
            <a:ext cx="7397121" cy="1967147"/>
          </a:xfrm>
          <a:prstGeom prst="rect">
            <a:avLst/>
          </a:prstGeom>
        </p:spPr>
      </p:pic>
    </p:spTree>
    <p:extLst>
      <p:ext uri="{BB962C8B-B14F-4D97-AF65-F5344CB8AC3E}">
        <p14:creationId xmlns:p14="http://schemas.microsoft.com/office/powerpoint/2010/main" val="271905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32" presetClass="emph" presetSubtype="0" repeatCount="2000" fill="hold"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200" b="0" i="0" u="none" strike="noStrike" kern="0" cap="none" spc="0" normalizeH="0" baseline="0" noProof="0">
              <a:ln>
                <a:noFill/>
              </a:ln>
              <a:solidFill>
                <a:prstClr val="black"/>
              </a:solidFill>
              <a:effectLst/>
              <a:uLnTx/>
              <a:uFillTx/>
              <a:ea typeface="Cambria" panose="02040503050406030204" pitchFamily="18" charset="0"/>
              <a:cs typeface="+mn-cs"/>
              <a:sym typeface="Arial" panose="020B0604020202020204"/>
            </a:endParaRPr>
          </a:p>
        </p:txBody>
      </p:sp>
      <p:grpSp>
        <p:nvGrpSpPr>
          <p:cNvPr id="59" name="Group 58">
            <a:extLst>
              <a:ext uri="{FF2B5EF4-FFF2-40B4-BE49-F238E27FC236}">
                <a16:creationId xmlns:a16="http://schemas.microsoft.com/office/drawing/2014/main" id="{B5B4EEBC-44DE-5A99-3152-0639A750682B}"/>
              </a:ext>
            </a:extLst>
          </p:cNvPr>
          <p:cNvGrpSpPr/>
          <p:nvPr/>
        </p:nvGrpSpPr>
        <p:grpSpPr>
          <a:xfrm>
            <a:off x="5961991" y="2582679"/>
            <a:ext cx="6201180" cy="3769636"/>
            <a:chOff x="6051918" y="2593179"/>
            <a:chExt cx="6201180" cy="3769636"/>
          </a:xfrm>
        </p:grpSpPr>
        <p:pic>
          <p:nvPicPr>
            <p:cNvPr id="60" name="Picture 22">
              <a:extLst>
                <a:ext uri="{FF2B5EF4-FFF2-40B4-BE49-F238E27FC236}">
                  <a16:creationId xmlns:a16="http://schemas.microsoft.com/office/drawing/2014/main" id="{39BB4FF1-EC1D-69F6-BEA7-CFC7D4499604}"/>
                </a:ext>
              </a:extLst>
            </p:cNvPr>
            <p:cNvPicPr>
              <a:picLocks noChangeAspect="1"/>
            </p:cNvPicPr>
            <p:nvPr/>
          </p:nvPicPr>
          <p:blipFill>
            <a:blip r:embed="rId4"/>
            <a:srcRect/>
            <a:stretch>
              <a:fillRect/>
            </a:stretch>
          </p:blipFill>
          <p:spPr>
            <a:xfrm>
              <a:off x="10390546" y="2593179"/>
              <a:ext cx="1862552" cy="1671641"/>
            </a:xfrm>
            <a:prstGeom prst="rect">
              <a:avLst/>
            </a:prstGeom>
          </p:spPr>
        </p:pic>
        <p:grpSp>
          <p:nvGrpSpPr>
            <p:cNvPr id="61" name="Group 60">
              <a:extLst>
                <a:ext uri="{FF2B5EF4-FFF2-40B4-BE49-F238E27FC236}">
                  <a16:creationId xmlns:a16="http://schemas.microsoft.com/office/drawing/2014/main" id="{F443A125-27D5-A14F-5B7A-F1608DAAB144}"/>
                </a:ext>
              </a:extLst>
            </p:cNvPr>
            <p:cNvGrpSpPr/>
            <p:nvPr/>
          </p:nvGrpSpPr>
          <p:grpSpPr>
            <a:xfrm>
              <a:off x="6051918" y="3550288"/>
              <a:ext cx="6134063" cy="2812527"/>
              <a:chOff x="6095999" y="3141234"/>
              <a:chExt cx="6134063" cy="2812527"/>
            </a:xfrm>
          </p:grpSpPr>
          <p:sp>
            <p:nvSpPr>
              <p:cNvPr id="62" name="Rectangle: Rounded Corners 61">
                <a:extLst>
                  <a:ext uri="{FF2B5EF4-FFF2-40B4-BE49-F238E27FC236}">
                    <a16:creationId xmlns:a16="http://schemas.microsoft.com/office/drawing/2014/main" id="{86A706B4-72E3-2D5A-88B5-25E0E5F72AA8}"/>
                  </a:ext>
                </a:extLst>
              </p:cNvPr>
              <p:cNvSpPr/>
              <p:nvPr/>
            </p:nvSpPr>
            <p:spPr>
              <a:xfrm>
                <a:off x="6095999" y="3789681"/>
                <a:ext cx="6134063"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ea typeface="+mn-ea"/>
                    <a:cs typeface="+mn-cs"/>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ea typeface="+mn-ea"/>
                    <a:cs typeface="+mn-cs"/>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ea typeface="+mn-ea"/>
                    <a:cs typeface="+mn-cs"/>
                  </a:rPr>
                  <a:t>3. Ngắt, nghỉ đúng nhịp.</a:t>
                </a:r>
                <a:endParaRPr kumimoji="0" lang="vi-VN" sz="3200" b="0" i="0" u="none" strike="noStrike" kern="1200" cap="none" spc="0" normalizeH="0" baseline="0" noProof="0">
                  <a:ln>
                    <a:noFill/>
                  </a:ln>
                  <a:solidFill>
                    <a:srgbClr val="000000"/>
                  </a:solidFill>
                  <a:effectLst/>
                  <a:uLnTx/>
                  <a:uFillTx/>
                  <a:ea typeface="+mn-ea"/>
                  <a:cs typeface="+mn-cs"/>
                </a:endParaRPr>
              </a:p>
            </p:txBody>
          </p:sp>
          <p:grpSp>
            <p:nvGrpSpPr>
              <p:cNvPr id="63" name="Group 62">
                <a:extLst>
                  <a:ext uri="{FF2B5EF4-FFF2-40B4-BE49-F238E27FC236}">
                    <a16:creationId xmlns:a16="http://schemas.microsoft.com/office/drawing/2014/main" id="{6AB6E07A-1EA2-41FA-1196-EC8039D17AEC}"/>
                  </a:ext>
                </a:extLst>
              </p:cNvPr>
              <p:cNvGrpSpPr/>
              <p:nvPr/>
            </p:nvGrpSpPr>
            <p:grpSpPr>
              <a:xfrm>
                <a:off x="8361444" y="4116552"/>
                <a:ext cx="1583311" cy="469963"/>
                <a:chOff x="3190408" y="4309039"/>
                <a:chExt cx="1583311" cy="469963"/>
              </a:xfrm>
            </p:grpSpPr>
            <p:pic>
              <p:nvPicPr>
                <p:cNvPr id="73" name="Picture 72">
                  <a:extLst>
                    <a:ext uri="{FF2B5EF4-FFF2-40B4-BE49-F238E27FC236}">
                      <a16:creationId xmlns:a16="http://schemas.microsoft.com/office/drawing/2014/main" id="{09C87442-6979-FDB8-7F9B-4A3B74CCF087}"/>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74" name="Picture 73">
                  <a:extLst>
                    <a:ext uri="{FF2B5EF4-FFF2-40B4-BE49-F238E27FC236}">
                      <a16:creationId xmlns:a16="http://schemas.microsoft.com/office/drawing/2014/main" id="{71D4E649-E93A-A42C-FAE1-B86F92FE6471}"/>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75" name="Picture 74">
                  <a:extLst>
                    <a:ext uri="{FF2B5EF4-FFF2-40B4-BE49-F238E27FC236}">
                      <a16:creationId xmlns:a16="http://schemas.microsoft.com/office/drawing/2014/main" id="{748FE4A8-EFA6-2186-435B-B092A1EC8605}"/>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64" name="Group 63">
                <a:extLst>
                  <a:ext uri="{FF2B5EF4-FFF2-40B4-BE49-F238E27FC236}">
                    <a16:creationId xmlns:a16="http://schemas.microsoft.com/office/drawing/2014/main" id="{ED1AD6DC-D053-3EE2-695B-30EA49822B4F}"/>
                  </a:ext>
                </a:extLst>
              </p:cNvPr>
              <p:cNvGrpSpPr/>
              <p:nvPr/>
            </p:nvGrpSpPr>
            <p:grpSpPr>
              <a:xfrm>
                <a:off x="8468135" y="4692277"/>
                <a:ext cx="1583311" cy="469963"/>
                <a:chOff x="3190408" y="4309039"/>
                <a:chExt cx="1583311" cy="469963"/>
              </a:xfrm>
            </p:grpSpPr>
            <p:pic>
              <p:nvPicPr>
                <p:cNvPr id="70" name="Picture 69">
                  <a:extLst>
                    <a:ext uri="{FF2B5EF4-FFF2-40B4-BE49-F238E27FC236}">
                      <a16:creationId xmlns:a16="http://schemas.microsoft.com/office/drawing/2014/main" id="{FA55C976-9FCB-B2DE-5A1C-78953524FD6A}"/>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71" name="Picture 70">
                  <a:extLst>
                    <a:ext uri="{FF2B5EF4-FFF2-40B4-BE49-F238E27FC236}">
                      <a16:creationId xmlns:a16="http://schemas.microsoft.com/office/drawing/2014/main" id="{ED0E7299-946F-BC30-6166-99127C457647}"/>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72" name="Picture 71">
                  <a:extLst>
                    <a:ext uri="{FF2B5EF4-FFF2-40B4-BE49-F238E27FC236}">
                      <a16:creationId xmlns:a16="http://schemas.microsoft.com/office/drawing/2014/main" id="{1B9892D0-A176-3E2A-17A4-F071FF6D4139}"/>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65" name="Group 64">
                <a:extLst>
                  <a:ext uri="{FF2B5EF4-FFF2-40B4-BE49-F238E27FC236}">
                    <a16:creationId xmlns:a16="http://schemas.microsoft.com/office/drawing/2014/main" id="{72C7962D-CD0C-3FFD-60AA-DABF34A35868}"/>
                  </a:ext>
                </a:extLst>
              </p:cNvPr>
              <p:cNvGrpSpPr/>
              <p:nvPr/>
            </p:nvGrpSpPr>
            <p:grpSpPr>
              <a:xfrm>
                <a:off x="10215420" y="5222395"/>
                <a:ext cx="1583311" cy="469963"/>
                <a:chOff x="3413309" y="4253272"/>
                <a:chExt cx="1583311" cy="469963"/>
              </a:xfrm>
            </p:grpSpPr>
            <p:pic>
              <p:nvPicPr>
                <p:cNvPr id="67" name="Picture 66">
                  <a:extLst>
                    <a:ext uri="{FF2B5EF4-FFF2-40B4-BE49-F238E27FC236}">
                      <a16:creationId xmlns:a16="http://schemas.microsoft.com/office/drawing/2014/main" id="{57DA5A29-4763-68D7-5055-699DDB77CAA7}"/>
                    </a:ext>
                  </a:extLst>
                </p:cNvPr>
                <p:cNvPicPr>
                  <a:picLocks noChangeAspect="1"/>
                </p:cNvPicPr>
                <p:nvPr/>
              </p:nvPicPr>
              <p:blipFill>
                <a:blip r:embed="rId5"/>
                <a:stretch>
                  <a:fillRect/>
                </a:stretch>
              </p:blipFill>
              <p:spPr>
                <a:xfrm>
                  <a:off x="3969983" y="4253272"/>
                  <a:ext cx="469963" cy="469963"/>
                </a:xfrm>
                <a:prstGeom prst="rect">
                  <a:avLst/>
                </a:prstGeom>
              </p:spPr>
            </p:pic>
            <p:pic>
              <p:nvPicPr>
                <p:cNvPr id="68" name="Picture 67">
                  <a:extLst>
                    <a:ext uri="{FF2B5EF4-FFF2-40B4-BE49-F238E27FC236}">
                      <a16:creationId xmlns:a16="http://schemas.microsoft.com/office/drawing/2014/main" id="{559BB13C-EDC6-367E-26CD-FBF7665C4615}"/>
                    </a:ext>
                  </a:extLst>
                </p:cNvPr>
                <p:cNvPicPr>
                  <a:picLocks noChangeAspect="1"/>
                </p:cNvPicPr>
                <p:nvPr/>
              </p:nvPicPr>
              <p:blipFill>
                <a:blip r:embed="rId6"/>
                <a:stretch>
                  <a:fillRect/>
                </a:stretch>
              </p:blipFill>
              <p:spPr>
                <a:xfrm>
                  <a:off x="3413309" y="4253272"/>
                  <a:ext cx="469963" cy="469963"/>
                </a:xfrm>
                <a:prstGeom prst="rect">
                  <a:avLst/>
                </a:prstGeom>
              </p:spPr>
            </p:pic>
            <p:pic>
              <p:nvPicPr>
                <p:cNvPr id="69" name="Picture 68">
                  <a:extLst>
                    <a:ext uri="{FF2B5EF4-FFF2-40B4-BE49-F238E27FC236}">
                      <a16:creationId xmlns:a16="http://schemas.microsoft.com/office/drawing/2014/main" id="{276F65D6-5EED-FB17-BA56-7AEC29A40C2F}"/>
                    </a:ext>
                  </a:extLst>
                </p:cNvPr>
                <p:cNvPicPr>
                  <a:picLocks noChangeAspect="1"/>
                </p:cNvPicPr>
                <p:nvPr/>
              </p:nvPicPr>
              <p:blipFill>
                <a:blip r:embed="rId7"/>
                <a:stretch>
                  <a:fillRect/>
                </a:stretch>
              </p:blipFill>
              <p:spPr>
                <a:xfrm>
                  <a:off x="4526657" y="4253272"/>
                  <a:ext cx="469963" cy="469963"/>
                </a:xfrm>
                <a:prstGeom prst="rect">
                  <a:avLst/>
                </a:prstGeom>
              </p:spPr>
            </p:pic>
          </p:grpSp>
          <p:sp>
            <p:nvSpPr>
              <p:cNvPr id="66" name="Rectangle: Rounded Corners 65">
                <a:extLst>
                  <a:ext uri="{FF2B5EF4-FFF2-40B4-BE49-F238E27FC236}">
                    <a16:creationId xmlns:a16="http://schemas.microsoft.com/office/drawing/2014/main" id="{6173FE99-E4E2-0240-3E33-438D6A81A2BD}"/>
                  </a:ext>
                </a:extLst>
              </p:cNvPr>
              <p:cNvSpPr/>
              <p:nvPr/>
            </p:nvSpPr>
            <p:spPr>
              <a:xfrm>
                <a:off x="6285711" y="3141234"/>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grpSp>
      <p:grpSp>
        <p:nvGrpSpPr>
          <p:cNvPr id="76" name="Group 75">
            <a:extLst>
              <a:ext uri="{FF2B5EF4-FFF2-40B4-BE49-F238E27FC236}">
                <a16:creationId xmlns:a16="http://schemas.microsoft.com/office/drawing/2014/main" id="{9862D4BC-B7B5-53F0-1D2D-DA348774F4BF}"/>
              </a:ext>
            </a:extLst>
          </p:cNvPr>
          <p:cNvGrpSpPr/>
          <p:nvPr/>
        </p:nvGrpSpPr>
        <p:grpSpPr>
          <a:xfrm>
            <a:off x="194334" y="2816593"/>
            <a:ext cx="5605176" cy="3535722"/>
            <a:chOff x="147132" y="2825189"/>
            <a:chExt cx="5605176" cy="3535722"/>
          </a:xfrm>
        </p:grpSpPr>
        <p:pic>
          <p:nvPicPr>
            <p:cNvPr id="77" name="Picture 21">
              <a:extLst>
                <a:ext uri="{FF2B5EF4-FFF2-40B4-BE49-F238E27FC236}">
                  <a16:creationId xmlns:a16="http://schemas.microsoft.com/office/drawing/2014/main" id="{DF353CA7-3AA0-2BC7-B2F9-E121B7D87FE8}"/>
                </a:ext>
              </a:extLst>
            </p:cNvPr>
            <p:cNvPicPr>
              <a:picLocks noChangeAspect="1"/>
            </p:cNvPicPr>
            <p:nvPr/>
          </p:nvPicPr>
          <p:blipFill>
            <a:blip r:embed="rId8"/>
            <a:srcRect/>
            <a:stretch>
              <a:fillRect/>
            </a:stretch>
          </p:blipFill>
          <p:spPr>
            <a:xfrm>
              <a:off x="147132" y="2825189"/>
              <a:ext cx="1674077" cy="1533873"/>
            </a:xfrm>
            <a:prstGeom prst="rect">
              <a:avLst/>
            </a:prstGeom>
          </p:spPr>
        </p:pic>
        <p:grpSp>
          <p:nvGrpSpPr>
            <p:cNvPr id="78" name="Group 77">
              <a:extLst>
                <a:ext uri="{FF2B5EF4-FFF2-40B4-BE49-F238E27FC236}">
                  <a16:creationId xmlns:a16="http://schemas.microsoft.com/office/drawing/2014/main" id="{3F512D30-67C4-DF30-7883-0CCD7B737F31}"/>
                </a:ext>
              </a:extLst>
            </p:cNvPr>
            <p:cNvGrpSpPr/>
            <p:nvPr/>
          </p:nvGrpSpPr>
          <p:grpSpPr>
            <a:xfrm>
              <a:off x="191198" y="3576378"/>
              <a:ext cx="5561110" cy="2784533"/>
              <a:chOff x="226098" y="3169228"/>
              <a:chExt cx="5561110" cy="2784533"/>
            </a:xfrm>
          </p:grpSpPr>
          <p:sp>
            <p:nvSpPr>
              <p:cNvPr id="79" name="Rectangle: Rounded Corners 78">
                <a:extLst>
                  <a:ext uri="{FF2B5EF4-FFF2-40B4-BE49-F238E27FC236}">
                    <a16:creationId xmlns:a16="http://schemas.microsoft.com/office/drawing/2014/main" id="{64B42B5A-3ABB-4286-36E5-99686D357066}"/>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Phân</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công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theo</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đoạn</a:t>
                </a:r>
                <a:r>
                  <a:rPr kumimoji="0" lang="en-US" sz="3200" b="0" i="0" u="none" strike="noStrike" kern="1200" cap="none" spc="0" normalizeH="0" baseline="0" noProof="0" dirty="0">
                    <a:ln>
                      <a:noFill/>
                    </a:ln>
                    <a:solidFill>
                      <a:srgbClr val="000000"/>
                    </a:solidFill>
                    <a:effectLst/>
                    <a:uLnTx/>
                    <a:uFillTx/>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Tất</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cả</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thành</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viên</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đều</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Giải</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nghĩa</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từ</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cùng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nhau</a:t>
                </a:r>
                <a:r>
                  <a:rPr kumimoji="0" lang="en-US" sz="3200" b="0" i="0" u="none" strike="noStrike" kern="1200" cap="none" spc="0" normalizeH="0" baseline="0" noProof="0" dirty="0">
                    <a:ln>
                      <a:noFill/>
                    </a:ln>
                    <a:solidFill>
                      <a:srgbClr val="000000"/>
                    </a:solidFill>
                    <a:effectLst/>
                    <a:uLnTx/>
                    <a:uFillTx/>
                    <a:ea typeface="+mn-ea"/>
                    <a:cs typeface="+mn-cs"/>
                  </a:rPr>
                  <a:t>. </a:t>
                </a:r>
                <a:endParaRPr kumimoji="0" lang="vi-VN" sz="3200" b="0" i="0" u="none" strike="noStrike" kern="1200" cap="none" spc="0" normalizeH="0" baseline="0" noProof="0" dirty="0">
                  <a:ln>
                    <a:noFill/>
                  </a:ln>
                  <a:solidFill>
                    <a:srgbClr val="000000"/>
                  </a:solidFill>
                  <a:effectLst/>
                  <a:uLnTx/>
                  <a:uFillTx/>
                  <a:ea typeface="+mn-ea"/>
                  <a:cs typeface="+mn-cs"/>
                </a:endParaRPr>
              </a:p>
            </p:txBody>
          </p:sp>
          <p:sp>
            <p:nvSpPr>
              <p:cNvPr id="80" name="Rectangle: Rounded Corners 79">
                <a:extLst>
                  <a:ext uri="{FF2B5EF4-FFF2-40B4-BE49-F238E27FC236}">
                    <a16:creationId xmlns:a16="http://schemas.microsoft.com/office/drawing/2014/main" id="{ABC95CA3-813C-E2CD-871D-9BFBBB21D31C}"/>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pic>
            <p:nvPicPr>
              <p:cNvPr id="81" name="Picture 80">
                <a:extLst>
                  <a:ext uri="{FF2B5EF4-FFF2-40B4-BE49-F238E27FC236}">
                    <a16:creationId xmlns:a16="http://schemas.microsoft.com/office/drawing/2014/main" id="{543D8194-9D07-4FFC-F22F-578C76ED471A}"/>
                  </a:ext>
                </a:extLst>
              </p:cNvPr>
              <p:cNvPicPr>
                <a:picLocks noChangeAspect="1"/>
              </p:cNvPicPr>
              <p:nvPr/>
            </p:nvPicPr>
            <p:blipFill>
              <a:blip r:embed="rId9"/>
              <a:stretch>
                <a:fillRect/>
              </a:stretch>
            </p:blipFill>
            <p:spPr>
              <a:xfrm flipH="1">
                <a:off x="324528" y="3950336"/>
                <a:ext cx="609091" cy="609091"/>
              </a:xfrm>
              <a:prstGeom prst="rect">
                <a:avLst/>
              </a:prstGeom>
            </p:spPr>
          </p:pic>
          <p:pic>
            <p:nvPicPr>
              <p:cNvPr id="82" name="Picture 81">
                <a:extLst>
                  <a:ext uri="{FF2B5EF4-FFF2-40B4-BE49-F238E27FC236}">
                    <a16:creationId xmlns:a16="http://schemas.microsoft.com/office/drawing/2014/main" id="{27D6DBD4-0A7B-8383-5895-BAAD19BC5212}"/>
                  </a:ext>
                </a:extLst>
              </p:cNvPr>
              <p:cNvPicPr>
                <a:picLocks noChangeAspect="1"/>
              </p:cNvPicPr>
              <p:nvPr/>
            </p:nvPicPr>
            <p:blipFill>
              <a:blip r:embed="rId9"/>
              <a:stretch>
                <a:fillRect/>
              </a:stretch>
            </p:blipFill>
            <p:spPr>
              <a:xfrm flipH="1">
                <a:off x="324528" y="4544021"/>
                <a:ext cx="609091" cy="609091"/>
              </a:xfrm>
              <a:prstGeom prst="rect">
                <a:avLst/>
              </a:prstGeom>
            </p:spPr>
          </p:pic>
          <p:pic>
            <p:nvPicPr>
              <p:cNvPr id="83" name="Picture 82">
                <a:extLst>
                  <a:ext uri="{FF2B5EF4-FFF2-40B4-BE49-F238E27FC236}">
                    <a16:creationId xmlns:a16="http://schemas.microsoft.com/office/drawing/2014/main" id="{30EB09EB-6F1E-0472-E6CA-AB287269317A}"/>
                  </a:ext>
                </a:extLst>
              </p:cNvPr>
              <p:cNvPicPr>
                <a:picLocks noChangeAspect="1"/>
              </p:cNvPicPr>
              <p:nvPr/>
            </p:nvPicPr>
            <p:blipFill>
              <a:blip r:embed="rId9"/>
              <a:stretch>
                <a:fillRect/>
              </a:stretch>
            </p:blipFill>
            <p:spPr>
              <a:xfrm flipH="1">
                <a:off x="324528" y="5242918"/>
                <a:ext cx="609091" cy="609091"/>
              </a:xfrm>
              <a:prstGeom prst="rect">
                <a:avLst/>
              </a:prstGeom>
            </p:spPr>
          </p:pic>
        </p:grpSp>
      </p:grpSp>
      <p:pic>
        <p:nvPicPr>
          <p:cNvPr id="84" name="Picture 83">
            <a:extLst>
              <a:ext uri="{FF2B5EF4-FFF2-40B4-BE49-F238E27FC236}">
                <a16:creationId xmlns:a16="http://schemas.microsoft.com/office/drawing/2014/main" id="{6C2949D8-337D-CF45-D784-69842F0F96D1}"/>
              </a:ext>
            </a:extLst>
          </p:cNvPr>
          <p:cNvPicPr>
            <a:picLocks noChangeAspect="1"/>
          </p:cNvPicPr>
          <p:nvPr/>
        </p:nvPicPr>
        <p:blipFill>
          <a:blip r:embed="rId10"/>
          <a:stretch>
            <a:fillRect/>
          </a:stretch>
        </p:blipFill>
        <p:spPr>
          <a:xfrm>
            <a:off x="133067" y="414045"/>
            <a:ext cx="12058933" cy="2353260"/>
          </a:xfrm>
          <a:prstGeom prst="rect">
            <a:avLst/>
          </a:prstGeom>
        </p:spPr>
      </p:pic>
    </p:spTree>
    <p:extLst>
      <p:ext uri="{BB962C8B-B14F-4D97-AF65-F5344CB8AC3E}">
        <p14:creationId xmlns:p14="http://schemas.microsoft.com/office/powerpoint/2010/main" val="364338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strips(downRight)">
                                      <p:cBhvr>
                                        <p:cTn id="7" dur="500"/>
                                        <p:tgtEl>
                                          <p:spTgt spid="7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8" presetClass="entr" presetSubtype="6"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strips(downRight)">
                                      <p:cBhvr>
                                        <p:cTn id="1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ea typeface="Cambria" panose="02040503050406030204" pitchFamily="18" charset="0"/>
              <a:cs typeface="+mn-cs"/>
              <a:sym typeface="Arial" panose="020B0604020202020204"/>
            </a:endParaRPr>
          </a:p>
        </p:txBody>
      </p:sp>
      <p:grpSp>
        <p:nvGrpSpPr>
          <p:cNvPr id="7" name="Group 6">
            <a:extLst>
              <a:ext uri="{FF2B5EF4-FFF2-40B4-BE49-F238E27FC236}">
                <a16:creationId xmlns:a16="http://schemas.microsoft.com/office/drawing/2014/main" id="{B6E7ADAF-BD08-1D59-3E88-2127F8DD73F2}"/>
              </a:ext>
            </a:extLst>
          </p:cNvPr>
          <p:cNvGrpSpPr/>
          <p:nvPr/>
        </p:nvGrpSpPr>
        <p:grpSpPr>
          <a:xfrm>
            <a:off x="4222866" y="2542059"/>
            <a:ext cx="7681587" cy="3682646"/>
            <a:chOff x="4841104" y="3804755"/>
            <a:chExt cx="5956331" cy="2855537"/>
          </a:xfrm>
        </p:grpSpPr>
        <p:grpSp>
          <p:nvGrpSpPr>
            <p:cNvPr id="8" name="Group 7">
              <a:extLst>
                <a:ext uri="{FF2B5EF4-FFF2-40B4-BE49-F238E27FC236}">
                  <a16:creationId xmlns:a16="http://schemas.microsoft.com/office/drawing/2014/main" id="{3BA380CA-DBD0-86FE-A37C-22E70856DB64}"/>
                </a:ext>
              </a:extLst>
            </p:cNvPr>
            <p:cNvGrpSpPr/>
            <p:nvPr/>
          </p:nvGrpSpPr>
          <p:grpSpPr>
            <a:xfrm>
              <a:off x="4841104" y="3804755"/>
              <a:ext cx="5956331" cy="2855537"/>
              <a:chOff x="2975204" y="1242806"/>
              <a:chExt cx="5956331" cy="2855537"/>
            </a:xfrm>
          </p:grpSpPr>
          <p:sp>
            <p:nvSpPr>
              <p:cNvPr id="18" name="Rectangle: Rounded Corners 12">
                <a:extLst>
                  <a:ext uri="{FF2B5EF4-FFF2-40B4-BE49-F238E27FC236}">
                    <a16:creationId xmlns:a16="http://schemas.microsoft.com/office/drawing/2014/main" id="{B39844FB-A267-1ABA-6D23-C1EF0760D60E}"/>
                  </a:ext>
                </a:extLst>
              </p:cNvPr>
              <p:cNvSpPr/>
              <p:nvPr/>
            </p:nvSpPr>
            <p:spPr>
              <a:xfrm>
                <a:off x="2975204" y="1847435"/>
                <a:ext cx="5956331" cy="2250908"/>
              </a:xfrm>
              <a:custGeom>
                <a:avLst/>
                <a:gdLst>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 name="connsiteX0" fmla="*/ 0 w 5956331"/>
                  <a:gd name="connsiteY0" fmla="*/ 454052 h 2250908"/>
                  <a:gd name="connsiteX1" fmla="*/ 403237 w 5956331"/>
                  <a:gd name="connsiteY1" fmla="*/ 0 h 2250908"/>
                  <a:gd name="connsiteX2" fmla="*/ 1026942 w 5956331"/>
                  <a:gd name="connsiteY2" fmla="*/ 0 h 2250908"/>
                  <a:gd name="connsiteX3" fmla="*/ 1496151 w 5956331"/>
                  <a:gd name="connsiteY3" fmla="*/ 0 h 2250908"/>
                  <a:gd name="connsiteX4" fmla="*/ 1965359 w 5956331"/>
                  <a:gd name="connsiteY4" fmla="*/ 0 h 2250908"/>
                  <a:gd name="connsiteX5" fmla="*/ 2589065 w 5956331"/>
                  <a:gd name="connsiteY5" fmla="*/ 0 h 2250908"/>
                  <a:gd name="connsiteX6" fmla="*/ 3109773 w 5956331"/>
                  <a:gd name="connsiteY6" fmla="*/ 0 h 2250908"/>
                  <a:gd name="connsiteX7" fmla="*/ 3784975 w 5956331"/>
                  <a:gd name="connsiteY7" fmla="*/ 0 h 2250908"/>
                  <a:gd name="connsiteX8" fmla="*/ 4460178 w 5956331"/>
                  <a:gd name="connsiteY8" fmla="*/ 0 h 2250908"/>
                  <a:gd name="connsiteX9" fmla="*/ 5553092 w 5956331"/>
                  <a:gd name="connsiteY9" fmla="*/ 0 h 2250908"/>
                  <a:gd name="connsiteX10" fmla="*/ 5956331 w 5956331"/>
                  <a:gd name="connsiteY10" fmla="*/ 454052 h 2250908"/>
                  <a:gd name="connsiteX11" fmla="*/ 5956331 w 5956331"/>
                  <a:gd name="connsiteY11" fmla="*/ 901653 h 2250908"/>
                  <a:gd name="connsiteX12" fmla="*/ 5956331 w 5956331"/>
                  <a:gd name="connsiteY12" fmla="*/ 1349254 h 2250908"/>
                  <a:gd name="connsiteX13" fmla="*/ 5956331 w 5956331"/>
                  <a:gd name="connsiteY13" fmla="*/ 1796854 h 2250908"/>
                  <a:gd name="connsiteX14" fmla="*/ 5553092 w 5956331"/>
                  <a:gd name="connsiteY14" fmla="*/ 2250908 h 2250908"/>
                  <a:gd name="connsiteX15" fmla="*/ 4929388 w 5956331"/>
                  <a:gd name="connsiteY15" fmla="*/ 2250908 h 2250908"/>
                  <a:gd name="connsiteX16" fmla="*/ 4408680 w 5956331"/>
                  <a:gd name="connsiteY16" fmla="*/ 2250908 h 2250908"/>
                  <a:gd name="connsiteX17" fmla="*/ 3887973 w 5956331"/>
                  <a:gd name="connsiteY17" fmla="*/ 2250908 h 2250908"/>
                  <a:gd name="connsiteX18" fmla="*/ 3212769 w 5956331"/>
                  <a:gd name="connsiteY18" fmla="*/ 2250908 h 2250908"/>
                  <a:gd name="connsiteX19" fmla="*/ 2589065 w 5956331"/>
                  <a:gd name="connsiteY19" fmla="*/ 2250908 h 2250908"/>
                  <a:gd name="connsiteX20" fmla="*/ 2068356 w 5956331"/>
                  <a:gd name="connsiteY20" fmla="*/ 2250908 h 2250908"/>
                  <a:gd name="connsiteX21" fmla="*/ 1599148 w 5956331"/>
                  <a:gd name="connsiteY21" fmla="*/ 2250908 h 2250908"/>
                  <a:gd name="connsiteX22" fmla="*/ 1129938 w 5956331"/>
                  <a:gd name="connsiteY22" fmla="*/ 2250908 h 2250908"/>
                  <a:gd name="connsiteX23" fmla="*/ 403237 w 5956331"/>
                  <a:gd name="connsiteY23" fmla="*/ 2250908 h 2250908"/>
                  <a:gd name="connsiteX24" fmla="*/ 0 w 5956331"/>
                  <a:gd name="connsiteY24" fmla="*/ 1796854 h 2250908"/>
                  <a:gd name="connsiteX25" fmla="*/ 0 w 5956331"/>
                  <a:gd name="connsiteY25" fmla="*/ 1362682 h 2250908"/>
                  <a:gd name="connsiteX26" fmla="*/ 0 w 5956331"/>
                  <a:gd name="connsiteY26" fmla="*/ 928509 h 2250908"/>
                  <a:gd name="connsiteX27" fmla="*/ 0 w 5956331"/>
                  <a:gd name="connsiteY27" fmla="*/ 454052 h 2250908"/>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56331" h="2250908" fill="none" extrusionOk="0">
                    <a:moveTo>
                      <a:pt x="0" y="454052"/>
                    </a:moveTo>
                    <a:cubicBezTo>
                      <a:pt x="62204" y="248813"/>
                      <a:pt x="186928" y="34109"/>
                      <a:pt x="403237" y="0"/>
                    </a:cubicBezTo>
                    <a:cubicBezTo>
                      <a:pt x="603169" y="32454"/>
                      <a:pt x="793994" y="-21131"/>
                      <a:pt x="923945" y="0"/>
                    </a:cubicBezTo>
                    <a:cubicBezTo>
                      <a:pt x="1028516" y="-36190"/>
                      <a:pt x="1166227" y="-7002"/>
                      <a:pt x="1341655" y="0"/>
                    </a:cubicBezTo>
                    <a:cubicBezTo>
                      <a:pt x="1537334" y="-7925"/>
                      <a:pt x="1595630" y="11666"/>
                      <a:pt x="1810865" y="0"/>
                    </a:cubicBezTo>
                    <a:cubicBezTo>
                      <a:pt x="2072779" y="72978"/>
                      <a:pt x="2213432" y="50608"/>
                      <a:pt x="2486067" y="0"/>
                    </a:cubicBezTo>
                    <a:cubicBezTo>
                      <a:pt x="2662925" y="-41084"/>
                      <a:pt x="2780488" y="-26689"/>
                      <a:pt x="2903777" y="0"/>
                    </a:cubicBezTo>
                    <a:cubicBezTo>
                      <a:pt x="2985090" y="160"/>
                      <a:pt x="3160311" y="-32322"/>
                      <a:pt x="3321489" y="0"/>
                    </a:cubicBezTo>
                    <a:cubicBezTo>
                      <a:pt x="3494836" y="21824"/>
                      <a:pt x="3686451" y="-20599"/>
                      <a:pt x="3739199" y="0"/>
                    </a:cubicBezTo>
                    <a:cubicBezTo>
                      <a:pt x="3806880" y="66864"/>
                      <a:pt x="4130322" y="-7072"/>
                      <a:pt x="4311405" y="0"/>
                    </a:cubicBezTo>
                    <a:cubicBezTo>
                      <a:pt x="4521416" y="-55285"/>
                      <a:pt x="4660934" y="2918"/>
                      <a:pt x="4883611" y="0"/>
                    </a:cubicBezTo>
                    <a:cubicBezTo>
                      <a:pt x="5027754" y="4003"/>
                      <a:pt x="5432854" y="-42141"/>
                      <a:pt x="5553092" y="0"/>
                    </a:cubicBezTo>
                    <a:cubicBezTo>
                      <a:pt x="5745452" y="53853"/>
                      <a:pt x="5944092" y="202938"/>
                      <a:pt x="5956331" y="454052"/>
                    </a:cubicBezTo>
                    <a:cubicBezTo>
                      <a:pt x="5965250" y="625002"/>
                      <a:pt x="5960819" y="683560"/>
                      <a:pt x="5956331" y="874797"/>
                    </a:cubicBezTo>
                    <a:cubicBezTo>
                      <a:pt x="5937053" y="1020414"/>
                      <a:pt x="5961670" y="1233856"/>
                      <a:pt x="5956331" y="1335825"/>
                    </a:cubicBezTo>
                    <a:cubicBezTo>
                      <a:pt x="5902521" y="1433206"/>
                      <a:pt x="5973164" y="1687499"/>
                      <a:pt x="5956331" y="1796854"/>
                    </a:cubicBezTo>
                    <a:cubicBezTo>
                      <a:pt x="5948176" y="1997677"/>
                      <a:pt x="5838918" y="2232261"/>
                      <a:pt x="5553092" y="2250908"/>
                    </a:cubicBezTo>
                    <a:cubicBezTo>
                      <a:pt x="5436643" y="2288802"/>
                      <a:pt x="5169734" y="2309234"/>
                      <a:pt x="4929388" y="2250908"/>
                    </a:cubicBezTo>
                    <a:cubicBezTo>
                      <a:pt x="4642187" y="2227882"/>
                      <a:pt x="4588096" y="2237085"/>
                      <a:pt x="4408680" y="2250908"/>
                    </a:cubicBezTo>
                    <a:cubicBezTo>
                      <a:pt x="4256979" y="2279081"/>
                      <a:pt x="4036008" y="2272033"/>
                      <a:pt x="3939471" y="2250908"/>
                    </a:cubicBezTo>
                    <a:cubicBezTo>
                      <a:pt x="3851652" y="2250614"/>
                      <a:pt x="3601931" y="2204810"/>
                      <a:pt x="3521760" y="2250908"/>
                    </a:cubicBezTo>
                    <a:cubicBezTo>
                      <a:pt x="3453692" y="2243472"/>
                      <a:pt x="3030197" y="2217077"/>
                      <a:pt x="2846557" y="2250908"/>
                    </a:cubicBezTo>
                    <a:cubicBezTo>
                      <a:pt x="2584180" y="2220152"/>
                      <a:pt x="2480645" y="2237129"/>
                      <a:pt x="2274352" y="2250908"/>
                    </a:cubicBezTo>
                    <a:cubicBezTo>
                      <a:pt x="2088273" y="2284210"/>
                      <a:pt x="1985547" y="2271457"/>
                      <a:pt x="1753644" y="2250908"/>
                    </a:cubicBezTo>
                    <a:cubicBezTo>
                      <a:pt x="1526658" y="2239662"/>
                      <a:pt x="1321798" y="2281571"/>
                      <a:pt x="1129938" y="2250908"/>
                    </a:cubicBezTo>
                    <a:cubicBezTo>
                      <a:pt x="880676" y="2244431"/>
                      <a:pt x="595298" y="2224966"/>
                      <a:pt x="403237" y="2250908"/>
                    </a:cubicBezTo>
                    <a:cubicBezTo>
                      <a:pt x="236534" y="2340376"/>
                      <a:pt x="76130" y="2156785"/>
                      <a:pt x="0" y="1796854"/>
                    </a:cubicBezTo>
                    <a:cubicBezTo>
                      <a:pt x="-6217" y="1604575"/>
                      <a:pt x="15729" y="1553019"/>
                      <a:pt x="0" y="1376110"/>
                    </a:cubicBezTo>
                    <a:cubicBezTo>
                      <a:pt x="-35058" y="1215087"/>
                      <a:pt x="1652" y="1131571"/>
                      <a:pt x="0" y="941937"/>
                    </a:cubicBezTo>
                    <a:cubicBezTo>
                      <a:pt x="-27197" y="735482"/>
                      <a:pt x="22235" y="643741"/>
                      <a:pt x="0" y="454052"/>
                    </a:cubicBezTo>
                    <a:close/>
                  </a:path>
                  <a:path w="5956331" h="2250908" stroke="0" extrusionOk="0">
                    <a:moveTo>
                      <a:pt x="0" y="454052"/>
                    </a:moveTo>
                    <a:cubicBezTo>
                      <a:pt x="16696" y="187432"/>
                      <a:pt x="206272" y="116178"/>
                      <a:pt x="403237" y="0"/>
                    </a:cubicBezTo>
                    <a:cubicBezTo>
                      <a:pt x="717794" y="-12071"/>
                      <a:pt x="753402" y="17031"/>
                      <a:pt x="1026942" y="0"/>
                    </a:cubicBezTo>
                    <a:cubicBezTo>
                      <a:pt x="1298900" y="-26925"/>
                      <a:pt x="1306823" y="-25500"/>
                      <a:pt x="1496151" y="0"/>
                    </a:cubicBezTo>
                    <a:cubicBezTo>
                      <a:pt x="1716240" y="22620"/>
                      <a:pt x="1801097" y="16807"/>
                      <a:pt x="1965359" y="0"/>
                    </a:cubicBezTo>
                    <a:cubicBezTo>
                      <a:pt x="2037118" y="13997"/>
                      <a:pt x="2382908" y="64614"/>
                      <a:pt x="2589065" y="0"/>
                    </a:cubicBezTo>
                    <a:cubicBezTo>
                      <a:pt x="2791152" y="-53169"/>
                      <a:pt x="2978234" y="-44467"/>
                      <a:pt x="3109773" y="0"/>
                    </a:cubicBezTo>
                    <a:cubicBezTo>
                      <a:pt x="3243588" y="-5039"/>
                      <a:pt x="3673817" y="58840"/>
                      <a:pt x="3784975" y="0"/>
                    </a:cubicBezTo>
                    <a:cubicBezTo>
                      <a:pt x="3958083" y="-125150"/>
                      <a:pt x="4205605" y="-57085"/>
                      <a:pt x="4460178" y="0"/>
                    </a:cubicBezTo>
                    <a:cubicBezTo>
                      <a:pt x="4777087" y="35939"/>
                      <a:pt x="5161646" y="53062"/>
                      <a:pt x="5553092" y="0"/>
                    </a:cubicBezTo>
                    <a:cubicBezTo>
                      <a:pt x="5811882" y="35286"/>
                      <a:pt x="5930358" y="236394"/>
                      <a:pt x="5956331" y="454052"/>
                    </a:cubicBezTo>
                    <a:cubicBezTo>
                      <a:pt x="5960833" y="638923"/>
                      <a:pt x="5935208" y="737944"/>
                      <a:pt x="5956331" y="901653"/>
                    </a:cubicBezTo>
                    <a:cubicBezTo>
                      <a:pt x="5951938" y="1046545"/>
                      <a:pt x="5946313" y="1241015"/>
                      <a:pt x="5956331" y="1349254"/>
                    </a:cubicBezTo>
                    <a:cubicBezTo>
                      <a:pt x="5942948" y="1503053"/>
                      <a:pt x="5981931" y="1594816"/>
                      <a:pt x="5956331" y="1796854"/>
                    </a:cubicBezTo>
                    <a:cubicBezTo>
                      <a:pt x="6053885" y="2039041"/>
                      <a:pt x="5788757" y="2318347"/>
                      <a:pt x="5553092" y="2250908"/>
                    </a:cubicBezTo>
                    <a:cubicBezTo>
                      <a:pt x="5399331" y="2202719"/>
                      <a:pt x="5164113" y="2217095"/>
                      <a:pt x="4929388" y="2250908"/>
                    </a:cubicBezTo>
                    <a:cubicBezTo>
                      <a:pt x="4803085" y="2277246"/>
                      <a:pt x="4577534" y="2218367"/>
                      <a:pt x="4408680" y="2250908"/>
                    </a:cubicBezTo>
                    <a:cubicBezTo>
                      <a:pt x="4200018" y="2215803"/>
                      <a:pt x="4120661" y="2234058"/>
                      <a:pt x="3887973" y="2250908"/>
                    </a:cubicBezTo>
                    <a:cubicBezTo>
                      <a:pt x="3659182" y="2320245"/>
                      <a:pt x="3395598" y="2284836"/>
                      <a:pt x="3212769" y="2250908"/>
                    </a:cubicBezTo>
                    <a:cubicBezTo>
                      <a:pt x="3070501" y="2251224"/>
                      <a:pt x="2800279" y="2144190"/>
                      <a:pt x="2589065" y="2250908"/>
                    </a:cubicBezTo>
                    <a:cubicBezTo>
                      <a:pt x="2417794" y="2240755"/>
                      <a:pt x="2307803" y="2208660"/>
                      <a:pt x="2068356" y="2250908"/>
                    </a:cubicBezTo>
                    <a:cubicBezTo>
                      <a:pt x="1834687" y="2225705"/>
                      <a:pt x="1673360" y="2236643"/>
                      <a:pt x="1599148" y="2250908"/>
                    </a:cubicBezTo>
                    <a:cubicBezTo>
                      <a:pt x="1511459" y="2294760"/>
                      <a:pt x="1208737" y="2202917"/>
                      <a:pt x="1129938" y="2250908"/>
                    </a:cubicBezTo>
                    <a:cubicBezTo>
                      <a:pt x="918460" y="2284777"/>
                      <a:pt x="707795" y="2211962"/>
                      <a:pt x="403237" y="2250908"/>
                    </a:cubicBezTo>
                    <a:cubicBezTo>
                      <a:pt x="217366" y="2274748"/>
                      <a:pt x="38935" y="2104494"/>
                      <a:pt x="0" y="1796854"/>
                    </a:cubicBezTo>
                    <a:cubicBezTo>
                      <a:pt x="-41597" y="1598264"/>
                      <a:pt x="22616" y="1458464"/>
                      <a:pt x="0" y="1362682"/>
                    </a:cubicBezTo>
                    <a:cubicBezTo>
                      <a:pt x="28151" y="1230043"/>
                      <a:pt x="5871" y="1117718"/>
                      <a:pt x="0" y="928509"/>
                    </a:cubicBezTo>
                    <a:cubicBezTo>
                      <a:pt x="-1690" y="810534"/>
                      <a:pt x="-4808" y="564782"/>
                      <a:pt x="0" y="454052"/>
                    </a:cubicBezTo>
                    <a:close/>
                  </a:path>
                  <a:path w="5956331" h="2250908" fill="none" stroke="0" extrusionOk="0">
                    <a:moveTo>
                      <a:pt x="0" y="454052"/>
                    </a:moveTo>
                    <a:cubicBezTo>
                      <a:pt x="16284" y="222249"/>
                      <a:pt x="180390" y="30683"/>
                      <a:pt x="403237" y="0"/>
                    </a:cubicBezTo>
                    <a:cubicBezTo>
                      <a:pt x="590508" y="45660"/>
                      <a:pt x="786753" y="-7078"/>
                      <a:pt x="923945" y="0"/>
                    </a:cubicBezTo>
                    <a:cubicBezTo>
                      <a:pt x="1065516" y="-21661"/>
                      <a:pt x="1136631" y="10681"/>
                      <a:pt x="1341655" y="0"/>
                    </a:cubicBezTo>
                    <a:cubicBezTo>
                      <a:pt x="1556400" y="-7217"/>
                      <a:pt x="1615203" y="-20491"/>
                      <a:pt x="1810865" y="0"/>
                    </a:cubicBezTo>
                    <a:cubicBezTo>
                      <a:pt x="2047137" y="-31568"/>
                      <a:pt x="2297860" y="-24052"/>
                      <a:pt x="2486067" y="0"/>
                    </a:cubicBezTo>
                    <a:cubicBezTo>
                      <a:pt x="2689096" y="-31392"/>
                      <a:pt x="2800010" y="11907"/>
                      <a:pt x="2903777" y="0"/>
                    </a:cubicBezTo>
                    <a:cubicBezTo>
                      <a:pt x="2999120" y="3102"/>
                      <a:pt x="3142324" y="-21207"/>
                      <a:pt x="3321489" y="0"/>
                    </a:cubicBezTo>
                    <a:cubicBezTo>
                      <a:pt x="3501197" y="9070"/>
                      <a:pt x="3647710" y="-32961"/>
                      <a:pt x="3739199" y="0"/>
                    </a:cubicBezTo>
                    <a:cubicBezTo>
                      <a:pt x="3769578" y="-14995"/>
                      <a:pt x="4062040" y="-1958"/>
                      <a:pt x="4311405" y="0"/>
                    </a:cubicBezTo>
                    <a:cubicBezTo>
                      <a:pt x="4547448" y="-73069"/>
                      <a:pt x="4728135" y="41229"/>
                      <a:pt x="4883611" y="0"/>
                    </a:cubicBezTo>
                    <a:cubicBezTo>
                      <a:pt x="5066437" y="15956"/>
                      <a:pt x="5417091" y="-48433"/>
                      <a:pt x="5553092" y="0"/>
                    </a:cubicBezTo>
                    <a:cubicBezTo>
                      <a:pt x="5809305" y="-72617"/>
                      <a:pt x="5983775" y="155269"/>
                      <a:pt x="5956331" y="454052"/>
                    </a:cubicBezTo>
                    <a:cubicBezTo>
                      <a:pt x="5952516" y="595293"/>
                      <a:pt x="5941149" y="702119"/>
                      <a:pt x="5956331" y="874797"/>
                    </a:cubicBezTo>
                    <a:cubicBezTo>
                      <a:pt x="5924330" y="1061226"/>
                      <a:pt x="5954051" y="1193578"/>
                      <a:pt x="5956331" y="1335825"/>
                    </a:cubicBezTo>
                    <a:cubicBezTo>
                      <a:pt x="5974585" y="1436458"/>
                      <a:pt x="5976722" y="1628255"/>
                      <a:pt x="5956331" y="1796854"/>
                    </a:cubicBezTo>
                    <a:cubicBezTo>
                      <a:pt x="5848209" y="2098651"/>
                      <a:pt x="5778146" y="2211873"/>
                      <a:pt x="5553092" y="2250908"/>
                    </a:cubicBezTo>
                    <a:cubicBezTo>
                      <a:pt x="5411639" y="2282003"/>
                      <a:pt x="5207503" y="2280886"/>
                      <a:pt x="4929388" y="2250908"/>
                    </a:cubicBezTo>
                    <a:cubicBezTo>
                      <a:pt x="4647608" y="2243635"/>
                      <a:pt x="4592021" y="2231371"/>
                      <a:pt x="4408680" y="2250908"/>
                    </a:cubicBezTo>
                    <a:cubicBezTo>
                      <a:pt x="4227732" y="2309005"/>
                      <a:pt x="4048732" y="2234357"/>
                      <a:pt x="3939471" y="2250908"/>
                    </a:cubicBezTo>
                    <a:cubicBezTo>
                      <a:pt x="3819483" y="2252718"/>
                      <a:pt x="3622535" y="2244177"/>
                      <a:pt x="3521760" y="2250908"/>
                    </a:cubicBezTo>
                    <a:cubicBezTo>
                      <a:pt x="3420647" y="2310927"/>
                      <a:pt x="3199151" y="2255562"/>
                      <a:pt x="2846557" y="2250908"/>
                    </a:cubicBezTo>
                    <a:cubicBezTo>
                      <a:pt x="2573039" y="2230179"/>
                      <a:pt x="2472246" y="2285284"/>
                      <a:pt x="2274352" y="2250908"/>
                    </a:cubicBezTo>
                    <a:cubicBezTo>
                      <a:pt x="2097739" y="2234900"/>
                      <a:pt x="1868602" y="2225951"/>
                      <a:pt x="1753644" y="2250908"/>
                    </a:cubicBezTo>
                    <a:cubicBezTo>
                      <a:pt x="1572977" y="2257504"/>
                      <a:pt x="1362419" y="2304119"/>
                      <a:pt x="1129938" y="2250908"/>
                    </a:cubicBezTo>
                    <a:cubicBezTo>
                      <a:pt x="841177" y="2275110"/>
                      <a:pt x="597596" y="2214181"/>
                      <a:pt x="403237" y="2250908"/>
                    </a:cubicBezTo>
                    <a:cubicBezTo>
                      <a:pt x="243414" y="2298242"/>
                      <a:pt x="57538" y="2041335"/>
                      <a:pt x="0" y="1796854"/>
                    </a:cubicBezTo>
                    <a:cubicBezTo>
                      <a:pt x="1469" y="1591203"/>
                      <a:pt x="18137" y="1532923"/>
                      <a:pt x="0" y="1376110"/>
                    </a:cubicBezTo>
                    <a:cubicBezTo>
                      <a:pt x="-17218" y="1200513"/>
                      <a:pt x="-3543" y="1169193"/>
                      <a:pt x="0" y="941937"/>
                    </a:cubicBezTo>
                    <a:cubicBezTo>
                      <a:pt x="20249" y="725275"/>
                      <a:pt x="-9656" y="666789"/>
                      <a:pt x="0" y="454052"/>
                    </a:cubicBezTo>
                    <a:close/>
                  </a:path>
                  <a:path w="5956331" h="2250908" fill="none" stroke="0" extrusionOk="0">
                    <a:moveTo>
                      <a:pt x="0" y="454052"/>
                    </a:moveTo>
                    <a:cubicBezTo>
                      <a:pt x="20666" y="230869"/>
                      <a:pt x="153815" y="16590"/>
                      <a:pt x="403237" y="0"/>
                    </a:cubicBezTo>
                    <a:cubicBezTo>
                      <a:pt x="585967" y="26051"/>
                      <a:pt x="775187" y="1831"/>
                      <a:pt x="923945" y="0"/>
                    </a:cubicBezTo>
                    <a:cubicBezTo>
                      <a:pt x="1053132" y="-29872"/>
                      <a:pt x="1146181" y="-1417"/>
                      <a:pt x="1341655" y="0"/>
                    </a:cubicBezTo>
                    <a:cubicBezTo>
                      <a:pt x="1536351" y="-2504"/>
                      <a:pt x="1607500" y="-6078"/>
                      <a:pt x="1810865" y="0"/>
                    </a:cubicBezTo>
                    <a:cubicBezTo>
                      <a:pt x="2095373" y="32499"/>
                      <a:pt x="2275991" y="8424"/>
                      <a:pt x="2486067" y="0"/>
                    </a:cubicBezTo>
                    <a:cubicBezTo>
                      <a:pt x="2675956" y="-31558"/>
                      <a:pt x="2781758" y="3359"/>
                      <a:pt x="2903777" y="0"/>
                    </a:cubicBezTo>
                    <a:cubicBezTo>
                      <a:pt x="3002508" y="-37575"/>
                      <a:pt x="3153819" y="-24060"/>
                      <a:pt x="3321489" y="0"/>
                    </a:cubicBezTo>
                    <a:cubicBezTo>
                      <a:pt x="3481401" y="21618"/>
                      <a:pt x="3653201" y="-26798"/>
                      <a:pt x="3739199" y="0"/>
                    </a:cubicBezTo>
                    <a:cubicBezTo>
                      <a:pt x="3779596" y="54306"/>
                      <a:pt x="4128877" y="-4855"/>
                      <a:pt x="4311405" y="0"/>
                    </a:cubicBezTo>
                    <a:cubicBezTo>
                      <a:pt x="4526126" y="-59836"/>
                      <a:pt x="4684906" y="8010"/>
                      <a:pt x="4883611" y="0"/>
                    </a:cubicBezTo>
                    <a:cubicBezTo>
                      <a:pt x="5022364" y="5218"/>
                      <a:pt x="5429593" y="-43748"/>
                      <a:pt x="5553092" y="0"/>
                    </a:cubicBezTo>
                    <a:cubicBezTo>
                      <a:pt x="5747486" y="-7849"/>
                      <a:pt x="5951116" y="188538"/>
                      <a:pt x="5956331" y="454052"/>
                    </a:cubicBezTo>
                    <a:cubicBezTo>
                      <a:pt x="5968771" y="612215"/>
                      <a:pt x="5962913" y="708660"/>
                      <a:pt x="5956331" y="874797"/>
                    </a:cubicBezTo>
                    <a:cubicBezTo>
                      <a:pt x="5928971" y="1046379"/>
                      <a:pt x="5963704" y="1218407"/>
                      <a:pt x="5956331" y="1335825"/>
                    </a:cubicBezTo>
                    <a:cubicBezTo>
                      <a:pt x="5935521" y="1436775"/>
                      <a:pt x="5959404" y="1656276"/>
                      <a:pt x="5956331" y="1796854"/>
                    </a:cubicBezTo>
                    <a:cubicBezTo>
                      <a:pt x="5904123" y="2057404"/>
                      <a:pt x="5812931" y="2227944"/>
                      <a:pt x="5553092" y="2250908"/>
                    </a:cubicBezTo>
                    <a:cubicBezTo>
                      <a:pt x="5418191" y="2274557"/>
                      <a:pt x="5196724" y="2292051"/>
                      <a:pt x="4929388" y="2250908"/>
                    </a:cubicBezTo>
                    <a:cubicBezTo>
                      <a:pt x="4643766" y="2237308"/>
                      <a:pt x="4590549" y="2234372"/>
                      <a:pt x="4408680" y="2250908"/>
                    </a:cubicBezTo>
                    <a:cubicBezTo>
                      <a:pt x="4248551" y="2291843"/>
                      <a:pt x="4032084" y="2257723"/>
                      <a:pt x="3939471" y="2250908"/>
                    </a:cubicBezTo>
                    <a:cubicBezTo>
                      <a:pt x="3833506" y="2274729"/>
                      <a:pt x="3608073" y="2219003"/>
                      <a:pt x="3521760" y="2250908"/>
                    </a:cubicBezTo>
                    <a:cubicBezTo>
                      <a:pt x="3427266" y="2273356"/>
                      <a:pt x="3107474" y="2195303"/>
                      <a:pt x="2846557" y="2250908"/>
                    </a:cubicBezTo>
                    <a:cubicBezTo>
                      <a:pt x="2580212" y="2226216"/>
                      <a:pt x="2475159" y="2267335"/>
                      <a:pt x="2274352" y="2250908"/>
                    </a:cubicBezTo>
                    <a:cubicBezTo>
                      <a:pt x="2086268" y="2275125"/>
                      <a:pt x="1940481" y="2257637"/>
                      <a:pt x="1753644" y="2250908"/>
                    </a:cubicBezTo>
                    <a:cubicBezTo>
                      <a:pt x="1539126" y="2254411"/>
                      <a:pt x="1299760" y="2303558"/>
                      <a:pt x="1129938" y="2250908"/>
                    </a:cubicBezTo>
                    <a:cubicBezTo>
                      <a:pt x="880496" y="2267168"/>
                      <a:pt x="574862" y="2197702"/>
                      <a:pt x="403237" y="2250908"/>
                    </a:cubicBezTo>
                    <a:cubicBezTo>
                      <a:pt x="214704" y="2323636"/>
                      <a:pt x="60235" y="2116927"/>
                      <a:pt x="0" y="1796854"/>
                    </a:cubicBezTo>
                    <a:cubicBezTo>
                      <a:pt x="22" y="1592751"/>
                      <a:pt x="19326" y="1547962"/>
                      <a:pt x="0" y="1376110"/>
                    </a:cubicBezTo>
                    <a:cubicBezTo>
                      <a:pt x="-28333" y="1211952"/>
                      <a:pt x="1040" y="1153311"/>
                      <a:pt x="0" y="941937"/>
                    </a:cubicBezTo>
                    <a:cubicBezTo>
                      <a:pt x="958" y="723565"/>
                      <a:pt x="4391" y="655374"/>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ea typeface="+mn-ea"/>
                    <a:cs typeface="+mn-cs"/>
                  </a:rPr>
                  <a:t>   1</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đúng</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ea typeface="+mn-ea"/>
                    <a:cs typeface="+mn-cs"/>
                  </a:rPr>
                  <a:t>  2</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to, </a:t>
                </a:r>
                <a:r>
                  <a:rPr kumimoji="0" lang="en-US" sz="4400" b="0" i="0" u="none" strike="noStrike" kern="1200" cap="none" spc="0" normalizeH="0" baseline="0" noProof="0" dirty="0" err="1">
                    <a:ln>
                      <a:noFill/>
                    </a:ln>
                    <a:solidFill>
                      <a:srgbClr val="000000"/>
                    </a:solidFill>
                    <a:effectLst/>
                    <a:uLnTx/>
                    <a:uFillTx/>
                    <a:ea typeface="+mn-ea"/>
                    <a:cs typeface="+mn-cs"/>
                  </a:rPr>
                  <a:t>rõ</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ea typeface="+mn-ea"/>
                    <a:cs typeface="+mn-cs"/>
                  </a:rPr>
                  <a:t>  3. Ngắt</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nghỉ</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err="1">
                    <a:ln>
                      <a:noFill/>
                    </a:ln>
                    <a:solidFill>
                      <a:srgbClr val="000000"/>
                    </a:solidFill>
                    <a:effectLst/>
                    <a:uLnTx/>
                    <a:uFillTx/>
                    <a:ea typeface="+mn-ea"/>
                    <a:cs typeface="+mn-cs"/>
                  </a:rPr>
                  <a:t>đúng</a:t>
                </a:r>
                <a:r>
                  <a:rPr kumimoji="0" lang="en-US" sz="4400" b="0" i="0" u="none" strike="noStrike" kern="1200" cap="none" spc="0" normalizeH="0" baseline="0" noProof="0">
                    <a:ln>
                      <a:noFill/>
                    </a:ln>
                    <a:solidFill>
                      <a:srgbClr val="000000"/>
                    </a:solidFill>
                    <a:effectLst/>
                    <a:uLnTx/>
                    <a:uFillTx/>
                    <a:ea typeface="+mn-ea"/>
                    <a:cs typeface="+mn-cs"/>
                  </a:rPr>
                  <a:t> nhịp</a:t>
                </a:r>
                <a:endParaRPr kumimoji="0" lang="en-US" sz="4400" b="0" i="0" u="none" strike="noStrike" kern="1200" cap="none" spc="0" normalizeH="0" baseline="0" noProof="0" dirty="0">
                  <a:ln>
                    <a:noFill/>
                  </a:ln>
                  <a:solidFill>
                    <a:srgbClr val="000000"/>
                  </a:solidFill>
                  <a:effectLst/>
                  <a:uLnTx/>
                  <a:uFillTx/>
                  <a:ea typeface="+mn-ea"/>
                  <a:cs typeface="+mn-cs"/>
                </a:endParaRPr>
              </a:p>
            </p:txBody>
          </p:sp>
          <p:sp>
            <p:nvSpPr>
              <p:cNvPr id="19" name="Rectangle: Rounded Corners 18">
                <a:extLst>
                  <a:ext uri="{FF2B5EF4-FFF2-40B4-BE49-F238E27FC236}">
                    <a16:creationId xmlns:a16="http://schemas.microsoft.com/office/drawing/2014/main" id="{98C05092-F51E-2B9D-3676-07D80C468726}"/>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9" name="Picture 8">
              <a:extLst>
                <a:ext uri="{FF2B5EF4-FFF2-40B4-BE49-F238E27FC236}">
                  <a16:creationId xmlns:a16="http://schemas.microsoft.com/office/drawing/2014/main" id="{53CA10CE-8891-88AB-ACF6-5769F774FE94}"/>
                </a:ext>
              </a:extLst>
            </p:cNvPr>
            <p:cNvPicPr>
              <a:picLocks noChangeAspect="1"/>
            </p:cNvPicPr>
            <p:nvPr/>
          </p:nvPicPr>
          <p:blipFill>
            <a:blip r:embed="rId3"/>
            <a:stretch>
              <a:fillRect/>
            </a:stretch>
          </p:blipFill>
          <p:spPr>
            <a:xfrm>
              <a:off x="7943412" y="4961962"/>
              <a:ext cx="469963" cy="469963"/>
            </a:xfrm>
            <a:prstGeom prst="rect">
              <a:avLst/>
            </a:prstGeom>
          </p:spPr>
        </p:pic>
        <p:pic>
          <p:nvPicPr>
            <p:cNvPr id="10" name="Picture 9">
              <a:extLst>
                <a:ext uri="{FF2B5EF4-FFF2-40B4-BE49-F238E27FC236}">
                  <a16:creationId xmlns:a16="http://schemas.microsoft.com/office/drawing/2014/main" id="{24471A7B-36ED-090E-E8A8-2F3EE7F94B2A}"/>
                </a:ext>
              </a:extLst>
            </p:cNvPr>
            <p:cNvPicPr>
              <a:picLocks noChangeAspect="1"/>
            </p:cNvPicPr>
            <p:nvPr/>
          </p:nvPicPr>
          <p:blipFill>
            <a:blip r:embed="rId4"/>
            <a:stretch>
              <a:fillRect/>
            </a:stretch>
          </p:blipFill>
          <p:spPr>
            <a:xfrm>
              <a:off x="7386738" y="4961962"/>
              <a:ext cx="469963" cy="469963"/>
            </a:xfrm>
            <a:prstGeom prst="rect">
              <a:avLst/>
            </a:prstGeom>
          </p:spPr>
        </p:pic>
        <p:pic>
          <p:nvPicPr>
            <p:cNvPr id="11" name="Picture 10">
              <a:extLst>
                <a:ext uri="{FF2B5EF4-FFF2-40B4-BE49-F238E27FC236}">
                  <a16:creationId xmlns:a16="http://schemas.microsoft.com/office/drawing/2014/main" id="{EEB22268-27A3-FB9F-116A-453E8E0A1EF6}"/>
                </a:ext>
              </a:extLst>
            </p:cNvPr>
            <p:cNvPicPr>
              <a:picLocks noChangeAspect="1"/>
            </p:cNvPicPr>
            <p:nvPr/>
          </p:nvPicPr>
          <p:blipFill>
            <a:blip r:embed="rId5"/>
            <a:stretch>
              <a:fillRect/>
            </a:stretch>
          </p:blipFill>
          <p:spPr>
            <a:xfrm>
              <a:off x="8500086" y="4961962"/>
              <a:ext cx="469963" cy="469963"/>
            </a:xfrm>
            <a:prstGeom prst="rect">
              <a:avLst/>
            </a:prstGeom>
          </p:spPr>
        </p:pic>
        <p:pic>
          <p:nvPicPr>
            <p:cNvPr id="12" name="Picture 11">
              <a:extLst>
                <a:ext uri="{FF2B5EF4-FFF2-40B4-BE49-F238E27FC236}">
                  <a16:creationId xmlns:a16="http://schemas.microsoft.com/office/drawing/2014/main" id="{B2FDF777-98B0-0F0B-A77E-6E136CB8EAB3}"/>
                </a:ext>
              </a:extLst>
            </p:cNvPr>
            <p:cNvPicPr>
              <a:picLocks noChangeAspect="1"/>
            </p:cNvPicPr>
            <p:nvPr/>
          </p:nvPicPr>
          <p:blipFill>
            <a:blip r:embed="rId3"/>
            <a:stretch>
              <a:fillRect/>
            </a:stretch>
          </p:blipFill>
          <p:spPr>
            <a:xfrm>
              <a:off x="7934178" y="5531162"/>
              <a:ext cx="469963" cy="469963"/>
            </a:xfrm>
            <a:prstGeom prst="rect">
              <a:avLst/>
            </a:prstGeom>
          </p:spPr>
        </p:pic>
        <p:pic>
          <p:nvPicPr>
            <p:cNvPr id="13" name="Picture 12">
              <a:extLst>
                <a:ext uri="{FF2B5EF4-FFF2-40B4-BE49-F238E27FC236}">
                  <a16:creationId xmlns:a16="http://schemas.microsoft.com/office/drawing/2014/main" id="{AF205C6D-0286-9402-F79C-CE3C85ADD35B}"/>
                </a:ext>
              </a:extLst>
            </p:cNvPr>
            <p:cNvPicPr>
              <a:picLocks noChangeAspect="1"/>
            </p:cNvPicPr>
            <p:nvPr/>
          </p:nvPicPr>
          <p:blipFill>
            <a:blip r:embed="rId4"/>
            <a:stretch>
              <a:fillRect/>
            </a:stretch>
          </p:blipFill>
          <p:spPr>
            <a:xfrm>
              <a:off x="7377502" y="5531162"/>
              <a:ext cx="469963" cy="469963"/>
            </a:xfrm>
            <a:prstGeom prst="rect">
              <a:avLst/>
            </a:prstGeom>
          </p:spPr>
        </p:pic>
        <p:pic>
          <p:nvPicPr>
            <p:cNvPr id="14" name="Picture 13">
              <a:extLst>
                <a:ext uri="{FF2B5EF4-FFF2-40B4-BE49-F238E27FC236}">
                  <a16:creationId xmlns:a16="http://schemas.microsoft.com/office/drawing/2014/main" id="{B8EE8262-38EE-E60D-CBD8-2D3C067B368B}"/>
                </a:ext>
              </a:extLst>
            </p:cNvPr>
            <p:cNvPicPr>
              <a:picLocks noChangeAspect="1"/>
            </p:cNvPicPr>
            <p:nvPr/>
          </p:nvPicPr>
          <p:blipFill>
            <a:blip r:embed="rId5"/>
            <a:stretch>
              <a:fillRect/>
            </a:stretch>
          </p:blipFill>
          <p:spPr>
            <a:xfrm>
              <a:off x="8490852" y="5531162"/>
              <a:ext cx="469963" cy="469963"/>
            </a:xfrm>
            <a:prstGeom prst="rect">
              <a:avLst/>
            </a:prstGeom>
          </p:spPr>
        </p:pic>
        <p:pic>
          <p:nvPicPr>
            <p:cNvPr id="15" name="Picture 14">
              <a:extLst>
                <a:ext uri="{FF2B5EF4-FFF2-40B4-BE49-F238E27FC236}">
                  <a16:creationId xmlns:a16="http://schemas.microsoft.com/office/drawing/2014/main" id="{074B611B-F8A6-2CB8-B7DE-602E2C02638D}"/>
                </a:ext>
              </a:extLst>
            </p:cNvPr>
            <p:cNvPicPr>
              <a:picLocks noChangeAspect="1"/>
            </p:cNvPicPr>
            <p:nvPr/>
          </p:nvPicPr>
          <p:blipFill>
            <a:blip r:embed="rId3"/>
            <a:stretch>
              <a:fillRect/>
            </a:stretch>
          </p:blipFill>
          <p:spPr>
            <a:xfrm>
              <a:off x="9779390" y="6111796"/>
              <a:ext cx="385193" cy="385193"/>
            </a:xfrm>
            <a:prstGeom prst="rect">
              <a:avLst/>
            </a:prstGeom>
          </p:spPr>
        </p:pic>
        <p:pic>
          <p:nvPicPr>
            <p:cNvPr id="16" name="Picture 15">
              <a:extLst>
                <a:ext uri="{FF2B5EF4-FFF2-40B4-BE49-F238E27FC236}">
                  <a16:creationId xmlns:a16="http://schemas.microsoft.com/office/drawing/2014/main" id="{89828B8B-886A-95F5-5F21-C3140B3064ED}"/>
                </a:ext>
              </a:extLst>
            </p:cNvPr>
            <p:cNvPicPr>
              <a:picLocks noChangeAspect="1"/>
            </p:cNvPicPr>
            <p:nvPr/>
          </p:nvPicPr>
          <p:blipFill>
            <a:blip r:embed="rId4"/>
            <a:stretch>
              <a:fillRect/>
            </a:stretch>
          </p:blipFill>
          <p:spPr>
            <a:xfrm>
              <a:off x="9323216" y="6114563"/>
              <a:ext cx="385193" cy="385193"/>
            </a:xfrm>
            <a:prstGeom prst="rect">
              <a:avLst/>
            </a:prstGeom>
          </p:spPr>
        </p:pic>
        <p:pic>
          <p:nvPicPr>
            <p:cNvPr id="17" name="Picture 16">
              <a:extLst>
                <a:ext uri="{FF2B5EF4-FFF2-40B4-BE49-F238E27FC236}">
                  <a16:creationId xmlns:a16="http://schemas.microsoft.com/office/drawing/2014/main" id="{8654D4E6-6CED-E84C-68A9-62FE7AF6BA05}"/>
                </a:ext>
              </a:extLst>
            </p:cNvPr>
            <p:cNvPicPr>
              <a:picLocks noChangeAspect="1"/>
            </p:cNvPicPr>
            <p:nvPr/>
          </p:nvPicPr>
          <p:blipFill>
            <a:blip r:embed="rId5"/>
            <a:stretch>
              <a:fillRect/>
            </a:stretch>
          </p:blipFill>
          <p:spPr>
            <a:xfrm>
              <a:off x="10304005" y="6111796"/>
              <a:ext cx="385193" cy="385193"/>
            </a:xfrm>
            <a:prstGeom prst="rect">
              <a:avLst/>
            </a:prstGeom>
          </p:spPr>
        </p:pic>
      </p:grpSp>
      <p:pic>
        <p:nvPicPr>
          <p:cNvPr id="20" name="Picture 19">
            <a:extLst>
              <a:ext uri="{FF2B5EF4-FFF2-40B4-BE49-F238E27FC236}">
                <a16:creationId xmlns:a16="http://schemas.microsoft.com/office/drawing/2014/main" id="{74692C46-1C40-1B8B-97C4-EE2C2A8A11D5}"/>
              </a:ext>
            </a:extLst>
          </p:cNvPr>
          <p:cNvPicPr>
            <a:picLocks noChangeAspect="1"/>
          </p:cNvPicPr>
          <p:nvPr/>
        </p:nvPicPr>
        <p:blipFill>
          <a:blip r:embed="rId6"/>
          <a:srcRect/>
          <a:stretch>
            <a:fillRect/>
          </a:stretch>
        </p:blipFill>
        <p:spPr>
          <a:xfrm>
            <a:off x="2220003" y="2852016"/>
            <a:ext cx="1815577" cy="3842491"/>
          </a:xfrm>
          <a:prstGeom prst="rect">
            <a:avLst/>
          </a:prstGeom>
        </p:spPr>
      </p:pic>
      <p:pic>
        <p:nvPicPr>
          <p:cNvPr id="21" name="Picture 20">
            <a:extLst>
              <a:ext uri="{FF2B5EF4-FFF2-40B4-BE49-F238E27FC236}">
                <a16:creationId xmlns:a16="http://schemas.microsoft.com/office/drawing/2014/main" id="{CBDCCBCD-D18E-DB77-6915-5693D7E651E4}"/>
              </a:ext>
            </a:extLst>
          </p:cNvPr>
          <p:cNvPicPr>
            <a:picLocks noChangeAspect="1"/>
          </p:cNvPicPr>
          <p:nvPr/>
        </p:nvPicPr>
        <p:blipFill>
          <a:blip r:embed="rId7"/>
          <a:srcRect/>
          <a:stretch>
            <a:fillRect/>
          </a:stretch>
        </p:blipFill>
        <p:spPr>
          <a:xfrm>
            <a:off x="535348" y="2879554"/>
            <a:ext cx="1497369" cy="3814953"/>
          </a:xfrm>
          <a:prstGeom prst="rect">
            <a:avLst/>
          </a:prstGeom>
        </p:spPr>
      </p:pic>
      <p:pic>
        <p:nvPicPr>
          <p:cNvPr id="22" name="Picture 21">
            <a:extLst>
              <a:ext uri="{FF2B5EF4-FFF2-40B4-BE49-F238E27FC236}">
                <a16:creationId xmlns:a16="http://schemas.microsoft.com/office/drawing/2014/main" id="{A0FACFBF-A80B-5F77-5884-243D09925424}"/>
              </a:ext>
            </a:extLst>
          </p:cNvPr>
          <p:cNvPicPr>
            <a:picLocks noChangeAspect="1"/>
          </p:cNvPicPr>
          <p:nvPr/>
        </p:nvPicPr>
        <p:blipFill>
          <a:blip r:embed="rId8"/>
          <a:stretch>
            <a:fillRect/>
          </a:stretch>
        </p:blipFill>
        <p:spPr>
          <a:xfrm>
            <a:off x="133067" y="765369"/>
            <a:ext cx="12058933" cy="1383912"/>
          </a:xfrm>
          <a:prstGeom prst="rect">
            <a:avLst/>
          </a:prstGeom>
        </p:spPr>
      </p:pic>
    </p:spTree>
    <p:extLst>
      <p:ext uri="{BB962C8B-B14F-4D97-AF65-F5344CB8AC3E}">
        <p14:creationId xmlns:p14="http://schemas.microsoft.com/office/powerpoint/2010/main" val="356346790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13" name="Freeform 11">
            <a:extLst>
              <a:ext uri="{FF2B5EF4-FFF2-40B4-BE49-F238E27FC236}">
                <a16:creationId xmlns:a16="http://schemas.microsoft.com/office/drawing/2014/main" id="{E0F96A4D-4A99-4FE4-9830-64CF6052C953}"/>
              </a:ext>
            </a:extLst>
          </p:cNvPr>
          <p:cNvSpPr/>
          <p:nvPr/>
        </p:nvSpPr>
        <p:spPr>
          <a:xfrm>
            <a:off x="470739" y="3589081"/>
            <a:ext cx="3228763" cy="3548092"/>
          </a:xfrm>
          <a:custGeom>
            <a:avLst/>
            <a:gdLst/>
            <a:ahLst/>
            <a:cxnLst/>
            <a:rect l="l" t="t" r="r" b="b"/>
            <a:pathLst>
              <a:path w="4843145" h="5322138">
                <a:moveTo>
                  <a:pt x="0" y="0"/>
                </a:moveTo>
                <a:lnTo>
                  <a:pt x="4843145" y="0"/>
                </a:lnTo>
                <a:lnTo>
                  <a:pt x="4843145" y="5322138"/>
                </a:lnTo>
                <a:lnTo>
                  <a:pt x="0" y="5322138"/>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pic>
        <p:nvPicPr>
          <p:cNvPr id="14" name="Picture 13">
            <a:extLst>
              <a:ext uri="{FF2B5EF4-FFF2-40B4-BE49-F238E27FC236}">
                <a16:creationId xmlns:a16="http://schemas.microsoft.com/office/drawing/2014/main" id="{DDB394CF-6C88-A328-8270-084B118220EB}"/>
              </a:ext>
            </a:extLst>
          </p:cNvPr>
          <p:cNvPicPr>
            <a:picLocks noChangeAspect="1"/>
          </p:cNvPicPr>
          <p:nvPr/>
        </p:nvPicPr>
        <p:blipFill>
          <a:blip r:embed="rId4"/>
          <a:stretch>
            <a:fillRect/>
          </a:stretch>
        </p:blipFill>
        <p:spPr>
          <a:xfrm>
            <a:off x="3170741" y="1250704"/>
            <a:ext cx="7431668" cy="2737341"/>
          </a:xfrm>
          <a:prstGeom prst="rect">
            <a:avLst/>
          </a:prstGeom>
        </p:spPr>
      </p:pic>
    </p:spTree>
    <p:extLst>
      <p:ext uri="{BB962C8B-B14F-4D97-AF65-F5344CB8AC3E}">
        <p14:creationId xmlns:p14="http://schemas.microsoft.com/office/powerpoint/2010/main" val="246940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060" t="-101562" r="-2498" b="-106458"/>
            </a:stretch>
          </a:blipFill>
        </p:spPr>
        <p:txBody>
          <a:bodyPr/>
          <a:lstStyle/>
          <a:p>
            <a:pPr defTabSz="609630"/>
            <a:endParaRPr lang="en-US" sz="1200">
              <a:solidFill>
                <a:prstClr val="black"/>
              </a:solidFill>
              <a:latin typeface="Calibri"/>
            </a:endParaRPr>
          </a:p>
        </p:txBody>
      </p:sp>
      <p:sp>
        <p:nvSpPr>
          <p:cNvPr id="3" name="Freeform 3"/>
          <p:cNvSpPr/>
          <p:nvPr/>
        </p:nvSpPr>
        <p:spPr>
          <a:xfrm>
            <a:off x="0" y="4631021"/>
            <a:ext cx="1838773" cy="2156344"/>
          </a:xfrm>
          <a:custGeom>
            <a:avLst/>
            <a:gdLst/>
            <a:ahLst/>
            <a:cxnLst/>
            <a:rect l="l" t="t" r="r" b="b"/>
            <a:pathLst>
              <a:path w="2758160" h="3234516">
                <a:moveTo>
                  <a:pt x="0" y="0"/>
                </a:moveTo>
                <a:lnTo>
                  <a:pt x="2758160" y="0"/>
                </a:lnTo>
                <a:lnTo>
                  <a:pt x="2758160" y="3234515"/>
                </a:lnTo>
                <a:lnTo>
                  <a:pt x="0" y="32345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4418508" y="3076040"/>
            <a:ext cx="1247506" cy="1431857"/>
          </a:xfrm>
          <a:custGeom>
            <a:avLst/>
            <a:gdLst/>
            <a:ahLst/>
            <a:cxnLst/>
            <a:rect l="l" t="t" r="r" b="b"/>
            <a:pathLst>
              <a:path w="1871259" h="2147786">
                <a:moveTo>
                  <a:pt x="0" y="0"/>
                </a:moveTo>
                <a:lnTo>
                  <a:pt x="1871259" y="0"/>
                </a:lnTo>
                <a:lnTo>
                  <a:pt x="1871259" y="2147786"/>
                </a:lnTo>
                <a:lnTo>
                  <a:pt x="0" y="21477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nvGrpSpPr>
          <p:cNvPr id="16" name="Group 15"/>
          <p:cNvGrpSpPr/>
          <p:nvPr/>
        </p:nvGrpSpPr>
        <p:grpSpPr>
          <a:xfrm>
            <a:off x="89312" y="1466877"/>
            <a:ext cx="4604061" cy="4950603"/>
            <a:chOff x="0" y="1740671"/>
            <a:chExt cx="6906091" cy="7425905"/>
          </a:xfrm>
        </p:grpSpPr>
        <p:sp>
          <p:nvSpPr>
            <p:cNvPr id="8" name="Freeform 8"/>
            <p:cNvSpPr/>
            <p:nvPr/>
          </p:nvSpPr>
          <p:spPr>
            <a:xfrm>
              <a:off x="0" y="1740671"/>
              <a:ext cx="6906091" cy="7425905"/>
            </a:xfrm>
            <a:custGeom>
              <a:avLst/>
              <a:gdLst/>
              <a:ahLst/>
              <a:cxnLst/>
              <a:rect l="l" t="t" r="r" b="b"/>
              <a:pathLst>
                <a:path w="6906091" h="7425905">
                  <a:moveTo>
                    <a:pt x="0" y="0"/>
                  </a:moveTo>
                  <a:lnTo>
                    <a:pt x="6906091" y="0"/>
                  </a:lnTo>
                  <a:lnTo>
                    <a:pt x="6906091" y="7425905"/>
                  </a:lnTo>
                  <a:lnTo>
                    <a:pt x="0" y="74259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3" name="TextBox 13"/>
            <p:cNvSpPr txBox="1"/>
            <p:nvPr/>
          </p:nvSpPr>
          <p:spPr>
            <a:xfrm>
              <a:off x="1494807" y="3774049"/>
              <a:ext cx="3800475" cy="3323987"/>
            </a:xfrm>
            <a:prstGeom prst="rect">
              <a:avLst/>
            </a:prstGeom>
          </p:spPr>
          <p:txBody>
            <a:bodyPr wrap="square" lIns="0" tIns="0" rIns="0" bIns="0" rtlCol="0" anchor="t">
              <a:spAutoFit/>
            </a:bodyPr>
            <a:lstStyle/>
            <a:p>
              <a:pPr algn="ctr" defTabSz="609630"/>
              <a:r>
                <a:rPr lang="en-US" sz="7200" dirty="0" err="1">
                  <a:solidFill>
                    <a:srgbClr val="FF0000"/>
                  </a:solidFill>
                  <a:latin typeface="Cambria" panose="02040503050406030204" pitchFamily="18" charset="0"/>
                  <a:ea typeface="Cambria" panose="02040503050406030204" pitchFamily="18" charset="0"/>
                </a:rPr>
                <a:t>Nóng</a:t>
              </a:r>
              <a:r>
                <a:rPr lang="en-US" sz="7200" dirty="0">
                  <a:solidFill>
                    <a:srgbClr val="FF0000"/>
                  </a:solidFill>
                  <a:latin typeface="Cambria" panose="02040503050406030204" pitchFamily="18" charset="0"/>
                  <a:ea typeface="Cambria" panose="02040503050406030204" pitchFamily="18" charset="0"/>
                </a:rPr>
                <a:t> </a:t>
              </a:r>
              <a:r>
                <a:rPr lang="en-US" sz="7200" dirty="0" err="1">
                  <a:solidFill>
                    <a:srgbClr val="FF0000"/>
                  </a:solidFill>
                  <a:latin typeface="Cambria" panose="02040503050406030204" pitchFamily="18" charset="0"/>
                  <a:ea typeface="Cambria" panose="02040503050406030204" pitchFamily="18" charset="0"/>
                </a:rPr>
                <a:t>rẫy</a:t>
              </a:r>
              <a:endParaRPr lang="en-US" sz="6600" dirty="0">
                <a:solidFill>
                  <a:srgbClr val="FF0000"/>
                </a:solidFill>
                <a:latin typeface="Cambria" panose="02040503050406030204" pitchFamily="18" charset="0"/>
                <a:ea typeface="Cambria" panose="02040503050406030204" pitchFamily="18" charset="0"/>
              </a:endParaRPr>
            </a:p>
          </p:txBody>
        </p:sp>
      </p:grpSp>
      <p:sp>
        <p:nvSpPr>
          <p:cNvPr id="14" name="TextBox 14"/>
          <p:cNvSpPr txBox="1"/>
          <p:nvPr/>
        </p:nvSpPr>
        <p:spPr>
          <a:xfrm>
            <a:off x="5870250" y="2770323"/>
            <a:ext cx="5864550" cy="1373389"/>
          </a:xfrm>
          <a:prstGeom prst="rect">
            <a:avLst/>
          </a:prstGeom>
        </p:spPr>
        <p:txBody>
          <a:bodyPr wrap="square" lIns="0" tIns="0" rIns="0" bIns="0" rtlCol="0" anchor="t">
            <a:spAutoFit/>
          </a:bodyPr>
          <a:lstStyle/>
          <a:p>
            <a:pPr algn="just" defTabSz="609630">
              <a:lnSpc>
                <a:spcPts val="5600"/>
              </a:lnSpc>
            </a:pPr>
            <a:r>
              <a:rPr lang="en-US" sz="4000" b="1" dirty="0">
                <a:solidFill>
                  <a:srgbClr val="000000"/>
                </a:solidFill>
                <a:latin typeface="Cambria"/>
              </a:rPr>
              <a:t> </a:t>
            </a:r>
            <a:r>
              <a:rPr lang="en-US" sz="4000" b="1" dirty="0" err="1">
                <a:solidFill>
                  <a:srgbClr val="000000"/>
                </a:solidFill>
                <a:latin typeface="Cambria"/>
              </a:rPr>
              <a:t>rất</a:t>
            </a:r>
            <a:r>
              <a:rPr lang="en-US" sz="4000" b="1" dirty="0">
                <a:solidFill>
                  <a:srgbClr val="000000"/>
                </a:solidFill>
                <a:latin typeface="Cambria"/>
              </a:rPr>
              <a:t> </a:t>
            </a:r>
            <a:r>
              <a:rPr lang="en-US" sz="4000" b="1" dirty="0" err="1">
                <a:solidFill>
                  <a:srgbClr val="000000"/>
                </a:solidFill>
                <a:latin typeface="Cambria"/>
              </a:rPr>
              <a:t>nóng</a:t>
            </a:r>
            <a:r>
              <a:rPr lang="en-US" sz="4000" b="1" dirty="0">
                <a:solidFill>
                  <a:srgbClr val="000000"/>
                </a:solidFill>
                <a:latin typeface="Cambria"/>
              </a:rPr>
              <a:t>, do </a:t>
            </a:r>
            <a:r>
              <a:rPr lang="en-US" sz="4000" b="1" dirty="0" err="1">
                <a:solidFill>
                  <a:srgbClr val="000000"/>
                </a:solidFill>
                <a:latin typeface="Cambria"/>
              </a:rPr>
              <a:t>nhiệt</a:t>
            </a:r>
            <a:r>
              <a:rPr lang="en-US" sz="4000" b="1" dirty="0">
                <a:solidFill>
                  <a:srgbClr val="000000"/>
                </a:solidFill>
                <a:latin typeface="Cambria"/>
              </a:rPr>
              <a:t> </a:t>
            </a:r>
            <a:r>
              <a:rPr lang="en-US" sz="4000" b="1" dirty="0" err="1">
                <a:solidFill>
                  <a:srgbClr val="000000"/>
                </a:solidFill>
                <a:latin typeface="Cambria"/>
              </a:rPr>
              <a:t>độ</a:t>
            </a:r>
            <a:r>
              <a:rPr lang="en-US" sz="4000" b="1" dirty="0">
                <a:solidFill>
                  <a:srgbClr val="000000"/>
                </a:solidFill>
                <a:latin typeface="Cambria"/>
              </a:rPr>
              <a:t> </a:t>
            </a:r>
            <a:r>
              <a:rPr lang="en-US" sz="4000" b="1" dirty="0" err="1">
                <a:solidFill>
                  <a:srgbClr val="000000"/>
                </a:solidFill>
                <a:latin typeface="Cambria"/>
              </a:rPr>
              <a:t>cao</a:t>
            </a:r>
            <a:r>
              <a:rPr lang="en-US" sz="4000" b="1" dirty="0">
                <a:solidFill>
                  <a:srgbClr val="000000"/>
                </a:solidFill>
                <a:latin typeface="Cambria"/>
              </a:rPr>
              <a:t> </a:t>
            </a:r>
            <a:r>
              <a:rPr lang="en-US" sz="4000" b="1" dirty="0" err="1">
                <a:solidFill>
                  <a:srgbClr val="000000"/>
                </a:solidFill>
                <a:latin typeface="Cambria"/>
              </a:rPr>
              <a:t>quá</a:t>
            </a:r>
            <a:r>
              <a:rPr lang="en-US" sz="4000" b="1" dirty="0">
                <a:solidFill>
                  <a:srgbClr val="000000"/>
                </a:solidFill>
                <a:latin typeface="Cambria"/>
              </a:rPr>
              <a:t> </a:t>
            </a:r>
            <a:r>
              <a:rPr lang="en-US" sz="4000" b="1" dirty="0" err="1">
                <a:solidFill>
                  <a:srgbClr val="000000"/>
                </a:solidFill>
                <a:latin typeface="Cambria"/>
              </a:rPr>
              <a:t>mức</a:t>
            </a:r>
            <a:r>
              <a:rPr lang="en-US" sz="4000" b="1" dirty="0">
                <a:solidFill>
                  <a:srgbClr val="000000"/>
                </a:solidFill>
                <a:latin typeface="Cambria"/>
              </a:rPr>
              <a:t> </a:t>
            </a:r>
            <a:r>
              <a:rPr lang="en-US" sz="4000" b="1" dirty="0" err="1">
                <a:solidFill>
                  <a:srgbClr val="000000"/>
                </a:solidFill>
                <a:latin typeface="Cambria"/>
              </a:rPr>
              <a:t>của</a:t>
            </a:r>
            <a:r>
              <a:rPr lang="en-US" sz="4000" b="1" dirty="0">
                <a:solidFill>
                  <a:srgbClr val="000000"/>
                </a:solidFill>
                <a:latin typeface="Cambria"/>
              </a:rPr>
              <a:t> </a:t>
            </a:r>
            <a:r>
              <a:rPr lang="en-US" sz="4000" b="1" dirty="0" err="1">
                <a:solidFill>
                  <a:srgbClr val="000000"/>
                </a:solidFill>
                <a:latin typeface="Cambria"/>
              </a:rPr>
              <a:t>lửa</a:t>
            </a:r>
            <a:r>
              <a:rPr lang="en-US" sz="4000" b="1" dirty="0">
                <a:solidFill>
                  <a:srgbClr val="000000"/>
                </a:solidFill>
                <a:latin typeface="Cambria"/>
              </a:rPr>
              <a:t>, </a:t>
            </a:r>
            <a:r>
              <a:rPr lang="en-US" sz="4000" b="1" dirty="0" err="1">
                <a:solidFill>
                  <a:srgbClr val="000000"/>
                </a:solidFill>
                <a:latin typeface="Cambria"/>
              </a:rPr>
              <a:t>điện</a:t>
            </a:r>
            <a:r>
              <a:rPr lang="en-US" sz="4000" b="1" dirty="0">
                <a:solidFill>
                  <a:srgbClr val="000000"/>
                </a:solidFill>
                <a:latin typeface="Cambria"/>
              </a:rPr>
              <a:t>,...</a:t>
            </a:r>
          </a:p>
        </p:txBody>
      </p:sp>
      <p:pic>
        <p:nvPicPr>
          <p:cNvPr id="15" name="Picture 14"/>
          <p:cNvPicPr>
            <a:picLocks noChangeAspect="1"/>
          </p:cNvPicPr>
          <p:nvPr/>
        </p:nvPicPr>
        <p:blipFill>
          <a:blip r:embed="rId10"/>
          <a:stretch>
            <a:fillRect/>
          </a:stretch>
        </p:blipFill>
        <p:spPr>
          <a:xfrm>
            <a:off x="2391343" y="450597"/>
            <a:ext cx="7409314" cy="1247756"/>
          </a:xfrm>
          <a:prstGeom prst="rect">
            <a:avLst/>
          </a:prstGeom>
        </p:spPr>
      </p:pic>
      <p:sp>
        <p:nvSpPr>
          <p:cNvPr id="9" name="Freeform 2">
            <a:extLst>
              <a:ext uri="{FF2B5EF4-FFF2-40B4-BE49-F238E27FC236}">
                <a16:creationId xmlns:a16="http://schemas.microsoft.com/office/drawing/2014/main" id="{990235A1-BA74-BC74-4235-6AA914E148D4}"/>
              </a:ext>
            </a:extLst>
          </p:cNvPr>
          <p:cNvSpPr/>
          <p:nvPr/>
        </p:nvSpPr>
        <p:spPr>
          <a:xfrm rot="21303152">
            <a:off x="8905585" y="4331469"/>
            <a:ext cx="3248852" cy="2784312"/>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060" t="-101562" r="-2498" b="-1064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0" y="4631021"/>
            <a:ext cx="1838773" cy="2156344"/>
          </a:xfrm>
          <a:custGeom>
            <a:avLst/>
            <a:gdLst/>
            <a:ahLst/>
            <a:cxnLst/>
            <a:rect l="l" t="t" r="r" b="b"/>
            <a:pathLst>
              <a:path w="2758160" h="3234516">
                <a:moveTo>
                  <a:pt x="0" y="0"/>
                </a:moveTo>
                <a:lnTo>
                  <a:pt x="2758160" y="0"/>
                </a:lnTo>
                <a:lnTo>
                  <a:pt x="2758160" y="3234515"/>
                </a:lnTo>
                <a:lnTo>
                  <a:pt x="0" y="32345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4418508" y="3076040"/>
            <a:ext cx="1247506" cy="1431857"/>
          </a:xfrm>
          <a:custGeom>
            <a:avLst/>
            <a:gdLst/>
            <a:ahLst/>
            <a:cxnLst/>
            <a:rect l="l" t="t" r="r" b="b"/>
            <a:pathLst>
              <a:path w="1871259" h="2147786">
                <a:moveTo>
                  <a:pt x="0" y="0"/>
                </a:moveTo>
                <a:lnTo>
                  <a:pt x="1871259" y="0"/>
                </a:lnTo>
                <a:lnTo>
                  <a:pt x="1871259" y="2147786"/>
                </a:lnTo>
                <a:lnTo>
                  <a:pt x="0" y="21477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p:cNvGrpSpPr/>
          <p:nvPr/>
        </p:nvGrpSpPr>
        <p:grpSpPr>
          <a:xfrm>
            <a:off x="89312" y="1466877"/>
            <a:ext cx="4604061" cy="4950603"/>
            <a:chOff x="0" y="1740671"/>
            <a:chExt cx="6906091" cy="7425905"/>
          </a:xfrm>
        </p:grpSpPr>
        <p:sp>
          <p:nvSpPr>
            <p:cNvPr id="8" name="Freeform 8"/>
            <p:cNvSpPr/>
            <p:nvPr/>
          </p:nvSpPr>
          <p:spPr>
            <a:xfrm>
              <a:off x="0" y="1740671"/>
              <a:ext cx="6906091" cy="7425905"/>
            </a:xfrm>
            <a:custGeom>
              <a:avLst/>
              <a:gdLst/>
              <a:ahLst/>
              <a:cxnLst/>
              <a:rect l="l" t="t" r="r" b="b"/>
              <a:pathLst>
                <a:path w="6906091" h="7425905">
                  <a:moveTo>
                    <a:pt x="0" y="0"/>
                  </a:moveTo>
                  <a:lnTo>
                    <a:pt x="6906091" y="0"/>
                  </a:lnTo>
                  <a:lnTo>
                    <a:pt x="6906091" y="7425905"/>
                  </a:lnTo>
                  <a:lnTo>
                    <a:pt x="0" y="74259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1509094" y="4416986"/>
              <a:ext cx="4057650" cy="138499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mác</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-ma</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14" name="TextBox 14"/>
          <p:cNvSpPr txBox="1"/>
          <p:nvPr/>
        </p:nvSpPr>
        <p:spPr>
          <a:xfrm>
            <a:off x="5813100" y="2922723"/>
            <a:ext cx="5864550" cy="1436291"/>
          </a:xfrm>
          <a:prstGeom prst="rect">
            <a:avLst/>
          </a:prstGeom>
        </p:spPr>
        <p:txBody>
          <a:bodyPr wrap="square" lIns="0" tIns="0" rIns="0" bIns="0" rtlCol="0" anchor="t">
            <a:spAutoFit/>
          </a:bodyPr>
          <a:lstStyle/>
          <a:p>
            <a:pPr lvl="0" algn="just" defTabSz="609630">
              <a:lnSpc>
                <a:spcPts val="5600"/>
              </a:lnSpc>
            </a:pPr>
            <a:r>
              <a:rPr lang="en-US" sz="4800" b="1" dirty="0" err="1">
                <a:solidFill>
                  <a:srgbClr val="000000"/>
                </a:solidFill>
                <a:latin typeface="Cambria"/>
              </a:rPr>
              <a:t>đá</a:t>
            </a:r>
            <a:r>
              <a:rPr lang="en-US" sz="4800" b="1" dirty="0">
                <a:solidFill>
                  <a:srgbClr val="000000"/>
                </a:solidFill>
                <a:latin typeface="Cambria"/>
              </a:rPr>
              <a:t> </a:t>
            </a:r>
            <a:r>
              <a:rPr lang="en-US" sz="4800" b="1" dirty="0" err="1">
                <a:solidFill>
                  <a:srgbClr val="000000"/>
                </a:solidFill>
                <a:latin typeface="Cambria"/>
              </a:rPr>
              <a:t>nóng</a:t>
            </a:r>
            <a:r>
              <a:rPr lang="en-US" sz="4800" b="1" dirty="0">
                <a:solidFill>
                  <a:srgbClr val="000000"/>
                </a:solidFill>
                <a:latin typeface="Cambria"/>
              </a:rPr>
              <a:t> </a:t>
            </a:r>
            <a:r>
              <a:rPr lang="en-US" sz="4800" b="1" dirty="0" err="1">
                <a:solidFill>
                  <a:srgbClr val="000000"/>
                </a:solidFill>
                <a:latin typeface="Cambria"/>
              </a:rPr>
              <a:t>chảy</a:t>
            </a:r>
            <a:r>
              <a:rPr lang="en-US" sz="4800" b="1" dirty="0">
                <a:solidFill>
                  <a:srgbClr val="000000"/>
                </a:solidFill>
                <a:latin typeface="Cambria"/>
              </a:rPr>
              <a:t> </a:t>
            </a:r>
            <a:r>
              <a:rPr lang="en-US" sz="4800" b="1" dirty="0" err="1">
                <a:solidFill>
                  <a:srgbClr val="000000"/>
                </a:solidFill>
                <a:latin typeface="Cambria"/>
              </a:rPr>
              <a:t>trong</a:t>
            </a:r>
            <a:r>
              <a:rPr lang="en-US" sz="4800" b="1" dirty="0">
                <a:solidFill>
                  <a:srgbClr val="000000"/>
                </a:solidFill>
                <a:latin typeface="Cambria"/>
              </a:rPr>
              <a:t> </a:t>
            </a:r>
            <a:r>
              <a:rPr lang="en-US" sz="4800" b="1" dirty="0" err="1">
                <a:solidFill>
                  <a:srgbClr val="000000"/>
                </a:solidFill>
                <a:latin typeface="Cambria"/>
              </a:rPr>
              <a:t>lòng</a:t>
            </a:r>
            <a:r>
              <a:rPr lang="en-US" sz="4800" b="1" dirty="0">
                <a:solidFill>
                  <a:srgbClr val="000000"/>
                </a:solidFill>
                <a:latin typeface="Cambria"/>
              </a:rPr>
              <a:t> </a:t>
            </a:r>
            <a:r>
              <a:rPr lang="en-US" sz="4800" b="1" dirty="0" err="1">
                <a:solidFill>
                  <a:srgbClr val="000000"/>
                </a:solidFill>
                <a:latin typeface="Cambria"/>
              </a:rPr>
              <a:t>đất</a:t>
            </a:r>
            <a:r>
              <a:rPr lang="en-US" sz="4800" b="1" dirty="0">
                <a:solidFill>
                  <a:srgbClr val="000000"/>
                </a:solidFill>
                <a:latin typeface="Cambria"/>
              </a:rPr>
              <a:t> </a:t>
            </a:r>
            <a:endParaRPr kumimoji="0" lang="en-US" sz="4800" b="1" i="0" u="none" strike="noStrike" kern="1200" cap="none" spc="0" normalizeH="0" baseline="0" noProof="0" dirty="0">
              <a:ln>
                <a:noFill/>
              </a:ln>
              <a:solidFill>
                <a:srgbClr val="000000"/>
              </a:solidFill>
              <a:effectLst/>
              <a:uLnTx/>
              <a:uFillTx/>
              <a:latin typeface="Cambria"/>
            </a:endParaRPr>
          </a:p>
        </p:txBody>
      </p:sp>
      <p:pic>
        <p:nvPicPr>
          <p:cNvPr id="15" name="Picture 14"/>
          <p:cNvPicPr>
            <a:picLocks noChangeAspect="1"/>
          </p:cNvPicPr>
          <p:nvPr/>
        </p:nvPicPr>
        <p:blipFill>
          <a:blip r:embed="rId10"/>
          <a:stretch>
            <a:fillRect/>
          </a:stretch>
        </p:blipFill>
        <p:spPr>
          <a:xfrm>
            <a:off x="2391343" y="450597"/>
            <a:ext cx="7409314" cy="1247756"/>
          </a:xfrm>
          <a:prstGeom prst="rect">
            <a:avLst/>
          </a:prstGeom>
        </p:spPr>
      </p:pic>
      <p:pic>
        <p:nvPicPr>
          <p:cNvPr id="1026" name="Picture 2" descr="Mắc ma – Wikipedia tiếng Việt">
            <a:extLst>
              <a:ext uri="{FF2B5EF4-FFF2-40B4-BE49-F238E27FC236}">
                <a16:creationId xmlns:a16="http://schemas.microsoft.com/office/drawing/2014/main" id="{EAFBD9C9-5C5E-C866-7986-89D0BAE76EF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67700" y="4502944"/>
            <a:ext cx="3524250" cy="2202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902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wipe(down)">
                                      <p:cBhvr>
                                        <p:cTn id="2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defTabSz="609630"/>
            <a:endParaRPr lang="en-US" sz="1200">
              <a:solidFill>
                <a:prstClr val="black"/>
              </a:solidFill>
              <a:latin typeface="Calibri"/>
            </a:endParaRPr>
          </a:p>
        </p:txBody>
      </p:sp>
      <p:grpSp>
        <p:nvGrpSpPr>
          <p:cNvPr id="8" name="Group 8"/>
          <p:cNvGrpSpPr/>
          <p:nvPr/>
        </p:nvGrpSpPr>
        <p:grpSpPr>
          <a:xfrm>
            <a:off x="3400426" y="2275446"/>
            <a:ext cx="7976476" cy="4047811"/>
            <a:chOff x="0" y="0"/>
            <a:chExt cx="15494130" cy="8095623"/>
          </a:xfrm>
        </p:grpSpPr>
        <p:sp>
          <p:nvSpPr>
            <p:cNvPr id="9" name="Freeform 9"/>
            <p:cNvSpPr/>
            <p:nvPr/>
          </p:nvSpPr>
          <p:spPr>
            <a:xfrm>
              <a:off x="0" y="0"/>
              <a:ext cx="15494130" cy="8095623"/>
            </a:xfrm>
            <a:custGeom>
              <a:avLst/>
              <a:gdLst/>
              <a:ahLst/>
              <a:cxnLst/>
              <a:rect l="l" t="t" r="r" b="b"/>
              <a:pathLst>
                <a:path w="15494130" h="8095623">
                  <a:moveTo>
                    <a:pt x="0" y="0"/>
                  </a:moveTo>
                  <a:lnTo>
                    <a:pt x="15494130" y="0"/>
                  </a:lnTo>
                  <a:lnTo>
                    <a:pt x="15494130" y="8095623"/>
                  </a:lnTo>
                  <a:lnTo>
                    <a:pt x="0" y="8095623"/>
                  </a:lnTo>
                  <a:lnTo>
                    <a:pt x="0" y="0"/>
                  </a:lnTo>
                  <a:close/>
                </a:path>
              </a:pathLst>
            </a:custGeom>
            <a:blipFill>
              <a:blip r:embed="rId5">
                <a:extLst>
                  <a:ext uri="{96DAC541-7B7A-43D3-8B79-37D633B846F1}">
                    <asvg:svgBlip xmlns:asvg="http://schemas.microsoft.com/office/drawing/2016/SVG/main" r:embed="rId6"/>
                  </a:ext>
                </a:extLst>
              </a:blip>
              <a:stretch>
                <a:fillRect l="-35" t="-12241"/>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0" y="2379710"/>
              <a:ext cx="14894358" cy="5380449"/>
            </a:xfrm>
            <a:prstGeom prst="rect">
              <a:avLst/>
            </a:prstGeom>
          </p:spPr>
          <p:txBody>
            <a:bodyPr lIns="0" tIns="0" rIns="0" bIns="0" rtlCol="0" anchor="t">
              <a:spAutoFit/>
            </a:bodyPr>
            <a:lstStyle/>
            <a:p>
              <a:pPr marL="457200" indent="-457200" algn="just" defTabSz="609630">
                <a:lnSpc>
                  <a:spcPts val="5413"/>
                </a:lnSpc>
                <a:buFont typeface="Arial" panose="020B0604020202020204" pitchFamily="34" charset="0"/>
                <a:buChar char="•"/>
              </a:pPr>
              <a:r>
                <a:rPr lang="en-US" sz="3000" b="1" dirty="0" err="1">
                  <a:solidFill>
                    <a:srgbClr val="820624"/>
                  </a:solidFill>
                  <a:latin typeface="Cambria Bold"/>
                </a:rPr>
                <a:t>Về</a:t>
              </a:r>
              <a:r>
                <a:rPr lang="en-US" sz="3000" b="1" dirty="0">
                  <a:solidFill>
                    <a:srgbClr val="820624"/>
                  </a:solidFill>
                  <a:latin typeface="Cambria Bold"/>
                </a:rPr>
                <a:t> </a:t>
              </a:r>
              <a:r>
                <a:rPr lang="en-US" sz="3000" b="1" dirty="0" err="1">
                  <a:solidFill>
                    <a:srgbClr val="820624"/>
                  </a:solidFill>
                  <a:latin typeface="Cambria Bold"/>
                </a:rPr>
                <a:t>hình</a:t>
              </a:r>
              <a:r>
                <a:rPr lang="en-US" sz="3000" b="1" dirty="0">
                  <a:solidFill>
                    <a:srgbClr val="820624"/>
                  </a:solidFill>
                  <a:latin typeface="Cambria Bold"/>
                </a:rPr>
                <a:t> </a:t>
              </a:r>
              <a:r>
                <a:rPr lang="en-US" sz="3000" b="1" dirty="0" err="1">
                  <a:solidFill>
                    <a:srgbClr val="820624"/>
                  </a:solidFill>
                  <a:latin typeface="Cambria Bold"/>
                </a:rPr>
                <a:t>dáng</a:t>
              </a:r>
              <a:r>
                <a:rPr lang="en-US" sz="3000" b="1" dirty="0">
                  <a:solidFill>
                    <a:srgbClr val="820624"/>
                  </a:solidFill>
                  <a:latin typeface="Cambria Bold"/>
                </a:rPr>
                <a:t>: </a:t>
              </a:r>
              <a:r>
                <a:rPr lang="en-US" sz="3000" b="1" dirty="0" err="1">
                  <a:solidFill>
                    <a:srgbClr val="820624"/>
                  </a:solidFill>
                  <a:latin typeface="Cambria Bold"/>
                </a:rPr>
                <a:t>một</a:t>
              </a:r>
              <a:r>
                <a:rPr lang="en-US" sz="3000" b="1" dirty="0">
                  <a:solidFill>
                    <a:srgbClr val="820624"/>
                  </a:solidFill>
                  <a:latin typeface="Cambria Bold"/>
                </a:rPr>
                <a:t> </a:t>
              </a:r>
              <a:r>
                <a:rPr lang="en-US" sz="3000" b="1" dirty="0" err="1">
                  <a:solidFill>
                    <a:srgbClr val="820624"/>
                  </a:solidFill>
                  <a:latin typeface="Cambria Bold"/>
                </a:rPr>
                <a:t>số</a:t>
              </a:r>
              <a:r>
                <a:rPr lang="en-US" sz="3000" b="1" dirty="0">
                  <a:solidFill>
                    <a:srgbClr val="820624"/>
                  </a:solidFill>
                  <a:latin typeface="Cambria Bold"/>
                </a:rPr>
                <a:t> </a:t>
              </a:r>
              <a:r>
                <a:rPr lang="en-US" sz="3000" b="1" dirty="0" err="1">
                  <a:solidFill>
                    <a:srgbClr val="820624"/>
                  </a:solidFill>
                  <a:latin typeface="Cambria Bold"/>
                </a:rPr>
                <a:t>hình</a:t>
              </a:r>
              <a:r>
                <a:rPr lang="en-US" sz="3000" b="1" dirty="0">
                  <a:solidFill>
                    <a:srgbClr val="820624"/>
                  </a:solidFill>
                  <a:latin typeface="Cambria Bold"/>
                </a:rPr>
                <a:t> </a:t>
              </a:r>
              <a:r>
                <a:rPr lang="en-US" sz="3000" b="1" dirty="0" err="1">
                  <a:solidFill>
                    <a:srgbClr val="820624"/>
                  </a:solidFill>
                  <a:latin typeface="Cambria Bold"/>
                </a:rPr>
                <a:t>nón</a:t>
              </a:r>
              <a:r>
                <a:rPr lang="en-US" sz="3000" b="1" dirty="0">
                  <a:solidFill>
                    <a:srgbClr val="820624"/>
                  </a:solidFill>
                  <a:latin typeface="Cambria Bold"/>
                </a:rPr>
                <a:t>; </a:t>
              </a:r>
              <a:r>
                <a:rPr lang="en-US" sz="3000" b="1" dirty="0" err="1">
                  <a:solidFill>
                    <a:srgbClr val="820624"/>
                  </a:solidFill>
                  <a:latin typeface="Cambria Bold"/>
                </a:rPr>
                <a:t>một</a:t>
              </a:r>
              <a:r>
                <a:rPr lang="en-US" sz="3000" b="1" dirty="0">
                  <a:solidFill>
                    <a:srgbClr val="820624"/>
                  </a:solidFill>
                  <a:latin typeface="Cambria Bold"/>
                </a:rPr>
                <a:t> </a:t>
              </a:r>
              <a:r>
                <a:rPr lang="en-US" sz="3000" b="1" dirty="0" err="1">
                  <a:solidFill>
                    <a:srgbClr val="820624"/>
                  </a:solidFill>
                  <a:latin typeface="Cambria Bold"/>
                </a:rPr>
                <a:t>số</a:t>
              </a:r>
              <a:r>
                <a:rPr lang="en-US" sz="3000" b="1" dirty="0">
                  <a:solidFill>
                    <a:srgbClr val="820624"/>
                  </a:solidFill>
                  <a:latin typeface="Cambria Bold"/>
                </a:rPr>
                <a:t> </a:t>
              </a:r>
              <a:r>
                <a:rPr lang="en-US" sz="3000" b="1" dirty="0" err="1">
                  <a:solidFill>
                    <a:srgbClr val="820624"/>
                  </a:solidFill>
                  <a:latin typeface="Cambria Bold"/>
                </a:rPr>
                <a:t>hình</a:t>
              </a:r>
              <a:r>
                <a:rPr lang="en-US" sz="3000" b="1" dirty="0">
                  <a:solidFill>
                    <a:srgbClr val="820624"/>
                  </a:solidFill>
                  <a:latin typeface="Cambria Bold"/>
                </a:rPr>
                <a:t> </a:t>
              </a:r>
              <a:r>
                <a:rPr lang="en-US" sz="3000" b="1" dirty="0" err="1">
                  <a:solidFill>
                    <a:srgbClr val="820624"/>
                  </a:solidFill>
                  <a:latin typeface="Cambria Bold"/>
                </a:rPr>
                <a:t>tròn</a:t>
              </a:r>
              <a:r>
                <a:rPr lang="en-US" sz="3000" b="1" dirty="0">
                  <a:solidFill>
                    <a:srgbClr val="820624"/>
                  </a:solidFill>
                  <a:latin typeface="Cambria Bold"/>
                </a:rPr>
                <a:t> </a:t>
              </a:r>
              <a:r>
                <a:rPr lang="en-US" sz="3000" b="1" dirty="0" err="1">
                  <a:solidFill>
                    <a:srgbClr val="820624"/>
                  </a:solidFill>
                  <a:latin typeface="Cambria Bold"/>
                </a:rPr>
                <a:t>thoai</a:t>
              </a:r>
              <a:r>
                <a:rPr lang="en-US" sz="3000" b="1" dirty="0">
                  <a:solidFill>
                    <a:srgbClr val="820624"/>
                  </a:solidFill>
                  <a:latin typeface="Cambria Bold"/>
                </a:rPr>
                <a:t> </a:t>
              </a:r>
              <a:r>
                <a:rPr lang="en-US" sz="3000" b="1" dirty="0" err="1">
                  <a:solidFill>
                    <a:srgbClr val="820624"/>
                  </a:solidFill>
                  <a:latin typeface="Cambria Bold"/>
                </a:rPr>
                <a:t>thoải</a:t>
              </a:r>
              <a:r>
                <a:rPr lang="en-US" sz="3000" b="1" dirty="0">
                  <a:solidFill>
                    <a:srgbClr val="820624"/>
                  </a:solidFill>
                  <a:latin typeface="Cambria Bold"/>
                </a:rPr>
                <a:t>.</a:t>
              </a:r>
            </a:p>
            <a:p>
              <a:pPr marL="457200" indent="-457200" algn="just" defTabSz="609630">
                <a:lnSpc>
                  <a:spcPts val="5413"/>
                </a:lnSpc>
                <a:buFont typeface="Arial" panose="020B0604020202020204" pitchFamily="34" charset="0"/>
                <a:buChar char="•"/>
              </a:pPr>
              <a:r>
                <a:rPr lang="en-US" sz="3000" b="1" dirty="0" err="1">
                  <a:solidFill>
                    <a:srgbClr val="820624"/>
                  </a:solidFill>
                  <a:latin typeface="Cambria Bold"/>
                </a:rPr>
                <a:t>Về</a:t>
              </a:r>
              <a:r>
                <a:rPr lang="en-US" sz="3000" b="1" dirty="0">
                  <a:solidFill>
                    <a:srgbClr val="820624"/>
                  </a:solidFill>
                  <a:latin typeface="Cambria Bold"/>
                </a:rPr>
                <a:t> </a:t>
              </a:r>
              <a:r>
                <a:rPr lang="en-US" sz="3000" b="1" dirty="0" err="1">
                  <a:solidFill>
                    <a:srgbClr val="820624"/>
                  </a:solidFill>
                  <a:latin typeface="Cambria Bold"/>
                </a:rPr>
                <a:t>hoạt</a:t>
              </a:r>
              <a:r>
                <a:rPr lang="en-US" sz="3000" b="1" dirty="0">
                  <a:solidFill>
                    <a:srgbClr val="820624"/>
                  </a:solidFill>
                  <a:latin typeface="Cambria Bold"/>
                </a:rPr>
                <a:t> </a:t>
              </a:r>
              <a:r>
                <a:rPr lang="en-US" sz="3000" b="1" dirty="0" err="1">
                  <a:solidFill>
                    <a:srgbClr val="820624"/>
                  </a:solidFill>
                  <a:latin typeface="Cambria Bold"/>
                </a:rPr>
                <a:t>động</a:t>
              </a:r>
              <a:r>
                <a:rPr lang="en-US" sz="3000" b="1" dirty="0">
                  <a:solidFill>
                    <a:srgbClr val="820624"/>
                  </a:solidFill>
                  <a:latin typeface="Cambria Bold"/>
                </a:rPr>
                <a:t>: </a:t>
              </a:r>
              <a:r>
                <a:rPr lang="en-US" sz="3000" b="1" dirty="0" err="1">
                  <a:solidFill>
                    <a:srgbClr val="820624"/>
                  </a:solidFill>
                  <a:latin typeface="Cambria Bold"/>
                </a:rPr>
                <a:t>một</a:t>
              </a:r>
              <a:r>
                <a:rPr lang="en-US" sz="3000" b="1" dirty="0">
                  <a:solidFill>
                    <a:srgbClr val="820624"/>
                  </a:solidFill>
                  <a:latin typeface="Cambria Bold"/>
                </a:rPr>
                <a:t> </a:t>
              </a:r>
              <a:r>
                <a:rPr lang="en-US" sz="3000" b="1" dirty="0" err="1">
                  <a:solidFill>
                    <a:srgbClr val="820624"/>
                  </a:solidFill>
                  <a:latin typeface="Cambria Bold"/>
                </a:rPr>
                <a:t>số</a:t>
              </a:r>
              <a:r>
                <a:rPr lang="en-US" sz="3000" b="1" dirty="0">
                  <a:solidFill>
                    <a:srgbClr val="820624"/>
                  </a:solidFill>
                  <a:latin typeface="Cambria Bold"/>
                </a:rPr>
                <a:t> </a:t>
              </a:r>
              <a:r>
                <a:rPr lang="en-US" sz="3000" b="1" dirty="0" err="1">
                  <a:solidFill>
                    <a:srgbClr val="820624"/>
                  </a:solidFill>
                  <a:latin typeface="Cambria Bold"/>
                </a:rPr>
                <a:t>phun</a:t>
              </a:r>
              <a:r>
                <a:rPr lang="en-US" sz="3000" b="1" dirty="0">
                  <a:solidFill>
                    <a:srgbClr val="820624"/>
                  </a:solidFill>
                  <a:latin typeface="Cambria Bold"/>
                </a:rPr>
                <a:t> </a:t>
              </a:r>
              <a:r>
                <a:rPr lang="en-US" sz="3000" b="1" dirty="0" err="1">
                  <a:solidFill>
                    <a:srgbClr val="820624"/>
                  </a:solidFill>
                  <a:latin typeface="Cambria Bold"/>
                </a:rPr>
                <a:t>lửa</a:t>
              </a:r>
              <a:r>
                <a:rPr lang="en-US" sz="3000" b="1" dirty="0">
                  <a:solidFill>
                    <a:srgbClr val="820624"/>
                  </a:solidFill>
                  <a:latin typeface="Cambria Bold"/>
                </a:rPr>
                <a:t>; </a:t>
              </a:r>
              <a:r>
                <a:rPr lang="en-US" sz="3000" b="1" dirty="0" err="1">
                  <a:solidFill>
                    <a:srgbClr val="820624"/>
                  </a:solidFill>
                  <a:latin typeface="Cambria Bold"/>
                </a:rPr>
                <a:t>một</a:t>
              </a:r>
              <a:r>
                <a:rPr lang="en-US" sz="3000" b="1" dirty="0">
                  <a:solidFill>
                    <a:srgbClr val="820624"/>
                  </a:solidFill>
                  <a:latin typeface="Cambria Bold"/>
                </a:rPr>
                <a:t> </a:t>
              </a:r>
              <a:r>
                <a:rPr lang="en-US" sz="3000" b="1" dirty="0" err="1">
                  <a:solidFill>
                    <a:srgbClr val="820624"/>
                  </a:solidFill>
                  <a:latin typeface="Cambria Bold"/>
                </a:rPr>
                <a:t>số</a:t>
              </a:r>
              <a:r>
                <a:rPr lang="en-US" sz="3000" b="1" dirty="0">
                  <a:solidFill>
                    <a:srgbClr val="820624"/>
                  </a:solidFill>
                  <a:latin typeface="Cambria Bold"/>
                </a:rPr>
                <a:t> </a:t>
              </a:r>
              <a:r>
                <a:rPr lang="en-US" sz="3000" b="1" dirty="0" err="1">
                  <a:solidFill>
                    <a:srgbClr val="820624"/>
                  </a:solidFill>
                  <a:latin typeface="Cambria Bold"/>
                </a:rPr>
                <a:t>phun</a:t>
              </a:r>
              <a:r>
                <a:rPr lang="en-US" sz="3000" b="1" dirty="0">
                  <a:solidFill>
                    <a:srgbClr val="820624"/>
                  </a:solidFill>
                  <a:latin typeface="Cambria Bold"/>
                </a:rPr>
                <a:t> </a:t>
              </a:r>
              <a:r>
                <a:rPr lang="en-US" sz="3000" b="1" dirty="0" err="1">
                  <a:solidFill>
                    <a:srgbClr val="820624"/>
                  </a:solidFill>
                  <a:latin typeface="Cambria Bold"/>
                </a:rPr>
                <a:t>khói</a:t>
              </a:r>
              <a:r>
                <a:rPr lang="en-US" sz="3000" b="1" dirty="0">
                  <a:solidFill>
                    <a:srgbClr val="820624"/>
                  </a:solidFill>
                  <a:latin typeface="Cambria Bold"/>
                </a:rPr>
                <a:t>, </a:t>
              </a:r>
              <a:r>
                <a:rPr lang="en-US" sz="3000" b="1" dirty="0" err="1">
                  <a:solidFill>
                    <a:srgbClr val="820624"/>
                  </a:solidFill>
                  <a:latin typeface="Cambria Bold"/>
                </a:rPr>
                <a:t>khí</a:t>
              </a:r>
              <a:r>
                <a:rPr lang="en-US" sz="3000" b="1" dirty="0">
                  <a:solidFill>
                    <a:srgbClr val="820624"/>
                  </a:solidFill>
                  <a:latin typeface="Cambria Bold"/>
                </a:rPr>
                <a:t>, </a:t>
              </a:r>
              <a:r>
                <a:rPr lang="en-US" sz="3000" b="1" dirty="0" err="1">
                  <a:solidFill>
                    <a:srgbClr val="820624"/>
                  </a:solidFill>
                  <a:latin typeface="Cambria Bold"/>
                </a:rPr>
                <a:t>hoặc</a:t>
              </a:r>
              <a:r>
                <a:rPr lang="en-US" sz="3000" b="1" dirty="0">
                  <a:solidFill>
                    <a:srgbClr val="820624"/>
                  </a:solidFill>
                  <a:latin typeface="Cambria Bold"/>
                </a:rPr>
                <a:t> </a:t>
              </a:r>
              <a:r>
                <a:rPr lang="en-US" sz="3000" b="1" dirty="0" err="1">
                  <a:solidFill>
                    <a:srgbClr val="820624"/>
                  </a:solidFill>
                  <a:latin typeface="Cambria Bold"/>
                </a:rPr>
                <a:t>các</a:t>
              </a:r>
              <a:r>
                <a:rPr lang="en-US" sz="3000" b="1" dirty="0">
                  <a:solidFill>
                    <a:srgbClr val="820624"/>
                  </a:solidFill>
                  <a:latin typeface="Cambria Bold"/>
                </a:rPr>
                <a:t> </a:t>
              </a:r>
              <a:r>
                <a:rPr lang="en-US" sz="3000" b="1" dirty="0" err="1">
                  <a:solidFill>
                    <a:srgbClr val="820624"/>
                  </a:solidFill>
                  <a:latin typeface="Cambria Bold"/>
                </a:rPr>
                <a:t>đám</a:t>
              </a:r>
              <a:r>
                <a:rPr lang="en-US" sz="3000" b="1" dirty="0">
                  <a:solidFill>
                    <a:srgbClr val="820624"/>
                  </a:solidFill>
                  <a:latin typeface="Cambria Bold"/>
                </a:rPr>
                <a:t> </a:t>
              </a:r>
              <a:r>
                <a:rPr lang="en-US" sz="3000" b="1" dirty="0" err="1">
                  <a:solidFill>
                    <a:srgbClr val="820624"/>
                  </a:solidFill>
                  <a:latin typeface="Cambria Bold"/>
                </a:rPr>
                <a:t>mây</a:t>
              </a:r>
              <a:r>
                <a:rPr lang="en-US" sz="3000" b="1" dirty="0">
                  <a:solidFill>
                    <a:srgbClr val="820624"/>
                  </a:solidFill>
                  <a:latin typeface="Cambria Bold"/>
                </a:rPr>
                <a:t> </a:t>
              </a:r>
              <a:r>
                <a:rPr lang="en-US" sz="3000" b="1" dirty="0" err="1">
                  <a:solidFill>
                    <a:srgbClr val="820624"/>
                  </a:solidFill>
                  <a:latin typeface="Cambria Bold"/>
                </a:rPr>
                <a:t>tro</a:t>
              </a:r>
              <a:r>
                <a:rPr lang="en-US" sz="3000" b="1" dirty="0">
                  <a:solidFill>
                    <a:srgbClr val="820624"/>
                  </a:solidFill>
                  <a:latin typeface="Cambria Bold"/>
                </a:rPr>
                <a:t>.</a:t>
              </a:r>
            </a:p>
          </p:txBody>
        </p:sp>
      </p:grpSp>
      <p:grpSp>
        <p:nvGrpSpPr>
          <p:cNvPr id="11" name="Group 11"/>
          <p:cNvGrpSpPr/>
          <p:nvPr/>
        </p:nvGrpSpPr>
        <p:grpSpPr>
          <a:xfrm>
            <a:off x="2368631" y="0"/>
            <a:ext cx="8946015" cy="2558247"/>
            <a:chOff x="124509" y="476877"/>
            <a:chExt cx="17892030" cy="5116493"/>
          </a:xfrm>
        </p:grpSpPr>
        <p:sp>
          <p:nvSpPr>
            <p:cNvPr id="12" name="Freeform 12"/>
            <p:cNvSpPr/>
            <p:nvPr/>
          </p:nvSpPr>
          <p:spPr>
            <a:xfrm rot="184761">
              <a:off x="124509" y="476877"/>
              <a:ext cx="17892030" cy="5116493"/>
            </a:xfrm>
            <a:custGeom>
              <a:avLst/>
              <a:gdLst/>
              <a:ahLst/>
              <a:cxnLst/>
              <a:rect l="l" t="t" r="r" b="b"/>
              <a:pathLst>
                <a:path w="17892030" h="5116493">
                  <a:moveTo>
                    <a:pt x="0" y="0"/>
                  </a:moveTo>
                  <a:lnTo>
                    <a:pt x="17892030" y="0"/>
                  </a:lnTo>
                  <a:lnTo>
                    <a:pt x="17892030" y="5116493"/>
                  </a:lnTo>
                  <a:lnTo>
                    <a:pt x="0" y="51164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3" name="TextBox 13"/>
            <p:cNvSpPr txBox="1"/>
            <p:nvPr/>
          </p:nvSpPr>
          <p:spPr>
            <a:xfrm>
              <a:off x="807843" y="2002513"/>
              <a:ext cx="15961790" cy="2215992"/>
            </a:xfrm>
            <a:prstGeom prst="rect">
              <a:avLst/>
            </a:prstGeom>
          </p:spPr>
          <p:txBody>
            <a:bodyPr lIns="0" tIns="0" rIns="0" bIns="0" rtlCol="0" anchor="t">
              <a:spAutoFit/>
            </a:bodyPr>
            <a:lstStyle/>
            <a:p>
              <a:pPr algn="ctr" defTabSz="609630"/>
              <a:r>
                <a:rPr lang="vi-VN" sz="3600" dirty="0">
                  <a:solidFill>
                    <a:srgbClr val="000000"/>
                  </a:solidFill>
                  <a:latin typeface="Cambria Bold"/>
                </a:rPr>
                <a:t>Những đặc điểm dưới đây của núi lửa được miêu tả như thế nào?</a:t>
              </a:r>
              <a:endParaRPr lang="en-US" sz="3600" dirty="0">
                <a:solidFill>
                  <a:srgbClr val="000000"/>
                </a:solidFill>
                <a:latin typeface="Cambria Bold"/>
              </a:endParaRPr>
            </a:p>
          </p:txBody>
        </p:sp>
      </p:grpSp>
      <p:sp>
        <p:nvSpPr>
          <p:cNvPr id="14" name="Freeform 14"/>
          <p:cNvSpPr/>
          <p:nvPr/>
        </p:nvSpPr>
        <p:spPr>
          <a:xfrm>
            <a:off x="1638400" y="198212"/>
            <a:ext cx="1462933" cy="1806089"/>
          </a:xfrm>
          <a:custGeom>
            <a:avLst/>
            <a:gdLst/>
            <a:ahLst/>
            <a:cxnLst/>
            <a:rect l="l" t="t" r="r" b="b"/>
            <a:pathLst>
              <a:path w="2194399" h="2709134">
                <a:moveTo>
                  <a:pt x="0" y="0"/>
                </a:moveTo>
                <a:lnTo>
                  <a:pt x="2194399" y="0"/>
                </a:lnTo>
                <a:lnTo>
                  <a:pt x="2194399" y="2709134"/>
                </a:lnTo>
                <a:lnTo>
                  <a:pt x="0" y="2709134"/>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5" name="Freeform 2">
            <a:extLst>
              <a:ext uri="{FF2B5EF4-FFF2-40B4-BE49-F238E27FC236}">
                <a16:creationId xmlns:a16="http://schemas.microsoft.com/office/drawing/2014/main" id="{B327228F-3637-7923-5F92-B996AD8C106E}"/>
              </a:ext>
            </a:extLst>
          </p:cNvPr>
          <p:cNvSpPr/>
          <p:nvPr/>
        </p:nvSpPr>
        <p:spPr>
          <a:xfrm rot="21303152">
            <a:off x="114009" y="4055244"/>
            <a:ext cx="3248852" cy="2784312"/>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defTabSz="609630"/>
            <a:endParaRPr lang="en-US" sz="1200">
              <a:solidFill>
                <a:prstClr val="black"/>
              </a:solidFill>
              <a:latin typeface="Calibri"/>
            </a:endParaRPr>
          </a:p>
        </p:txBody>
      </p:sp>
      <p:grpSp>
        <p:nvGrpSpPr>
          <p:cNvPr id="13" name="Group 12"/>
          <p:cNvGrpSpPr/>
          <p:nvPr/>
        </p:nvGrpSpPr>
        <p:grpSpPr>
          <a:xfrm>
            <a:off x="3759135" y="2250871"/>
            <a:ext cx="7747065" cy="3362010"/>
            <a:chOff x="5638702" y="3376305"/>
            <a:chExt cx="11620598" cy="5043017"/>
          </a:xfrm>
        </p:grpSpPr>
        <p:sp>
          <p:nvSpPr>
            <p:cNvPr id="8" name="Freeform 8"/>
            <p:cNvSpPr/>
            <p:nvPr/>
          </p:nvSpPr>
          <p:spPr>
            <a:xfrm>
              <a:off x="5638702" y="3376305"/>
              <a:ext cx="11620598" cy="5043017"/>
            </a:xfrm>
            <a:custGeom>
              <a:avLst/>
              <a:gdLst/>
              <a:ahLst/>
              <a:cxnLst/>
              <a:rect l="l" t="t" r="r" b="b"/>
              <a:pathLst>
                <a:path w="11620598" h="5043017">
                  <a:moveTo>
                    <a:pt x="0" y="0"/>
                  </a:moveTo>
                  <a:lnTo>
                    <a:pt x="11620598" y="0"/>
                  </a:lnTo>
                  <a:lnTo>
                    <a:pt x="11620598" y="5043017"/>
                  </a:lnTo>
                  <a:lnTo>
                    <a:pt x="0" y="5043017"/>
                  </a:lnTo>
                  <a:lnTo>
                    <a:pt x="0" y="0"/>
                  </a:lnTo>
                  <a:close/>
                </a:path>
              </a:pathLst>
            </a:custGeom>
            <a:blipFill>
              <a:blip r:embed="rId5">
                <a:extLst>
                  <a:ext uri="{96DAC541-7B7A-43D3-8B79-37D633B846F1}">
                    <asvg:svgBlip xmlns:asvg="http://schemas.microsoft.com/office/drawing/2016/SVG/main" r:embed="rId6"/>
                  </a:ext>
                </a:extLst>
              </a:blip>
              <a:stretch>
                <a:fillRect l="-35" t="-24937" b="-10199"/>
              </a:stretch>
            </a:blipFill>
          </p:spPr>
          <p:txBody>
            <a:bodyPr/>
            <a:lstStyle/>
            <a:p>
              <a:pPr defTabSz="609630"/>
              <a:endParaRPr lang="en-US" sz="1200">
                <a:solidFill>
                  <a:prstClr val="black"/>
                </a:solidFill>
                <a:latin typeface="Calibri"/>
              </a:endParaRPr>
            </a:p>
          </p:txBody>
        </p:sp>
        <p:sp>
          <p:nvSpPr>
            <p:cNvPr id="9" name="TextBox 9"/>
            <p:cNvSpPr txBox="1"/>
            <p:nvPr/>
          </p:nvSpPr>
          <p:spPr>
            <a:xfrm>
              <a:off x="5638702" y="4785725"/>
              <a:ext cx="11170767" cy="2769990"/>
            </a:xfrm>
            <a:prstGeom prst="rect">
              <a:avLst/>
            </a:prstGeom>
          </p:spPr>
          <p:txBody>
            <a:bodyPr lIns="0" tIns="0" rIns="0" bIns="0" rtlCol="0" anchor="t">
              <a:spAutoFit/>
            </a:bodyPr>
            <a:lstStyle/>
            <a:p>
              <a:pPr algn="ctr" defTabSz="609630"/>
              <a:r>
                <a:rPr lang="vi-VN" sz="4000" dirty="0">
                  <a:solidFill>
                    <a:srgbClr val="820624"/>
                  </a:solidFill>
                  <a:latin typeface="Cambria Bold"/>
                </a:rPr>
                <a:t>Vì cả Trái Đất và củ hành đều có đặc điểm cấu tạo là gồm nhiều lớp khác nhau. </a:t>
              </a:r>
              <a:endParaRPr lang="en-US" sz="4000" dirty="0">
                <a:solidFill>
                  <a:srgbClr val="820624"/>
                </a:solidFill>
                <a:latin typeface="Cambria Bold"/>
              </a:endParaRPr>
            </a:p>
          </p:txBody>
        </p:sp>
      </p:grpSp>
      <p:sp>
        <p:nvSpPr>
          <p:cNvPr id="10" name="Freeform 10"/>
          <p:cNvSpPr/>
          <p:nvPr/>
        </p:nvSpPr>
        <p:spPr>
          <a:xfrm flipH="1">
            <a:off x="2659475" y="-66479"/>
            <a:ext cx="8997323" cy="2572919"/>
          </a:xfrm>
          <a:custGeom>
            <a:avLst/>
            <a:gdLst/>
            <a:ahLst/>
            <a:cxnLst/>
            <a:rect l="l" t="t" r="r" b="b"/>
            <a:pathLst>
              <a:path w="13495984" h="3859378">
                <a:moveTo>
                  <a:pt x="13495983" y="0"/>
                </a:moveTo>
                <a:lnTo>
                  <a:pt x="0" y="0"/>
                </a:lnTo>
                <a:lnTo>
                  <a:pt x="0" y="3859378"/>
                </a:lnTo>
                <a:lnTo>
                  <a:pt x="13495983" y="3859378"/>
                </a:lnTo>
                <a:lnTo>
                  <a:pt x="13495983"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1" name="TextBox 11"/>
          <p:cNvSpPr txBox="1"/>
          <p:nvPr/>
        </p:nvSpPr>
        <p:spPr>
          <a:xfrm>
            <a:off x="3167688" y="311846"/>
            <a:ext cx="7980895" cy="1661993"/>
          </a:xfrm>
          <a:prstGeom prst="rect">
            <a:avLst/>
          </a:prstGeom>
        </p:spPr>
        <p:txBody>
          <a:bodyPr lIns="0" tIns="0" rIns="0" bIns="0" rtlCol="0" anchor="t">
            <a:spAutoFit/>
          </a:bodyPr>
          <a:lstStyle/>
          <a:p>
            <a:pPr algn="ctr" defTabSz="609630"/>
            <a:r>
              <a:rPr lang="vi-VN" sz="3600" dirty="0">
                <a:solidFill>
                  <a:srgbClr val="000000"/>
                </a:solidFill>
                <a:latin typeface="Cambria Bold"/>
              </a:rPr>
              <a:t>Vì sao Trái Đất được miêu tả “y hệt một củ hành khổng lồ”? Em nghĩ gì về hình ảnh đó?</a:t>
            </a:r>
          </a:p>
        </p:txBody>
      </p:sp>
      <p:sp>
        <p:nvSpPr>
          <p:cNvPr id="12" name="Freeform 12"/>
          <p:cNvSpPr/>
          <p:nvPr/>
        </p:nvSpPr>
        <p:spPr>
          <a:xfrm>
            <a:off x="1680513" y="0"/>
            <a:ext cx="1487175" cy="2014232"/>
          </a:xfrm>
          <a:custGeom>
            <a:avLst/>
            <a:gdLst/>
            <a:ahLst/>
            <a:cxnLst/>
            <a:rect l="l" t="t" r="r" b="b"/>
            <a:pathLst>
              <a:path w="2230762" h="3021348">
                <a:moveTo>
                  <a:pt x="0" y="0"/>
                </a:moveTo>
                <a:lnTo>
                  <a:pt x="2230762" y="0"/>
                </a:lnTo>
                <a:lnTo>
                  <a:pt x="2230762" y="3021348"/>
                </a:lnTo>
                <a:lnTo>
                  <a:pt x="0" y="3021348"/>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4" name="Freeform 2">
            <a:extLst>
              <a:ext uri="{FF2B5EF4-FFF2-40B4-BE49-F238E27FC236}">
                <a16:creationId xmlns:a16="http://schemas.microsoft.com/office/drawing/2014/main" id="{6C3858BE-8503-1CBF-8971-9D35530C6292}"/>
              </a:ext>
            </a:extLst>
          </p:cNvPr>
          <p:cNvSpPr/>
          <p:nvPr/>
        </p:nvSpPr>
        <p:spPr>
          <a:xfrm rot="21303152">
            <a:off x="114009" y="4055244"/>
            <a:ext cx="3248852" cy="2784312"/>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2508877" y="-66479"/>
            <a:ext cx="8997323" cy="2572919"/>
          </a:xfrm>
          <a:custGeom>
            <a:avLst/>
            <a:gdLst/>
            <a:ahLst/>
            <a:cxnLst/>
            <a:rect l="l" t="t" r="r" b="b"/>
            <a:pathLst>
              <a:path w="13495984" h="3859378">
                <a:moveTo>
                  <a:pt x="13495984" y="0"/>
                </a:moveTo>
                <a:lnTo>
                  <a:pt x="0" y="0"/>
                </a:lnTo>
                <a:lnTo>
                  <a:pt x="0" y="3859378"/>
                </a:lnTo>
                <a:lnTo>
                  <a:pt x="13495984" y="3859378"/>
                </a:lnTo>
                <a:lnTo>
                  <a:pt x="1349598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08395" y="0"/>
            <a:ext cx="1647377" cy="2161676"/>
          </a:xfrm>
          <a:custGeom>
            <a:avLst/>
            <a:gdLst/>
            <a:ahLst/>
            <a:cxnLst/>
            <a:rect l="l" t="t" r="r" b="b"/>
            <a:pathLst>
              <a:path w="2471066" h="3242514">
                <a:moveTo>
                  <a:pt x="0" y="0"/>
                </a:moveTo>
                <a:lnTo>
                  <a:pt x="2471066" y="0"/>
                </a:lnTo>
                <a:lnTo>
                  <a:pt x="2471066" y="3242514"/>
                </a:lnTo>
                <a:lnTo>
                  <a:pt x="0" y="3242514"/>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2974988" y="388046"/>
            <a:ext cx="8065102" cy="1231106"/>
          </a:xfrm>
          <a:prstGeom prst="rect">
            <a:avLst/>
          </a:prstGeom>
        </p:spPr>
        <p:txBody>
          <a:bodyPr lIns="0" tIns="0" rIns="0" bIns="0" rtlCol="0" anchor="t">
            <a:spAutoFit/>
          </a:bodyPr>
          <a:lstStyle/>
          <a:p>
            <a:pPr algn="ctr" defTabSz="609630"/>
            <a:r>
              <a:rPr lang="vi-VN" sz="4000" dirty="0">
                <a:solidFill>
                  <a:srgbClr val="000000"/>
                </a:solidFill>
                <a:latin typeface="Cambria Bold"/>
              </a:rPr>
              <a:t>Lớp vỏ Trái Đất và mác-ma bên dưới được miêu tả như thế nào?</a:t>
            </a:r>
            <a:endParaRPr lang="en-US" sz="4000" dirty="0">
              <a:solidFill>
                <a:srgbClr val="000000"/>
              </a:solidFill>
              <a:latin typeface="Cambria Bold"/>
            </a:endParaRPr>
          </a:p>
        </p:txBody>
      </p:sp>
      <p:grpSp>
        <p:nvGrpSpPr>
          <p:cNvPr id="11" name="Group 8">
            <a:extLst>
              <a:ext uri="{FF2B5EF4-FFF2-40B4-BE49-F238E27FC236}">
                <a16:creationId xmlns:a16="http://schemas.microsoft.com/office/drawing/2014/main" id="{A7B75D3B-78FA-36E3-8B8E-9CE6B6E707EF}"/>
              </a:ext>
            </a:extLst>
          </p:cNvPr>
          <p:cNvGrpSpPr/>
          <p:nvPr/>
        </p:nvGrpSpPr>
        <p:grpSpPr>
          <a:xfrm>
            <a:off x="3009900" y="2275446"/>
            <a:ext cx="8367002" cy="4047811"/>
            <a:chOff x="0" y="0"/>
            <a:chExt cx="15494130" cy="8095623"/>
          </a:xfrm>
        </p:grpSpPr>
        <p:sp>
          <p:nvSpPr>
            <p:cNvPr id="12" name="Freeform 9">
              <a:extLst>
                <a:ext uri="{FF2B5EF4-FFF2-40B4-BE49-F238E27FC236}">
                  <a16:creationId xmlns:a16="http://schemas.microsoft.com/office/drawing/2014/main" id="{1A1673DC-C056-3CDF-514E-FFF7C8286D47}"/>
                </a:ext>
              </a:extLst>
            </p:cNvPr>
            <p:cNvSpPr/>
            <p:nvPr/>
          </p:nvSpPr>
          <p:spPr>
            <a:xfrm>
              <a:off x="0" y="0"/>
              <a:ext cx="15494130" cy="8095623"/>
            </a:xfrm>
            <a:custGeom>
              <a:avLst/>
              <a:gdLst/>
              <a:ahLst/>
              <a:cxnLst/>
              <a:rect l="l" t="t" r="r" b="b"/>
              <a:pathLst>
                <a:path w="15494130" h="8095623">
                  <a:moveTo>
                    <a:pt x="0" y="0"/>
                  </a:moveTo>
                  <a:lnTo>
                    <a:pt x="15494130" y="0"/>
                  </a:lnTo>
                  <a:lnTo>
                    <a:pt x="15494130" y="8095623"/>
                  </a:lnTo>
                  <a:lnTo>
                    <a:pt x="0" y="8095623"/>
                  </a:lnTo>
                  <a:lnTo>
                    <a:pt x="0" y="0"/>
                  </a:lnTo>
                  <a:close/>
                </a:path>
              </a:pathLst>
            </a:custGeom>
            <a:blipFill>
              <a:blip r:embed="rId7">
                <a:extLst>
                  <a:ext uri="{96DAC541-7B7A-43D3-8B79-37D633B846F1}">
                    <asvg:svgBlip xmlns:asvg="http://schemas.microsoft.com/office/drawing/2016/SVG/main" r:embed="rId8"/>
                  </a:ext>
                </a:extLst>
              </a:blip>
              <a:stretch>
                <a:fillRect l="-35" t="-12241"/>
              </a:stretch>
            </a:blipFill>
          </p:spPr>
          <p:txBody>
            <a:bodyPr/>
            <a:lstStyle/>
            <a:p>
              <a:pPr defTabSz="609630"/>
              <a:endParaRPr lang="en-US" sz="1200">
                <a:solidFill>
                  <a:prstClr val="black"/>
                </a:solidFill>
                <a:latin typeface="Calibri"/>
              </a:endParaRPr>
            </a:p>
          </p:txBody>
        </p:sp>
        <p:sp>
          <p:nvSpPr>
            <p:cNvPr id="13" name="TextBox 10">
              <a:extLst>
                <a:ext uri="{FF2B5EF4-FFF2-40B4-BE49-F238E27FC236}">
                  <a16:creationId xmlns:a16="http://schemas.microsoft.com/office/drawing/2014/main" id="{57EAA51E-4D36-7F28-B35C-2BEB94B5643F}"/>
                </a:ext>
              </a:extLst>
            </p:cNvPr>
            <p:cNvSpPr txBox="1"/>
            <p:nvPr/>
          </p:nvSpPr>
          <p:spPr>
            <a:xfrm>
              <a:off x="0" y="2379710"/>
              <a:ext cx="14894359" cy="5356981"/>
            </a:xfrm>
            <a:prstGeom prst="rect">
              <a:avLst/>
            </a:prstGeom>
          </p:spPr>
          <p:txBody>
            <a:bodyPr lIns="0" tIns="0" rIns="0" bIns="0" rtlCol="0" anchor="t">
              <a:spAutoFit/>
            </a:bodyPr>
            <a:lstStyle/>
            <a:p>
              <a:pPr marL="457200" indent="-457200" algn="just" defTabSz="609630">
                <a:lnSpc>
                  <a:spcPts val="5413"/>
                </a:lnSpc>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Lớp vỏ Trái Đất: </a:t>
              </a:r>
              <a:r>
                <a:rPr lang="vi-VN" sz="2800" dirty="0">
                  <a:solidFill>
                    <a:srgbClr val="FF0000"/>
                  </a:solidFill>
                  <a:latin typeface="Cambria" panose="02040503050406030204" pitchFamily="18" charset="0"/>
                  <a:ea typeface="Cambria" panose="02040503050406030204" pitchFamily="18" charset="0"/>
                </a:rPr>
                <a:t>rất cứng, là nơi con người đi lại, nhảy nhót, có thể nứt ra.</a:t>
              </a:r>
              <a:endParaRPr lang="en-US" sz="2800" dirty="0">
                <a:solidFill>
                  <a:srgbClr val="FF0000"/>
                </a:solidFill>
                <a:latin typeface="Cambria" panose="02040503050406030204" pitchFamily="18" charset="0"/>
                <a:ea typeface="Cambria" panose="02040503050406030204" pitchFamily="18" charset="0"/>
              </a:endParaRPr>
            </a:p>
            <a:p>
              <a:pPr marL="457200" indent="-457200" algn="just" defTabSz="609630">
                <a:lnSpc>
                  <a:spcPts val="5413"/>
                </a:lnSpc>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Mác-ma: </a:t>
              </a:r>
              <a:r>
                <a:rPr lang="vi-VN" sz="2800" dirty="0">
                  <a:solidFill>
                    <a:srgbClr val="FF0000"/>
                  </a:solidFill>
                  <a:latin typeface="Cambria" panose="02040503050406030204" pitchFamily="18" charset="0"/>
                  <a:ea typeface="Cambria" panose="02040503050406030204" pitchFamily="18" charset="0"/>
                </a:rPr>
                <a:t>đá nóng chảy, đặc quánh, giống như cháo đặc sôi lục bục ở nhiệt độ 700 – 1300 độ C...</a:t>
              </a:r>
              <a:endParaRPr lang="en-US" sz="2800" b="1" dirty="0">
                <a:solidFill>
                  <a:srgbClr val="FF0000"/>
                </a:solidFill>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defTabSz="609630"/>
            <a:endParaRPr lang="en-US" sz="1200">
              <a:solidFill>
                <a:prstClr val="black"/>
              </a:solidFill>
              <a:latin typeface="Calibri"/>
            </a:endParaRPr>
          </a:p>
        </p:txBody>
      </p:sp>
      <p:grpSp>
        <p:nvGrpSpPr>
          <p:cNvPr id="14" name="Group 13"/>
          <p:cNvGrpSpPr/>
          <p:nvPr/>
        </p:nvGrpSpPr>
        <p:grpSpPr>
          <a:xfrm>
            <a:off x="1697810" y="2060370"/>
            <a:ext cx="8195183" cy="3556482"/>
            <a:chOff x="746489" y="3376305"/>
            <a:chExt cx="12292775" cy="5334723"/>
          </a:xfrm>
        </p:grpSpPr>
        <p:sp>
          <p:nvSpPr>
            <p:cNvPr id="6" name="Freeform 6"/>
            <p:cNvSpPr/>
            <p:nvPr/>
          </p:nvSpPr>
          <p:spPr>
            <a:xfrm>
              <a:off x="746489" y="3376305"/>
              <a:ext cx="12292775" cy="5334723"/>
            </a:xfrm>
            <a:custGeom>
              <a:avLst/>
              <a:gdLst/>
              <a:ahLst/>
              <a:cxnLst/>
              <a:rect l="l" t="t" r="r" b="b"/>
              <a:pathLst>
                <a:path w="12292775" h="5334723">
                  <a:moveTo>
                    <a:pt x="0" y="0"/>
                  </a:moveTo>
                  <a:lnTo>
                    <a:pt x="12292774" y="0"/>
                  </a:lnTo>
                  <a:lnTo>
                    <a:pt x="12292774" y="5334723"/>
                  </a:lnTo>
                  <a:lnTo>
                    <a:pt x="0" y="5334723"/>
                  </a:lnTo>
                  <a:lnTo>
                    <a:pt x="0" y="0"/>
                  </a:lnTo>
                  <a:close/>
                </a:path>
              </a:pathLst>
            </a:custGeom>
            <a:blipFill>
              <a:blip r:embed="rId5">
                <a:extLst>
                  <a:ext uri="{96DAC541-7B7A-43D3-8B79-37D633B846F1}">
                    <asvg:svgBlip xmlns:asvg="http://schemas.microsoft.com/office/drawing/2016/SVG/main" r:embed="rId6"/>
                  </a:ext>
                </a:extLst>
              </a:blip>
              <a:stretch>
                <a:fillRect l="-35" t="-24937" b="-10199"/>
              </a:stretch>
            </a:blipFill>
          </p:spPr>
          <p:txBody>
            <a:bodyPr/>
            <a:lstStyle/>
            <a:p>
              <a:pPr defTabSz="609630"/>
              <a:endParaRPr lang="en-US" sz="1200">
                <a:solidFill>
                  <a:prstClr val="black"/>
                </a:solidFill>
                <a:latin typeface="Calibri"/>
              </a:endParaRPr>
            </a:p>
          </p:txBody>
        </p:sp>
        <p:sp>
          <p:nvSpPr>
            <p:cNvPr id="7" name="TextBox 7"/>
            <p:cNvSpPr txBox="1"/>
            <p:nvPr/>
          </p:nvSpPr>
          <p:spPr>
            <a:xfrm>
              <a:off x="1330411" y="4487234"/>
              <a:ext cx="10941783" cy="4064382"/>
            </a:xfrm>
            <a:prstGeom prst="rect">
              <a:avLst/>
            </a:prstGeom>
          </p:spPr>
          <p:txBody>
            <a:bodyPr lIns="0" tIns="0" rIns="0" bIns="0" rtlCol="0" anchor="t">
              <a:spAutoFit/>
            </a:bodyPr>
            <a:lstStyle/>
            <a:p>
              <a:pPr algn="ctr" defTabSz="609630">
                <a:lnSpc>
                  <a:spcPts val="5413"/>
                </a:lnSpc>
              </a:pPr>
              <a:r>
                <a:rPr lang="en-US" sz="4000" dirty="0">
                  <a:solidFill>
                    <a:srgbClr val="FF0000"/>
                  </a:solidFill>
                  <a:latin typeface="Cambria" panose="02040503050406030204" pitchFamily="18" charset="0"/>
                  <a:ea typeface="Cambria" panose="02040503050406030204" pitchFamily="18" charset="0"/>
                </a:rPr>
                <a:t>Do </a:t>
              </a:r>
              <a:r>
                <a:rPr lang="en-US" sz="4000" dirty="0" err="1">
                  <a:solidFill>
                    <a:srgbClr val="FF0000"/>
                  </a:solidFill>
                  <a:latin typeface="Cambria" panose="02040503050406030204" pitchFamily="18" charset="0"/>
                  <a:ea typeface="Cambria" panose="02040503050406030204" pitchFamily="18" charset="0"/>
                </a:rPr>
                <a:t>nhiều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nguyên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nhân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mác</a:t>
              </a:r>
              <a:r>
                <a:rPr lang="en-US" sz="4000" dirty="0">
                  <a:solidFill>
                    <a:srgbClr val="FF0000"/>
                  </a:solidFill>
                  <a:latin typeface="Cambria" panose="02040503050406030204" pitchFamily="18" charset="0"/>
                  <a:ea typeface="Cambria" panose="02040503050406030204" pitchFamily="18" charset="0"/>
                </a:rPr>
                <a:t>-ma </a:t>
              </a:r>
              <a:r>
                <a:rPr lang="en-US" sz="4000" dirty="0" err="1">
                  <a:solidFill>
                    <a:srgbClr val="FF0000"/>
                  </a:solidFill>
                  <a:latin typeface="Cambria" panose="02040503050406030204" pitchFamily="18" charset="0"/>
                  <a:ea typeface="Cambria" panose="02040503050406030204" pitchFamily="18" charset="0"/>
                </a:rPr>
                <a:t>sôi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sùng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sục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xuyên</a:t>
              </a:r>
              <a:r>
                <a:rPr lang="en-US" sz="4000" dirty="0">
                  <a:solidFill>
                    <a:srgbClr val="FF0000"/>
                  </a:solidFill>
                  <a:latin typeface="Cambria" panose="02040503050406030204" pitchFamily="18" charset="0"/>
                  <a:ea typeface="Cambria" panose="02040503050406030204" pitchFamily="18" charset="0"/>
                </a:rPr>
                <a:t> qua </a:t>
              </a:r>
              <a:r>
                <a:rPr lang="en-US" sz="4000" dirty="0" err="1">
                  <a:solidFill>
                    <a:srgbClr val="FF0000"/>
                  </a:solidFill>
                  <a:latin typeface="Cambria" panose="02040503050406030204" pitchFamily="18" charset="0"/>
                  <a:ea typeface="Cambria" panose="02040503050406030204" pitchFamily="18" charset="0"/>
                </a:rPr>
                <a:t>kẽ</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nứt</a:t>
              </a:r>
              <a:r>
                <a:rPr lang="en-US" sz="4000" dirty="0">
                  <a:solidFill>
                    <a:srgbClr val="FF0000"/>
                  </a:solidFill>
                  <a:latin typeface="Cambria" panose="02040503050406030204" pitchFamily="18" charset="0"/>
                  <a:ea typeface="Cambria" panose="02040503050406030204" pitchFamily="18" charset="0"/>
                </a:rPr>
                <a:t> ở </a:t>
              </a:r>
              <a:r>
                <a:rPr lang="en-US" sz="4000" dirty="0" err="1">
                  <a:solidFill>
                    <a:srgbClr val="FF0000"/>
                  </a:solidFill>
                  <a:latin typeface="Cambria" panose="02040503050406030204" pitchFamily="18" charset="0"/>
                  <a:ea typeface="Cambria" panose="02040503050406030204" pitchFamily="18" charset="0"/>
                </a:rPr>
                <a:t>lớp</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vỏ</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và</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phun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trào</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tạo</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thành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núi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lửa</a:t>
              </a:r>
              <a:r>
                <a:rPr lang="en-US" sz="4000" dirty="0">
                  <a:solidFill>
                    <a:srgbClr val="FF0000"/>
                  </a:solidFill>
                  <a:latin typeface="Cambria" panose="02040503050406030204" pitchFamily="18" charset="0"/>
                  <a:ea typeface="Cambria" panose="02040503050406030204" pitchFamily="18" charset="0"/>
                </a:rPr>
                <a:t>.</a:t>
              </a:r>
              <a:endParaRPr lang="en-US" sz="3866" dirty="0">
                <a:solidFill>
                  <a:srgbClr val="FF0000"/>
                </a:solidFill>
                <a:latin typeface="Cambria" panose="02040503050406030204" pitchFamily="18" charset="0"/>
                <a:ea typeface="Cambria" panose="02040503050406030204" pitchFamily="18" charset="0"/>
              </a:endParaRPr>
            </a:p>
          </p:txBody>
        </p:sp>
      </p:grpSp>
      <p:sp>
        <p:nvSpPr>
          <p:cNvPr id="8" name="Freeform 8"/>
          <p:cNvSpPr/>
          <p:nvPr/>
        </p:nvSpPr>
        <p:spPr>
          <a:xfrm rot="-194094" flipH="1">
            <a:off x="707133" y="79255"/>
            <a:ext cx="8997323" cy="2044514"/>
          </a:xfrm>
          <a:custGeom>
            <a:avLst/>
            <a:gdLst/>
            <a:ahLst/>
            <a:cxnLst/>
            <a:rect l="l" t="t" r="r" b="b"/>
            <a:pathLst>
              <a:path w="13495984" h="3859378">
                <a:moveTo>
                  <a:pt x="13495983" y="0"/>
                </a:moveTo>
                <a:lnTo>
                  <a:pt x="0" y="0"/>
                </a:lnTo>
                <a:lnTo>
                  <a:pt x="0" y="3859377"/>
                </a:lnTo>
                <a:lnTo>
                  <a:pt x="13495983" y="3859377"/>
                </a:lnTo>
                <a:lnTo>
                  <a:pt x="13495983"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9" name="TextBox 9"/>
          <p:cNvSpPr txBox="1"/>
          <p:nvPr/>
        </p:nvSpPr>
        <p:spPr>
          <a:xfrm>
            <a:off x="1803897" y="558800"/>
            <a:ext cx="7980895" cy="716799"/>
          </a:xfrm>
          <a:prstGeom prst="rect">
            <a:avLst/>
          </a:prstGeom>
        </p:spPr>
        <p:txBody>
          <a:bodyPr lIns="0" tIns="0" rIns="0" bIns="0" rtlCol="0" anchor="t">
            <a:spAutoFit/>
          </a:bodyPr>
          <a:lstStyle/>
          <a:p>
            <a:pPr algn="ctr" defTabSz="609630">
              <a:lnSpc>
                <a:spcPts val="6158"/>
              </a:lnSpc>
            </a:pPr>
            <a:r>
              <a:rPr lang="en-US" sz="4133" dirty="0" err="1">
                <a:solidFill>
                  <a:srgbClr val="000000"/>
                </a:solidFill>
                <a:latin typeface="Cambria Bold"/>
              </a:rPr>
              <a:t>Núi</a:t>
            </a:r>
            <a:r>
              <a:rPr lang="en-US" sz="4133" dirty="0">
                <a:solidFill>
                  <a:srgbClr val="000000"/>
                </a:solidFill>
                <a:latin typeface="Cambria Bold"/>
              </a:rPr>
              <a:t> </a:t>
            </a:r>
            <a:r>
              <a:rPr lang="en-US" sz="4133" dirty="0" err="1">
                <a:solidFill>
                  <a:srgbClr val="000000"/>
                </a:solidFill>
                <a:latin typeface="Cambria Bold"/>
              </a:rPr>
              <a:t>lửa</a:t>
            </a:r>
            <a:r>
              <a:rPr lang="en-US" sz="4133" dirty="0">
                <a:solidFill>
                  <a:srgbClr val="000000"/>
                </a:solidFill>
                <a:latin typeface="Cambria Bold"/>
              </a:rPr>
              <a:t> </a:t>
            </a:r>
            <a:r>
              <a:rPr lang="en-US" sz="4133" dirty="0" err="1">
                <a:solidFill>
                  <a:srgbClr val="000000"/>
                </a:solidFill>
                <a:latin typeface="Cambria Bold"/>
              </a:rPr>
              <a:t>được</a:t>
            </a:r>
            <a:r>
              <a:rPr lang="en-US" sz="4133" dirty="0">
                <a:solidFill>
                  <a:srgbClr val="000000"/>
                </a:solidFill>
                <a:latin typeface="Cambria Bold"/>
              </a:rPr>
              <a:t> </a:t>
            </a:r>
            <a:r>
              <a:rPr lang="en-US" sz="4133" dirty="0" err="1">
                <a:solidFill>
                  <a:srgbClr val="000000"/>
                </a:solidFill>
                <a:latin typeface="Cambria Bold"/>
              </a:rPr>
              <a:t>hình</a:t>
            </a:r>
            <a:r>
              <a:rPr lang="en-US" sz="4133" dirty="0">
                <a:solidFill>
                  <a:srgbClr val="000000"/>
                </a:solidFill>
                <a:latin typeface="Cambria Bold"/>
              </a:rPr>
              <a:t> </a:t>
            </a:r>
            <a:r>
              <a:rPr lang="en-US" sz="4133" dirty="0" err="1">
                <a:solidFill>
                  <a:srgbClr val="000000"/>
                </a:solidFill>
                <a:latin typeface="Cambria Bold"/>
              </a:rPr>
              <a:t>thành</a:t>
            </a:r>
            <a:r>
              <a:rPr lang="en-US" sz="4133" dirty="0">
                <a:solidFill>
                  <a:srgbClr val="000000"/>
                </a:solidFill>
                <a:latin typeface="Cambria Bold"/>
              </a:rPr>
              <a:t> </a:t>
            </a:r>
            <a:r>
              <a:rPr lang="en-US" sz="4133" dirty="0" err="1">
                <a:solidFill>
                  <a:srgbClr val="000000"/>
                </a:solidFill>
                <a:latin typeface="Cambria Bold"/>
              </a:rPr>
              <a:t>ra</a:t>
            </a:r>
            <a:r>
              <a:rPr lang="en-US" sz="4133" dirty="0">
                <a:solidFill>
                  <a:srgbClr val="000000"/>
                </a:solidFill>
                <a:latin typeface="Cambria Bold"/>
              </a:rPr>
              <a:t> </a:t>
            </a:r>
            <a:r>
              <a:rPr lang="en-US" sz="4133" dirty="0" err="1">
                <a:solidFill>
                  <a:srgbClr val="000000"/>
                </a:solidFill>
                <a:latin typeface="Cambria Bold"/>
              </a:rPr>
              <a:t>sao</a:t>
            </a:r>
            <a:r>
              <a:rPr lang="en-US" sz="4133" dirty="0">
                <a:solidFill>
                  <a:srgbClr val="000000"/>
                </a:solidFill>
                <a:latin typeface="Cambria Bold"/>
              </a:rPr>
              <a:t>?</a:t>
            </a:r>
          </a:p>
        </p:txBody>
      </p:sp>
      <p:sp>
        <p:nvSpPr>
          <p:cNvPr id="10" name="Freeform 10"/>
          <p:cNvSpPr/>
          <p:nvPr/>
        </p:nvSpPr>
        <p:spPr>
          <a:xfrm>
            <a:off x="274785" y="129719"/>
            <a:ext cx="1833913" cy="2121152"/>
          </a:xfrm>
          <a:custGeom>
            <a:avLst/>
            <a:gdLst/>
            <a:ahLst/>
            <a:cxnLst/>
            <a:rect l="l" t="t" r="r" b="b"/>
            <a:pathLst>
              <a:path w="2750869" h="3181728">
                <a:moveTo>
                  <a:pt x="0" y="0"/>
                </a:moveTo>
                <a:lnTo>
                  <a:pt x="2750869" y="0"/>
                </a:lnTo>
                <a:lnTo>
                  <a:pt x="2750869" y="3181727"/>
                </a:lnTo>
                <a:lnTo>
                  <a:pt x="0" y="3181727"/>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5" name="Freeform 2">
            <a:extLst>
              <a:ext uri="{FF2B5EF4-FFF2-40B4-BE49-F238E27FC236}">
                <a16:creationId xmlns:a16="http://schemas.microsoft.com/office/drawing/2014/main" id="{C8944BBA-9869-09A4-2B9E-89972328607A}"/>
              </a:ext>
            </a:extLst>
          </p:cNvPr>
          <p:cNvSpPr/>
          <p:nvPr/>
        </p:nvSpPr>
        <p:spPr>
          <a:xfrm rot="21303152">
            <a:off x="8743660" y="3938781"/>
            <a:ext cx="3248852" cy="2784312"/>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194094" flipH="1">
            <a:off x="707133" y="79255"/>
            <a:ext cx="8997323" cy="2044514"/>
          </a:xfrm>
          <a:custGeom>
            <a:avLst/>
            <a:gdLst/>
            <a:ahLst/>
            <a:cxnLst/>
            <a:rect l="l" t="t" r="r" b="b"/>
            <a:pathLst>
              <a:path w="13495984" h="3859378">
                <a:moveTo>
                  <a:pt x="13495983" y="0"/>
                </a:moveTo>
                <a:lnTo>
                  <a:pt x="0" y="0"/>
                </a:lnTo>
                <a:lnTo>
                  <a:pt x="0" y="3859377"/>
                </a:lnTo>
                <a:lnTo>
                  <a:pt x="13495983" y="3859377"/>
                </a:lnTo>
                <a:lnTo>
                  <a:pt x="1349598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1803898" y="558800"/>
            <a:ext cx="7482978" cy="1107996"/>
          </a:xfrm>
          <a:prstGeom prst="rect">
            <a:avLst/>
          </a:prstGeom>
        </p:spPr>
        <p:txBody>
          <a:bodyPr wrap="square" lIns="0" tIns="0" rIns="0" bIns="0" rtlCol="0" anchor="t">
            <a:spAutoFit/>
          </a:bodyPr>
          <a:lstStyle/>
          <a:p>
            <a:pPr marL="0" marR="0" lvl="0" indent="0" algn="ctr" defTabSz="609630" rtl="0" eaLnBrk="1" fontAlgn="auto" latinLnBrk="0" hangingPunct="1">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Bold"/>
                <a:ea typeface="+mn-ea"/>
                <a:cs typeface="+mn-cs"/>
              </a:rPr>
              <a:t>Trao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đổi</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với</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các</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thông</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tin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bài</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đọc</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theo</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gợi</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ý.</a:t>
            </a:r>
          </a:p>
        </p:txBody>
      </p:sp>
      <p:sp>
        <p:nvSpPr>
          <p:cNvPr id="11" name="Freeform 8">
            <a:extLst>
              <a:ext uri="{FF2B5EF4-FFF2-40B4-BE49-F238E27FC236}">
                <a16:creationId xmlns:a16="http://schemas.microsoft.com/office/drawing/2014/main" id="{CF7F1024-067B-0074-0141-9811CBE9BA5C}"/>
              </a:ext>
            </a:extLst>
          </p:cNvPr>
          <p:cNvSpPr/>
          <p:nvPr/>
        </p:nvSpPr>
        <p:spPr>
          <a:xfrm>
            <a:off x="130449" y="598751"/>
            <a:ext cx="1517376" cy="1441636"/>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endParaRPr lang="en-US"/>
          </a:p>
        </p:txBody>
      </p:sp>
      <p:sp>
        <p:nvSpPr>
          <p:cNvPr id="12" name="TextBox 9">
            <a:extLst>
              <a:ext uri="{FF2B5EF4-FFF2-40B4-BE49-F238E27FC236}">
                <a16:creationId xmlns:a16="http://schemas.microsoft.com/office/drawing/2014/main" id="{EB1E63F8-FACB-3143-5144-16C77E778AE7}"/>
              </a:ext>
            </a:extLst>
          </p:cNvPr>
          <p:cNvSpPr txBox="1"/>
          <p:nvPr/>
        </p:nvSpPr>
        <p:spPr>
          <a:xfrm>
            <a:off x="233259" y="835464"/>
            <a:ext cx="1232868" cy="1323377"/>
          </a:xfrm>
          <a:prstGeom prst="rect">
            <a:avLst/>
          </a:prstGeom>
        </p:spPr>
        <p:txBody>
          <a:bodyPr lIns="50800" tIns="50800" rIns="50800" bIns="50800" rtlCol="0" anchor="ctr"/>
          <a:lstStyle/>
          <a:p>
            <a:pPr algn="ctr">
              <a:lnSpc>
                <a:spcPts val="5599"/>
              </a:lnSpc>
            </a:pPr>
            <a:r>
              <a:rPr lang="en-US" sz="8000" dirty="0">
                <a:solidFill>
                  <a:srgbClr val="000000"/>
                </a:solidFill>
                <a:latin typeface="+mj-lt"/>
              </a:rPr>
              <a:t>5</a:t>
            </a:r>
          </a:p>
        </p:txBody>
      </p:sp>
      <p:sp>
        <p:nvSpPr>
          <p:cNvPr id="13" name="Freeform 5">
            <a:extLst>
              <a:ext uri="{FF2B5EF4-FFF2-40B4-BE49-F238E27FC236}">
                <a16:creationId xmlns:a16="http://schemas.microsoft.com/office/drawing/2014/main" id="{0A6EB257-A886-962C-DBE8-40C4BA9A4BC5}"/>
              </a:ext>
            </a:extLst>
          </p:cNvPr>
          <p:cNvSpPr/>
          <p:nvPr/>
        </p:nvSpPr>
        <p:spPr>
          <a:xfrm>
            <a:off x="828675" y="2609850"/>
            <a:ext cx="3933825" cy="600075"/>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rgbClr val="00B0F0"/>
          </a:solidFill>
        </p:spPr>
        <p:txBody>
          <a:bodyPr/>
          <a:lstStyle/>
          <a:p>
            <a:r>
              <a:rPr lang="en-US" sz="3200" dirty="0">
                <a:latin typeface="Cambria" panose="02040503050406030204" pitchFamily="18" charset="0"/>
                <a:ea typeface="Cambria" panose="02040503050406030204" pitchFamily="18" charset="0"/>
              </a:rPr>
              <a:t>Thông tin </a:t>
            </a:r>
            <a:r>
              <a:rPr lang="en-US" sz="3200" dirty="0" err="1">
                <a:latin typeface="Cambria" panose="02040503050406030204" pitchFamily="18" charset="0"/>
                <a:ea typeface="Cambria" panose="02040503050406030204" pitchFamily="18" charset="0"/>
              </a:rPr>
              <a:t>em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biết</a:t>
            </a:r>
            <a:endParaRPr lang="en-US" sz="3200" dirty="0">
              <a:latin typeface="Cambria" panose="02040503050406030204" pitchFamily="18" charset="0"/>
              <a:ea typeface="Cambria" panose="02040503050406030204" pitchFamily="18" charset="0"/>
            </a:endParaRPr>
          </a:p>
        </p:txBody>
      </p:sp>
      <p:sp>
        <p:nvSpPr>
          <p:cNvPr id="16" name="Freeform 5">
            <a:extLst>
              <a:ext uri="{FF2B5EF4-FFF2-40B4-BE49-F238E27FC236}">
                <a16:creationId xmlns:a16="http://schemas.microsoft.com/office/drawing/2014/main" id="{9A484E1F-4922-4BF3-14B4-D6F2AF56ABE0}"/>
              </a:ext>
            </a:extLst>
          </p:cNvPr>
          <p:cNvSpPr/>
          <p:nvPr/>
        </p:nvSpPr>
        <p:spPr>
          <a:xfrm>
            <a:off x="5819775" y="2600325"/>
            <a:ext cx="4714875" cy="600075"/>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rgbClr val="00B0F0"/>
          </a:solidFill>
        </p:spPr>
        <p:txBody>
          <a:bodyPr/>
          <a:lstStyle/>
          <a:p>
            <a:r>
              <a:rPr lang="en-US" sz="3200" dirty="0">
                <a:latin typeface="Cambria" panose="02040503050406030204" pitchFamily="18" charset="0"/>
                <a:ea typeface="Cambria" panose="02040503050406030204" pitchFamily="18" charset="0"/>
              </a:rPr>
              <a:t>Thông tin </a:t>
            </a:r>
            <a:r>
              <a:rPr lang="en-US" sz="3200" dirty="0" err="1">
                <a:latin typeface="Cambria" panose="02040503050406030204" pitchFamily="18" charset="0"/>
                <a:ea typeface="Cambria" panose="02040503050406030204" pitchFamily="18" charset="0"/>
              </a:rPr>
              <a:t>mới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em</a:t>
            </a:r>
            <a:endParaRPr lang="en-US" sz="3200" dirty="0">
              <a:latin typeface="Cambria" panose="02040503050406030204" pitchFamily="18" charset="0"/>
              <a:ea typeface="Cambria" panose="02040503050406030204" pitchFamily="18" charset="0"/>
            </a:endParaRPr>
          </a:p>
        </p:txBody>
      </p:sp>
      <p:sp>
        <p:nvSpPr>
          <p:cNvPr id="17" name="Freeform 5">
            <a:extLst>
              <a:ext uri="{FF2B5EF4-FFF2-40B4-BE49-F238E27FC236}">
                <a16:creationId xmlns:a16="http://schemas.microsoft.com/office/drawing/2014/main" id="{5DA80820-A026-D987-3B48-CB0179BA0F21}"/>
              </a:ext>
            </a:extLst>
          </p:cNvPr>
          <p:cNvSpPr/>
          <p:nvPr/>
        </p:nvSpPr>
        <p:spPr>
          <a:xfrm>
            <a:off x="581025" y="3857625"/>
            <a:ext cx="4838700" cy="600075"/>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rgbClr val="00B0F0"/>
          </a:solidFill>
        </p:spPr>
        <p:txBody>
          <a:bodyPr/>
          <a:lstStyle/>
          <a:p>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thú</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nhất</a:t>
            </a:r>
            <a:endParaRPr lang="en-US" sz="2800" dirty="0">
              <a:latin typeface="Cambria" panose="02040503050406030204" pitchFamily="18" charset="0"/>
              <a:ea typeface="Cambria" panose="02040503050406030204" pitchFamily="18" charset="0"/>
            </a:endParaRPr>
          </a:p>
        </p:txBody>
      </p:sp>
      <p:sp>
        <p:nvSpPr>
          <p:cNvPr id="18" name="Freeform 5">
            <a:extLst>
              <a:ext uri="{FF2B5EF4-FFF2-40B4-BE49-F238E27FC236}">
                <a16:creationId xmlns:a16="http://schemas.microsoft.com/office/drawing/2014/main" id="{F39C9277-19E5-202A-0266-A615179BA15F}"/>
              </a:ext>
            </a:extLst>
          </p:cNvPr>
          <p:cNvSpPr/>
          <p:nvPr/>
        </p:nvSpPr>
        <p:spPr>
          <a:xfrm>
            <a:off x="6267450" y="3762375"/>
            <a:ext cx="4838700" cy="600075"/>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rgbClr val="00B0F0"/>
          </a:solidFill>
        </p:spPr>
        <p:txBody>
          <a:bodyPr/>
          <a:lstStyle/>
          <a:p>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muốn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thêm</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02554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Khám Phá Hiện Tượng Núi Lửa Phun Trào Trong 3 Phút  Hoạt Hình Khoa Học Vui Nhộn_360p">
            <a:hlinkClick r:id="" action="ppaction://media"/>
            <a:extLst>
              <a:ext uri="{FF2B5EF4-FFF2-40B4-BE49-F238E27FC236}">
                <a16:creationId xmlns:a16="http://schemas.microsoft.com/office/drawing/2014/main" id="{1C59065D-EDDB-5CDB-018D-41C7F721834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2374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1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aphicFrame>
        <p:nvGraphicFramePr>
          <p:cNvPr id="3" name="Table 2">
            <a:extLst>
              <a:ext uri="{FF2B5EF4-FFF2-40B4-BE49-F238E27FC236}">
                <a16:creationId xmlns:a16="http://schemas.microsoft.com/office/drawing/2014/main" id="{B6722179-18BD-A178-2A73-5F7418D2DBBB}"/>
              </a:ext>
            </a:extLst>
          </p:cNvPr>
          <p:cNvGraphicFramePr>
            <a:graphicFrameLocks noGrp="1"/>
          </p:cNvGraphicFramePr>
          <p:nvPr>
            <p:extLst>
              <p:ext uri="{D42A27DB-BD31-4B8C-83A1-F6EECF244321}">
                <p14:modId xmlns:p14="http://schemas.microsoft.com/office/powerpoint/2010/main" val="1671366299"/>
              </p:ext>
            </p:extLst>
          </p:nvPr>
        </p:nvGraphicFramePr>
        <p:xfrm>
          <a:off x="603248" y="1438275"/>
          <a:ext cx="10693402" cy="4286252"/>
        </p:xfrm>
        <a:graphic>
          <a:graphicData uri="http://schemas.openxmlformats.org/drawingml/2006/table">
            <a:tbl>
              <a:tblPr firstRow="1" bandRow="1">
                <a:tableStyleId>{5C22544A-7EE6-4342-B048-85BDC9FD1C3A}</a:tableStyleId>
              </a:tblPr>
              <a:tblGrid>
                <a:gridCol w="4359487">
                  <a:extLst>
                    <a:ext uri="{9D8B030D-6E8A-4147-A177-3AD203B41FA5}">
                      <a16:colId xmlns:a16="http://schemas.microsoft.com/office/drawing/2014/main" val="1633814264"/>
                    </a:ext>
                  </a:extLst>
                </a:gridCol>
                <a:gridCol w="6333915">
                  <a:extLst>
                    <a:ext uri="{9D8B030D-6E8A-4147-A177-3AD203B41FA5}">
                      <a16:colId xmlns:a16="http://schemas.microsoft.com/office/drawing/2014/main" val="3835409382"/>
                    </a:ext>
                  </a:extLst>
                </a:gridCol>
              </a:tblGrid>
              <a:tr h="10715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33714157"/>
                  </a:ext>
                </a:extLst>
              </a:tr>
              <a:tr h="10715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787870"/>
                  </a:ext>
                </a:extLst>
              </a:tr>
              <a:tr h="10715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3398524"/>
                  </a:ext>
                </a:extLst>
              </a:tr>
              <a:tr h="10715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3484512"/>
                  </a:ext>
                </a:extLst>
              </a:tr>
            </a:tbl>
          </a:graphicData>
        </a:graphic>
      </p:graphicFrame>
      <p:sp>
        <p:nvSpPr>
          <p:cNvPr id="5" name="TextBox 4">
            <a:extLst>
              <a:ext uri="{FF2B5EF4-FFF2-40B4-BE49-F238E27FC236}">
                <a16:creationId xmlns:a16="http://schemas.microsoft.com/office/drawing/2014/main" id="{133D494A-93C2-85AA-A320-EAE1261F5003}"/>
              </a:ext>
            </a:extLst>
          </p:cNvPr>
          <p:cNvSpPr txBox="1"/>
          <p:nvPr/>
        </p:nvSpPr>
        <p:spPr>
          <a:xfrm>
            <a:off x="781050" y="1647825"/>
            <a:ext cx="3971925"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đã</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biết</a:t>
            </a:r>
            <a:endParaRPr lang="en-US" sz="28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CB3B6FA8-453F-FD1B-1496-9156F4D9F13A}"/>
              </a:ext>
            </a:extLst>
          </p:cNvPr>
          <p:cNvSpPr txBox="1"/>
          <p:nvPr/>
        </p:nvSpPr>
        <p:spPr>
          <a:xfrm>
            <a:off x="714375" y="2533650"/>
            <a:ext cx="3971925" cy="954107"/>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thú</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nhất</a:t>
            </a:r>
            <a:endParaRPr lang="en-US" sz="28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8B959116-C564-0F02-0029-B4299FAB34A0}"/>
              </a:ext>
            </a:extLst>
          </p:cNvPr>
          <p:cNvSpPr txBox="1"/>
          <p:nvPr/>
        </p:nvSpPr>
        <p:spPr>
          <a:xfrm>
            <a:off x="714375" y="3676650"/>
            <a:ext cx="3876675" cy="954107"/>
          </a:xfrm>
          <a:prstGeom prst="rect">
            <a:avLst/>
          </a:prstGeom>
          <a:noFill/>
        </p:spPr>
        <p:txBody>
          <a:bodyPr wrap="square" rtlCol="0">
            <a:spAutoFit/>
          </a:bodyPr>
          <a:lstStyle/>
          <a:p>
            <a:pPr algn="just"/>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mới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em</a:t>
            </a:r>
            <a:endParaRPr lang="en-US" sz="28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FECBF2C7-1ECE-1BC4-0336-CC0C06B521F4}"/>
              </a:ext>
            </a:extLst>
          </p:cNvPr>
          <p:cNvSpPr txBox="1"/>
          <p:nvPr/>
        </p:nvSpPr>
        <p:spPr>
          <a:xfrm>
            <a:off x="714375" y="4752975"/>
            <a:ext cx="3876675" cy="954107"/>
          </a:xfrm>
          <a:prstGeom prst="rect">
            <a:avLst/>
          </a:prstGeom>
          <a:noFill/>
        </p:spPr>
        <p:txBody>
          <a:bodyPr wrap="square" rtlCol="0">
            <a:spAutoFit/>
          </a:bodyPr>
          <a:lstStyle/>
          <a:p>
            <a:pPr algn="just"/>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muốn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thêm</a:t>
            </a:r>
            <a:endParaRPr lang="en-US" sz="28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B993EC04-E1E2-7DD8-6197-DC1D270C1FBF}"/>
              </a:ext>
            </a:extLst>
          </p:cNvPr>
          <p:cNvSpPr txBox="1"/>
          <p:nvPr/>
        </p:nvSpPr>
        <p:spPr>
          <a:xfrm>
            <a:off x="5153025" y="1609725"/>
            <a:ext cx="5848350" cy="707886"/>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Núi lửa hình nón; Núi lửa phun lửa; Dưới lớp vỏ cứng của Trái Đất là mácma sôi sùng sục</a:t>
            </a:r>
            <a:endParaRPr lang="en-US" sz="20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24F7CEBD-E7B2-9076-4DD5-915B171CF654}"/>
              </a:ext>
            </a:extLst>
          </p:cNvPr>
          <p:cNvSpPr txBox="1"/>
          <p:nvPr/>
        </p:nvSpPr>
        <p:spPr>
          <a:xfrm>
            <a:off x="5181600" y="2628900"/>
            <a:ext cx="5848350" cy="707886"/>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Mác-ma giống như cháo đặc, sôi lục bục ở nhiệt độ 700 – 1300 độ C; Trái Đất giống như củ hành..</a:t>
            </a:r>
            <a:endParaRPr lang="en-US" sz="20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70724F7A-3D82-3D3F-B7DC-6A20C7972011}"/>
              </a:ext>
            </a:extLst>
          </p:cNvPr>
          <p:cNvSpPr txBox="1"/>
          <p:nvPr/>
        </p:nvSpPr>
        <p:spPr>
          <a:xfrm>
            <a:off x="5172075" y="3667125"/>
            <a:ext cx="5848350" cy="1015663"/>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Núi lửa hình tròn thoai thoải; Một số núi lửa ngầm dưới nước.; Một số núi lửa phun lửa hoặc khói, khí và các đám mây tro; Một số núi lửa chỉ rít khe khẽ</a:t>
            </a:r>
            <a:endParaRPr lang="en-US" sz="20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95F21B2B-5E88-5E7A-9BA7-42FE68372F40}"/>
              </a:ext>
            </a:extLst>
          </p:cNvPr>
          <p:cNvSpPr txBox="1"/>
          <p:nvPr/>
        </p:nvSpPr>
        <p:spPr>
          <a:xfrm>
            <a:off x="5219700" y="4724400"/>
            <a:ext cx="5966460" cy="707886"/>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Quá trình hoạt động của núi lửa: trước khi phun trào, trong khi phun trào và sau khi phun trào</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3847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ABAB"/>
        </a:solidFill>
        <a:effectLst/>
      </p:bgPr>
    </p:bg>
    <p:spTree>
      <p:nvGrpSpPr>
        <p:cNvPr id="1" name=""/>
        <p:cNvGrpSpPr/>
        <p:nvPr/>
      </p:nvGrpSpPr>
      <p:grpSpPr>
        <a:xfrm>
          <a:off x="0" y="0"/>
          <a:ext cx="0" cy="0"/>
          <a:chOff x="0" y="0"/>
          <a:chExt cx="0" cy="0"/>
        </a:xfrm>
      </p:grpSpPr>
      <p:sp>
        <p:nvSpPr>
          <p:cNvPr id="2" name="Freeform 2"/>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6" name="TextBox 6"/>
          <p:cNvSpPr txBox="1"/>
          <p:nvPr/>
        </p:nvSpPr>
        <p:spPr>
          <a:xfrm>
            <a:off x="1419442" y="2463800"/>
            <a:ext cx="8929109" cy="2462213"/>
          </a:xfrm>
          <a:prstGeom prst="rect">
            <a:avLst/>
          </a:prstGeom>
        </p:spPr>
        <p:txBody>
          <a:bodyPr lIns="0" tIns="0" rIns="0" bIns="0" rtlCol="0" anchor="t">
            <a:spAutoFit/>
          </a:bodyPr>
          <a:lstStyle/>
          <a:p>
            <a:pPr algn="ctr" defTabSz="609630"/>
            <a:r>
              <a:rPr lang="en-US" sz="3200" dirty="0" err="1">
                <a:solidFill>
                  <a:srgbClr val="FFFFFF"/>
                </a:solidFill>
                <a:latin typeface="Cambria Bold"/>
              </a:rPr>
              <a:t>Ngọn</a:t>
            </a:r>
            <a:r>
              <a:rPr lang="en-US" sz="3200" dirty="0">
                <a:solidFill>
                  <a:srgbClr val="FFFFFF"/>
                </a:solidFill>
                <a:latin typeface="Cambria Bold"/>
              </a:rPr>
              <a:t> </a:t>
            </a:r>
            <a:r>
              <a:rPr lang="en-US" sz="3200" dirty="0" err="1">
                <a:solidFill>
                  <a:srgbClr val="FFFFFF"/>
                </a:solidFill>
                <a:latin typeface="Cambria Bold"/>
              </a:rPr>
              <a:t>núi</a:t>
            </a:r>
            <a:r>
              <a:rPr lang="en-US" sz="3200" dirty="0">
                <a:solidFill>
                  <a:srgbClr val="FFFFFF"/>
                </a:solidFill>
                <a:latin typeface="Cambria Bold"/>
              </a:rPr>
              <a:t> </a:t>
            </a:r>
            <a:r>
              <a:rPr lang="en-US" sz="3200" dirty="0" err="1">
                <a:solidFill>
                  <a:srgbClr val="FFFFFF"/>
                </a:solidFill>
                <a:latin typeface="Cambria Bold"/>
              </a:rPr>
              <a:t>lửa</a:t>
            </a:r>
            <a:r>
              <a:rPr lang="en-US" sz="3200" dirty="0">
                <a:solidFill>
                  <a:srgbClr val="FFFFFF"/>
                </a:solidFill>
                <a:latin typeface="Cambria Bold"/>
              </a:rPr>
              <a:t> </a:t>
            </a:r>
            <a:r>
              <a:rPr lang="en-US" sz="3200" dirty="0" err="1">
                <a:solidFill>
                  <a:srgbClr val="FFFFFF"/>
                </a:solidFill>
                <a:latin typeface="Cambria Bold"/>
              </a:rPr>
              <a:t>nóng</a:t>
            </a:r>
            <a:r>
              <a:rPr lang="en-US" sz="3200" dirty="0">
                <a:solidFill>
                  <a:srgbClr val="FFFFFF"/>
                </a:solidFill>
                <a:latin typeface="Cambria Bold"/>
              </a:rPr>
              <a:t> </a:t>
            </a:r>
            <a:r>
              <a:rPr lang="en-US" sz="3200" dirty="0" err="1">
                <a:solidFill>
                  <a:srgbClr val="FFFFFF"/>
                </a:solidFill>
                <a:latin typeface="Cambria Bold"/>
              </a:rPr>
              <a:t>rẫy</a:t>
            </a:r>
            <a:r>
              <a:rPr lang="en-US" sz="3200" dirty="0">
                <a:solidFill>
                  <a:srgbClr val="FFFFFF"/>
                </a:solidFill>
                <a:latin typeface="Cambria Bold"/>
              </a:rPr>
              <a:t> </a:t>
            </a:r>
            <a:r>
              <a:rPr lang="en-US" sz="3200" dirty="0" err="1">
                <a:solidFill>
                  <a:srgbClr val="FFFFFF"/>
                </a:solidFill>
                <a:latin typeface="Cambria Bold"/>
              </a:rPr>
              <a:t>với</a:t>
            </a:r>
            <a:r>
              <a:rPr lang="en-US" sz="3200" dirty="0">
                <a:solidFill>
                  <a:srgbClr val="FFFFFF"/>
                </a:solidFill>
                <a:latin typeface="Cambria Bold"/>
              </a:rPr>
              <a:t> </a:t>
            </a:r>
            <a:r>
              <a:rPr lang="en-US" sz="3200" dirty="0" err="1">
                <a:solidFill>
                  <a:srgbClr val="FFFFFF"/>
                </a:solidFill>
                <a:latin typeface="Cambria Bold"/>
              </a:rPr>
              <a:t>những</a:t>
            </a:r>
            <a:r>
              <a:rPr lang="en-US" sz="3200" dirty="0">
                <a:solidFill>
                  <a:srgbClr val="FFFFFF"/>
                </a:solidFill>
                <a:latin typeface="Cambria Bold"/>
              </a:rPr>
              <a:t> </a:t>
            </a:r>
            <a:r>
              <a:rPr lang="en-US" sz="3200" dirty="0" err="1">
                <a:solidFill>
                  <a:srgbClr val="FFFFFF"/>
                </a:solidFill>
                <a:latin typeface="Cambria Bold"/>
              </a:rPr>
              <a:t>hình</a:t>
            </a:r>
            <a:r>
              <a:rPr lang="en-US" sz="3200" dirty="0">
                <a:solidFill>
                  <a:srgbClr val="FFFFFF"/>
                </a:solidFill>
                <a:latin typeface="Cambria Bold"/>
              </a:rPr>
              <a:t> </a:t>
            </a:r>
            <a:r>
              <a:rPr lang="en-US" sz="3200" dirty="0" err="1">
                <a:solidFill>
                  <a:srgbClr val="FFFFFF"/>
                </a:solidFill>
                <a:latin typeface="Cambria Bold"/>
              </a:rPr>
              <a:t>thù</a:t>
            </a:r>
            <a:r>
              <a:rPr lang="en-US" sz="3200" dirty="0">
                <a:solidFill>
                  <a:srgbClr val="FFFFFF"/>
                </a:solidFill>
                <a:latin typeface="Cambria Bold"/>
              </a:rPr>
              <a:t> </a:t>
            </a:r>
            <a:r>
              <a:rPr lang="en-US" sz="3200" dirty="0" err="1">
                <a:solidFill>
                  <a:srgbClr val="FFFFFF"/>
                </a:solidFill>
                <a:latin typeface="Cambria Bold"/>
              </a:rPr>
              <a:t>đa</a:t>
            </a:r>
            <a:r>
              <a:rPr lang="en-US" sz="3200" dirty="0">
                <a:solidFill>
                  <a:srgbClr val="FFFFFF"/>
                </a:solidFill>
                <a:latin typeface="Cambria Bold"/>
              </a:rPr>
              <a:t> </a:t>
            </a:r>
            <a:r>
              <a:rPr lang="en-US" sz="3200" dirty="0" err="1">
                <a:solidFill>
                  <a:srgbClr val="FFFFFF"/>
                </a:solidFill>
                <a:latin typeface="Cambria Bold"/>
              </a:rPr>
              <a:t>dạng</a:t>
            </a:r>
            <a:r>
              <a:rPr lang="en-US" sz="3200" dirty="0">
                <a:solidFill>
                  <a:srgbClr val="FFFFFF"/>
                </a:solidFill>
                <a:latin typeface="Cambria Bold"/>
              </a:rPr>
              <a:t>, </a:t>
            </a:r>
            <a:r>
              <a:rPr lang="en-US" sz="3200" dirty="0" err="1">
                <a:solidFill>
                  <a:srgbClr val="FFFFFF"/>
                </a:solidFill>
                <a:latin typeface="Cambria Bold"/>
              </a:rPr>
              <a:t>cách</a:t>
            </a:r>
            <a:r>
              <a:rPr lang="en-US" sz="3200" dirty="0">
                <a:solidFill>
                  <a:srgbClr val="FFFFFF"/>
                </a:solidFill>
                <a:latin typeface="Cambria Bold"/>
              </a:rPr>
              <a:t> </a:t>
            </a:r>
            <a:r>
              <a:rPr lang="en-US" sz="3200" dirty="0" err="1">
                <a:solidFill>
                  <a:srgbClr val="FFFFFF"/>
                </a:solidFill>
                <a:latin typeface="Cambria Bold"/>
              </a:rPr>
              <a:t>thức</a:t>
            </a:r>
            <a:r>
              <a:rPr lang="en-US" sz="3200" dirty="0">
                <a:solidFill>
                  <a:srgbClr val="FFFFFF"/>
                </a:solidFill>
                <a:latin typeface="Cambria Bold"/>
              </a:rPr>
              <a:t> </a:t>
            </a:r>
            <a:r>
              <a:rPr lang="en-US" sz="3200" dirty="0" err="1">
                <a:solidFill>
                  <a:srgbClr val="FFFFFF"/>
                </a:solidFill>
                <a:latin typeface="Cambria Bold"/>
              </a:rPr>
              <a:t>hoạt</a:t>
            </a:r>
            <a:r>
              <a:rPr lang="en-US" sz="3200" dirty="0">
                <a:solidFill>
                  <a:srgbClr val="FFFFFF"/>
                </a:solidFill>
                <a:latin typeface="Cambria Bold"/>
              </a:rPr>
              <a:t> </a:t>
            </a:r>
            <a:r>
              <a:rPr lang="en-US" sz="3200" dirty="0" err="1">
                <a:solidFill>
                  <a:srgbClr val="FFFFFF"/>
                </a:solidFill>
                <a:latin typeface="Cambria Bold"/>
              </a:rPr>
              <a:t>động</a:t>
            </a:r>
            <a:r>
              <a:rPr lang="en-US" sz="3200" dirty="0">
                <a:solidFill>
                  <a:srgbClr val="FFFFFF"/>
                </a:solidFill>
                <a:latin typeface="Cambria Bold"/>
              </a:rPr>
              <a:t> </a:t>
            </a:r>
            <a:r>
              <a:rPr lang="en-US" sz="3200" dirty="0" err="1">
                <a:solidFill>
                  <a:srgbClr val="FFFFFF"/>
                </a:solidFill>
                <a:latin typeface="Cambria Bold"/>
              </a:rPr>
              <a:t>đầy</a:t>
            </a:r>
            <a:r>
              <a:rPr lang="en-US" sz="3200" dirty="0">
                <a:solidFill>
                  <a:srgbClr val="FFFFFF"/>
                </a:solidFill>
                <a:latin typeface="Cambria Bold"/>
              </a:rPr>
              <a:t> </a:t>
            </a:r>
            <a:r>
              <a:rPr lang="en-US" sz="3200" dirty="0" err="1">
                <a:solidFill>
                  <a:srgbClr val="FFFFFF"/>
                </a:solidFill>
                <a:latin typeface="Cambria Bold"/>
              </a:rPr>
              <a:t>bí</a:t>
            </a:r>
            <a:r>
              <a:rPr lang="en-US" sz="3200" dirty="0">
                <a:solidFill>
                  <a:srgbClr val="FFFFFF"/>
                </a:solidFill>
                <a:latin typeface="Cambria Bold"/>
              </a:rPr>
              <a:t> </a:t>
            </a:r>
            <a:r>
              <a:rPr lang="en-US" sz="3200" dirty="0" err="1">
                <a:solidFill>
                  <a:srgbClr val="FFFFFF"/>
                </a:solidFill>
                <a:latin typeface="Cambria Bold"/>
              </a:rPr>
              <a:t>ẩn</a:t>
            </a:r>
            <a:r>
              <a:rPr lang="en-US" sz="3200" dirty="0">
                <a:solidFill>
                  <a:srgbClr val="FFFFFF"/>
                </a:solidFill>
                <a:latin typeface="Cambria Bold"/>
              </a:rPr>
              <a:t>, </a:t>
            </a:r>
            <a:r>
              <a:rPr lang="en-US" sz="3200" dirty="0" err="1">
                <a:solidFill>
                  <a:srgbClr val="FFFFFF"/>
                </a:solidFill>
                <a:latin typeface="Cambria Bold"/>
              </a:rPr>
              <a:t>không</a:t>
            </a:r>
            <a:r>
              <a:rPr lang="en-US" sz="3200" dirty="0">
                <a:solidFill>
                  <a:srgbClr val="FFFFFF"/>
                </a:solidFill>
                <a:latin typeface="Cambria Bold"/>
              </a:rPr>
              <a:t> </a:t>
            </a:r>
            <a:r>
              <a:rPr lang="en-US" sz="3200" dirty="0" err="1">
                <a:solidFill>
                  <a:srgbClr val="FFFFFF"/>
                </a:solidFill>
                <a:latin typeface="Cambria Bold"/>
              </a:rPr>
              <a:t>dễ</a:t>
            </a:r>
            <a:r>
              <a:rPr lang="en-US" sz="3200" dirty="0">
                <a:solidFill>
                  <a:srgbClr val="FFFFFF"/>
                </a:solidFill>
                <a:latin typeface="Cambria Bold"/>
              </a:rPr>
              <a:t> </a:t>
            </a:r>
            <a:r>
              <a:rPr lang="en-US" sz="3200" dirty="0" err="1">
                <a:solidFill>
                  <a:srgbClr val="FFFFFF"/>
                </a:solidFill>
                <a:latin typeface="Cambria Bold"/>
              </a:rPr>
              <a:t>đoán</a:t>
            </a:r>
            <a:r>
              <a:rPr lang="en-US" sz="3200" dirty="0">
                <a:solidFill>
                  <a:srgbClr val="FFFFFF"/>
                </a:solidFill>
                <a:latin typeface="Cambria Bold"/>
              </a:rPr>
              <a:t> </a:t>
            </a:r>
            <a:r>
              <a:rPr lang="en-US" sz="3200" dirty="0" err="1">
                <a:solidFill>
                  <a:srgbClr val="FFFFFF"/>
                </a:solidFill>
                <a:latin typeface="Cambria Bold"/>
              </a:rPr>
              <a:t>định</a:t>
            </a:r>
            <a:r>
              <a:rPr lang="en-US" sz="3200" dirty="0">
                <a:solidFill>
                  <a:srgbClr val="FFFFFF"/>
                </a:solidFill>
                <a:latin typeface="Cambria Bold"/>
              </a:rPr>
              <a:t> </a:t>
            </a:r>
            <a:r>
              <a:rPr lang="en-US" sz="3200" dirty="0" err="1">
                <a:solidFill>
                  <a:srgbClr val="FFFFFF"/>
                </a:solidFill>
                <a:latin typeface="Cambria Bold"/>
              </a:rPr>
              <a:t>là</a:t>
            </a:r>
            <a:r>
              <a:rPr lang="en-US" sz="3200" dirty="0">
                <a:solidFill>
                  <a:srgbClr val="FFFFFF"/>
                </a:solidFill>
                <a:latin typeface="Cambria Bold"/>
              </a:rPr>
              <a:t> </a:t>
            </a:r>
            <a:r>
              <a:rPr lang="en-US" sz="3200" dirty="0" err="1">
                <a:solidFill>
                  <a:srgbClr val="FFFFFF"/>
                </a:solidFill>
                <a:latin typeface="Cambria Bold"/>
              </a:rPr>
              <a:t>một</a:t>
            </a:r>
            <a:r>
              <a:rPr lang="en-US" sz="3200" dirty="0">
                <a:solidFill>
                  <a:srgbClr val="FFFFFF"/>
                </a:solidFill>
                <a:latin typeface="Cambria Bold"/>
              </a:rPr>
              <a:t> </a:t>
            </a:r>
            <a:r>
              <a:rPr lang="en-US" sz="3200" dirty="0" err="1">
                <a:solidFill>
                  <a:srgbClr val="FFFFFF"/>
                </a:solidFill>
                <a:latin typeface="Cambria Bold"/>
              </a:rPr>
              <a:t>phần</a:t>
            </a:r>
            <a:r>
              <a:rPr lang="en-US" sz="3200" dirty="0">
                <a:solidFill>
                  <a:srgbClr val="FFFFFF"/>
                </a:solidFill>
                <a:latin typeface="Cambria Bold"/>
              </a:rPr>
              <a:t> </a:t>
            </a:r>
            <a:r>
              <a:rPr lang="en-US" sz="3200" dirty="0" err="1">
                <a:solidFill>
                  <a:srgbClr val="FFFFFF"/>
                </a:solidFill>
                <a:latin typeface="Cambria Bold"/>
              </a:rPr>
              <a:t>thiên</a:t>
            </a:r>
            <a:r>
              <a:rPr lang="en-US" sz="3200" dirty="0">
                <a:solidFill>
                  <a:srgbClr val="FFFFFF"/>
                </a:solidFill>
                <a:latin typeface="Cambria Bold"/>
              </a:rPr>
              <a:t> </a:t>
            </a:r>
            <a:r>
              <a:rPr lang="en-US" sz="3200" dirty="0" err="1">
                <a:solidFill>
                  <a:srgbClr val="FFFFFF"/>
                </a:solidFill>
                <a:latin typeface="Cambria Bold"/>
              </a:rPr>
              <a:t>nhiên</a:t>
            </a:r>
            <a:r>
              <a:rPr lang="en-US" sz="3200" dirty="0">
                <a:solidFill>
                  <a:srgbClr val="FFFFFF"/>
                </a:solidFill>
                <a:latin typeface="Cambria Bold"/>
              </a:rPr>
              <a:t> </a:t>
            </a:r>
            <a:r>
              <a:rPr lang="en-US" sz="3200" dirty="0" err="1">
                <a:solidFill>
                  <a:srgbClr val="FFFFFF"/>
                </a:solidFill>
                <a:latin typeface="Cambria Bold"/>
              </a:rPr>
              <a:t>kì</a:t>
            </a:r>
            <a:r>
              <a:rPr lang="en-US" sz="3200" dirty="0">
                <a:solidFill>
                  <a:srgbClr val="FFFFFF"/>
                </a:solidFill>
                <a:latin typeface="Cambria Bold"/>
              </a:rPr>
              <a:t> </a:t>
            </a:r>
            <a:r>
              <a:rPr lang="en-US" sz="3200" dirty="0" err="1">
                <a:solidFill>
                  <a:srgbClr val="FFFFFF"/>
                </a:solidFill>
                <a:latin typeface="Cambria Bold"/>
              </a:rPr>
              <a:t>thú</a:t>
            </a:r>
            <a:r>
              <a:rPr lang="en-US" sz="3200" dirty="0">
                <a:solidFill>
                  <a:srgbClr val="FFFFFF"/>
                </a:solidFill>
                <a:latin typeface="Cambria Bold"/>
              </a:rPr>
              <a:t> </a:t>
            </a:r>
            <a:r>
              <a:rPr lang="en-US" sz="3200" dirty="0" err="1">
                <a:solidFill>
                  <a:srgbClr val="FFFFFF"/>
                </a:solidFill>
                <a:latin typeface="Cambria Bold"/>
              </a:rPr>
              <a:t>trên</a:t>
            </a:r>
            <a:r>
              <a:rPr lang="en-US" sz="3200" dirty="0">
                <a:solidFill>
                  <a:srgbClr val="FFFFFF"/>
                </a:solidFill>
                <a:latin typeface="Cambria Bold"/>
              </a:rPr>
              <a:t> </a:t>
            </a:r>
            <a:r>
              <a:rPr lang="en-US" sz="3200" dirty="0" err="1">
                <a:solidFill>
                  <a:srgbClr val="FFFFFF"/>
                </a:solidFill>
                <a:latin typeface="Cambria Bold"/>
              </a:rPr>
              <a:t>hành</a:t>
            </a:r>
            <a:r>
              <a:rPr lang="en-US" sz="3200" dirty="0">
                <a:solidFill>
                  <a:srgbClr val="FFFFFF"/>
                </a:solidFill>
                <a:latin typeface="Cambria Bold"/>
              </a:rPr>
              <a:t> </a:t>
            </a:r>
            <a:r>
              <a:rPr lang="en-US" sz="3200" dirty="0" err="1">
                <a:solidFill>
                  <a:srgbClr val="FFFFFF"/>
                </a:solidFill>
                <a:latin typeface="Cambria Bold"/>
              </a:rPr>
              <a:t>tinh</a:t>
            </a:r>
            <a:r>
              <a:rPr lang="en-US" sz="3200" dirty="0">
                <a:solidFill>
                  <a:srgbClr val="FFFFFF"/>
                </a:solidFill>
                <a:latin typeface="Cambria Bold"/>
              </a:rPr>
              <a:t> </a:t>
            </a:r>
            <a:r>
              <a:rPr lang="en-US" sz="3200" dirty="0" err="1">
                <a:solidFill>
                  <a:srgbClr val="FFFFFF"/>
                </a:solidFill>
                <a:latin typeface="Cambria Bold"/>
              </a:rPr>
              <a:t>của</a:t>
            </a:r>
            <a:r>
              <a:rPr lang="en-US" sz="3200" dirty="0">
                <a:solidFill>
                  <a:srgbClr val="FFFFFF"/>
                </a:solidFill>
                <a:latin typeface="Cambria Bold"/>
              </a:rPr>
              <a:t> </a:t>
            </a:r>
            <a:r>
              <a:rPr lang="en-US" sz="3200" dirty="0" err="1">
                <a:solidFill>
                  <a:srgbClr val="FFFFFF"/>
                </a:solidFill>
                <a:latin typeface="Cambria Bold"/>
              </a:rPr>
              <a:t>chúng</a:t>
            </a:r>
            <a:r>
              <a:rPr lang="en-US" sz="3200" dirty="0">
                <a:solidFill>
                  <a:srgbClr val="FFFFFF"/>
                </a:solidFill>
                <a:latin typeface="Cambria Bold"/>
              </a:rPr>
              <a:t> ta – </a:t>
            </a:r>
            <a:r>
              <a:rPr lang="en-US" sz="3200" dirty="0" err="1">
                <a:solidFill>
                  <a:srgbClr val="FFFFFF"/>
                </a:solidFill>
                <a:latin typeface="Cambria Bold"/>
              </a:rPr>
              <a:t>nhiều</a:t>
            </a:r>
            <a:r>
              <a:rPr lang="en-US" sz="3200" dirty="0">
                <a:solidFill>
                  <a:srgbClr val="FFFFFF"/>
                </a:solidFill>
                <a:latin typeface="Cambria Bold"/>
              </a:rPr>
              <a:t> </a:t>
            </a:r>
            <a:r>
              <a:rPr lang="en-US" sz="3200" dirty="0" err="1">
                <a:solidFill>
                  <a:srgbClr val="FFFFFF"/>
                </a:solidFill>
                <a:latin typeface="Cambria Bold"/>
              </a:rPr>
              <a:t>nguy</a:t>
            </a:r>
            <a:r>
              <a:rPr lang="en-US" sz="3200" dirty="0">
                <a:solidFill>
                  <a:srgbClr val="FFFFFF"/>
                </a:solidFill>
                <a:latin typeface="Cambria Bold"/>
              </a:rPr>
              <a:t> </a:t>
            </a:r>
            <a:r>
              <a:rPr lang="en-US" sz="3200" dirty="0" err="1">
                <a:solidFill>
                  <a:srgbClr val="FFFFFF"/>
                </a:solidFill>
                <a:latin typeface="Cambria Bold"/>
              </a:rPr>
              <a:t>hiểm</a:t>
            </a:r>
            <a:r>
              <a:rPr lang="en-US" sz="3200" dirty="0">
                <a:solidFill>
                  <a:srgbClr val="FFFFFF"/>
                </a:solidFill>
                <a:latin typeface="Cambria Bold"/>
              </a:rPr>
              <a:t> </a:t>
            </a:r>
            <a:r>
              <a:rPr lang="en-US" sz="3200" dirty="0" err="1">
                <a:solidFill>
                  <a:srgbClr val="FFFFFF"/>
                </a:solidFill>
                <a:latin typeface="Cambria Bold"/>
              </a:rPr>
              <a:t>và</a:t>
            </a:r>
            <a:r>
              <a:rPr lang="en-US" sz="3200" dirty="0">
                <a:solidFill>
                  <a:srgbClr val="FFFFFF"/>
                </a:solidFill>
                <a:latin typeface="Cambria Bold"/>
              </a:rPr>
              <a:t> </a:t>
            </a:r>
            <a:r>
              <a:rPr lang="en-US" sz="3200" dirty="0" err="1">
                <a:solidFill>
                  <a:srgbClr val="FFFFFF"/>
                </a:solidFill>
                <a:latin typeface="Cambria Bold"/>
              </a:rPr>
              <a:t>nhiều</a:t>
            </a:r>
            <a:r>
              <a:rPr lang="en-US" sz="3200" dirty="0">
                <a:solidFill>
                  <a:srgbClr val="FFFFFF"/>
                </a:solidFill>
                <a:latin typeface="Cambria Bold"/>
              </a:rPr>
              <a:t> </a:t>
            </a:r>
            <a:r>
              <a:rPr lang="en-US" sz="3200" dirty="0" err="1">
                <a:solidFill>
                  <a:srgbClr val="FFFFFF"/>
                </a:solidFill>
                <a:latin typeface="Cambria Bold"/>
              </a:rPr>
              <a:t>điều</a:t>
            </a:r>
            <a:r>
              <a:rPr lang="en-US" sz="3200" dirty="0">
                <a:solidFill>
                  <a:srgbClr val="FFFFFF"/>
                </a:solidFill>
                <a:latin typeface="Cambria Bold"/>
              </a:rPr>
              <a:t> </a:t>
            </a:r>
            <a:r>
              <a:rPr lang="en-US" sz="3200" dirty="0" err="1">
                <a:solidFill>
                  <a:srgbClr val="FFFFFF"/>
                </a:solidFill>
                <a:latin typeface="Cambria Bold"/>
              </a:rPr>
              <a:t>cần</a:t>
            </a:r>
            <a:r>
              <a:rPr lang="en-US" sz="3200" dirty="0">
                <a:solidFill>
                  <a:srgbClr val="FFFFFF"/>
                </a:solidFill>
                <a:latin typeface="Cambria Bold"/>
              </a:rPr>
              <a:t> </a:t>
            </a:r>
            <a:r>
              <a:rPr lang="en-US" sz="3200" dirty="0" err="1">
                <a:solidFill>
                  <a:srgbClr val="FFFFFF"/>
                </a:solidFill>
                <a:latin typeface="Cambria Bold"/>
              </a:rPr>
              <a:t>khám</a:t>
            </a:r>
            <a:r>
              <a:rPr lang="en-US" sz="3200" dirty="0">
                <a:solidFill>
                  <a:srgbClr val="FFFFFF"/>
                </a:solidFill>
                <a:latin typeface="Cambria Bold"/>
              </a:rPr>
              <a:t> </a:t>
            </a:r>
            <a:r>
              <a:rPr lang="en-US" sz="3200" dirty="0" err="1">
                <a:solidFill>
                  <a:srgbClr val="FFFFFF"/>
                </a:solidFill>
                <a:latin typeface="Cambria Bold"/>
              </a:rPr>
              <a:t>phá</a:t>
            </a:r>
            <a:r>
              <a:rPr lang="en-US" sz="3200" dirty="0">
                <a:solidFill>
                  <a:srgbClr val="FFFFFF"/>
                </a:solidFill>
                <a:latin typeface="Cambria Bold"/>
              </a:rPr>
              <a:t>.</a:t>
            </a:r>
          </a:p>
        </p:txBody>
      </p:sp>
      <p:grpSp>
        <p:nvGrpSpPr>
          <p:cNvPr id="8" name="Group 7"/>
          <p:cNvGrpSpPr/>
          <p:nvPr/>
        </p:nvGrpSpPr>
        <p:grpSpPr>
          <a:xfrm>
            <a:off x="2489201" y="685800"/>
            <a:ext cx="6941255" cy="1521024"/>
            <a:chOff x="3733800" y="1028700"/>
            <a:chExt cx="10411883" cy="2281536"/>
          </a:xfrm>
        </p:grpSpPr>
        <p:sp>
          <p:nvSpPr>
            <p:cNvPr id="4" name="Freeform 4"/>
            <p:cNvSpPr/>
            <p:nvPr/>
          </p:nvSpPr>
          <p:spPr>
            <a:xfrm>
              <a:off x="3833658" y="1028700"/>
              <a:ext cx="10312025" cy="2281536"/>
            </a:xfrm>
            <a:custGeom>
              <a:avLst/>
              <a:gdLst/>
              <a:ahLst/>
              <a:cxnLst/>
              <a:rect l="l" t="t" r="r" b="b"/>
              <a:pathLst>
                <a:path w="10312025" h="2281536">
                  <a:moveTo>
                    <a:pt x="0" y="0"/>
                  </a:moveTo>
                  <a:lnTo>
                    <a:pt x="10312025" y="0"/>
                  </a:lnTo>
                  <a:lnTo>
                    <a:pt x="10312025" y="2281536"/>
                  </a:lnTo>
                  <a:lnTo>
                    <a:pt x="0" y="22815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pic>
          <p:nvPicPr>
            <p:cNvPr id="7" name="Picture 6"/>
            <p:cNvPicPr>
              <a:picLocks noChangeAspect="1"/>
            </p:cNvPicPr>
            <p:nvPr/>
          </p:nvPicPr>
          <p:blipFill>
            <a:blip r:embed="rId5"/>
            <a:stretch>
              <a:fillRect/>
            </a:stretch>
          </p:blipFill>
          <p:spPr>
            <a:xfrm>
              <a:off x="3733800" y="1417708"/>
              <a:ext cx="8742422" cy="187163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13" name="Freeform 11">
            <a:extLst>
              <a:ext uri="{FF2B5EF4-FFF2-40B4-BE49-F238E27FC236}">
                <a16:creationId xmlns:a16="http://schemas.microsoft.com/office/drawing/2014/main" id="{E0F96A4D-4A99-4FE4-9830-64CF6052C953}"/>
              </a:ext>
            </a:extLst>
          </p:cNvPr>
          <p:cNvSpPr/>
          <p:nvPr/>
        </p:nvSpPr>
        <p:spPr>
          <a:xfrm>
            <a:off x="470739" y="3589081"/>
            <a:ext cx="3228763" cy="3548092"/>
          </a:xfrm>
          <a:custGeom>
            <a:avLst/>
            <a:gdLst/>
            <a:ahLst/>
            <a:cxnLst/>
            <a:rect l="l" t="t" r="r" b="b"/>
            <a:pathLst>
              <a:path w="4843145" h="5322138">
                <a:moveTo>
                  <a:pt x="0" y="0"/>
                </a:moveTo>
                <a:lnTo>
                  <a:pt x="4843145" y="0"/>
                </a:lnTo>
                <a:lnTo>
                  <a:pt x="4843145" y="5322138"/>
                </a:lnTo>
                <a:lnTo>
                  <a:pt x="0" y="532213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B99E3F80-35FD-168E-8433-170C12A69384}"/>
              </a:ext>
            </a:extLst>
          </p:cNvPr>
          <p:cNvPicPr>
            <a:picLocks noChangeAspect="1"/>
          </p:cNvPicPr>
          <p:nvPr/>
        </p:nvPicPr>
        <p:blipFill>
          <a:blip r:embed="rId4"/>
          <a:stretch>
            <a:fillRect/>
          </a:stretch>
        </p:blipFill>
        <p:spPr>
          <a:xfrm>
            <a:off x="3409950" y="1078420"/>
            <a:ext cx="7331064" cy="4733318"/>
          </a:xfrm>
          <a:prstGeom prst="rect">
            <a:avLst/>
          </a:prstGeom>
        </p:spPr>
      </p:pic>
    </p:spTree>
    <p:extLst>
      <p:ext uri="{BB962C8B-B14F-4D97-AF65-F5344CB8AC3E}">
        <p14:creationId xmlns:p14="http://schemas.microsoft.com/office/powerpoint/2010/main" val="176490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5"/>
          <p:cNvSpPr/>
          <p:nvPr/>
        </p:nvSpPr>
        <p:spPr>
          <a:xfrm rot="-5400000">
            <a:off x="3595947" y="1812517"/>
            <a:ext cx="8092567" cy="3495696"/>
          </a:xfrm>
          <a:custGeom>
            <a:avLst/>
            <a:gdLst/>
            <a:ahLst/>
            <a:cxnLst/>
            <a:rect l="l" t="t" r="r" b="b"/>
            <a:pathLst>
              <a:path w="12138851" h="5243544">
                <a:moveTo>
                  <a:pt x="0" y="0"/>
                </a:moveTo>
                <a:lnTo>
                  <a:pt x="12138851" y="0"/>
                </a:lnTo>
                <a:lnTo>
                  <a:pt x="12138851" y="5243544"/>
                </a:lnTo>
                <a:lnTo>
                  <a:pt x="0" y="5243544"/>
                </a:lnTo>
                <a:lnTo>
                  <a:pt x="0" y="0"/>
                </a:lnTo>
                <a:close/>
              </a:path>
            </a:pathLst>
          </a:custGeom>
          <a:blipFill>
            <a:blip r:embed="rId5">
              <a:extLst>
                <a:ext uri="{96DAC541-7B7A-43D3-8B79-37D633B846F1}">
                  <asvg:svgBlip xmlns:asvg="http://schemas.microsoft.com/office/drawing/2016/SVG/main" r:embed="rId6"/>
                </a:ext>
              </a:extLst>
            </a:blip>
            <a:stretch>
              <a:fillRect l="-983" b="-139771"/>
            </a:stretch>
          </a:blipFill>
        </p:spPr>
        <p:txBody>
          <a:bodyPr/>
          <a:lstStyle/>
          <a:p>
            <a:pPr defTabSz="609630"/>
            <a:endParaRPr lang="en-US" sz="1200">
              <a:solidFill>
                <a:prstClr val="black"/>
              </a:solidFill>
              <a:latin typeface="Calibri"/>
            </a:endParaRPr>
          </a:p>
        </p:txBody>
      </p:sp>
      <p:sp>
        <p:nvSpPr>
          <p:cNvPr id="22" name="Freeform 5"/>
          <p:cNvSpPr/>
          <p:nvPr/>
        </p:nvSpPr>
        <p:spPr>
          <a:xfrm rot="-5400000">
            <a:off x="289547" y="1281911"/>
            <a:ext cx="8092567" cy="3495696"/>
          </a:xfrm>
          <a:custGeom>
            <a:avLst/>
            <a:gdLst/>
            <a:ahLst/>
            <a:cxnLst/>
            <a:rect l="l" t="t" r="r" b="b"/>
            <a:pathLst>
              <a:path w="12138851" h="5243544">
                <a:moveTo>
                  <a:pt x="0" y="0"/>
                </a:moveTo>
                <a:lnTo>
                  <a:pt x="12138851" y="0"/>
                </a:lnTo>
                <a:lnTo>
                  <a:pt x="12138851" y="5243544"/>
                </a:lnTo>
                <a:lnTo>
                  <a:pt x="0" y="5243544"/>
                </a:lnTo>
                <a:lnTo>
                  <a:pt x="0" y="0"/>
                </a:lnTo>
                <a:close/>
              </a:path>
            </a:pathLst>
          </a:custGeom>
          <a:blipFill>
            <a:blip r:embed="rId5">
              <a:extLst>
                <a:ext uri="{96DAC541-7B7A-43D3-8B79-37D633B846F1}">
                  <asvg:svgBlip xmlns:asvg="http://schemas.microsoft.com/office/drawing/2016/SVG/main" r:embed="rId6"/>
                </a:ext>
              </a:extLst>
            </a:blip>
            <a:stretch>
              <a:fillRect l="-983" b="-139771"/>
            </a:stretch>
          </a:blipFill>
        </p:spPr>
        <p:txBody>
          <a:bodyPr/>
          <a:lstStyle/>
          <a:p>
            <a:pPr defTabSz="609630"/>
            <a:endParaRPr lang="en-US" sz="1200">
              <a:solidFill>
                <a:prstClr val="black"/>
              </a:solidFill>
              <a:latin typeface="Calibri"/>
            </a:endParaRPr>
          </a:p>
        </p:txBody>
      </p:sp>
      <p:sp>
        <p:nvSpPr>
          <p:cNvPr id="2" name="Freeform 2"/>
          <p:cNvSpPr/>
          <p:nvPr/>
        </p:nvSpPr>
        <p:spPr>
          <a:xfrm>
            <a:off x="2369338" y="635001"/>
            <a:ext cx="7658173" cy="5642539"/>
          </a:xfrm>
          <a:custGeom>
            <a:avLst/>
            <a:gdLst/>
            <a:ahLst/>
            <a:cxnLst/>
            <a:rect l="l" t="t" r="r" b="b"/>
            <a:pathLst>
              <a:path w="8575929" h="7671559">
                <a:moveTo>
                  <a:pt x="0" y="0"/>
                </a:moveTo>
                <a:lnTo>
                  <a:pt x="8575930" y="0"/>
                </a:lnTo>
                <a:lnTo>
                  <a:pt x="8575930" y="7671558"/>
                </a:lnTo>
                <a:lnTo>
                  <a:pt x="0" y="76715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5400000">
            <a:off x="-2722849" y="1843366"/>
            <a:ext cx="8092567" cy="3495696"/>
          </a:xfrm>
          <a:custGeom>
            <a:avLst/>
            <a:gdLst/>
            <a:ahLst/>
            <a:cxnLst/>
            <a:rect l="l" t="t" r="r" b="b"/>
            <a:pathLst>
              <a:path w="12138851" h="5243544">
                <a:moveTo>
                  <a:pt x="0" y="0"/>
                </a:moveTo>
                <a:lnTo>
                  <a:pt x="12138852" y="0"/>
                </a:lnTo>
                <a:lnTo>
                  <a:pt x="12138852" y="5243544"/>
                </a:lnTo>
                <a:lnTo>
                  <a:pt x="0" y="5243544"/>
                </a:lnTo>
                <a:lnTo>
                  <a:pt x="0" y="0"/>
                </a:lnTo>
                <a:close/>
              </a:path>
            </a:pathLst>
          </a:custGeom>
          <a:blipFill>
            <a:blip r:embed="rId5">
              <a:extLst>
                <a:ext uri="{96DAC541-7B7A-43D3-8B79-37D633B846F1}">
                  <asvg:svgBlip xmlns:asvg="http://schemas.microsoft.com/office/drawing/2016/SVG/main" r:embed="rId6"/>
                </a:ext>
              </a:extLst>
            </a:blip>
            <a:stretch>
              <a:fillRect l="-983" b="-139771"/>
            </a:stretch>
          </a:blipFill>
        </p:spPr>
        <p:txBody>
          <a:bodyPr/>
          <a:lstStyle/>
          <a:p>
            <a:pPr defTabSz="609630"/>
            <a:endParaRPr lang="en-US" sz="1200">
              <a:solidFill>
                <a:prstClr val="black"/>
              </a:solidFill>
              <a:latin typeface="Calibri"/>
            </a:endParaRPr>
          </a:p>
        </p:txBody>
      </p:sp>
      <p:sp>
        <p:nvSpPr>
          <p:cNvPr id="5" name="Freeform 5"/>
          <p:cNvSpPr/>
          <p:nvPr/>
        </p:nvSpPr>
        <p:spPr>
          <a:xfrm rot="-5400000">
            <a:off x="6869765" y="1681152"/>
            <a:ext cx="8092567" cy="3495696"/>
          </a:xfrm>
          <a:custGeom>
            <a:avLst/>
            <a:gdLst/>
            <a:ahLst/>
            <a:cxnLst/>
            <a:rect l="l" t="t" r="r" b="b"/>
            <a:pathLst>
              <a:path w="12138851" h="5243544">
                <a:moveTo>
                  <a:pt x="0" y="0"/>
                </a:moveTo>
                <a:lnTo>
                  <a:pt x="12138851" y="0"/>
                </a:lnTo>
                <a:lnTo>
                  <a:pt x="12138851" y="5243544"/>
                </a:lnTo>
                <a:lnTo>
                  <a:pt x="0" y="5243544"/>
                </a:lnTo>
                <a:lnTo>
                  <a:pt x="0" y="0"/>
                </a:lnTo>
                <a:close/>
              </a:path>
            </a:pathLst>
          </a:custGeom>
          <a:blipFill>
            <a:blip r:embed="rId5">
              <a:extLst>
                <a:ext uri="{96DAC541-7B7A-43D3-8B79-37D633B846F1}">
                  <asvg:svgBlip xmlns:asvg="http://schemas.microsoft.com/office/drawing/2016/SVG/main" r:embed="rId6"/>
                </a:ext>
              </a:extLst>
            </a:blip>
            <a:stretch>
              <a:fillRect l="-983" b="-139771"/>
            </a:stretch>
          </a:blipFill>
        </p:spPr>
        <p:txBody>
          <a:bodyPr/>
          <a:lstStyle/>
          <a:p>
            <a:pPr defTabSz="609630"/>
            <a:endParaRPr lang="en-US" sz="1200">
              <a:solidFill>
                <a:prstClr val="black"/>
              </a:solidFill>
              <a:latin typeface="Calibri"/>
            </a:endParaRPr>
          </a:p>
        </p:txBody>
      </p:sp>
      <p:sp>
        <p:nvSpPr>
          <p:cNvPr id="8" name="Freeform 8"/>
          <p:cNvSpPr/>
          <p:nvPr/>
        </p:nvSpPr>
        <p:spPr>
          <a:xfrm>
            <a:off x="-1099776" y="-1236713"/>
            <a:ext cx="2916291" cy="2937656"/>
          </a:xfrm>
          <a:custGeom>
            <a:avLst/>
            <a:gdLst/>
            <a:ahLst/>
            <a:cxnLst/>
            <a:rect l="l" t="t" r="r" b="b"/>
            <a:pathLst>
              <a:path w="4374437" h="4406484">
                <a:moveTo>
                  <a:pt x="0" y="0"/>
                </a:moveTo>
                <a:lnTo>
                  <a:pt x="4374437" y="0"/>
                </a:lnTo>
                <a:lnTo>
                  <a:pt x="4374437" y="4406484"/>
                </a:lnTo>
                <a:lnTo>
                  <a:pt x="0" y="44064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9857113" y="-455070"/>
            <a:ext cx="3298175" cy="3256199"/>
          </a:xfrm>
          <a:custGeom>
            <a:avLst/>
            <a:gdLst/>
            <a:ahLst/>
            <a:cxnLst/>
            <a:rect l="l" t="t" r="r" b="b"/>
            <a:pathLst>
              <a:path w="4947263" h="4884298">
                <a:moveTo>
                  <a:pt x="0" y="0"/>
                </a:moveTo>
                <a:lnTo>
                  <a:pt x="4947264" y="0"/>
                </a:lnTo>
                <a:lnTo>
                  <a:pt x="4947264" y="4884298"/>
                </a:lnTo>
                <a:lnTo>
                  <a:pt x="0" y="488429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612545" y="5463934"/>
            <a:ext cx="734230" cy="813606"/>
          </a:xfrm>
          <a:custGeom>
            <a:avLst/>
            <a:gdLst/>
            <a:ahLst/>
            <a:cxnLst/>
            <a:rect l="l" t="t" r="r" b="b"/>
            <a:pathLst>
              <a:path w="1101345" h="1220409">
                <a:moveTo>
                  <a:pt x="0" y="0"/>
                </a:moveTo>
                <a:lnTo>
                  <a:pt x="1101345" y="0"/>
                </a:lnTo>
                <a:lnTo>
                  <a:pt x="1101345" y="1220409"/>
                </a:lnTo>
                <a:lnTo>
                  <a:pt x="0" y="1220409"/>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4" name="Freeform 14"/>
          <p:cNvSpPr/>
          <p:nvPr/>
        </p:nvSpPr>
        <p:spPr>
          <a:xfrm>
            <a:off x="2854698" y="3956994"/>
            <a:ext cx="433169" cy="479997"/>
          </a:xfrm>
          <a:custGeom>
            <a:avLst/>
            <a:gdLst/>
            <a:ahLst/>
            <a:cxnLst/>
            <a:rect l="l" t="t" r="r" b="b"/>
            <a:pathLst>
              <a:path w="649753" h="719996">
                <a:moveTo>
                  <a:pt x="0" y="0"/>
                </a:moveTo>
                <a:lnTo>
                  <a:pt x="649753" y="0"/>
                </a:lnTo>
                <a:lnTo>
                  <a:pt x="649753" y="719997"/>
                </a:lnTo>
                <a:lnTo>
                  <a:pt x="0" y="719997"/>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5" name="Freeform 15"/>
          <p:cNvSpPr/>
          <p:nvPr/>
        </p:nvSpPr>
        <p:spPr>
          <a:xfrm>
            <a:off x="2302116" y="818231"/>
            <a:ext cx="769166" cy="852319"/>
          </a:xfrm>
          <a:custGeom>
            <a:avLst/>
            <a:gdLst/>
            <a:ahLst/>
            <a:cxnLst/>
            <a:rect l="l" t="t" r="r" b="b"/>
            <a:pathLst>
              <a:path w="1153749" h="1278479">
                <a:moveTo>
                  <a:pt x="0" y="0"/>
                </a:moveTo>
                <a:lnTo>
                  <a:pt x="1153750" y="0"/>
                </a:lnTo>
                <a:lnTo>
                  <a:pt x="1153750" y="1278479"/>
                </a:lnTo>
                <a:lnTo>
                  <a:pt x="0" y="1278479"/>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6" name="Freeform 16"/>
          <p:cNvSpPr/>
          <p:nvPr/>
        </p:nvSpPr>
        <p:spPr>
          <a:xfrm>
            <a:off x="9293280" y="5463934"/>
            <a:ext cx="734230" cy="813606"/>
          </a:xfrm>
          <a:custGeom>
            <a:avLst/>
            <a:gdLst/>
            <a:ahLst/>
            <a:cxnLst/>
            <a:rect l="l" t="t" r="r" b="b"/>
            <a:pathLst>
              <a:path w="1101345" h="1220409">
                <a:moveTo>
                  <a:pt x="0" y="0"/>
                </a:moveTo>
                <a:lnTo>
                  <a:pt x="1101345" y="0"/>
                </a:lnTo>
                <a:lnTo>
                  <a:pt x="1101345" y="1220409"/>
                </a:lnTo>
                <a:lnTo>
                  <a:pt x="0" y="1220409"/>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7" name="Freeform 17"/>
          <p:cNvSpPr/>
          <p:nvPr/>
        </p:nvSpPr>
        <p:spPr>
          <a:xfrm>
            <a:off x="8756169" y="895612"/>
            <a:ext cx="940447" cy="1042117"/>
          </a:xfrm>
          <a:custGeom>
            <a:avLst/>
            <a:gdLst/>
            <a:ahLst/>
            <a:cxnLst/>
            <a:rect l="l" t="t" r="r" b="b"/>
            <a:pathLst>
              <a:path w="1410671" h="1563176">
                <a:moveTo>
                  <a:pt x="0" y="0"/>
                </a:moveTo>
                <a:lnTo>
                  <a:pt x="1410671" y="0"/>
                </a:lnTo>
                <a:lnTo>
                  <a:pt x="1410671" y="1563176"/>
                </a:lnTo>
                <a:lnTo>
                  <a:pt x="0" y="1563176"/>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8" name="Freeform 18"/>
          <p:cNvSpPr/>
          <p:nvPr/>
        </p:nvSpPr>
        <p:spPr>
          <a:xfrm>
            <a:off x="10864621" y="3029759"/>
            <a:ext cx="641579" cy="710939"/>
          </a:xfrm>
          <a:custGeom>
            <a:avLst/>
            <a:gdLst/>
            <a:ahLst/>
            <a:cxnLst/>
            <a:rect l="l" t="t" r="r" b="b"/>
            <a:pathLst>
              <a:path w="962368" h="1066408">
                <a:moveTo>
                  <a:pt x="0" y="0"/>
                </a:moveTo>
                <a:lnTo>
                  <a:pt x="962368" y="0"/>
                </a:lnTo>
                <a:lnTo>
                  <a:pt x="962368" y="1066408"/>
                </a:lnTo>
                <a:lnTo>
                  <a:pt x="0" y="1066408"/>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pic>
        <p:nvPicPr>
          <p:cNvPr id="24" name="Picture 23"/>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99518">
                        <a14:foregroundMark x1="25151" y1="21091" x2="29048" y2="25010"/>
                        <a14:foregroundMark x1="10526" y1="88485" x2="7674" y2="97980"/>
                        <a14:foregroundMark x1="13017" y1="98182" x2="18361" y2="99030"/>
                        <a14:foregroundMark x1="32101" y1="86424" x2="33748" y2="95313"/>
                        <a14:foregroundMark x1="36842" y1="92606" x2="42186" y2="94869"/>
                        <a14:foregroundMark x1="32342" y1="22545" x2="98915" y2="6828"/>
                        <a14:foregroundMark x1="66010" y1="11152" x2="67055" y2="16970"/>
                        <a14:foregroundMark x1="90478" y1="3919" x2="93572" y2="14869"/>
                        <a14:foregroundMark x1="89474" y1="2465" x2="92527" y2="1253"/>
                        <a14:foregroundMark x1="95420" y1="1253" x2="98313" y2="5980"/>
                        <a14:foregroundMark x1="98313" y1="14263" x2="98513" y2="11152"/>
                        <a14:foregroundMark x1="95822" y1="9939" x2="96223" y2="13657"/>
                        <a14:foregroundMark x1="66452" y1="8889" x2="68702" y2="8889"/>
                        <a14:foregroundMark x1="67457" y1="18182" x2="68702" y2="19030"/>
                        <a14:foregroundMark x1="46926" y1="21697" x2="54319" y2="20889"/>
                        <a14:foregroundMark x1="44877" y1="18182" x2="54922" y2="16970"/>
                        <a14:foregroundMark x1="44877" y1="19030" x2="45882" y2="23152"/>
                        <a14:foregroundMark x1="49779" y1="23556" x2="50824" y2="37212"/>
                        <a14:foregroundMark x1="51627" y1="36808" x2="62756" y2="98182"/>
                        <a14:foregroundMark x1="53475" y1="37414" x2="73845" y2="89293"/>
                        <a14:foregroundMark x1="48132" y1="37010" x2="35195" y2="99232"/>
                        <a14:foregroundMark x1="38088" y1="95919" x2="42387" y2="95071"/>
                        <a14:foregroundMark x1="18963" y1="98828" x2="20410" y2="98182"/>
                      </a14:backgroundRemoval>
                    </a14:imgEffect>
                  </a14:imgLayer>
                </a14:imgProps>
              </a:ext>
              <a:ext uri="{28A0092B-C50C-407E-A947-70E740481C1C}">
                <a14:useLocalDpi xmlns:a14="http://schemas.microsoft.com/office/drawing/2010/main" val="0"/>
              </a:ext>
            </a:extLst>
          </a:blip>
          <a:stretch>
            <a:fillRect/>
          </a:stretch>
        </p:blipFill>
        <p:spPr>
          <a:xfrm flipH="1">
            <a:off x="7990207" y="3272880"/>
            <a:ext cx="3843471" cy="3524756"/>
          </a:xfrm>
          <a:prstGeom prst="rect">
            <a:avLst/>
          </a:prstGeom>
        </p:spPr>
      </p:pic>
      <p:pic>
        <p:nvPicPr>
          <p:cNvPr id="3" name="Picture 2"/>
          <p:cNvPicPr>
            <a:picLocks noChangeAspect="1"/>
          </p:cNvPicPr>
          <p:nvPr/>
        </p:nvPicPr>
        <p:blipFill>
          <a:blip r:embed="rId17" cstate="print">
            <a:extLst>
              <a:ext uri="{BEBA8EAE-BF5A-486C-A8C5-ECC9F3942E4B}">
                <a14:imgProps xmlns:a14="http://schemas.microsoft.com/office/drawing/2010/main">
                  <a14:imgLayer r:embed="rId18">
                    <a14:imgEffect>
                      <a14:backgroundRemoval t="0" b="98302" l="9929" r="89953">
                        <a14:foregroundMark x1="47239" y1="94301" x2="47239" y2="92199"/>
                        <a14:foregroundMark x1="42891" y1="95675" x2="56816" y2="93411"/>
                        <a14:foregroundMark x1="64689" y1="88036" x2="72797" y2="79143"/>
                      </a14:backgroundRemoval>
                    </a14:imgEffect>
                  </a14:imgLayer>
                </a14:imgProps>
              </a:ext>
              <a:ext uri="{28A0092B-C50C-407E-A947-70E740481C1C}">
                <a14:useLocalDpi xmlns:a14="http://schemas.microsoft.com/office/drawing/2010/main" val="0"/>
              </a:ext>
            </a:extLst>
          </a:blip>
          <a:stretch>
            <a:fillRect/>
          </a:stretch>
        </p:blipFill>
        <p:spPr>
          <a:xfrm flipH="1">
            <a:off x="-502823" y="1574525"/>
            <a:ext cx="3866216" cy="5430893"/>
          </a:xfrm>
          <a:prstGeom prst="rect">
            <a:avLst/>
          </a:prstGeom>
        </p:spPr>
      </p:pic>
      <p:pic>
        <p:nvPicPr>
          <p:cNvPr id="6" name="Picture 5"/>
          <p:cNvPicPr>
            <a:picLocks noChangeAspect="1"/>
          </p:cNvPicPr>
          <p:nvPr/>
        </p:nvPicPr>
        <p:blipFill>
          <a:blip r:embed="rId19"/>
          <a:stretch>
            <a:fillRect/>
          </a:stretch>
        </p:blipFill>
        <p:spPr>
          <a:xfrm>
            <a:off x="3175763" y="1409017"/>
            <a:ext cx="5840474" cy="4039966"/>
          </a:xfrm>
          <a:prstGeom prst="rect">
            <a:avLst/>
          </a:prstGeom>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0"/>
          <a:stretch>
            <a:fillRect/>
          </a:stretch>
        </p:blipFill>
        <p:spPr>
          <a:xfrm>
            <a:off x="11684000" y="6350000"/>
            <a:ext cx="406400" cy="406400"/>
          </a:xfrm>
          <a:prstGeom prst="rect">
            <a:avLst/>
          </a:prstGeom>
        </p:spPr>
      </p:pic>
    </p:spTree>
    <p:custDataLst>
      <p:tags r:id="rId1"/>
    </p:custDataLst>
    <p:extLst>
      <p:ext uri="{BB962C8B-B14F-4D97-AF65-F5344CB8AC3E}">
        <p14:creationId xmlns:p14="http://schemas.microsoft.com/office/powerpoint/2010/main" val="1622809883"/>
      </p:ext>
    </p:extLst>
  </p:cSld>
  <p:clrMapOvr>
    <a:masterClrMapping/>
  </p:clrMapOvr>
  <mc:AlternateContent xmlns:mc="http://schemas.openxmlformats.org/markup-compatibility/2006" xmlns:p14="http://schemas.microsoft.com/office/powerpoint/2010/main">
    <mc:Choice Requires="p14">
      <p:transition spd="slow" p14:dur="1600" advTm="833">
        <p:blinds dir="vert"/>
      </p:transition>
    </mc:Choice>
    <mc:Fallback xmlns="">
      <p:transition spd="slow" advTm="83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6" presetClass="entr" presetSubtype="21"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6EC7B6-D931-0ED7-63E6-AD1017BC0A20}"/>
              </a:ext>
            </a:extLst>
          </p:cNvPr>
          <p:cNvPicPr>
            <a:picLocks noChangeAspect="1"/>
          </p:cNvPicPr>
          <p:nvPr/>
        </p:nvPicPr>
        <p:blipFill>
          <a:blip r:embed="rId5"/>
          <a:stretch>
            <a:fillRect/>
          </a:stretch>
        </p:blipFill>
        <p:spPr>
          <a:xfrm flipV="1">
            <a:off x="7928065" y="1090575"/>
            <a:ext cx="2646492" cy="1020002"/>
          </a:xfrm>
          <a:prstGeom prst="rect">
            <a:avLst/>
          </a:prstGeom>
        </p:spPr>
      </p:pic>
      <p:pic>
        <p:nvPicPr>
          <p:cNvPr id="10" name="Picture 9">
            <a:extLst>
              <a:ext uri="{FF2B5EF4-FFF2-40B4-BE49-F238E27FC236}">
                <a16:creationId xmlns:a16="http://schemas.microsoft.com/office/drawing/2014/main" id="{8F89D2EB-0A94-CB29-E813-454EB0945DE5}"/>
              </a:ext>
            </a:extLst>
          </p:cNvPr>
          <p:cNvPicPr>
            <a:picLocks noChangeAspect="1"/>
          </p:cNvPicPr>
          <p:nvPr/>
        </p:nvPicPr>
        <p:blipFill>
          <a:blip r:embed="rId5"/>
          <a:stretch>
            <a:fillRect/>
          </a:stretch>
        </p:blipFill>
        <p:spPr>
          <a:xfrm flipH="1" flipV="1">
            <a:off x="621518" y="871168"/>
            <a:ext cx="2646492" cy="1020002"/>
          </a:xfrm>
          <a:prstGeom prst="rect">
            <a:avLst/>
          </a:prstGeom>
        </p:spPr>
      </p:pic>
      <p:pic>
        <p:nvPicPr>
          <p:cNvPr id="15" name="Picture 13">
            <a:extLst>
              <a:ext uri="{FF2B5EF4-FFF2-40B4-BE49-F238E27FC236}">
                <a16:creationId xmlns:a16="http://schemas.microsoft.com/office/drawing/2014/main" id="{C33F4930-22CB-8567-71C8-A4507EE27DFD}"/>
              </a:ext>
            </a:extLst>
          </p:cNvPr>
          <p:cNvPicPr>
            <a:picLocks noChangeAspect="1"/>
          </p:cNvPicPr>
          <p:nvPr/>
        </p:nvPicPr>
        <p:blipFill>
          <a:blip r:embed="rId6"/>
          <a:srcRect/>
          <a:stretch>
            <a:fillRect/>
          </a:stretch>
        </p:blipFill>
        <p:spPr>
          <a:xfrm>
            <a:off x="621518" y="1381169"/>
            <a:ext cx="6260344" cy="5441282"/>
          </a:xfrm>
          <a:prstGeom prst="rect">
            <a:avLst/>
          </a:prstGeom>
        </p:spPr>
      </p:pic>
      <p:pic>
        <p:nvPicPr>
          <p:cNvPr id="2" name="Picture 1">
            <a:extLst>
              <a:ext uri="{FF2B5EF4-FFF2-40B4-BE49-F238E27FC236}">
                <a16:creationId xmlns:a16="http://schemas.microsoft.com/office/drawing/2014/main" id="{B35C01BD-87C7-D18A-7CF8-BD1732FF0709}"/>
              </a:ext>
            </a:extLst>
          </p:cNvPr>
          <p:cNvPicPr>
            <a:picLocks noChangeAspect="1"/>
          </p:cNvPicPr>
          <p:nvPr/>
        </p:nvPicPr>
        <p:blipFill>
          <a:blip r:embed="rId7"/>
          <a:stretch>
            <a:fillRect/>
          </a:stretch>
        </p:blipFill>
        <p:spPr>
          <a:xfrm>
            <a:off x="250430" y="163519"/>
            <a:ext cx="12046740" cy="1298561"/>
          </a:xfrm>
          <a:prstGeom prst="rect">
            <a:avLst/>
          </a:prstGeom>
        </p:spPr>
      </p:pic>
    </p:spTree>
    <p:controls>
      <mc:AlternateContent xmlns:mc="http://schemas.openxmlformats.org/markup-compatibility/2006">
        <mc:Choice xmlns:v="urn:schemas-microsoft-com:vml" Requires="v">
          <p:control name="TextBox1" r:id="rId1" imgW="4851360" imgH="1397160"/>
        </mc:Choice>
        <mc:Fallback>
          <p:control name="TextBox1" r:id="rId1" imgW="4851360" imgH="1397160">
            <p:pic>
              <p:nvPicPr>
                <p:cNvPr id="16" name="TextBox1">
                  <a:extLst>
                    <a:ext uri="{FF2B5EF4-FFF2-40B4-BE49-F238E27FC236}">
                      <a16:creationId xmlns:a16="http://schemas.microsoft.com/office/drawing/2014/main" id="{E555A89A-6169-3610-E43A-026F5CC4D11D}"/>
                    </a:ext>
                  </a:extLst>
                </p:cNvPr>
                <p:cNvPicPr>
                  <a:picLocks/>
                </p:cNvPicPr>
                <p:nvPr/>
              </p:nvPicPr>
              <p:blipFill>
                <a:blip r:embed="rId8"/>
                <a:stretch>
                  <a:fillRect/>
                </a:stretch>
              </p:blipFill>
              <p:spPr>
                <a:xfrm>
                  <a:off x="7267822" y="4373284"/>
                  <a:ext cx="4850611" cy="1394141"/>
                </a:xfrm>
                <a:prstGeom prst="rect">
                  <a:avLst/>
                </a:prstGeom>
              </p:spPr>
            </p:pic>
          </p:control>
        </mc:Fallback>
      </mc:AlternateContent>
    </p:controls>
    <p:extLst>
      <p:ext uri="{BB962C8B-B14F-4D97-AF65-F5344CB8AC3E}">
        <p14:creationId xmlns:p14="http://schemas.microsoft.com/office/powerpoint/2010/main" val="3685428905"/>
      </p:ext>
    </p:extLst>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13" name="Freeform 11">
            <a:extLst>
              <a:ext uri="{FF2B5EF4-FFF2-40B4-BE49-F238E27FC236}">
                <a16:creationId xmlns:a16="http://schemas.microsoft.com/office/drawing/2014/main" id="{E0F96A4D-4A99-4FE4-9830-64CF6052C953}"/>
              </a:ext>
            </a:extLst>
          </p:cNvPr>
          <p:cNvSpPr/>
          <p:nvPr/>
        </p:nvSpPr>
        <p:spPr>
          <a:xfrm>
            <a:off x="470739" y="3589081"/>
            <a:ext cx="3228763" cy="3548092"/>
          </a:xfrm>
          <a:custGeom>
            <a:avLst/>
            <a:gdLst/>
            <a:ahLst/>
            <a:cxnLst/>
            <a:rect l="l" t="t" r="r" b="b"/>
            <a:pathLst>
              <a:path w="4843145" h="5322138">
                <a:moveTo>
                  <a:pt x="0" y="0"/>
                </a:moveTo>
                <a:lnTo>
                  <a:pt x="4843145" y="0"/>
                </a:lnTo>
                <a:lnTo>
                  <a:pt x="4843145" y="5322138"/>
                </a:lnTo>
                <a:lnTo>
                  <a:pt x="0" y="532213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descr="A logo with a black background&#10;&#10;Description automatically generated">
            <a:extLst>
              <a:ext uri="{FF2B5EF4-FFF2-40B4-BE49-F238E27FC236}">
                <a16:creationId xmlns:a16="http://schemas.microsoft.com/office/drawing/2014/main" id="{0B5183D5-CB12-25FE-1620-551DA30EF8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3832" y="1353813"/>
            <a:ext cx="8315665" cy="6425741"/>
          </a:xfrm>
          <a:prstGeom prst="rect">
            <a:avLst/>
          </a:prstGeom>
        </p:spPr>
      </p:pic>
    </p:spTree>
    <p:extLst>
      <p:ext uri="{BB962C8B-B14F-4D97-AF65-F5344CB8AC3E}">
        <p14:creationId xmlns:p14="http://schemas.microsoft.com/office/powerpoint/2010/main" val="347656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499730"/>
            <a:ext cx="11358726" cy="59754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3" name="Group 2">
            <a:extLst>
              <a:ext uri="{FF2B5EF4-FFF2-40B4-BE49-F238E27FC236}">
                <a16:creationId xmlns:a16="http://schemas.microsoft.com/office/drawing/2014/main" id="{D5C36A9A-56BC-999E-F86F-BA5D9DD421AB}"/>
              </a:ext>
            </a:extLst>
          </p:cNvPr>
          <p:cNvGrpSpPr/>
          <p:nvPr/>
        </p:nvGrpSpPr>
        <p:grpSpPr>
          <a:xfrm>
            <a:off x="227866" y="197758"/>
            <a:ext cx="11488009" cy="1589836"/>
            <a:chOff x="44810" y="368613"/>
            <a:chExt cx="11488009" cy="1589836"/>
          </a:xfrm>
        </p:grpSpPr>
        <p:grpSp>
          <p:nvGrpSpPr>
            <p:cNvPr id="5" name="Group 4">
              <a:extLst>
                <a:ext uri="{FF2B5EF4-FFF2-40B4-BE49-F238E27FC236}">
                  <a16:creationId xmlns:a16="http://schemas.microsoft.com/office/drawing/2014/main" id="{65DE9EC0-55F9-4D05-2D41-B657ACBCCBE5}"/>
                </a:ext>
              </a:extLst>
            </p:cNvPr>
            <p:cNvGrpSpPr/>
            <p:nvPr/>
          </p:nvGrpSpPr>
          <p:grpSpPr>
            <a:xfrm>
              <a:off x="758863" y="368613"/>
              <a:ext cx="10773956" cy="1589836"/>
              <a:chOff x="721540" y="128514"/>
              <a:chExt cx="10773956" cy="1589836"/>
            </a:xfrm>
          </p:grpSpPr>
          <p:sp>
            <p:nvSpPr>
              <p:cNvPr id="8" name="TextBox 7">
                <a:extLst>
                  <a:ext uri="{FF2B5EF4-FFF2-40B4-BE49-F238E27FC236}">
                    <a16:creationId xmlns:a16="http://schemas.microsoft.com/office/drawing/2014/main" id="{9585782B-51F4-0557-25E4-158CCC7920B9}"/>
                  </a:ext>
                </a:extLst>
              </p:cNvPr>
              <p:cNvSpPr txBox="1"/>
              <p:nvPr/>
            </p:nvSpPr>
            <p:spPr>
              <a:xfrm>
                <a:off x="721540" y="526534"/>
                <a:ext cx="10773956" cy="1191816"/>
              </a:xfrm>
              <a:prstGeom prst="roundRect">
                <a:avLst/>
              </a:prstGeom>
              <a:solidFill>
                <a:srgbClr val="E0FFC1"/>
              </a:solidFill>
              <a:ln w="38100">
                <a:solidFill>
                  <a:srgbClr val="00B050"/>
                </a:solidFill>
              </a:ln>
            </p:spPr>
            <p:txBody>
              <a:bodyPr wrap="square" rtlCol="0">
                <a:spAutoFit/>
              </a:bodyPr>
              <a:lstStyle/>
              <a:p>
                <a:pPr algn="just"/>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Tìm những từ ngữ chỉ hiện tượng tự nhiên có thể gây thiệt hại nặng nề cho đời sống con người.</a:t>
                </a:r>
                <a:endParaRPr lang="en-US" sz="5400" b="1" dirty="0">
                  <a:latin typeface="Cambria" panose="02040503050406030204" pitchFamily="18" charset="0"/>
                  <a:ea typeface="Cambria" panose="02040503050406030204" pitchFamily="18" charset="0"/>
                </a:endParaRPr>
              </a:p>
            </p:txBody>
          </p:sp>
          <p:pic>
            <p:nvPicPr>
              <p:cNvPr id="9" name="Picture 2">
                <a:extLst>
                  <a:ext uri="{FF2B5EF4-FFF2-40B4-BE49-F238E27FC236}">
                    <a16:creationId xmlns:a16="http://schemas.microsoft.com/office/drawing/2014/main" id="{DC345458-DC89-E44E-3720-2F99E4343A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97878" y="128514"/>
                <a:ext cx="1859262" cy="604260"/>
              </a:xfrm>
              <a:prstGeom prst="rect">
                <a:avLst/>
              </a:prstGeom>
            </p:spPr>
          </p:pic>
        </p:grpSp>
        <p:pic>
          <p:nvPicPr>
            <p:cNvPr id="7" name="Picture 7">
              <a:extLst>
                <a:ext uri="{FF2B5EF4-FFF2-40B4-BE49-F238E27FC236}">
                  <a16:creationId xmlns:a16="http://schemas.microsoft.com/office/drawing/2014/main" id="{9039291F-6ED9-C995-A000-43B448B2EACE}"/>
                </a:ext>
              </a:extLst>
            </p:cNvPr>
            <p:cNvPicPr>
              <a:picLocks noChangeAspect="1"/>
            </p:cNvPicPr>
            <p:nvPr/>
          </p:nvPicPr>
          <p:blipFill>
            <a:blip r:embed="rId6"/>
            <a:srcRect/>
            <a:stretch>
              <a:fillRect/>
            </a:stretch>
          </p:blipFill>
          <p:spPr>
            <a:xfrm>
              <a:off x="44810" y="626861"/>
              <a:ext cx="800512" cy="1265631"/>
            </a:xfrm>
            <a:prstGeom prst="rect">
              <a:avLst/>
            </a:prstGeom>
          </p:spPr>
        </p:pic>
      </p:grpSp>
      <p:pic>
        <p:nvPicPr>
          <p:cNvPr id="2050" name="Picture 2" descr="Dân Sinh - Vì sao có động đất, động đất thường kéo dài bao lâu? | Báo Dân  Trí">
            <a:extLst>
              <a:ext uri="{FF2B5EF4-FFF2-40B4-BE49-F238E27FC236}">
                <a16:creationId xmlns:a16="http://schemas.microsoft.com/office/drawing/2014/main" id="{E934A657-B8CF-19F5-F6BC-006A082A6A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6241" y="2315461"/>
            <a:ext cx="4363714" cy="27350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91CFA9A-9EAD-E739-423D-F82FE5A5D473}"/>
              </a:ext>
            </a:extLst>
          </p:cNvPr>
          <p:cNvSpPr txBox="1"/>
          <p:nvPr/>
        </p:nvSpPr>
        <p:spPr>
          <a:xfrm>
            <a:off x="1160247" y="5362091"/>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Động</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đất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2" name="Picture 4" descr="Công nghệ dự đoán sóng thần trong chưa đầy một giây">
            <a:extLst>
              <a:ext uri="{FF2B5EF4-FFF2-40B4-BE49-F238E27FC236}">
                <a16:creationId xmlns:a16="http://schemas.microsoft.com/office/drawing/2014/main" id="{14F75E27-DB4B-9968-C0F5-49F2BAE12B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6372" y="2361491"/>
            <a:ext cx="4606776" cy="27640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6D26F19-1631-93C0-D6C6-BDACEFA97743}"/>
              </a:ext>
            </a:extLst>
          </p:cNvPr>
          <p:cNvSpPr txBox="1"/>
          <p:nvPr/>
        </p:nvSpPr>
        <p:spPr>
          <a:xfrm>
            <a:off x="6859299" y="5277031"/>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Sóng</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thần</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59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down)">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Effect transition="in" filter="wipe(down)">
                                      <p:cBhvr>
                                        <p:cTn id="26"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499730"/>
            <a:ext cx="11358726" cy="59754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3074" name="Picture 2" descr="Tại sao xuất hiện mưa đá khốc liệt hơn hẳn so với trung bình nhiều năm? -  Tuổi Trẻ Online">
            <a:extLst>
              <a:ext uri="{FF2B5EF4-FFF2-40B4-BE49-F238E27FC236}">
                <a16:creationId xmlns:a16="http://schemas.microsoft.com/office/drawing/2014/main" id="{3B7BEE00-FAE9-3985-B955-E3428011EC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330" y="954826"/>
            <a:ext cx="4572000" cy="34385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68CA360-5866-3712-BE3E-3BBC12683F98}"/>
              </a:ext>
            </a:extLst>
          </p:cNvPr>
          <p:cNvSpPr txBox="1"/>
          <p:nvPr/>
        </p:nvSpPr>
        <p:spPr>
          <a:xfrm>
            <a:off x="1234675" y="4649709"/>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Mưa</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đá</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76" name="Picture 4" descr="Tác hại của hạn hán và một số giải pháp phòng chống hạn hán">
            <a:extLst>
              <a:ext uri="{FF2B5EF4-FFF2-40B4-BE49-F238E27FC236}">
                <a16:creationId xmlns:a16="http://schemas.microsoft.com/office/drawing/2014/main" id="{4A9CBDBA-6134-9CF7-C560-29815CFB4B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0045" y="946298"/>
            <a:ext cx="4868383" cy="345801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6A4D13C-8097-834B-5322-2FE29C6C60C3}"/>
              </a:ext>
            </a:extLst>
          </p:cNvPr>
          <p:cNvSpPr txBox="1"/>
          <p:nvPr/>
        </p:nvSpPr>
        <p:spPr>
          <a:xfrm>
            <a:off x="6912461" y="4596546"/>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Hạn</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hán</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04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wipe(down)">
                                      <p:cBhvr>
                                        <p:cTn id="18"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499730"/>
            <a:ext cx="11358726" cy="59754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4098" name="Picture 2" descr="Hiện tượng sương muối và các biện pháp phòng tránh tác hại của sương muối  cho cây trồng">
            <a:extLst>
              <a:ext uri="{FF2B5EF4-FFF2-40B4-BE49-F238E27FC236}">
                <a16:creationId xmlns:a16="http://schemas.microsoft.com/office/drawing/2014/main" id="{1CE85B1B-A390-4DC6-15B9-5216210A14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590" y="1217428"/>
            <a:ext cx="5236535" cy="31419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023CA9-6C7A-6346-13FF-773B85873B7A}"/>
              </a:ext>
            </a:extLst>
          </p:cNvPr>
          <p:cNvSpPr txBox="1"/>
          <p:nvPr/>
        </p:nvSpPr>
        <p:spPr>
          <a:xfrm>
            <a:off x="1234675" y="4649709"/>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Sương</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muối</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100" name="Picture 4" descr="Một số hiểu biết về núi lửa">
            <a:extLst>
              <a:ext uri="{FF2B5EF4-FFF2-40B4-BE49-F238E27FC236}">
                <a16:creationId xmlns:a16="http://schemas.microsoft.com/office/drawing/2014/main" id="{DA073D84-FF64-4C01-F1DB-D0CFE51896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0166" y="1253312"/>
            <a:ext cx="4699591" cy="30528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17548ED-0A65-7AFC-BC7A-FD24DC90A531}"/>
              </a:ext>
            </a:extLst>
          </p:cNvPr>
          <p:cNvSpPr txBox="1"/>
          <p:nvPr/>
        </p:nvSpPr>
        <p:spPr>
          <a:xfrm>
            <a:off x="6838033" y="4500853"/>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Núi</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lửa</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463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wipe(down)">
                                      <p:cBhvr>
                                        <p:cTn id="18"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499730"/>
            <a:ext cx="11358726" cy="59754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3" name="Group 2">
            <a:extLst>
              <a:ext uri="{FF2B5EF4-FFF2-40B4-BE49-F238E27FC236}">
                <a16:creationId xmlns:a16="http://schemas.microsoft.com/office/drawing/2014/main" id="{D5C36A9A-56BC-999E-F86F-BA5D9DD421AB}"/>
              </a:ext>
            </a:extLst>
          </p:cNvPr>
          <p:cNvGrpSpPr/>
          <p:nvPr/>
        </p:nvGrpSpPr>
        <p:grpSpPr>
          <a:xfrm>
            <a:off x="206601" y="-153117"/>
            <a:ext cx="11488009" cy="1930354"/>
            <a:chOff x="44810" y="368613"/>
            <a:chExt cx="11488009" cy="1930354"/>
          </a:xfrm>
        </p:grpSpPr>
        <p:grpSp>
          <p:nvGrpSpPr>
            <p:cNvPr id="5" name="Group 4">
              <a:extLst>
                <a:ext uri="{FF2B5EF4-FFF2-40B4-BE49-F238E27FC236}">
                  <a16:creationId xmlns:a16="http://schemas.microsoft.com/office/drawing/2014/main" id="{65DE9EC0-55F9-4D05-2D41-B657ACBCCBE5}"/>
                </a:ext>
              </a:extLst>
            </p:cNvPr>
            <p:cNvGrpSpPr/>
            <p:nvPr/>
          </p:nvGrpSpPr>
          <p:grpSpPr>
            <a:xfrm>
              <a:off x="758863" y="368613"/>
              <a:ext cx="10773956" cy="1930354"/>
              <a:chOff x="721540" y="128514"/>
              <a:chExt cx="10773956" cy="1930354"/>
            </a:xfrm>
          </p:grpSpPr>
          <p:sp>
            <p:nvSpPr>
              <p:cNvPr id="8" name="TextBox 7">
                <a:extLst>
                  <a:ext uri="{FF2B5EF4-FFF2-40B4-BE49-F238E27FC236}">
                    <a16:creationId xmlns:a16="http://schemas.microsoft.com/office/drawing/2014/main" id="{9585782B-51F4-0557-25E4-158CCC7920B9}"/>
                  </a:ext>
                </a:extLst>
              </p:cNvPr>
              <p:cNvSpPr txBox="1"/>
              <p:nvPr/>
            </p:nvSpPr>
            <p:spPr>
              <a:xfrm>
                <a:off x="721540" y="526534"/>
                <a:ext cx="10773956" cy="1532334"/>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các cặp từ ngữ dưới đây, từ quả và từ lửa nào được dùng với nghĩa gốc, từ quả và từ lửa nào được dùng với nghĩa chuyển?</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2">
                <a:extLst>
                  <a:ext uri="{FF2B5EF4-FFF2-40B4-BE49-F238E27FC236}">
                    <a16:creationId xmlns:a16="http://schemas.microsoft.com/office/drawing/2014/main" id="{DC345458-DC89-E44E-3720-2F99E4343A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97878" y="128514"/>
                <a:ext cx="1859262" cy="604260"/>
              </a:xfrm>
              <a:prstGeom prst="rect">
                <a:avLst/>
              </a:prstGeom>
            </p:spPr>
          </p:pic>
        </p:grpSp>
        <p:pic>
          <p:nvPicPr>
            <p:cNvPr id="7" name="Picture 7">
              <a:extLst>
                <a:ext uri="{FF2B5EF4-FFF2-40B4-BE49-F238E27FC236}">
                  <a16:creationId xmlns:a16="http://schemas.microsoft.com/office/drawing/2014/main" id="{9039291F-6ED9-C995-A000-43B448B2EACE}"/>
                </a:ext>
              </a:extLst>
            </p:cNvPr>
            <p:cNvPicPr>
              <a:picLocks noChangeAspect="1"/>
            </p:cNvPicPr>
            <p:nvPr/>
          </p:nvPicPr>
          <p:blipFill>
            <a:blip r:embed="rId5"/>
            <a:srcRect/>
            <a:stretch>
              <a:fillRect/>
            </a:stretch>
          </p:blipFill>
          <p:spPr>
            <a:xfrm>
              <a:off x="44810" y="626861"/>
              <a:ext cx="800512" cy="1265631"/>
            </a:xfrm>
            <a:prstGeom prst="rect">
              <a:avLst/>
            </a:prstGeom>
          </p:spPr>
        </p:pic>
      </p:grpSp>
      <p:sp>
        <p:nvSpPr>
          <p:cNvPr id="12" name="Rectangle: Rounded Corners 11">
            <a:extLst>
              <a:ext uri="{FF2B5EF4-FFF2-40B4-BE49-F238E27FC236}">
                <a16:creationId xmlns:a16="http://schemas.microsoft.com/office/drawing/2014/main" id="{636B2CB1-F6BF-EB02-6463-A60D1FCED295}"/>
              </a:ext>
            </a:extLst>
          </p:cNvPr>
          <p:cNvSpPr/>
          <p:nvPr/>
        </p:nvSpPr>
        <p:spPr>
          <a:xfrm>
            <a:off x="1690577" y="2115879"/>
            <a:ext cx="2126511" cy="776177"/>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Quả</a:t>
            </a:r>
            <a:r>
              <a:rPr lang="en-US" sz="3200" dirty="0">
                <a:solidFill>
                  <a:srgbClr val="002060"/>
                </a:solidFill>
              </a:rPr>
              <a:t> </a:t>
            </a:r>
            <a:r>
              <a:rPr lang="en-US" sz="3200" dirty="0" err="1">
                <a:solidFill>
                  <a:srgbClr val="002060"/>
                </a:solidFill>
              </a:rPr>
              <a:t>núi</a:t>
            </a:r>
            <a:endParaRPr lang="en-US" sz="3200" dirty="0">
              <a:solidFill>
                <a:srgbClr val="002060"/>
              </a:solidFill>
            </a:endParaRPr>
          </a:p>
        </p:txBody>
      </p:sp>
      <p:sp>
        <p:nvSpPr>
          <p:cNvPr id="13" name="Rectangle: Rounded Corners 12">
            <a:extLst>
              <a:ext uri="{FF2B5EF4-FFF2-40B4-BE49-F238E27FC236}">
                <a16:creationId xmlns:a16="http://schemas.microsoft.com/office/drawing/2014/main" id="{70007135-CCA7-8FD7-6C97-B08DC0464460}"/>
              </a:ext>
            </a:extLst>
          </p:cNvPr>
          <p:cNvSpPr/>
          <p:nvPr/>
        </p:nvSpPr>
        <p:spPr>
          <a:xfrm>
            <a:off x="7761768" y="2062716"/>
            <a:ext cx="2126511" cy="776177"/>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Quả</a:t>
            </a:r>
            <a:r>
              <a:rPr lang="en-US" sz="3200" dirty="0">
                <a:solidFill>
                  <a:srgbClr val="002060"/>
                </a:solidFill>
              </a:rPr>
              <a:t> cam</a:t>
            </a:r>
          </a:p>
        </p:txBody>
      </p:sp>
      <p:sp>
        <p:nvSpPr>
          <p:cNvPr id="14" name="Rectangle: Rounded Corners 13">
            <a:extLst>
              <a:ext uri="{FF2B5EF4-FFF2-40B4-BE49-F238E27FC236}">
                <a16:creationId xmlns:a16="http://schemas.microsoft.com/office/drawing/2014/main" id="{CEF39AC4-B8DF-7494-61D8-3ED6E37711A2}"/>
              </a:ext>
            </a:extLst>
          </p:cNvPr>
          <p:cNvSpPr/>
          <p:nvPr/>
        </p:nvSpPr>
        <p:spPr>
          <a:xfrm>
            <a:off x="1796903" y="4072269"/>
            <a:ext cx="2126511" cy="77617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Phun </a:t>
            </a:r>
            <a:r>
              <a:rPr lang="en-US" sz="3200" dirty="0" err="1">
                <a:solidFill>
                  <a:srgbClr val="002060"/>
                </a:solidFill>
              </a:rPr>
              <a:t>lửa</a:t>
            </a:r>
            <a:endParaRPr lang="en-US" sz="3200" dirty="0">
              <a:solidFill>
                <a:srgbClr val="002060"/>
              </a:solidFill>
            </a:endParaRPr>
          </a:p>
        </p:txBody>
      </p:sp>
      <p:sp>
        <p:nvSpPr>
          <p:cNvPr id="15" name="Rectangle: Rounded Corners 14">
            <a:extLst>
              <a:ext uri="{FF2B5EF4-FFF2-40B4-BE49-F238E27FC236}">
                <a16:creationId xmlns:a16="http://schemas.microsoft.com/office/drawing/2014/main" id="{6FDA394C-9F1F-4C74-6360-7CA6CD864B9C}"/>
              </a:ext>
            </a:extLst>
          </p:cNvPr>
          <p:cNvSpPr/>
          <p:nvPr/>
        </p:nvSpPr>
        <p:spPr>
          <a:xfrm>
            <a:off x="6783572" y="4019106"/>
            <a:ext cx="4136065" cy="77617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Ngọn</a:t>
            </a:r>
            <a:r>
              <a:rPr lang="en-US" sz="3200" dirty="0">
                <a:solidFill>
                  <a:srgbClr val="002060"/>
                </a:solidFill>
              </a:rPr>
              <a:t> </a:t>
            </a:r>
            <a:r>
              <a:rPr lang="en-US" sz="3200" dirty="0" err="1">
                <a:solidFill>
                  <a:srgbClr val="002060"/>
                </a:solidFill>
              </a:rPr>
              <a:t>lửa</a:t>
            </a:r>
            <a:r>
              <a:rPr lang="en-US" sz="3200" dirty="0">
                <a:solidFill>
                  <a:srgbClr val="002060"/>
                </a:solidFill>
              </a:rPr>
              <a:t> </a:t>
            </a:r>
            <a:r>
              <a:rPr lang="en-US" sz="3200" dirty="0" err="1">
                <a:solidFill>
                  <a:srgbClr val="002060"/>
                </a:solidFill>
              </a:rPr>
              <a:t>ước</a:t>
            </a:r>
            <a:r>
              <a:rPr lang="en-US" sz="3200" dirty="0">
                <a:solidFill>
                  <a:srgbClr val="002060"/>
                </a:solidFill>
              </a:rPr>
              <a:t> </a:t>
            </a:r>
            <a:r>
              <a:rPr lang="en-US" sz="3200" dirty="0" err="1">
                <a:solidFill>
                  <a:srgbClr val="002060"/>
                </a:solidFill>
              </a:rPr>
              <a:t>mơ</a:t>
            </a:r>
            <a:endParaRPr lang="en-US" sz="3200" dirty="0">
              <a:solidFill>
                <a:srgbClr val="002060"/>
              </a:solidFill>
            </a:endParaRPr>
          </a:p>
        </p:txBody>
      </p:sp>
      <p:sp>
        <p:nvSpPr>
          <p:cNvPr id="16" name="Arrow: Down 15">
            <a:extLst>
              <a:ext uri="{FF2B5EF4-FFF2-40B4-BE49-F238E27FC236}">
                <a16:creationId xmlns:a16="http://schemas.microsoft.com/office/drawing/2014/main" id="{E4E24674-1C91-EEAE-34C0-8691EAB14CBF}"/>
              </a:ext>
            </a:extLst>
          </p:cNvPr>
          <p:cNvSpPr/>
          <p:nvPr/>
        </p:nvSpPr>
        <p:spPr>
          <a:xfrm>
            <a:off x="2530549" y="2923953"/>
            <a:ext cx="404037" cy="2870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14748B0-3C46-3118-5202-61BA1BD2A909}"/>
              </a:ext>
            </a:extLst>
          </p:cNvPr>
          <p:cNvSpPr txBox="1"/>
          <p:nvPr/>
        </p:nvSpPr>
        <p:spPr>
          <a:xfrm>
            <a:off x="1648046" y="3317357"/>
            <a:ext cx="2349796" cy="523220"/>
          </a:xfrm>
          <a:prstGeom prst="rect">
            <a:avLst/>
          </a:prstGeom>
          <a:noFill/>
        </p:spPr>
        <p:txBody>
          <a:bodyPr wrap="square" rtlCol="0">
            <a:spAutoFit/>
          </a:bodyPr>
          <a:lstStyle/>
          <a:p>
            <a:r>
              <a:rPr lang="en-US" sz="2800" dirty="0" err="1">
                <a:solidFill>
                  <a:srgbClr val="FF0000"/>
                </a:solidFill>
              </a:rPr>
              <a:t>Nghĩa</a:t>
            </a:r>
            <a:r>
              <a:rPr lang="en-US" sz="2800" dirty="0">
                <a:solidFill>
                  <a:srgbClr val="FF0000"/>
                </a:solidFill>
              </a:rPr>
              <a:t> </a:t>
            </a:r>
            <a:r>
              <a:rPr lang="en-US" sz="2800" dirty="0" err="1">
                <a:solidFill>
                  <a:srgbClr val="FF0000"/>
                </a:solidFill>
              </a:rPr>
              <a:t>chuyển</a:t>
            </a:r>
            <a:endParaRPr lang="en-US" sz="2800" dirty="0">
              <a:solidFill>
                <a:srgbClr val="FF0000"/>
              </a:solidFill>
            </a:endParaRPr>
          </a:p>
        </p:txBody>
      </p:sp>
      <p:sp>
        <p:nvSpPr>
          <p:cNvPr id="18" name="Arrow: Down 17">
            <a:extLst>
              <a:ext uri="{FF2B5EF4-FFF2-40B4-BE49-F238E27FC236}">
                <a16:creationId xmlns:a16="http://schemas.microsoft.com/office/drawing/2014/main" id="{CEC286A7-6658-2286-F0C3-88A159AFC4A9}"/>
              </a:ext>
            </a:extLst>
          </p:cNvPr>
          <p:cNvSpPr/>
          <p:nvPr/>
        </p:nvSpPr>
        <p:spPr>
          <a:xfrm>
            <a:off x="8644270" y="2913321"/>
            <a:ext cx="404037" cy="2870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3D067E3-D6C6-0439-1830-6D7A980D9E2A}"/>
              </a:ext>
            </a:extLst>
          </p:cNvPr>
          <p:cNvSpPr txBox="1"/>
          <p:nvPr/>
        </p:nvSpPr>
        <p:spPr>
          <a:xfrm>
            <a:off x="7761767" y="3306725"/>
            <a:ext cx="2349796" cy="523220"/>
          </a:xfrm>
          <a:prstGeom prst="rect">
            <a:avLst/>
          </a:prstGeom>
          <a:noFill/>
        </p:spPr>
        <p:txBody>
          <a:bodyPr wrap="square" rtlCol="0">
            <a:spAutoFit/>
          </a:bodyPr>
          <a:lstStyle/>
          <a:p>
            <a:pPr algn="ctr"/>
            <a:r>
              <a:rPr lang="en-US" sz="2800" dirty="0" err="1">
                <a:solidFill>
                  <a:srgbClr val="FF0000"/>
                </a:solidFill>
              </a:rPr>
              <a:t>Nghĩa</a:t>
            </a:r>
            <a:r>
              <a:rPr lang="en-US" sz="2800" dirty="0">
                <a:solidFill>
                  <a:srgbClr val="FF0000"/>
                </a:solidFill>
              </a:rPr>
              <a:t> </a:t>
            </a:r>
            <a:r>
              <a:rPr lang="en-US" sz="2800" dirty="0" err="1">
                <a:solidFill>
                  <a:srgbClr val="FF0000"/>
                </a:solidFill>
              </a:rPr>
              <a:t>gốc</a:t>
            </a:r>
            <a:endParaRPr lang="en-US" sz="2800" dirty="0">
              <a:solidFill>
                <a:srgbClr val="FF0000"/>
              </a:solidFill>
            </a:endParaRPr>
          </a:p>
        </p:txBody>
      </p:sp>
      <p:sp>
        <p:nvSpPr>
          <p:cNvPr id="20" name="Arrow: Down 19">
            <a:extLst>
              <a:ext uri="{FF2B5EF4-FFF2-40B4-BE49-F238E27FC236}">
                <a16:creationId xmlns:a16="http://schemas.microsoft.com/office/drawing/2014/main" id="{0DEF54CF-2FFB-6DB0-9770-B22EE5F66B3F}"/>
              </a:ext>
            </a:extLst>
          </p:cNvPr>
          <p:cNvSpPr/>
          <p:nvPr/>
        </p:nvSpPr>
        <p:spPr>
          <a:xfrm>
            <a:off x="2604977" y="4890977"/>
            <a:ext cx="404037" cy="2870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3E85330-9F90-5C37-C42B-55B436341C2D}"/>
              </a:ext>
            </a:extLst>
          </p:cNvPr>
          <p:cNvSpPr txBox="1"/>
          <p:nvPr/>
        </p:nvSpPr>
        <p:spPr>
          <a:xfrm>
            <a:off x="1967022" y="5220586"/>
            <a:ext cx="2030819" cy="523220"/>
          </a:xfrm>
          <a:prstGeom prst="rect">
            <a:avLst/>
          </a:prstGeom>
          <a:noFill/>
        </p:spPr>
        <p:txBody>
          <a:bodyPr wrap="square" rtlCol="0">
            <a:spAutoFit/>
          </a:bodyPr>
          <a:lstStyle/>
          <a:p>
            <a:r>
              <a:rPr lang="en-US" sz="2800" dirty="0" err="1">
                <a:solidFill>
                  <a:srgbClr val="FF0000"/>
                </a:solidFill>
              </a:rPr>
              <a:t>Nghĩa</a:t>
            </a:r>
            <a:r>
              <a:rPr lang="en-US" sz="2800" dirty="0">
                <a:solidFill>
                  <a:srgbClr val="FF0000"/>
                </a:solidFill>
              </a:rPr>
              <a:t> </a:t>
            </a:r>
            <a:r>
              <a:rPr lang="en-US" sz="2800" dirty="0" err="1">
                <a:solidFill>
                  <a:srgbClr val="FF0000"/>
                </a:solidFill>
              </a:rPr>
              <a:t>gốc</a:t>
            </a:r>
            <a:endParaRPr lang="en-US" sz="2800" dirty="0">
              <a:solidFill>
                <a:srgbClr val="FF0000"/>
              </a:solidFill>
            </a:endParaRPr>
          </a:p>
        </p:txBody>
      </p:sp>
      <p:sp>
        <p:nvSpPr>
          <p:cNvPr id="22" name="Arrow: Down 21">
            <a:extLst>
              <a:ext uri="{FF2B5EF4-FFF2-40B4-BE49-F238E27FC236}">
                <a16:creationId xmlns:a16="http://schemas.microsoft.com/office/drawing/2014/main" id="{81DC39E6-3D69-1B20-4550-558B0651001A}"/>
              </a:ext>
            </a:extLst>
          </p:cNvPr>
          <p:cNvSpPr/>
          <p:nvPr/>
        </p:nvSpPr>
        <p:spPr>
          <a:xfrm>
            <a:off x="8686800" y="4816549"/>
            <a:ext cx="404037" cy="2870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8DCD094-57B2-F937-6C03-18B715B089FB}"/>
              </a:ext>
            </a:extLst>
          </p:cNvPr>
          <p:cNvSpPr txBox="1"/>
          <p:nvPr/>
        </p:nvSpPr>
        <p:spPr>
          <a:xfrm>
            <a:off x="7857462" y="5188688"/>
            <a:ext cx="2381692" cy="523220"/>
          </a:xfrm>
          <a:prstGeom prst="rect">
            <a:avLst/>
          </a:prstGeom>
          <a:noFill/>
        </p:spPr>
        <p:txBody>
          <a:bodyPr wrap="square" rtlCol="0">
            <a:spAutoFit/>
          </a:bodyPr>
          <a:lstStyle/>
          <a:p>
            <a:r>
              <a:rPr lang="en-US" sz="2800" dirty="0" err="1">
                <a:solidFill>
                  <a:srgbClr val="FF0000"/>
                </a:solidFill>
              </a:rPr>
              <a:t>Nghĩa</a:t>
            </a:r>
            <a:r>
              <a:rPr lang="en-US" sz="2800" dirty="0">
                <a:solidFill>
                  <a:srgbClr val="FF0000"/>
                </a:solidFill>
              </a:rPr>
              <a:t> </a:t>
            </a:r>
            <a:r>
              <a:rPr lang="en-US" sz="2800" dirty="0" err="1">
                <a:solidFill>
                  <a:srgbClr val="FF0000"/>
                </a:solidFill>
              </a:rPr>
              <a:t>chuyển</a:t>
            </a:r>
            <a:endParaRPr lang="en-US" sz="2800" dirty="0">
              <a:solidFill>
                <a:srgbClr val="FF0000"/>
              </a:solidFill>
            </a:endParaRPr>
          </a:p>
        </p:txBody>
      </p:sp>
    </p:spTree>
    <p:extLst>
      <p:ext uri="{BB962C8B-B14F-4D97-AF65-F5344CB8AC3E}">
        <p14:creationId xmlns:p14="http://schemas.microsoft.com/office/powerpoint/2010/main" val="268761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500"/>
                                        <p:tgtEl>
                                          <p:spTgt spid="19"/>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left)">
                                      <p:cBhvr>
                                        <p:cTn id="44" dur="500"/>
                                        <p:tgtEl>
                                          <p:spTgt spid="21"/>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500"/>
                                        <p:tgtEl>
                                          <p:spTgt spid="23"/>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p:bldP spid="18" grpId="0" animBg="1"/>
      <p:bldP spid="19" grpId="0"/>
      <p:bldP spid="20" grpId="0" animBg="1"/>
      <p:bldP spid="21" grpId="0"/>
      <p:bldP spid="22" grpId="0" animBg="1"/>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791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sym typeface="Arial" panose="020B0604020202020204"/>
            </a:endParaRPr>
          </a:p>
        </p:txBody>
      </p:sp>
      <p:pic>
        <p:nvPicPr>
          <p:cNvPr id="3" name="Picture 2">
            <a:extLst>
              <a:ext uri="{FF2B5EF4-FFF2-40B4-BE49-F238E27FC236}">
                <a16:creationId xmlns:a16="http://schemas.microsoft.com/office/drawing/2014/main" id="{B0A80723-F8F8-FB6D-853E-662AF24AA3F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66675" y="2743200"/>
            <a:ext cx="3358562" cy="4257675"/>
          </a:xfrm>
          <a:prstGeom prst="rect">
            <a:avLst/>
          </a:prstGeom>
        </p:spPr>
      </p:pic>
      <p:pic>
        <p:nvPicPr>
          <p:cNvPr id="7" name="Picture 6">
            <a:extLst>
              <a:ext uri="{FF2B5EF4-FFF2-40B4-BE49-F238E27FC236}">
                <a16:creationId xmlns:a16="http://schemas.microsoft.com/office/drawing/2014/main" id="{82451521-A417-0D7D-446A-5B544406F1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42540" y="1618615"/>
            <a:ext cx="7677785" cy="1734185"/>
          </a:xfrm>
          <a:prstGeom prst="rect">
            <a:avLst/>
          </a:prstGeom>
        </p:spPr>
      </p:pic>
      <p:sp>
        <p:nvSpPr>
          <p:cNvPr id="8" name="Text Box 99">
            <a:extLst>
              <a:ext uri="{FF2B5EF4-FFF2-40B4-BE49-F238E27FC236}">
                <a16:creationId xmlns:a16="http://schemas.microsoft.com/office/drawing/2014/main" id="{B52B2DD5-1647-8F2A-AA0E-76C8E67C08C0}"/>
              </a:ext>
            </a:extLst>
          </p:cNvPr>
          <p:cNvSpPr txBox="1"/>
          <p:nvPr/>
        </p:nvSpPr>
        <p:spPr>
          <a:xfrm>
            <a:off x="3256914" y="1859477"/>
            <a:ext cx="6130919" cy="1200329"/>
          </a:xfrm>
          <a:prstGeom prst="rect">
            <a:avLst/>
          </a:prstGeom>
          <a:noFill/>
          <a:ln w="9525">
            <a:noFill/>
          </a:ln>
        </p:spPr>
        <p:txBody>
          <a:bodyPr wrap="square">
            <a:spAutoFit/>
          </a:bodyPr>
          <a:lstStyle/>
          <a:p>
            <a:pPr marL="0" indent="0" algn="ctr"/>
            <a:r>
              <a:rPr lang="en-US" sz="3600" b="1" dirty="0" err="1">
                <a:solidFill>
                  <a:srgbClr val="000000"/>
                </a:solidFill>
                <a:latin typeface="Cambria" panose="02040503050406030204" pitchFamily="18" charset="0"/>
                <a:ea typeface="Cambria" panose="02040503050406030204" pitchFamily="18" charset="0"/>
              </a:rPr>
              <a:t>Nêu</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những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điều</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em</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thấy</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trong</a:t>
            </a:r>
            <a:r>
              <a:rPr lang="en-US" sz="3600" b="1" dirty="0">
                <a:solidFill>
                  <a:srgbClr val="000000"/>
                </a:solidFill>
                <a:latin typeface="Cambria" panose="02040503050406030204" pitchFamily="18" charset="0"/>
                <a:ea typeface="Cambria" panose="02040503050406030204" pitchFamily="18" charset="0"/>
              </a:rPr>
              <a:t> video </a:t>
            </a:r>
            <a:r>
              <a:rPr lang="en-US" sz="3600" b="1" dirty="0" err="1">
                <a:solidFill>
                  <a:srgbClr val="000000"/>
                </a:solidFill>
                <a:latin typeface="Cambria" panose="02040503050406030204" pitchFamily="18" charset="0"/>
                <a:ea typeface="Cambria" panose="02040503050406030204" pitchFamily="18" charset="0"/>
              </a:rPr>
              <a:t>vừa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xem</a:t>
            </a:r>
            <a:endParaRPr lang="en-GB" sz="3600" b="1" dirty="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693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7EB0AE32-89E6-6599-F469-43F65CBBACCA}"/>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DE26C33-CCED-1DFF-850D-21288C6AFB3C}"/>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6" name="Picture 5">
            <a:extLst>
              <a:ext uri="{FF2B5EF4-FFF2-40B4-BE49-F238E27FC236}">
                <a16:creationId xmlns:a16="http://schemas.microsoft.com/office/drawing/2014/main" id="{DAF0832E-054D-C786-8F08-DD8A07EADE28}"/>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7" name="TextBox 6">
            <a:extLst>
              <a:ext uri="{FF2B5EF4-FFF2-40B4-BE49-F238E27FC236}">
                <a16:creationId xmlns:a16="http://schemas.microsoft.com/office/drawing/2014/main" id="{2E66FBE2-62A2-9D02-F1F4-46420AB99DC8}"/>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a:extLst>
              <a:ext uri="{FF2B5EF4-FFF2-40B4-BE49-F238E27FC236}">
                <a16:creationId xmlns:a16="http://schemas.microsoft.com/office/drawing/2014/main" id="{C0806FAD-3A84-5D70-97E6-62B953826B5E}"/>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9" name="TextBox 8">
            <a:extLst>
              <a:ext uri="{FF2B5EF4-FFF2-40B4-BE49-F238E27FC236}">
                <a16:creationId xmlns:a16="http://schemas.microsoft.com/office/drawing/2014/main" id="{050DC724-4E6F-EEA0-8211-0A771A180536}"/>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a:extLst>
              <a:ext uri="{FF2B5EF4-FFF2-40B4-BE49-F238E27FC236}">
                <a16:creationId xmlns:a16="http://schemas.microsoft.com/office/drawing/2014/main" id="{E8A2582F-E09F-2953-5941-9D17F1C493A0}"/>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1" name="TextBox 10">
            <a:extLst>
              <a:ext uri="{FF2B5EF4-FFF2-40B4-BE49-F238E27FC236}">
                <a16:creationId xmlns:a16="http://schemas.microsoft.com/office/drawing/2014/main" id="{7B5F9AF2-B508-4157-1C97-45119E7BD266}"/>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4A8CF209-4CB8-A67C-7090-F4BBDCC1E8BF}"/>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2" name="Picture 1">
            <a:extLst>
              <a:ext uri="{FF2B5EF4-FFF2-40B4-BE49-F238E27FC236}">
                <a16:creationId xmlns:a16="http://schemas.microsoft.com/office/drawing/2014/main" id="{D42DAEB5-7CCF-3C33-1FEA-0E912BF5B5B0}"/>
              </a:ext>
            </a:extLst>
          </p:cNvPr>
          <p:cNvPicPr>
            <a:picLocks noChangeAspect="1"/>
          </p:cNvPicPr>
          <p:nvPr/>
        </p:nvPicPr>
        <p:blipFill>
          <a:blip r:embed="rId4"/>
          <a:stretch>
            <a:fillRect/>
          </a:stretch>
        </p:blipFill>
        <p:spPr>
          <a:xfrm>
            <a:off x="2756808" y="254758"/>
            <a:ext cx="6572058" cy="1585097"/>
          </a:xfrm>
          <a:prstGeom prst="rect">
            <a:avLst/>
          </a:prstGeom>
        </p:spPr>
      </p:pic>
    </p:spTree>
    <p:extLst>
      <p:ext uri="{BB962C8B-B14F-4D97-AF65-F5344CB8AC3E}">
        <p14:creationId xmlns:p14="http://schemas.microsoft.com/office/powerpoint/2010/main" val="9063265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left)">
                                      <p:cBhvr>
                                        <p:cTn id="33" dur="500"/>
                                        <p:tgtEl>
                                          <p:spTgt spid="9">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wipe(left)">
                                      <p:cBhvr>
                                        <p:cTn id="4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9" grpId="0" uiExpand="1" build="p"/>
      <p:bldP spid="11"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descr="Chim Én Hình ảnh PNG | Vector Và Các Tập Tin PSD | Tải Về Miễn Phí Trên  Pngtree">
            <a:extLst>
              <a:ext uri="{FF2B5EF4-FFF2-40B4-BE49-F238E27FC236}">
                <a16:creationId xmlns:a16="http://schemas.microsoft.com/office/drawing/2014/main" id="{08937189-F18D-6E1E-2372-7E4F1E9B976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13333" y1="69722" x2="20556" y2="70278"/>
                        <a14:foregroundMark x1="29444" y1="58889" x2="36944" y2="63611"/>
                        <a14:foregroundMark x1="38611" y1="60278" x2="43333" y2="62222"/>
                      </a14:backgroundRemoval>
                    </a14:imgEffect>
                  </a14:imgLayer>
                </a14:imgProps>
              </a:ext>
              <a:ext uri="{28A0092B-C50C-407E-A947-70E740481C1C}">
                <a14:useLocalDpi xmlns:a14="http://schemas.microsoft.com/office/drawing/2010/main" val="0"/>
              </a:ext>
            </a:extLst>
          </a:blip>
          <a:srcRect/>
          <a:stretch>
            <a:fillRect/>
          </a:stretch>
        </p:blipFill>
        <p:spPr bwMode="auto">
          <a:xfrm>
            <a:off x="8996163" y="-540334"/>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him Én Hình ảnh PNG | Vector Và Các Tập Tin PSD | Tải Về Miễn Phí Trên  Pngtree">
            <a:extLst>
              <a:ext uri="{FF2B5EF4-FFF2-40B4-BE49-F238E27FC236}">
                <a16:creationId xmlns:a16="http://schemas.microsoft.com/office/drawing/2014/main" id="{5FD00E59-F480-1634-5EA0-B1E0D4EBEC2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13333" y1="69722" x2="20556" y2="70278"/>
                        <a14:foregroundMark x1="29444" y1="58889" x2="36944" y2="63611"/>
                        <a14:foregroundMark x1="38611" y1="60278" x2="43333" y2="62222"/>
                      </a14:backgroundRemoval>
                    </a14:imgEffect>
                  </a14:imgLayer>
                </a14:imgProps>
              </a:ext>
              <a:ext uri="{28A0092B-C50C-407E-A947-70E740481C1C}">
                <a14:useLocalDpi xmlns:a14="http://schemas.microsoft.com/office/drawing/2010/main" val="0"/>
              </a:ext>
            </a:extLst>
          </a:blip>
          <a:srcRect/>
          <a:stretch>
            <a:fillRect/>
          </a:stretch>
        </p:blipFill>
        <p:spPr bwMode="auto">
          <a:xfrm>
            <a:off x="-233162" y="-975049"/>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E6CDEAB-8770-435C-CE12-50CC00735605}"/>
              </a:ext>
            </a:extLst>
          </p:cNvPr>
          <p:cNvPicPr>
            <a:picLocks noChangeAspect="1"/>
          </p:cNvPicPr>
          <p:nvPr/>
        </p:nvPicPr>
        <p:blipFill>
          <a:blip r:embed="rId5"/>
          <a:stretch>
            <a:fillRect/>
          </a:stretch>
        </p:blipFill>
        <p:spPr>
          <a:xfrm>
            <a:off x="2341662" y="1165514"/>
            <a:ext cx="7742591" cy="5505165"/>
          </a:xfrm>
          <a:prstGeom prst="rect">
            <a:avLst/>
          </a:prstGeom>
        </p:spPr>
      </p:pic>
    </p:spTree>
    <p:extLst>
      <p:ext uri="{BB962C8B-B14F-4D97-AF65-F5344CB8AC3E}">
        <p14:creationId xmlns:p14="http://schemas.microsoft.com/office/powerpoint/2010/main" val="37627289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endParaRPr lang="en-US"/>
          </a:p>
        </p:txBody>
      </p:sp>
      <p:sp>
        <p:nvSpPr>
          <p:cNvPr id="5" name="Freeform 2">
            <a:extLst>
              <a:ext uri="{FF2B5EF4-FFF2-40B4-BE49-F238E27FC236}">
                <a16:creationId xmlns:a16="http://schemas.microsoft.com/office/drawing/2014/main" id="{7CCBC4C0-684D-0FF1-F761-E60E306B92A1}"/>
              </a:ext>
            </a:extLst>
          </p:cNvPr>
          <p:cNvSpPr/>
          <p:nvPr/>
        </p:nvSpPr>
        <p:spPr>
          <a:xfrm rot="21303152">
            <a:off x="0" y="857250"/>
            <a:ext cx="3867150" cy="3486151"/>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4CECDD31-6288-6EC6-CEDC-C97B91928D68}"/>
              </a:ext>
            </a:extLst>
          </p:cNvPr>
          <p:cNvPicPr>
            <a:picLocks noChangeAspect="1"/>
          </p:cNvPicPr>
          <p:nvPr/>
        </p:nvPicPr>
        <p:blipFill>
          <a:blip r:embed="rId5"/>
          <a:stretch>
            <a:fillRect/>
          </a:stretch>
        </p:blipFill>
        <p:spPr>
          <a:xfrm>
            <a:off x="719655" y="3157585"/>
            <a:ext cx="10028789" cy="3286029"/>
          </a:xfrm>
          <a:prstGeom prst="rect">
            <a:avLst/>
          </a:prstGeom>
        </p:spPr>
      </p:pic>
      <p:pic>
        <p:nvPicPr>
          <p:cNvPr id="19" name="Picture 18">
            <a:extLst>
              <a:ext uri="{FF2B5EF4-FFF2-40B4-BE49-F238E27FC236}">
                <a16:creationId xmlns:a16="http://schemas.microsoft.com/office/drawing/2014/main" id="{A203FCE5-7FD1-1445-D326-E98BC8084B8A}"/>
              </a:ext>
            </a:extLst>
          </p:cNvPr>
          <p:cNvPicPr>
            <a:picLocks noChangeAspect="1"/>
          </p:cNvPicPr>
          <p:nvPr/>
        </p:nvPicPr>
        <p:blipFill>
          <a:blip r:embed="rId6"/>
          <a:stretch>
            <a:fillRect/>
          </a:stretch>
        </p:blipFill>
        <p:spPr>
          <a:xfrm>
            <a:off x="-163925" y="-109410"/>
            <a:ext cx="2194750" cy="1457070"/>
          </a:xfrm>
          <a:prstGeom prst="rect">
            <a:avLst/>
          </a:prstGeom>
        </p:spPr>
      </p:pic>
    </p:spTree>
    <p:extLst>
      <p:ext uri="{BB962C8B-B14F-4D97-AF65-F5344CB8AC3E}">
        <p14:creationId xmlns:p14="http://schemas.microsoft.com/office/powerpoint/2010/main" val="302032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3" name="Picture 2">
            <a:extLst>
              <a:ext uri="{FF2B5EF4-FFF2-40B4-BE49-F238E27FC236}">
                <a16:creationId xmlns:a16="http://schemas.microsoft.com/office/drawing/2014/main" id="{B0A80723-F8F8-FB6D-853E-662AF24AA3F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76200" y="2752725"/>
            <a:ext cx="3358562" cy="4257675"/>
          </a:xfrm>
          <a:prstGeom prst="rect">
            <a:avLst/>
          </a:prstGeom>
        </p:spPr>
      </p:pic>
      <p:pic>
        <p:nvPicPr>
          <p:cNvPr id="5" name="Picture 4">
            <a:extLst>
              <a:ext uri="{FF2B5EF4-FFF2-40B4-BE49-F238E27FC236}">
                <a16:creationId xmlns:a16="http://schemas.microsoft.com/office/drawing/2014/main" id="{3EAD9FD8-8C6C-C81E-FC18-00885CE55890}"/>
              </a:ext>
            </a:extLst>
          </p:cNvPr>
          <p:cNvPicPr>
            <a:picLocks noChangeAspect="1"/>
          </p:cNvPicPr>
          <p:nvPr/>
        </p:nvPicPr>
        <p:blipFill>
          <a:blip r:embed="rId5"/>
          <a:stretch>
            <a:fillRect/>
          </a:stretch>
        </p:blipFill>
        <p:spPr>
          <a:xfrm>
            <a:off x="2803323" y="2299263"/>
            <a:ext cx="8401016" cy="2249619"/>
          </a:xfrm>
          <a:prstGeom prst="rect">
            <a:avLst/>
          </a:prstGeom>
        </p:spPr>
      </p:pic>
      <p:sp>
        <p:nvSpPr>
          <p:cNvPr id="6" name="TextBox 5">
            <a:extLst>
              <a:ext uri="{FF2B5EF4-FFF2-40B4-BE49-F238E27FC236}">
                <a16:creationId xmlns:a16="http://schemas.microsoft.com/office/drawing/2014/main" id="{F338497A-D874-EAA9-9EBF-2216A251AF3D}"/>
              </a:ext>
            </a:extLst>
          </p:cNvPr>
          <p:cNvSpPr txBox="1"/>
          <p:nvPr/>
        </p:nvSpPr>
        <p:spPr>
          <a:xfrm>
            <a:off x="8003457" y="108462"/>
            <a:ext cx="3785419" cy="307777"/>
          </a:xfrm>
          <a:prstGeom prst="rect">
            <a:avLst/>
          </a:prstGeom>
          <a:noFill/>
        </p:spPr>
        <p:txBody>
          <a:bodyPr wrap="square" rtlCol="0">
            <a:spAutoFit/>
          </a:bodyPr>
          <a:lstStyle/>
          <a:p>
            <a:r>
              <a:rPr lang="en-US" sz="1400" dirty="0" err="1"/>
              <a:t>Thiết</a:t>
            </a:r>
            <a:r>
              <a:rPr lang="en-US" sz="1400" dirty="0"/>
              <a:t> </a:t>
            </a:r>
            <a:r>
              <a:rPr lang="en-US" sz="1400" dirty="0" err="1"/>
              <a:t>kế</a:t>
            </a:r>
            <a:r>
              <a:rPr lang="en-US" sz="1400" dirty="0"/>
              <a:t>: </a:t>
            </a:r>
            <a:r>
              <a:rPr lang="en-US" sz="1400" dirty="0" err="1"/>
              <a:t>Hương</a:t>
            </a:r>
            <a:r>
              <a:rPr lang="en-US" sz="1400" dirty="0"/>
              <a:t> </a:t>
            </a:r>
            <a:r>
              <a:rPr lang="en-US" sz="1400" dirty="0" err="1"/>
              <a:t>Thảo</a:t>
            </a:r>
            <a:r>
              <a:rPr lang="en-US" sz="1400" dirty="0"/>
              <a:t> - 0972115126</a:t>
            </a:r>
          </a:p>
        </p:txBody>
      </p:sp>
    </p:spTree>
    <p:extLst>
      <p:ext uri="{BB962C8B-B14F-4D97-AF65-F5344CB8AC3E}">
        <p14:creationId xmlns:p14="http://schemas.microsoft.com/office/powerpoint/2010/main" val="32842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6" name="Google Shape;8151;p36">
            <a:extLst>
              <a:ext uri="{FF2B5EF4-FFF2-40B4-BE49-F238E27FC236}">
                <a16:creationId xmlns:a16="http://schemas.microsoft.com/office/drawing/2014/main" id="{57D1D605-881B-85F2-EF10-930311A34FF5}"/>
              </a:ext>
            </a:extLst>
          </p:cNvPr>
          <p:cNvGrpSpPr/>
          <p:nvPr/>
        </p:nvGrpSpPr>
        <p:grpSpPr>
          <a:xfrm rot="20340000">
            <a:off x="3320613" y="842763"/>
            <a:ext cx="5883985" cy="2859397"/>
            <a:chOff x="1121526" y="1341074"/>
            <a:chExt cx="3065806" cy="2648383"/>
          </a:xfrm>
        </p:grpSpPr>
        <p:sp>
          <p:nvSpPr>
            <p:cNvPr id="7" name="Google Shape;8152;p36">
              <a:extLst>
                <a:ext uri="{FF2B5EF4-FFF2-40B4-BE49-F238E27FC236}">
                  <a16:creationId xmlns:a16="http://schemas.microsoft.com/office/drawing/2014/main" id="{21EF68C0-EBFC-4B10-FA79-ADFDA61AB6A1}"/>
                </a:ext>
              </a:extLst>
            </p:cNvPr>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153;p36">
              <a:extLst>
                <a:ext uri="{FF2B5EF4-FFF2-40B4-BE49-F238E27FC236}">
                  <a16:creationId xmlns:a16="http://schemas.microsoft.com/office/drawing/2014/main" id="{B170474B-A0D4-7B7C-60C8-00B9BEB6FE34}"/>
                </a:ext>
              </a:extLst>
            </p:cNvPr>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Rectangle 6">
            <a:extLst>
              <a:ext uri="{FF2B5EF4-FFF2-40B4-BE49-F238E27FC236}">
                <a16:creationId xmlns:a16="http://schemas.microsoft.com/office/drawing/2014/main" id="{257E74F5-C56C-EBFC-A1FB-D452415C00A6}"/>
              </a:ext>
            </a:extLst>
          </p:cNvPr>
          <p:cNvSpPr/>
          <p:nvPr/>
        </p:nvSpPr>
        <p:spPr>
          <a:xfrm>
            <a:off x="2534920" y="3665220"/>
            <a:ext cx="7028180" cy="1588127"/>
          </a:xfrm>
          <a:prstGeom prst="rect">
            <a:avLst/>
          </a:prstGeom>
          <a:noFill/>
          <a:ln w="9525">
            <a:noFill/>
          </a:ln>
        </p:spPr>
        <p:txBody>
          <a:bodyPr wrap="square">
            <a:spAutoFit/>
          </a:bodyPr>
          <a:lstStyle/>
          <a:p>
            <a:pPr algn="ctr">
              <a:lnSpc>
                <a:spcPct val="90000"/>
              </a:lnSpc>
              <a:spcBef>
                <a:spcPct val="20000"/>
              </a:spcBef>
            </a:pP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Giọng</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đọc</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diễn</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cảm</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chậm</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rãi</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nhấn</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giọng</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ở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những</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từ</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ngữ</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miêu</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tả</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đặc</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điểm</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của</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núi</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lửa</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endParaRPr sz="3600" b="1" dirty="0">
              <a:solidFill>
                <a:srgbClr val="002060"/>
              </a:solidFill>
              <a:latin typeface="Cambria" panose="02040503050406030204" pitchFamily="18" charset="0"/>
              <a:ea typeface="Cambria" panose="02040503050406030204" pitchFamily="18" charset="0"/>
              <a:cs typeface="Times New Roman" panose="02020603050405020304" charset="0"/>
            </a:endParaRPr>
          </a:p>
        </p:txBody>
      </p:sp>
      <p:pic>
        <p:nvPicPr>
          <p:cNvPr id="10" name="Picture 9">
            <a:extLst>
              <a:ext uri="{FF2B5EF4-FFF2-40B4-BE49-F238E27FC236}">
                <a16:creationId xmlns:a16="http://schemas.microsoft.com/office/drawing/2014/main" id="{057D49F1-B5FD-356F-9D07-7058B87D2798}"/>
              </a:ext>
            </a:extLst>
          </p:cNvPr>
          <p:cNvPicPr>
            <a:picLocks noChangeAspect="1"/>
          </p:cNvPicPr>
          <p:nvPr/>
        </p:nvPicPr>
        <p:blipFill>
          <a:blip r:embed="rId3"/>
          <a:stretch>
            <a:fillRect/>
          </a:stretch>
        </p:blipFill>
        <p:spPr>
          <a:xfrm>
            <a:off x="3909689" y="1740343"/>
            <a:ext cx="4005419" cy="1201016"/>
          </a:xfrm>
          <a:prstGeom prst="rect">
            <a:avLst/>
          </a:prstGeom>
        </p:spPr>
      </p:pic>
      <p:pic>
        <p:nvPicPr>
          <p:cNvPr id="11" name="Picture 10">
            <a:extLst>
              <a:ext uri="{FF2B5EF4-FFF2-40B4-BE49-F238E27FC236}">
                <a16:creationId xmlns:a16="http://schemas.microsoft.com/office/drawing/2014/main" id="{1177AF8E-97DD-5752-15C5-C4E03461941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327374" y="4707977"/>
            <a:ext cx="3874855" cy="2324913"/>
          </a:xfrm>
          <a:prstGeom prst="rect">
            <a:avLst/>
          </a:prstGeom>
        </p:spPr>
      </p:pic>
    </p:spTree>
    <p:extLst>
      <p:ext uri="{BB962C8B-B14F-4D97-AF65-F5344CB8AC3E}">
        <p14:creationId xmlns:p14="http://schemas.microsoft.com/office/powerpoint/2010/main" val="314783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6" name="Google Shape;8151;p36">
            <a:extLst>
              <a:ext uri="{FF2B5EF4-FFF2-40B4-BE49-F238E27FC236}">
                <a16:creationId xmlns:a16="http://schemas.microsoft.com/office/drawing/2014/main" id="{57D1D605-881B-85F2-EF10-930311A34FF5}"/>
              </a:ext>
            </a:extLst>
          </p:cNvPr>
          <p:cNvGrpSpPr/>
          <p:nvPr/>
        </p:nvGrpSpPr>
        <p:grpSpPr>
          <a:xfrm rot="20340000">
            <a:off x="3320613" y="842763"/>
            <a:ext cx="5883985" cy="2859397"/>
            <a:chOff x="1121526" y="1341074"/>
            <a:chExt cx="3065806" cy="2648383"/>
          </a:xfrm>
        </p:grpSpPr>
        <p:sp>
          <p:nvSpPr>
            <p:cNvPr id="7" name="Google Shape;8152;p36">
              <a:extLst>
                <a:ext uri="{FF2B5EF4-FFF2-40B4-BE49-F238E27FC236}">
                  <a16:creationId xmlns:a16="http://schemas.microsoft.com/office/drawing/2014/main" id="{21EF68C0-EBFC-4B10-FA79-ADFDA61AB6A1}"/>
                </a:ext>
              </a:extLst>
            </p:cNvPr>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8153;p36">
              <a:extLst>
                <a:ext uri="{FF2B5EF4-FFF2-40B4-BE49-F238E27FC236}">
                  <a16:creationId xmlns:a16="http://schemas.microsoft.com/office/drawing/2014/main" id="{B170474B-A0D4-7B7C-60C8-00B9BEB6FE34}"/>
                </a:ext>
              </a:extLst>
            </p:cNvPr>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Rectangle 6">
            <a:extLst>
              <a:ext uri="{FF2B5EF4-FFF2-40B4-BE49-F238E27FC236}">
                <a16:creationId xmlns:a16="http://schemas.microsoft.com/office/drawing/2014/main" id="{257E74F5-C56C-EBFC-A1FB-D452415C00A6}"/>
              </a:ext>
            </a:extLst>
          </p:cNvPr>
          <p:cNvSpPr/>
          <p:nvPr/>
        </p:nvSpPr>
        <p:spPr>
          <a:xfrm>
            <a:off x="2534920" y="3665220"/>
            <a:ext cx="7028180" cy="1588127"/>
          </a:xfrm>
          <a:prstGeom prst="rect">
            <a:avLst/>
          </a:prstGeom>
          <a:noFill/>
          <a:ln w="9525">
            <a:noFill/>
          </a:ln>
        </p:spPr>
        <p:txBody>
          <a:bodyPr wrap="square">
            <a:spAutoFit/>
          </a:bodyPr>
          <a:lstStyle/>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Giọng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đọc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diễn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cảm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chậm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rãi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nhấn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giọng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ở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những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từ</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ngữ</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miêu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tả</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đặc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điểm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của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núi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lửa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endParaRPr kumimoji="0"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endParaRPr>
          </a:p>
        </p:txBody>
      </p:sp>
      <p:pic>
        <p:nvPicPr>
          <p:cNvPr id="10" name="Picture 9">
            <a:extLst>
              <a:ext uri="{FF2B5EF4-FFF2-40B4-BE49-F238E27FC236}">
                <a16:creationId xmlns:a16="http://schemas.microsoft.com/office/drawing/2014/main" id="{057D49F1-B5FD-356F-9D07-7058B87D2798}"/>
              </a:ext>
            </a:extLst>
          </p:cNvPr>
          <p:cNvPicPr>
            <a:picLocks noChangeAspect="1"/>
          </p:cNvPicPr>
          <p:nvPr/>
        </p:nvPicPr>
        <p:blipFill>
          <a:blip r:embed="rId3"/>
          <a:stretch>
            <a:fillRect/>
          </a:stretch>
        </p:blipFill>
        <p:spPr>
          <a:xfrm>
            <a:off x="3909689" y="1740343"/>
            <a:ext cx="4005419" cy="1201016"/>
          </a:xfrm>
          <a:prstGeom prst="rect">
            <a:avLst/>
          </a:prstGeom>
        </p:spPr>
      </p:pic>
      <p:pic>
        <p:nvPicPr>
          <p:cNvPr id="11" name="Picture 10">
            <a:extLst>
              <a:ext uri="{FF2B5EF4-FFF2-40B4-BE49-F238E27FC236}">
                <a16:creationId xmlns:a16="http://schemas.microsoft.com/office/drawing/2014/main" id="{1177AF8E-97DD-5752-15C5-C4E03461941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327374" y="4707977"/>
            <a:ext cx="3874855" cy="2324913"/>
          </a:xfrm>
          <a:prstGeom prst="rect">
            <a:avLst/>
          </a:prstGeom>
        </p:spPr>
      </p:pic>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52248" y="238125"/>
            <a:ext cx="11615901"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19" name="Picture 18">
            <a:extLst>
              <a:ext uri="{FF2B5EF4-FFF2-40B4-BE49-F238E27FC236}">
                <a16:creationId xmlns:a16="http://schemas.microsoft.com/office/drawing/2014/main" id="{8FFA3E8E-5078-3524-80CC-C113B13732A2}"/>
              </a:ext>
            </a:extLst>
          </p:cNvPr>
          <p:cNvPicPr>
            <a:picLocks noChangeAspect="1"/>
          </p:cNvPicPr>
          <p:nvPr/>
        </p:nvPicPr>
        <p:blipFill>
          <a:blip r:embed="rId6"/>
          <a:stretch>
            <a:fillRect/>
          </a:stretch>
        </p:blipFill>
        <p:spPr>
          <a:xfrm>
            <a:off x="0" y="4962525"/>
            <a:ext cx="5181600" cy="1981200"/>
          </a:xfrm>
          <a:prstGeom prst="rect">
            <a:avLst/>
          </a:prstGeom>
        </p:spPr>
      </p:pic>
      <p:pic>
        <p:nvPicPr>
          <p:cNvPr id="21" name="Picture 20">
            <a:extLst>
              <a:ext uri="{FF2B5EF4-FFF2-40B4-BE49-F238E27FC236}">
                <a16:creationId xmlns:a16="http://schemas.microsoft.com/office/drawing/2014/main" id="{61155B2D-75EC-D01F-1BA7-D89CC9C25DE7}"/>
              </a:ext>
            </a:extLst>
          </p:cNvPr>
          <p:cNvPicPr>
            <a:picLocks noChangeAspect="1"/>
          </p:cNvPicPr>
          <p:nvPr/>
        </p:nvPicPr>
        <p:blipFill>
          <a:blip r:embed="rId7"/>
          <a:stretch>
            <a:fillRect/>
          </a:stretch>
        </p:blipFill>
        <p:spPr>
          <a:xfrm>
            <a:off x="3415828" y="263238"/>
            <a:ext cx="5017443" cy="749873"/>
          </a:xfrm>
          <a:prstGeom prst="rect">
            <a:avLst/>
          </a:prstGeom>
        </p:spPr>
      </p:pic>
      <p:sp>
        <p:nvSpPr>
          <p:cNvPr id="22" name="TextBox 21">
            <a:extLst>
              <a:ext uri="{FF2B5EF4-FFF2-40B4-BE49-F238E27FC236}">
                <a16:creationId xmlns:a16="http://schemas.microsoft.com/office/drawing/2014/main" id="{B4B109A3-7A32-3E25-BC88-E8567FE838D6}"/>
              </a:ext>
            </a:extLst>
          </p:cNvPr>
          <p:cNvSpPr txBox="1"/>
          <p:nvPr/>
        </p:nvSpPr>
        <p:spPr>
          <a:xfrm>
            <a:off x="600075" y="1000125"/>
            <a:ext cx="10677525" cy="5016758"/>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Nói đến núi lửa, đa số mọi người nghĩ đến một quả núi hình nón đang bốc lửa nóng rẫy. Nhưng thực tế, núi lửa không phải bao giờ cũng y như vậy. Có quả núi lửa hình nón, có quả lại hình tròn thoai thoải. Một số phun lửa, một số khác chỉ phun khói, khí hoặc các đám mây tro. Một số quả núi lửa nổ với tiếng động kinh hoàng, một số khác chỉ rít lên khe khẽ. Ngoài núi lửa trên mặt đất còn có những quả núi lửa hoạt động ngầm trong nước biển nữa.</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Để hiểu núi lửa hình thành ra sao, bạn cần biết Trái Đất được tạo bởi nhiều lớp khác nhau, y hệt một củ hành khổng lồ với nhiều lớp áo.</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Lớp ngoài cùng của Trái Đất là lớp vỏ rất cứng, chính là nơi mà bạn đang đi đứng nhảy nhót phía trên. Dưới lớp vỏ, có những chỗ đã bị sức nóng nung chảy thành một thứ mác-ma đặc quánh. Thứ mác-ma này giống như cháo đặc lục bục sôi ở khoảng 700 đến 1 300 độ C. Do nhiều nguyên nhân, dòng mác-ma sôi sùng sục này có thể len lên trên, xuyên qua kẽ nứt ở lớp vỏ và phun trào, tạo thành núi lửa.</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Vậy là nếu mặt đất tự nhiên nứt ra và từ kẽ nứt đó trào ra một thứ đá nóng chảy, thì chắc chắn là chúng ta đang thấy một quả núi lửa đấy.</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A-ni-ta Ga-nê-ri, Dương Kiều Hoa </a:t>
            </a:r>
            <a:r>
              <a:rPr lang="vi-VN" sz="2000" b="0" i="1" dirty="0">
                <a:solidFill>
                  <a:srgbClr val="000000"/>
                </a:solidFill>
                <a:effectLst/>
                <a:latin typeface="Cambria" panose="02040503050406030204" pitchFamily="18" charset="0"/>
                <a:ea typeface="Cambria" panose="02040503050406030204" pitchFamily="18" charset="0"/>
              </a:rPr>
              <a:t>dịch</a:t>
            </a:r>
            <a:r>
              <a:rPr lang="vi-VN" sz="2000" b="0" i="0" dirty="0">
                <a:solidFill>
                  <a:srgbClr val="000000"/>
                </a:solidFill>
                <a:effectLst/>
                <a:latin typeface="Cambria" panose="02040503050406030204" pitchFamily="18" charset="0"/>
                <a:ea typeface="Cambria" panose="02040503050406030204" pitchFamily="18" charset="0"/>
              </a:rPr>
              <a:t>)</a:t>
            </a:r>
          </a:p>
          <a:p>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5271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31" name="Freeform 2">
            <a:extLst>
              <a:ext uri="{FF2B5EF4-FFF2-40B4-BE49-F238E27FC236}">
                <a16:creationId xmlns:a16="http://schemas.microsoft.com/office/drawing/2014/main" id="{89F582EE-C360-5E61-2C05-FC28B03257F0}"/>
              </a:ext>
            </a:extLst>
          </p:cNvPr>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2" name="Freeform 3">
            <a:extLst>
              <a:ext uri="{FF2B5EF4-FFF2-40B4-BE49-F238E27FC236}">
                <a16:creationId xmlns:a16="http://schemas.microsoft.com/office/drawing/2014/main" id="{5E3DEB94-D749-8458-E992-3C42C0E3EA03}"/>
              </a:ext>
            </a:extLst>
          </p:cNvPr>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3" name="Freeform 4">
            <a:extLst>
              <a:ext uri="{FF2B5EF4-FFF2-40B4-BE49-F238E27FC236}">
                <a16:creationId xmlns:a16="http://schemas.microsoft.com/office/drawing/2014/main" id="{73C972C1-F581-6DEC-B42F-48A0B54725BB}"/>
              </a:ext>
            </a:extLst>
          </p:cNvPr>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34" name="Group 8">
            <a:extLst>
              <a:ext uri="{FF2B5EF4-FFF2-40B4-BE49-F238E27FC236}">
                <a16:creationId xmlns:a16="http://schemas.microsoft.com/office/drawing/2014/main" id="{C9511F72-ABCE-1B7F-5CD7-C535C7EFF5DB}"/>
              </a:ext>
            </a:extLst>
          </p:cNvPr>
          <p:cNvGrpSpPr/>
          <p:nvPr/>
        </p:nvGrpSpPr>
        <p:grpSpPr>
          <a:xfrm>
            <a:off x="838200" y="1893022"/>
            <a:ext cx="3229753" cy="750385"/>
            <a:chOff x="0" y="0"/>
            <a:chExt cx="6459505" cy="1500771"/>
          </a:xfrm>
        </p:grpSpPr>
        <p:sp>
          <p:nvSpPr>
            <p:cNvPr id="35" name="Freeform 9">
              <a:extLst>
                <a:ext uri="{FF2B5EF4-FFF2-40B4-BE49-F238E27FC236}">
                  <a16:creationId xmlns:a16="http://schemas.microsoft.com/office/drawing/2014/main" id="{2FE44BAC-F4E1-97B7-91AF-6433F9F1A1E9}"/>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36" name="TextBox 10">
              <a:extLst>
                <a:ext uri="{FF2B5EF4-FFF2-40B4-BE49-F238E27FC236}">
                  <a16:creationId xmlns:a16="http://schemas.microsoft.com/office/drawing/2014/main" id="{B22D1928-FB51-A9CB-7CFE-2672D463413B}"/>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dirty="0" err="1">
                  <a:solidFill>
                    <a:srgbClr val="000000"/>
                  </a:solidFill>
                  <a:latin typeface="Cambria Bold"/>
                </a:rPr>
                <a:t>Đoạn</a:t>
              </a:r>
              <a:r>
                <a:rPr lang="en-US" sz="3334" dirty="0">
                  <a:solidFill>
                    <a:srgbClr val="000000"/>
                  </a:solidFill>
                  <a:latin typeface="Cambria Bold"/>
                </a:rPr>
                <a:t> 1</a:t>
              </a:r>
            </a:p>
          </p:txBody>
        </p:sp>
      </p:grpSp>
      <p:grpSp>
        <p:nvGrpSpPr>
          <p:cNvPr id="37" name="Group 11">
            <a:extLst>
              <a:ext uri="{FF2B5EF4-FFF2-40B4-BE49-F238E27FC236}">
                <a16:creationId xmlns:a16="http://schemas.microsoft.com/office/drawing/2014/main" id="{71C19D0F-9448-BC24-9609-47399E797F17}"/>
              </a:ext>
            </a:extLst>
          </p:cNvPr>
          <p:cNvGrpSpPr/>
          <p:nvPr/>
        </p:nvGrpSpPr>
        <p:grpSpPr>
          <a:xfrm>
            <a:off x="763555" y="3022218"/>
            <a:ext cx="3229753" cy="750385"/>
            <a:chOff x="0" y="0"/>
            <a:chExt cx="6459505" cy="1500771"/>
          </a:xfrm>
        </p:grpSpPr>
        <p:sp>
          <p:nvSpPr>
            <p:cNvPr id="38" name="Freeform 12">
              <a:extLst>
                <a:ext uri="{FF2B5EF4-FFF2-40B4-BE49-F238E27FC236}">
                  <a16:creationId xmlns:a16="http://schemas.microsoft.com/office/drawing/2014/main" id="{8BE9E9BB-9270-7530-2094-E32232479679}"/>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39" name="TextBox 13">
              <a:extLst>
                <a:ext uri="{FF2B5EF4-FFF2-40B4-BE49-F238E27FC236}">
                  <a16:creationId xmlns:a16="http://schemas.microsoft.com/office/drawing/2014/main" id="{DC0B9E61-C46A-1665-6A2E-C8BC51E875F3}"/>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a:solidFill>
                    <a:srgbClr val="000000"/>
                  </a:solidFill>
                  <a:latin typeface="Cambria Bold"/>
                </a:rPr>
                <a:t>Đoạn 2</a:t>
              </a:r>
            </a:p>
          </p:txBody>
        </p:sp>
      </p:grpSp>
      <p:grpSp>
        <p:nvGrpSpPr>
          <p:cNvPr id="40" name="Group 14">
            <a:extLst>
              <a:ext uri="{FF2B5EF4-FFF2-40B4-BE49-F238E27FC236}">
                <a16:creationId xmlns:a16="http://schemas.microsoft.com/office/drawing/2014/main" id="{6D1A3D69-865C-0108-8923-DB8182D13735}"/>
              </a:ext>
            </a:extLst>
          </p:cNvPr>
          <p:cNvGrpSpPr/>
          <p:nvPr/>
        </p:nvGrpSpPr>
        <p:grpSpPr>
          <a:xfrm>
            <a:off x="666750" y="4196585"/>
            <a:ext cx="3229753" cy="750385"/>
            <a:chOff x="0" y="0"/>
            <a:chExt cx="6459505" cy="1500771"/>
          </a:xfrm>
        </p:grpSpPr>
        <p:sp>
          <p:nvSpPr>
            <p:cNvPr id="41" name="Freeform 15">
              <a:extLst>
                <a:ext uri="{FF2B5EF4-FFF2-40B4-BE49-F238E27FC236}">
                  <a16:creationId xmlns:a16="http://schemas.microsoft.com/office/drawing/2014/main" id="{8E247E04-9845-C1BD-43DC-027792726D68}"/>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2" name="TextBox 16">
              <a:extLst>
                <a:ext uri="{FF2B5EF4-FFF2-40B4-BE49-F238E27FC236}">
                  <a16:creationId xmlns:a16="http://schemas.microsoft.com/office/drawing/2014/main" id="{DC72B78B-FD68-E14D-76C3-2BA2B9672AF1}"/>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a:solidFill>
                    <a:srgbClr val="000000"/>
                  </a:solidFill>
                  <a:latin typeface="Cambria Bold"/>
                </a:rPr>
                <a:t>Đoạn 3</a:t>
              </a:r>
            </a:p>
          </p:txBody>
        </p:sp>
      </p:grpSp>
      <p:sp>
        <p:nvSpPr>
          <p:cNvPr id="43" name="TextBox 17">
            <a:extLst>
              <a:ext uri="{FF2B5EF4-FFF2-40B4-BE49-F238E27FC236}">
                <a16:creationId xmlns:a16="http://schemas.microsoft.com/office/drawing/2014/main" id="{068FF454-450B-19C7-8B00-2F08003C9F95}"/>
              </a:ext>
            </a:extLst>
          </p:cNvPr>
          <p:cNvSpPr txBox="1"/>
          <p:nvPr/>
        </p:nvSpPr>
        <p:spPr>
          <a:xfrm>
            <a:off x="4262954" y="1786157"/>
            <a:ext cx="6881406" cy="631968"/>
          </a:xfrm>
          <a:prstGeom prst="rect">
            <a:avLst/>
          </a:prstGeom>
        </p:spPr>
        <p:txBody>
          <a:bodyPr lIns="0" tIns="0" rIns="0" bIns="0" rtlCol="0" anchor="t">
            <a:spAutoFit/>
          </a:bodyPr>
          <a:lstStyle/>
          <a:p>
            <a:pPr defTabSz="609630">
              <a:lnSpc>
                <a:spcPts val="5600"/>
              </a:lnSpc>
            </a:pPr>
            <a:r>
              <a:rPr lang="vi-VN" sz="3200" dirty="0">
                <a:solidFill>
                  <a:srgbClr val="000000"/>
                </a:solidFill>
                <a:latin typeface="Cambria"/>
              </a:rPr>
              <a:t>Từ đầu đến </a:t>
            </a:r>
            <a:r>
              <a:rPr lang="vi-VN" sz="3200" b="1" i="1" dirty="0">
                <a:solidFill>
                  <a:srgbClr val="000000"/>
                </a:solidFill>
                <a:latin typeface="Cambria"/>
              </a:rPr>
              <a:t>“trong nước biển nữa.”</a:t>
            </a:r>
            <a:endParaRPr lang="en-US" sz="3200" b="1" i="1" dirty="0">
              <a:solidFill>
                <a:srgbClr val="000000"/>
              </a:solidFill>
              <a:latin typeface="Cambria"/>
            </a:endParaRPr>
          </a:p>
        </p:txBody>
      </p:sp>
      <p:sp>
        <p:nvSpPr>
          <p:cNvPr id="44" name="TextBox 18">
            <a:extLst>
              <a:ext uri="{FF2B5EF4-FFF2-40B4-BE49-F238E27FC236}">
                <a16:creationId xmlns:a16="http://schemas.microsoft.com/office/drawing/2014/main" id="{3DCAE0CE-0B80-DC32-DB21-1C3D21BEFE6B}"/>
              </a:ext>
            </a:extLst>
          </p:cNvPr>
          <p:cNvSpPr txBox="1"/>
          <p:nvPr/>
        </p:nvSpPr>
        <p:spPr>
          <a:xfrm>
            <a:off x="4224854" y="2975678"/>
            <a:ext cx="5499985" cy="655244"/>
          </a:xfrm>
          <a:prstGeom prst="rect">
            <a:avLst/>
          </a:prstGeom>
        </p:spPr>
        <p:txBody>
          <a:bodyPr lIns="0" tIns="0" rIns="0" bIns="0" rtlCol="0" anchor="t">
            <a:spAutoFit/>
          </a:bodyPr>
          <a:lstStyle/>
          <a:p>
            <a:pPr defTabSz="609630">
              <a:lnSpc>
                <a:spcPts val="5600"/>
              </a:lnSpc>
            </a:pPr>
            <a:r>
              <a:rPr lang="en-US" sz="3200" dirty="0" err="1">
                <a:solidFill>
                  <a:srgbClr val="000000"/>
                </a:solidFill>
                <a:latin typeface="Cambria"/>
              </a:rPr>
              <a:t>Tiếp</a:t>
            </a:r>
            <a:r>
              <a:rPr lang="en-US" sz="3200" dirty="0">
                <a:solidFill>
                  <a:srgbClr val="000000"/>
                </a:solidFill>
                <a:latin typeface="Cambria"/>
              </a:rPr>
              <a:t> </a:t>
            </a:r>
            <a:r>
              <a:rPr lang="en-US" sz="3200" dirty="0" err="1">
                <a:solidFill>
                  <a:srgbClr val="000000"/>
                </a:solidFill>
                <a:latin typeface="Cambria"/>
              </a:rPr>
              <a:t>theo</a:t>
            </a:r>
            <a:r>
              <a:rPr lang="en-US" sz="3200" dirty="0">
                <a:solidFill>
                  <a:srgbClr val="000000"/>
                </a:solidFill>
                <a:latin typeface="Cambria"/>
              </a:rPr>
              <a:t> </a:t>
            </a:r>
            <a:r>
              <a:rPr lang="en-US" sz="3200" dirty="0" err="1">
                <a:solidFill>
                  <a:srgbClr val="000000"/>
                </a:solidFill>
                <a:latin typeface="Cambria"/>
              </a:rPr>
              <a:t>đến</a:t>
            </a:r>
            <a:r>
              <a:rPr lang="en-US" sz="3200" dirty="0">
                <a:solidFill>
                  <a:srgbClr val="000000"/>
                </a:solidFill>
                <a:latin typeface="Cambria"/>
              </a:rPr>
              <a:t> </a:t>
            </a:r>
            <a:r>
              <a:rPr lang="en-US" sz="3200" b="1" i="1" dirty="0">
                <a:solidFill>
                  <a:srgbClr val="000000"/>
                </a:solidFill>
                <a:latin typeface="Cambria"/>
              </a:rPr>
              <a:t>“</a:t>
            </a:r>
            <a:r>
              <a:rPr lang="en-US" sz="3200" b="1" i="1" dirty="0" err="1">
                <a:solidFill>
                  <a:srgbClr val="000000"/>
                </a:solidFill>
                <a:latin typeface="Cambria"/>
              </a:rPr>
              <a:t>nhiều</a:t>
            </a:r>
            <a:r>
              <a:rPr lang="en-US" sz="3200" b="1" i="1" dirty="0">
                <a:solidFill>
                  <a:srgbClr val="000000"/>
                </a:solidFill>
                <a:latin typeface="Cambria"/>
              </a:rPr>
              <a:t> </a:t>
            </a:r>
            <a:r>
              <a:rPr lang="en-US" sz="3200" b="1" i="1" dirty="0" err="1">
                <a:solidFill>
                  <a:srgbClr val="000000"/>
                </a:solidFill>
                <a:latin typeface="Cambria"/>
              </a:rPr>
              <a:t>lớp</a:t>
            </a:r>
            <a:r>
              <a:rPr lang="en-US" sz="3200" b="1" i="1" dirty="0">
                <a:solidFill>
                  <a:srgbClr val="000000"/>
                </a:solidFill>
                <a:latin typeface="Cambria"/>
              </a:rPr>
              <a:t> </a:t>
            </a:r>
            <a:r>
              <a:rPr lang="en-US" sz="3200" b="1" i="1" dirty="0" err="1">
                <a:solidFill>
                  <a:srgbClr val="000000"/>
                </a:solidFill>
                <a:latin typeface="Cambria"/>
              </a:rPr>
              <a:t>áo</a:t>
            </a:r>
            <a:r>
              <a:rPr lang="en-US" sz="3200" b="1" i="1" dirty="0">
                <a:solidFill>
                  <a:srgbClr val="000000"/>
                </a:solidFill>
                <a:latin typeface="Cambria"/>
              </a:rPr>
              <a:t>”.</a:t>
            </a:r>
            <a:endParaRPr lang="en-US" sz="3200" b="1" i="1" dirty="0">
              <a:solidFill>
                <a:srgbClr val="000000"/>
              </a:solidFill>
              <a:latin typeface="Cambria Bold"/>
            </a:endParaRPr>
          </a:p>
        </p:txBody>
      </p:sp>
      <p:sp>
        <p:nvSpPr>
          <p:cNvPr id="45" name="TextBox 19">
            <a:extLst>
              <a:ext uri="{FF2B5EF4-FFF2-40B4-BE49-F238E27FC236}">
                <a16:creationId xmlns:a16="http://schemas.microsoft.com/office/drawing/2014/main" id="{3998026E-0577-8A3A-8B22-3742C077EBB9}"/>
              </a:ext>
            </a:extLst>
          </p:cNvPr>
          <p:cNvSpPr txBox="1"/>
          <p:nvPr/>
        </p:nvSpPr>
        <p:spPr>
          <a:xfrm>
            <a:off x="4262953" y="4184428"/>
            <a:ext cx="6490771" cy="655244"/>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Tiếp</a:t>
            </a:r>
            <a:r>
              <a:rPr lang="en-US" sz="3200" dirty="0">
                <a:solidFill>
                  <a:srgbClr val="000000"/>
                </a:solidFill>
                <a:latin typeface="Cambria"/>
              </a:rPr>
              <a:t> </a:t>
            </a:r>
            <a:r>
              <a:rPr lang="en-US" sz="3200" dirty="0" err="1">
                <a:solidFill>
                  <a:srgbClr val="000000"/>
                </a:solidFill>
                <a:latin typeface="Cambria"/>
              </a:rPr>
              <a:t>theo</a:t>
            </a:r>
            <a:r>
              <a:rPr lang="en-US" sz="3200" dirty="0">
                <a:solidFill>
                  <a:srgbClr val="000000"/>
                </a:solidFill>
                <a:latin typeface="Cambria"/>
              </a:rPr>
              <a:t> </a:t>
            </a:r>
            <a:r>
              <a:rPr lang="en-US" sz="3200" dirty="0" err="1">
                <a:solidFill>
                  <a:srgbClr val="000000"/>
                </a:solidFill>
                <a:latin typeface="Cambria"/>
              </a:rPr>
              <a:t>đến</a:t>
            </a:r>
            <a:r>
              <a:rPr lang="en-US" sz="3200" dirty="0">
                <a:solidFill>
                  <a:srgbClr val="000000"/>
                </a:solidFill>
                <a:latin typeface="Cambria"/>
              </a:rPr>
              <a:t> </a:t>
            </a:r>
            <a:r>
              <a:rPr lang="en-US" sz="3200" b="1" i="1" dirty="0">
                <a:solidFill>
                  <a:srgbClr val="000000"/>
                </a:solidFill>
                <a:latin typeface="Cambria"/>
              </a:rPr>
              <a:t>“</a:t>
            </a:r>
            <a:r>
              <a:rPr lang="en-US" sz="3200" b="1" i="1" dirty="0" err="1">
                <a:solidFill>
                  <a:srgbClr val="000000"/>
                </a:solidFill>
                <a:latin typeface="Cambria"/>
              </a:rPr>
              <a:t>thành</a:t>
            </a:r>
            <a:r>
              <a:rPr lang="en-US" sz="3200" b="1" i="1" dirty="0">
                <a:solidFill>
                  <a:srgbClr val="000000"/>
                </a:solidFill>
                <a:latin typeface="Cambria"/>
              </a:rPr>
              <a:t> </a:t>
            </a:r>
            <a:r>
              <a:rPr lang="en-US" sz="3200" b="1" i="1" dirty="0" err="1">
                <a:solidFill>
                  <a:srgbClr val="000000"/>
                </a:solidFill>
                <a:latin typeface="Cambria"/>
              </a:rPr>
              <a:t>núi</a:t>
            </a:r>
            <a:r>
              <a:rPr lang="en-US" sz="3200" b="1" i="1" dirty="0">
                <a:solidFill>
                  <a:srgbClr val="000000"/>
                </a:solidFill>
                <a:latin typeface="Cambria"/>
              </a:rPr>
              <a:t> </a:t>
            </a:r>
            <a:r>
              <a:rPr lang="en-US" sz="3200" b="1" i="1" dirty="0" err="1">
                <a:solidFill>
                  <a:srgbClr val="000000"/>
                </a:solidFill>
                <a:latin typeface="Cambria"/>
              </a:rPr>
              <a:t>lửa</a:t>
            </a:r>
            <a:r>
              <a:rPr lang="en-US" sz="3200" b="1" i="1" dirty="0">
                <a:solidFill>
                  <a:srgbClr val="000000"/>
                </a:solidFill>
                <a:latin typeface="Cambria"/>
              </a:rPr>
              <a:t>”.</a:t>
            </a:r>
          </a:p>
        </p:txBody>
      </p:sp>
      <p:pic>
        <p:nvPicPr>
          <p:cNvPr id="46" name="Picture 45">
            <a:extLst>
              <a:ext uri="{FF2B5EF4-FFF2-40B4-BE49-F238E27FC236}">
                <a16:creationId xmlns:a16="http://schemas.microsoft.com/office/drawing/2014/main" id="{B6DDFFB9-F357-72ED-3F15-669E2E1D0AFE}"/>
              </a:ext>
            </a:extLst>
          </p:cNvPr>
          <p:cNvPicPr>
            <a:picLocks noChangeAspect="1"/>
          </p:cNvPicPr>
          <p:nvPr/>
        </p:nvPicPr>
        <p:blipFill>
          <a:blip r:embed="rId6"/>
          <a:stretch>
            <a:fillRect/>
          </a:stretch>
        </p:blipFill>
        <p:spPr>
          <a:xfrm>
            <a:off x="2409527" y="327229"/>
            <a:ext cx="7409314" cy="1251821"/>
          </a:xfrm>
          <a:prstGeom prst="rect">
            <a:avLst/>
          </a:prstGeom>
        </p:spPr>
      </p:pic>
      <p:grpSp>
        <p:nvGrpSpPr>
          <p:cNvPr id="47" name="Group 14">
            <a:extLst>
              <a:ext uri="{FF2B5EF4-FFF2-40B4-BE49-F238E27FC236}">
                <a16:creationId xmlns:a16="http://schemas.microsoft.com/office/drawing/2014/main" id="{EAA63650-16C8-38F8-3BB1-0BFFC9661118}"/>
              </a:ext>
            </a:extLst>
          </p:cNvPr>
          <p:cNvGrpSpPr/>
          <p:nvPr/>
        </p:nvGrpSpPr>
        <p:grpSpPr>
          <a:xfrm>
            <a:off x="714375" y="5139560"/>
            <a:ext cx="3229753" cy="750385"/>
            <a:chOff x="0" y="0"/>
            <a:chExt cx="6459505" cy="1500771"/>
          </a:xfrm>
        </p:grpSpPr>
        <p:sp>
          <p:nvSpPr>
            <p:cNvPr id="48" name="Freeform 15">
              <a:extLst>
                <a:ext uri="{FF2B5EF4-FFF2-40B4-BE49-F238E27FC236}">
                  <a16:creationId xmlns:a16="http://schemas.microsoft.com/office/drawing/2014/main" id="{78021F44-925D-FC45-A956-85EBA5F21664}"/>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9" name="TextBox 16">
              <a:extLst>
                <a:ext uri="{FF2B5EF4-FFF2-40B4-BE49-F238E27FC236}">
                  <a16:creationId xmlns:a16="http://schemas.microsoft.com/office/drawing/2014/main" id="{AACE1CF6-7C8A-A22C-C9DD-CA2B29524345}"/>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dirty="0" err="1">
                  <a:solidFill>
                    <a:srgbClr val="000000"/>
                  </a:solidFill>
                  <a:latin typeface="Cambria Bold"/>
                </a:rPr>
                <a:t>Đoạn</a:t>
              </a:r>
              <a:r>
                <a:rPr lang="en-US" sz="3334" dirty="0">
                  <a:solidFill>
                    <a:srgbClr val="000000"/>
                  </a:solidFill>
                  <a:latin typeface="Cambria Bold"/>
                </a:rPr>
                <a:t> 4</a:t>
              </a:r>
            </a:p>
          </p:txBody>
        </p:sp>
      </p:grpSp>
      <p:sp>
        <p:nvSpPr>
          <p:cNvPr id="50" name="TextBox 19">
            <a:extLst>
              <a:ext uri="{FF2B5EF4-FFF2-40B4-BE49-F238E27FC236}">
                <a16:creationId xmlns:a16="http://schemas.microsoft.com/office/drawing/2014/main" id="{5F5D1DFB-256A-CFBD-666D-5D2031C8F075}"/>
              </a:ext>
            </a:extLst>
          </p:cNvPr>
          <p:cNvSpPr txBox="1"/>
          <p:nvPr/>
        </p:nvSpPr>
        <p:spPr>
          <a:xfrm>
            <a:off x="4310578" y="5127403"/>
            <a:ext cx="6490771" cy="655244"/>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Đoạn</a:t>
            </a:r>
            <a:r>
              <a:rPr lang="en-US" sz="3200" dirty="0">
                <a:solidFill>
                  <a:srgbClr val="000000"/>
                </a:solidFill>
                <a:latin typeface="Cambria"/>
              </a:rPr>
              <a:t> </a:t>
            </a:r>
            <a:r>
              <a:rPr lang="en-US" sz="3200" dirty="0" err="1">
                <a:solidFill>
                  <a:srgbClr val="000000"/>
                </a:solidFill>
                <a:latin typeface="Cambria"/>
              </a:rPr>
              <a:t>còn</a:t>
            </a:r>
            <a:r>
              <a:rPr lang="en-US" sz="3200" dirty="0">
                <a:solidFill>
                  <a:srgbClr val="000000"/>
                </a:solidFill>
                <a:latin typeface="Cambria"/>
              </a:rPr>
              <a:t> </a:t>
            </a:r>
            <a:r>
              <a:rPr lang="en-US" sz="3200" dirty="0" err="1">
                <a:solidFill>
                  <a:srgbClr val="000000"/>
                </a:solidFill>
                <a:latin typeface="Cambria"/>
              </a:rPr>
              <a:t>lại</a:t>
            </a:r>
            <a:r>
              <a:rPr lang="en-US" sz="3200" dirty="0">
                <a:solidFill>
                  <a:srgbClr val="000000"/>
                </a:solidFill>
                <a:latin typeface="Cambria"/>
              </a:rPr>
              <a:t>.</a:t>
            </a:r>
            <a:endParaRPr lang="en-US" sz="3200" b="1" i="1" dirty="0">
              <a:solidFill>
                <a:srgbClr val="000000"/>
              </a:solidFill>
              <a:latin typeface="Cambria"/>
            </a:endParaRPr>
          </a:p>
        </p:txBody>
      </p:sp>
    </p:spTree>
    <p:extLst>
      <p:ext uri="{BB962C8B-B14F-4D97-AF65-F5344CB8AC3E}">
        <p14:creationId xmlns:p14="http://schemas.microsoft.com/office/powerpoint/2010/main" val="327830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randombar(horizontal)">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randombar(horizontal)">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randombar(horizontal)">
                                      <p:cBhvr>
                                        <p:cTn id="25" dur="500"/>
                                        <p:tgtEl>
                                          <p:spTgt spid="40"/>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randombar(horizontal)">
                                      <p:cBhvr>
                                        <p:cTn id="29" dur="5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randombar(horizontal)">
                                      <p:cBhvr>
                                        <p:cTn id="34" dur="500"/>
                                        <p:tgtEl>
                                          <p:spTgt spid="47"/>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randombar(horizontal)">
                                      <p:cBhvr>
                                        <p:cTn id="3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5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23" name="Freeform 3">
            <a:extLst>
              <a:ext uri="{FF2B5EF4-FFF2-40B4-BE49-F238E27FC236}">
                <a16:creationId xmlns:a16="http://schemas.microsoft.com/office/drawing/2014/main" id="{0A760F51-B7AA-F2CB-465E-6E08EE814E1F}"/>
              </a:ext>
            </a:extLst>
          </p:cNvPr>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24" name="Freeform 4">
            <a:extLst>
              <a:ext uri="{FF2B5EF4-FFF2-40B4-BE49-F238E27FC236}">
                <a16:creationId xmlns:a16="http://schemas.microsoft.com/office/drawing/2014/main" id="{0CDC410E-3A04-A87B-B4F9-9F5A2BAC3E5A}"/>
              </a:ext>
            </a:extLst>
          </p:cNvPr>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25" name="Freeform 5">
            <a:extLst>
              <a:ext uri="{FF2B5EF4-FFF2-40B4-BE49-F238E27FC236}">
                <a16:creationId xmlns:a16="http://schemas.microsoft.com/office/drawing/2014/main" id="{90ECD952-F952-5E1D-73E3-D50EE4B69080}"/>
              </a:ext>
            </a:extLst>
          </p:cNvPr>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26" name="Group 9">
            <a:extLst>
              <a:ext uri="{FF2B5EF4-FFF2-40B4-BE49-F238E27FC236}">
                <a16:creationId xmlns:a16="http://schemas.microsoft.com/office/drawing/2014/main" id="{A3157E1C-B659-EF5C-D72B-17031F6D7A19}"/>
              </a:ext>
            </a:extLst>
          </p:cNvPr>
          <p:cNvGrpSpPr/>
          <p:nvPr/>
        </p:nvGrpSpPr>
        <p:grpSpPr>
          <a:xfrm>
            <a:off x="5937624" y="3985463"/>
            <a:ext cx="2709568" cy="2872537"/>
            <a:chOff x="0" y="0"/>
            <a:chExt cx="6450085" cy="6838029"/>
          </a:xfrm>
        </p:grpSpPr>
        <p:sp>
          <p:nvSpPr>
            <p:cNvPr id="27" name="Freeform 10">
              <a:extLst>
                <a:ext uri="{FF2B5EF4-FFF2-40B4-BE49-F238E27FC236}">
                  <a16:creationId xmlns:a16="http://schemas.microsoft.com/office/drawing/2014/main" id="{E6C798D7-D1BE-89FB-1DC9-6BD35F1C06F4}"/>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r:embed="rId5"/>
                  </a:ext>
                </a:extLst>
              </a:blip>
              <a:stretch>
                <a:fillRect l="-3007" r="-3007"/>
              </a:stretch>
            </a:blipFill>
          </p:spPr>
          <p:txBody>
            <a:bodyPr/>
            <a:lstStyle/>
            <a:p>
              <a:pPr defTabSz="609630"/>
              <a:endParaRPr lang="en-US" sz="1200">
                <a:solidFill>
                  <a:prstClr val="black"/>
                </a:solidFill>
                <a:latin typeface="Calibri"/>
              </a:endParaRPr>
            </a:p>
          </p:txBody>
        </p:sp>
        <p:sp>
          <p:nvSpPr>
            <p:cNvPr id="28" name="TextBox 11">
              <a:extLst>
                <a:ext uri="{FF2B5EF4-FFF2-40B4-BE49-F238E27FC236}">
                  <a16:creationId xmlns:a16="http://schemas.microsoft.com/office/drawing/2014/main" id="{48B3FE0B-FD02-838D-A8D1-2EC2C1603EB1}"/>
                </a:ext>
              </a:extLst>
            </p:cNvPr>
            <p:cNvSpPr txBox="1"/>
            <p:nvPr/>
          </p:nvSpPr>
          <p:spPr>
            <a:xfrm>
              <a:off x="724517" y="2685591"/>
              <a:ext cx="5001053" cy="3269331"/>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thoai</a:t>
              </a:r>
              <a:r>
                <a:rPr lang="en-US" sz="4000" dirty="0">
                  <a:solidFill>
                    <a:srgbClr val="820624"/>
                  </a:solidFill>
                  <a:latin typeface="Cambria Bold"/>
                </a:rPr>
                <a:t> </a:t>
              </a:r>
              <a:r>
                <a:rPr lang="en-US" sz="4000" dirty="0" err="1">
                  <a:solidFill>
                    <a:srgbClr val="820624"/>
                  </a:solidFill>
                  <a:latin typeface="Cambria Bold"/>
                </a:rPr>
                <a:t>thoải</a:t>
              </a:r>
              <a:endParaRPr lang="en-US" sz="4000" dirty="0">
                <a:solidFill>
                  <a:srgbClr val="820624"/>
                </a:solidFill>
                <a:latin typeface="Cambria Bold"/>
              </a:endParaRPr>
            </a:p>
          </p:txBody>
        </p:sp>
      </p:grpSp>
      <p:grpSp>
        <p:nvGrpSpPr>
          <p:cNvPr id="29" name="Group 12">
            <a:extLst>
              <a:ext uri="{FF2B5EF4-FFF2-40B4-BE49-F238E27FC236}">
                <a16:creationId xmlns:a16="http://schemas.microsoft.com/office/drawing/2014/main" id="{224C04DD-CCA7-3454-9C9F-5C1B84244502}"/>
              </a:ext>
            </a:extLst>
          </p:cNvPr>
          <p:cNvGrpSpPr/>
          <p:nvPr/>
        </p:nvGrpSpPr>
        <p:grpSpPr>
          <a:xfrm>
            <a:off x="386681" y="886329"/>
            <a:ext cx="2696207" cy="2858372"/>
            <a:chOff x="0" y="0"/>
            <a:chExt cx="6450085" cy="6838029"/>
          </a:xfrm>
        </p:grpSpPr>
        <p:sp>
          <p:nvSpPr>
            <p:cNvPr id="30" name="Freeform 13">
              <a:extLst>
                <a:ext uri="{FF2B5EF4-FFF2-40B4-BE49-F238E27FC236}">
                  <a16:creationId xmlns:a16="http://schemas.microsoft.com/office/drawing/2014/main" id="{A0331C66-4112-208B-7DEB-96C9F2DA9EE9}"/>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r:embed="rId6"/>
                  </a:ext>
                </a:extLst>
              </a:blip>
              <a:stretch>
                <a:fillRect l="-3007" r="-3007"/>
              </a:stretch>
            </a:blipFill>
          </p:spPr>
          <p:txBody>
            <a:bodyPr/>
            <a:lstStyle/>
            <a:p>
              <a:pPr defTabSz="609630"/>
              <a:endParaRPr lang="en-US" sz="1200">
                <a:solidFill>
                  <a:prstClr val="black"/>
                </a:solidFill>
                <a:latin typeface="Calibri"/>
              </a:endParaRPr>
            </a:p>
          </p:txBody>
        </p:sp>
        <p:sp>
          <p:nvSpPr>
            <p:cNvPr id="51" name="TextBox 14">
              <a:extLst>
                <a:ext uri="{FF2B5EF4-FFF2-40B4-BE49-F238E27FC236}">
                  <a16:creationId xmlns:a16="http://schemas.microsoft.com/office/drawing/2014/main" id="{00FC9340-7944-DFB8-E07B-9283A56E4278}"/>
                </a:ext>
              </a:extLst>
            </p:cNvPr>
            <p:cNvSpPr txBox="1"/>
            <p:nvPr/>
          </p:nvSpPr>
          <p:spPr>
            <a:xfrm>
              <a:off x="724517" y="2685591"/>
              <a:ext cx="5001054" cy="1567528"/>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núi</a:t>
              </a:r>
              <a:r>
                <a:rPr lang="en-US" sz="4000" dirty="0">
                  <a:solidFill>
                    <a:srgbClr val="820624"/>
                  </a:solidFill>
                  <a:latin typeface="Cambria Bold"/>
                </a:rPr>
                <a:t> </a:t>
              </a:r>
              <a:r>
                <a:rPr lang="en-US" sz="4000" dirty="0" err="1">
                  <a:solidFill>
                    <a:srgbClr val="820624"/>
                  </a:solidFill>
                  <a:latin typeface="Cambria Bold"/>
                </a:rPr>
                <a:t>lửa</a:t>
              </a:r>
              <a:endParaRPr lang="en-US" sz="4000" dirty="0">
                <a:solidFill>
                  <a:srgbClr val="820624"/>
                </a:solidFill>
                <a:latin typeface="Cambria Bold"/>
              </a:endParaRPr>
            </a:p>
          </p:txBody>
        </p:sp>
      </p:grpSp>
      <p:grpSp>
        <p:nvGrpSpPr>
          <p:cNvPr id="52" name="Group 15">
            <a:extLst>
              <a:ext uri="{FF2B5EF4-FFF2-40B4-BE49-F238E27FC236}">
                <a16:creationId xmlns:a16="http://schemas.microsoft.com/office/drawing/2014/main" id="{6AE99B79-F1B3-5AE3-1138-F66EB24141AE}"/>
              </a:ext>
            </a:extLst>
          </p:cNvPr>
          <p:cNvGrpSpPr/>
          <p:nvPr/>
        </p:nvGrpSpPr>
        <p:grpSpPr>
          <a:xfrm>
            <a:off x="1999201" y="3429000"/>
            <a:ext cx="2749836" cy="2915227"/>
            <a:chOff x="0" y="0"/>
            <a:chExt cx="6450085" cy="6838029"/>
          </a:xfrm>
        </p:grpSpPr>
        <p:sp>
          <p:nvSpPr>
            <p:cNvPr id="53" name="Freeform 16">
              <a:extLst>
                <a:ext uri="{FF2B5EF4-FFF2-40B4-BE49-F238E27FC236}">
                  <a16:creationId xmlns:a16="http://schemas.microsoft.com/office/drawing/2014/main" id="{49EC63FC-01CC-7415-DB62-3CEFB7F2F013}"/>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r:embed="rId6"/>
                  </a:ext>
                </a:extLst>
              </a:blip>
              <a:stretch>
                <a:fillRect l="-3007" r="-3007"/>
              </a:stretch>
            </a:blipFill>
          </p:spPr>
          <p:txBody>
            <a:bodyPr/>
            <a:lstStyle/>
            <a:p>
              <a:pPr defTabSz="609630"/>
              <a:endParaRPr lang="en-US" sz="1200">
                <a:solidFill>
                  <a:prstClr val="black"/>
                </a:solidFill>
                <a:latin typeface="Calibri"/>
              </a:endParaRPr>
            </a:p>
          </p:txBody>
        </p:sp>
        <p:sp>
          <p:nvSpPr>
            <p:cNvPr id="54" name="TextBox 17">
              <a:extLst>
                <a:ext uri="{FF2B5EF4-FFF2-40B4-BE49-F238E27FC236}">
                  <a16:creationId xmlns:a16="http://schemas.microsoft.com/office/drawing/2014/main" id="{CC50F089-8C71-15C3-800E-685AB3280A7D}"/>
                </a:ext>
              </a:extLst>
            </p:cNvPr>
            <p:cNvSpPr txBox="1"/>
            <p:nvPr/>
          </p:nvSpPr>
          <p:spPr>
            <a:xfrm>
              <a:off x="724517" y="2685590"/>
              <a:ext cx="5001054" cy="1536957"/>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hình</a:t>
              </a:r>
              <a:r>
                <a:rPr lang="en-US" sz="4000" dirty="0">
                  <a:solidFill>
                    <a:srgbClr val="820624"/>
                  </a:solidFill>
                  <a:latin typeface="Cambria Bold"/>
                </a:rPr>
                <a:t> </a:t>
              </a:r>
              <a:r>
                <a:rPr lang="en-US" sz="4000" dirty="0" err="1">
                  <a:solidFill>
                    <a:srgbClr val="820624"/>
                  </a:solidFill>
                  <a:latin typeface="Cambria Bold"/>
                </a:rPr>
                <a:t>nón</a:t>
              </a:r>
              <a:endParaRPr lang="en-US" sz="4000" dirty="0">
                <a:solidFill>
                  <a:srgbClr val="820624"/>
                </a:solidFill>
                <a:latin typeface="Cambria Bold"/>
              </a:endParaRPr>
            </a:p>
          </p:txBody>
        </p:sp>
      </p:grpSp>
      <p:grpSp>
        <p:nvGrpSpPr>
          <p:cNvPr id="55" name="Group 18">
            <a:extLst>
              <a:ext uri="{FF2B5EF4-FFF2-40B4-BE49-F238E27FC236}">
                <a16:creationId xmlns:a16="http://schemas.microsoft.com/office/drawing/2014/main" id="{8A851737-BF27-CF3E-D9FE-0368F283D4A6}"/>
              </a:ext>
            </a:extLst>
          </p:cNvPr>
          <p:cNvGrpSpPr/>
          <p:nvPr/>
        </p:nvGrpSpPr>
        <p:grpSpPr>
          <a:xfrm>
            <a:off x="4876602" y="1435437"/>
            <a:ext cx="2421509" cy="3101153"/>
            <a:chOff x="0" y="0"/>
            <a:chExt cx="5570506" cy="7133979"/>
          </a:xfrm>
        </p:grpSpPr>
        <p:sp>
          <p:nvSpPr>
            <p:cNvPr id="56" name="Freeform 19">
              <a:extLst>
                <a:ext uri="{FF2B5EF4-FFF2-40B4-BE49-F238E27FC236}">
                  <a16:creationId xmlns:a16="http://schemas.microsoft.com/office/drawing/2014/main" id="{003A46CB-06A9-B450-B301-230E197D84C8}"/>
                </a:ext>
              </a:extLst>
            </p:cNvPr>
            <p:cNvSpPr/>
            <p:nvPr/>
          </p:nvSpPr>
          <p:spPr>
            <a:xfrm>
              <a:off x="0" y="0"/>
              <a:ext cx="5570506" cy="7133979"/>
            </a:xfrm>
            <a:custGeom>
              <a:avLst/>
              <a:gdLst/>
              <a:ahLst/>
              <a:cxnLst/>
              <a:rect l="l" t="t" r="r" b="b"/>
              <a:pathLst>
                <a:path w="5570506" h="7133979">
                  <a:moveTo>
                    <a:pt x="0" y="0"/>
                  </a:moveTo>
                  <a:lnTo>
                    <a:pt x="5570506" y="0"/>
                  </a:lnTo>
                  <a:lnTo>
                    <a:pt x="5570506" y="7133979"/>
                  </a:lnTo>
                  <a:lnTo>
                    <a:pt x="0" y="7133979"/>
                  </a:lnTo>
                  <a:lnTo>
                    <a:pt x="0" y="0"/>
                  </a:lnTo>
                  <a:close/>
                </a:path>
              </a:pathLst>
            </a:custGeom>
            <a:blipFill>
              <a:blip r:embed="rId4">
                <a:extLst>
                  <a:ext uri="{96DAC541-7B7A-43D3-8B79-37D633B846F1}">
                    <asvg:svgBlip xmlns:asvg="http://schemas.microsoft.com/office/drawing/2016/SVG/main" r:embed="rId6"/>
                  </a:ext>
                </a:extLst>
              </a:blip>
              <a:stretch>
                <a:fillRect l="-14033" r="-14033"/>
              </a:stretch>
            </a:blipFill>
          </p:spPr>
          <p:txBody>
            <a:bodyPr/>
            <a:lstStyle/>
            <a:p>
              <a:pPr defTabSz="609630"/>
              <a:endParaRPr lang="en-US" sz="1200">
                <a:solidFill>
                  <a:prstClr val="black"/>
                </a:solidFill>
                <a:latin typeface="Calibri"/>
              </a:endParaRPr>
            </a:p>
          </p:txBody>
        </p:sp>
        <p:sp>
          <p:nvSpPr>
            <p:cNvPr id="57" name="TextBox 20">
              <a:extLst>
                <a:ext uri="{FF2B5EF4-FFF2-40B4-BE49-F238E27FC236}">
                  <a16:creationId xmlns:a16="http://schemas.microsoft.com/office/drawing/2014/main" id="{3E885D90-C3BB-7B2C-A173-FC445216C7DB}"/>
                </a:ext>
              </a:extLst>
            </p:cNvPr>
            <p:cNvSpPr txBox="1"/>
            <p:nvPr/>
          </p:nvSpPr>
          <p:spPr>
            <a:xfrm>
              <a:off x="484288" y="2237300"/>
              <a:ext cx="4601927" cy="1397450"/>
            </a:xfrm>
            <a:prstGeom prst="rect">
              <a:avLst/>
            </a:prstGeom>
          </p:spPr>
          <p:txBody>
            <a:bodyPr lIns="0" tIns="0" rIns="0" bIns="0" rtlCol="0" anchor="t">
              <a:spAutoFit/>
            </a:bodyPr>
            <a:lstStyle/>
            <a:p>
              <a:pPr algn="ctr" defTabSz="609630">
                <a:lnSpc>
                  <a:spcPts val="5153"/>
                </a:lnSpc>
                <a:spcBef>
                  <a:spcPct val="0"/>
                </a:spcBef>
              </a:pPr>
              <a:r>
                <a:rPr lang="en-US" sz="3681" dirty="0" err="1">
                  <a:solidFill>
                    <a:srgbClr val="820624"/>
                  </a:solidFill>
                  <a:latin typeface="Cambria Bold"/>
                </a:rPr>
                <a:t>nóng</a:t>
              </a:r>
              <a:r>
                <a:rPr lang="en-US" sz="3681" dirty="0">
                  <a:solidFill>
                    <a:srgbClr val="820624"/>
                  </a:solidFill>
                  <a:latin typeface="Cambria Bold"/>
                </a:rPr>
                <a:t> </a:t>
              </a:r>
              <a:r>
                <a:rPr lang="en-US" sz="3681" dirty="0" err="1">
                  <a:solidFill>
                    <a:srgbClr val="820624"/>
                  </a:solidFill>
                  <a:latin typeface="Cambria Bold"/>
                </a:rPr>
                <a:t>rẫy</a:t>
              </a:r>
              <a:endParaRPr lang="en-US" sz="3681" dirty="0">
                <a:solidFill>
                  <a:srgbClr val="820624"/>
                </a:solidFill>
                <a:latin typeface="Cambria Bold"/>
              </a:endParaRPr>
            </a:p>
          </p:txBody>
        </p:sp>
      </p:grpSp>
      <p:grpSp>
        <p:nvGrpSpPr>
          <p:cNvPr id="58" name="Group 21">
            <a:extLst>
              <a:ext uri="{FF2B5EF4-FFF2-40B4-BE49-F238E27FC236}">
                <a16:creationId xmlns:a16="http://schemas.microsoft.com/office/drawing/2014/main" id="{A52DA06C-A20E-1D55-0235-B6C465A09FB4}"/>
              </a:ext>
            </a:extLst>
          </p:cNvPr>
          <p:cNvGrpSpPr/>
          <p:nvPr/>
        </p:nvGrpSpPr>
        <p:grpSpPr>
          <a:xfrm>
            <a:off x="8150666" y="1334730"/>
            <a:ext cx="2648930" cy="2808251"/>
            <a:chOff x="0" y="0"/>
            <a:chExt cx="6450085" cy="6838029"/>
          </a:xfrm>
        </p:grpSpPr>
        <p:sp>
          <p:nvSpPr>
            <p:cNvPr id="59" name="Freeform 22">
              <a:extLst>
                <a:ext uri="{FF2B5EF4-FFF2-40B4-BE49-F238E27FC236}">
                  <a16:creationId xmlns:a16="http://schemas.microsoft.com/office/drawing/2014/main" id="{715A188A-A48C-E5C5-906A-572C1C80EEF3}"/>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r:embed="rId5"/>
                  </a:ext>
                </a:extLst>
              </a:blip>
              <a:stretch>
                <a:fillRect l="-3007" r="-3007"/>
              </a:stretch>
            </a:blipFill>
          </p:spPr>
          <p:txBody>
            <a:bodyPr/>
            <a:lstStyle/>
            <a:p>
              <a:pPr defTabSz="609630"/>
              <a:endParaRPr lang="en-US" sz="1200">
                <a:solidFill>
                  <a:prstClr val="black"/>
                </a:solidFill>
                <a:latin typeface="Calibri"/>
              </a:endParaRPr>
            </a:p>
          </p:txBody>
        </p:sp>
        <p:sp>
          <p:nvSpPr>
            <p:cNvPr id="60" name="TextBox 23">
              <a:extLst>
                <a:ext uri="{FF2B5EF4-FFF2-40B4-BE49-F238E27FC236}">
                  <a16:creationId xmlns:a16="http://schemas.microsoft.com/office/drawing/2014/main" id="{7AAAE22D-DA37-9433-F3DD-38BCD3889F94}"/>
                </a:ext>
              </a:extLst>
            </p:cNvPr>
            <p:cNvSpPr txBox="1"/>
            <p:nvPr/>
          </p:nvSpPr>
          <p:spPr>
            <a:xfrm>
              <a:off x="700575" y="2015234"/>
              <a:ext cx="5001054" cy="3344172"/>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nung</a:t>
              </a:r>
              <a:r>
                <a:rPr lang="en-US" sz="4000" dirty="0">
                  <a:solidFill>
                    <a:srgbClr val="820624"/>
                  </a:solidFill>
                  <a:latin typeface="Cambria Bold"/>
                </a:rPr>
                <a:t> </a:t>
              </a:r>
              <a:r>
                <a:rPr lang="en-US" sz="4000" dirty="0" err="1">
                  <a:solidFill>
                    <a:srgbClr val="820624"/>
                  </a:solidFill>
                  <a:latin typeface="Cambria Bold"/>
                </a:rPr>
                <a:t>chảy</a:t>
              </a:r>
              <a:endParaRPr lang="en-US" sz="4000" dirty="0">
                <a:solidFill>
                  <a:srgbClr val="820624"/>
                </a:solidFill>
                <a:latin typeface="Cambria Bold"/>
              </a:endParaRPr>
            </a:p>
          </p:txBody>
        </p:sp>
      </p:grpSp>
      <p:pic>
        <p:nvPicPr>
          <p:cNvPr id="62" name="Picture 61">
            <a:extLst>
              <a:ext uri="{FF2B5EF4-FFF2-40B4-BE49-F238E27FC236}">
                <a16:creationId xmlns:a16="http://schemas.microsoft.com/office/drawing/2014/main" id="{77C3F001-AD32-B5DF-C7E2-32569A4480E0}"/>
              </a:ext>
            </a:extLst>
          </p:cNvPr>
          <p:cNvPicPr>
            <a:picLocks noChangeAspect="1"/>
          </p:cNvPicPr>
          <p:nvPr/>
        </p:nvPicPr>
        <p:blipFill>
          <a:blip r:embed="rId7"/>
          <a:stretch>
            <a:fillRect/>
          </a:stretch>
        </p:blipFill>
        <p:spPr>
          <a:xfrm>
            <a:off x="1622322" y="220815"/>
            <a:ext cx="8944583" cy="1493204"/>
          </a:xfrm>
          <a:prstGeom prst="rect">
            <a:avLst/>
          </a:prstGeom>
        </p:spPr>
      </p:pic>
      <p:grpSp>
        <p:nvGrpSpPr>
          <p:cNvPr id="63" name="Group 21">
            <a:extLst>
              <a:ext uri="{FF2B5EF4-FFF2-40B4-BE49-F238E27FC236}">
                <a16:creationId xmlns:a16="http://schemas.microsoft.com/office/drawing/2014/main" id="{BEA0E2A9-5195-7C77-4D38-247BE14D3E3B}"/>
              </a:ext>
            </a:extLst>
          </p:cNvPr>
          <p:cNvGrpSpPr/>
          <p:nvPr/>
        </p:nvGrpSpPr>
        <p:grpSpPr>
          <a:xfrm>
            <a:off x="9045402" y="3576484"/>
            <a:ext cx="2648930" cy="2808251"/>
            <a:chOff x="0" y="0"/>
            <a:chExt cx="6450085" cy="6838029"/>
          </a:xfrm>
        </p:grpSpPr>
        <p:sp>
          <p:nvSpPr>
            <p:cNvPr id="64" name="Freeform 22">
              <a:extLst>
                <a:ext uri="{FF2B5EF4-FFF2-40B4-BE49-F238E27FC236}">
                  <a16:creationId xmlns:a16="http://schemas.microsoft.com/office/drawing/2014/main" id="{0F9A784A-222C-B76B-8008-0758DABD9628}"/>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r:embed="rId5"/>
                  </a:ext>
                </a:extLst>
              </a:blip>
              <a:stretch>
                <a:fillRect l="-3007" r="-3007"/>
              </a:stretch>
            </a:blipFill>
          </p:spPr>
          <p:txBody>
            <a:bodyPr/>
            <a:lstStyle/>
            <a:p>
              <a:pPr defTabSz="609630"/>
              <a:endParaRPr lang="en-US" sz="1200">
                <a:solidFill>
                  <a:prstClr val="black"/>
                </a:solidFill>
                <a:latin typeface="Calibri"/>
              </a:endParaRPr>
            </a:p>
          </p:txBody>
        </p:sp>
        <p:sp>
          <p:nvSpPr>
            <p:cNvPr id="65" name="TextBox 23">
              <a:extLst>
                <a:ext uri="{FF2B5EF4-FFF2-40B4-BE49-F238E27FC236}">
                  <a16:creationId xmlns:a16="http://schemas.microsoft.com/office/drawing/2014/main" id="{1826F398-BEB7-E2F6-E69C-B27FA126252E}"/>
                </a:ext>
              </a:extLst>
            </p:cNvPr>
            <p:cNvSpPr txBox="1"/>
            <p:nvPr/>
          </p:nvSpPr>
          <p:spPr>
            <a:xfrm>
              <a:off x="700575" y="2015234"/>
              <a:ext cx="5001054" cy="1595505"/>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kẽ</a:t>
              </a:r>
              <a:r>
                <a:rPr lang="en-US" sz="4000" dirty="0">
                  <a:solidFill>
                    <a:srgbClr val="820624"/>
                  </a:solidFill>
                  <a:latin typeface="Cambria Bold"/>
                </a:rPr>
                <a:t> </a:t>
              </a:r>
              <a:r>
                <a:rPr lang="en-US" sz="4000" dirty="0" err="1">
                  <a:solidFill>
                    <a:srgbClr val="820624"/>
                  </a:solidFill>
                  <a:latin typeface="Cambria Bold"/>
                </a:rPr>
                <a:t>nứt</a:t>
              </a:r>
              <a:endParaRPr lang="en-US" sz="4000" dirty="0">
                <a:solidFill>
                  <a:srgbClr val="820624"/>
                </a:solidFill>
                <a:latin typeface="Cambria Bold"/>
              </a:endParaRPr>
            </a:p>
          </p:txBody>
        </p:sp>
      </p:grpSp>
    </p:spTree>
    <p:extLst>
      <p:ext uri="{BB962C8B-B14F-4D97-AF65-F5344CB8AC3E}">
        <p14:creationId xmlns:p14="http://schemas.microsoft.com/office/powerpoint/2010/main" val="98485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 calcmode="lin" valueType="num">
                                      <p:cBhvr>
                                        <p:cTn id="14" dur="500" fill="hold"/>
                                        <p:tgtEl>
                                          <p:spTgt spid="52"/>
                                        </p:tgtEl>
                                        <p:attrNameLst>
                                          <p:attrName>ppt_w</p:attrName>
                                        </p:attrNameLst>
                                      </p:cBhvr>
                                      <p:tavLst>
                                        <p:tav tm="0">
                                          <p:val>
                                            <p:fltVal val="0"/>
                                          </p:val>
                                        </p:tav>
                                        <p:tav tm="100000">
                                          <p:val>
                                            <p:strVal val="#ppt_w"/>
                                          </p:val>
                                        </p:tav>
                                      </p:tavLst>
                                    </p:anim>
                                    <p:anim calcmode="lin" valueType="num">
                                      <p:cBhvr>
                                        <p:cTn id="15" dur="500" fill="hold"/>
                                        <p:tgtEl>
                                          <p:spTgt spid="52"/>
                                        </p:tgtEl>
                                        <p:attrNameLst>
                                          <p:attrName>ppt_h</p:attrName>
                                        </p:attrNameLst>
                                      </p:cBhvr>
                                      <p:tavLst>
                                        <p:tav tm="0">
                                          <p:val>
                                            <p:fltVal val="0"/>
                                          </p:val>
                                        </p:tav>
                                        <p:tav tm="100000">
                                          <p:val>
                                            <p:strVal val="#ppt_h"/>
                                          </p:val>
                                        </p:tav>
                                      </p:tavLst>
                                    </p:anim>
                                    <p:animEffect transition="in" filter="fade">
                                      <p:cBhvr>
                                        <p:cTn id="16" dur="500"/>
                                        <p:tgtEl>
                                          <p:spTgt spid="5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cBhvr>
                                        <p:cTn id="21" dur="500" fill="hold"/>
                                        <p:tgtEl>
                                          <p:spTgt spid="55"/>
                                        </p:tgtEl>
                                        <p:attrNameLst>
                                          <p:attrName>ppt_w</p:attrName>
                                        </p:attrNameLst>
                                      </p:cBhvr>
                                      <p:tavLst>
                                        <p:tav tm="0">
                                          <p:val>
                                            <p:fltVal val="0"/>
                                          </p:val>
                                        </p:tav>
                                        <p:tav tm="100000">
                                          <p:val>
                                            <p:strVal val="#ppt_w"/>
                                          </p:val>
                                        </p:tav>
                                      </p:tavLst>
                                    </p:anim>
                                    <p:anim calcmode="lin" valueType="num">
                                      <p:cBhvr>
                                        <p:cTn id="22" dur="500" fill="hold"/>
                                        <p:tgtEl>
                                          <p:spTgt spid="55"/>
                                        </p:tgtEl>
                                        <p:attrNameLst>
                                          <p:attrName>ppt_h</p:attrName>
                                        </p:attrNameLst>
                                      </p:cBhvr>
                                      <p:tavLst>
                                        <p:tav tm="0">
                                          <p:val>
                                            <p:fltVal val="0"/>
                                          </p:val>
                                        </p:tav>
                                        <p:tav tm="100000">
                                          <p:val>
                                            <p:strVal val="#ppt_h"/>
                                          </p:val>
                                        </p:tav>
                                      </p:tavLst>
                                    </p:anim>
                                    <p:animEffect transition="in" filter="fade">
                                      <p:cBhvr>
                                        <p:cTn id="23" dur="50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ppt_w</p:attrName>
                                        </p:attrNameLst>
                                      </p:cBhvr>
                                      <p:tavLst>
                                        <p:tav tm="0">
                                          <p:val>
                                            <p:fltVal val="0"/>
                                          </p:val>
                                        </p:tav>
                                        <p:tav tm="100000">
                                          <p:val>
                                            <p:strVal val="#ppt_w"/>
                                          </p:val>
                                        </p:tav>
                                      </p:tavLst>
                                    </p:anim>
                                    <p:anim calcmode="lin" valueType="num">
                                      <p:cBhvr>
                                        <p:cTn id="29" dur="500" fill="hold"/>
                                        <p:tgtEl>
                                          <p:spTgt spid="26"/>
                                        </p:tgtEl>
                                        <p:attrNameLst>
                                          <p:attrName>ppt_h</p:attrName>
                                        </p:attrNameLst>
                                      </p:cBhvr>
                                      <p:tavLst>
                                        <p:tav tm="0">
                                          <p:val>
                                            <p:fltVal val="0"/>
                                          </p:val>
                                        </p:tav>
                                        <p:tav tm="100000">
                                          <p:val>
                                            <p:strVal val="#ppt_h"/>
                                          </p:val>
                                        </p:tav>
                                      </p:tavLst>
                                    </p:anim>
                                    <p:animEffect transition="in" filter="fade">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8"/>
                                        </p:tgtEl>
                                        <p:attrNameLst>
                                          <p:attrName>style.visibility</p:attrName>
                                        </p:attrNameLst>
                                      </p:cBhvr>
                                      <p:to>
                                        <p:strVal val="visible"/>
                                      </p:to>
                                    </p:set>
                                    <p:anim calcmode="lin" valueType="num">
                                      <p:cBhvr>
                                        <p:cTn id="35" dur="500" fill="hold"/>
                                        <p:tgtEl>
                                          <p:spTgt spid="58"/>
                                        </p:tgtEl>
                                        <p:attrNameLst>
                                          <p:attrName>ppt_w</p:attrName>
                                        </p:attrNameLst>
                                      </p:cBhvr>
                                      <p:tavLst>
                                        <p:tav tm="0">
                                          <p:val>
                                            <p:fltVal val="0"/>
                                          </p:val>
                                        </p:tav>
                                        <p:tav tm="100000">
                                          <p:val>
                                            <p:strVal val="#ppt_w"/>
                                          </p:val>
                                        </p:tav>
                                      </p:tavLst>
                                    </p:anim>
                                    <p:anim calcmode="lin" valueType="num">
                                      <p:cBhvr>
                                        <p:cTn id="36" dur="500" fill="hold"/>
                                        <p:tgtEl>
                                          <p:spTgt spid="58"/>
                                        </p:tgtEl>
                                        <p:attrNameLst>
                                          <p:attrName>ppt_h</p:attrName>
                                        </p:attrNameLst>
                                      </p:cBhvr>
                                      <p:tavLst>
                                        <p:tav tm="0">
                                          <p:val>
                                            <p:fltVal val="0"/>
                                          </p:val>
                                        </p:tav>
                                        <p:tav tm="100000">
                                          <p:val>
                                            <p:strVal val="#ppt_h"/>
                                          </p:val>
                                        </p:tav>
                                      </p:tavLst>
                                    </p:anim>
                                    <p:animEffect transition="in" filter="fade">
                                      <p:cBhvr>
                                        <p:cTn id="37" dur="500"/>
                                        <p:tgtEl>
                                          <p:spTgt spid="5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63"/>
                                        </p:tgtEl>
                                        <p:attrNameLst>
                                          <p:attrName>style.visibility</p:attrName>
                                        </p:attrNameLst>
                                      </p:cBhvr>
                                      <p:to>
                                        <p:strVal val="visible"/>
                                      </p:to>
                                    </p:set>
                                    <p:anim calcmode="lin" valueType="num">
                                      <p:cBhvr>
                                        <p:cTn id="42" dur="500" fill="hold"/>
                                        <p:tgtEl>
                                          <p:spTgt spid="63"/>
                                        </p:tgtEl>
                                        <p:attrNameLst>
                                          <p:attrName>ppt_w</p:attrName>
                                        </p:attrNameLst>
                                      </p:cBhvr>
                                      <p:tavLst>
                                        <p:tav tm="0">
                                          <p:val>
                                            <p:fltVal val="0"/>
                                          </p:val>
                                        </p:tav>
                                        <p:tav tm="100000">
                                          <p:val>
                                            <p:strVal val="#ppt_w"/>
                                          </p:val>
                                        </p:tav>
                                      </p:tavLst>
                                    </p:anim>
                                    <p:anim calcmode="lin" valueType="num">
                                      <p:cBhvr>
                                        <p:cTn id="43" dur="500" fill="hold"/>
                                        <p:tgtEl>
                                          <p:spTgt spid="63"/>
                                        </p:tgtEl>
                                        <p:attrNameLst>
                                          <p:attrName>ppt_h</p:attrName>
                                        </p:attrNameLst>
                                      </p:cBhvr>
                                      <p:tavLst>
                                        <p:tav tm="0">
                                          <p:val>
                                            <p:fltVal val="0"/>
                                          </p:val>
                                        </p:tav>
                                        <p:tav tm="100000">
                                          <p:val>
                                            <p:strVal val="#ppt_h"/>
                                          </p:val>
                                        </p:tav>
                                      </p:tavLst>
                                    </p:anim>
                                    <p:animEffect transition="in" filter="fade">
                                      <p:cBhvr>
                                        <p:cTn id="44"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1136</Words>
  <Application>Microsoft Office PowerPoint</Application>
  <PresentationFormat>Widescreen</PresentationFormat>
  <Paragraphs>91</Paragraphs>
  <Slides>32</Slides>
  <Notes>1</Notes>
  <HiddenSlides>0</HiddenSlides>
  <MMClips>2</MMClips>
  <ScaleCrop>false</ScaleCrop>
  <HeadingPairs>
    <vt:vector size="6" baseType="variant">
      <vt:variant>
        <vt:lpstr>Fonts Used</vt:lpstr>
      </vt:variant>
      <vt:variant>
        <vt:i4>8</vt:i4>
      </vt:variant>
      <vt:variant>
        <vt:lpstr>Theme</vt:lpstr>
      </vt:variant>
      <vt:variant>
        <vt:i4>12</vt:i4>
      </vt:variant>
      <vt:variant>
        <vt:lpstr>Slide Titles</vt:lpstr>
      </vt:variant>
      <vt:variant>
        <vt:i4>32</vt:i4>
      </vt:variant>
    </vt:vector>
  </HeadingPairs>
  <TitlesOfParts>
    <vt:vector size="52" baseType="lpstr">
      <vt:lpstr>等线</vt:lpstr>
      <vt:lpstr>等线 Light</vt:lpstr>
      <vt:lpstr>DFPOP1-W9</vt:lpstr>
      <vt:lpstr>Arial</vt:lpstr>
      <vt:lpstr>Calibri</vt:lpstr>
      <vt:lpstr>Calibri Light</vt:lpstr>
      <vt:lpstr>Cambria</vt:lpstr>
      <vt:lpstr>Cambria Bold</vt:lpstr>
      <vt:lpstr>Office Theme</vt:lpstr>
      <vt:lpstr>1_Custom Design</vt:lpstr>
      <vt:lpstr>1_Office Theme</vt:lpstr>
      <vt:lpstr>2_Office Theme</vt:lpstr>
      <vt:lpstr>3_Office Theme</vt:lpstr>
      <vt:lpstr>4_Office Theme</vt:lpstr>
      <vt:lpstr>5_Office Theme</vt:lpstr>
      <vt:lpstr>6_Office Theme</vt:lpstr>
      <vt:lpstr>7_Office Theme</vt:lpstr>
      <vt:lpstr>8_Office Theme</vt:lpstr>
      <vt:lpstr>9_Office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35</cp:revision>
  <dcterms:created xsi:type="dcterms:W3CDTF">2024-07-21T01:54:37Z</dcterms:created>
  <dcterms:modified xsi:type="dcterms:W3CDTF">2024-08-22T13:44:42Z</dcterms:modified>
</cp:coreProperties>
</file>