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63" d="100"/>
          <a:sy n="63"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8/4/2024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8/4/2024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18</cp:revision>
  <dcterms:created xsi:type="dcterms:W3CDTF">2023-08-02T10:09:50Z</dcterms:created>
  <dcterms:modified xsi:type="dcterms:W3CDTF">2024-08-04T10:36:20Z</dcterms:modified>
</cp:coreProperties>
</file>