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5" r:id="rId4"/>
  </p:sldMasterIdLst>
  <p:notesMasterIdLst>
    <p:notesMasterId r:id="rId36"/>
  </p:notesMasterIdLst>
  <p:sldIdLst>
    <p:sldId id="328" r:id="rId5"/>
    <p:sldId id="262" r:id="rId6"/>
    <p:sldId id="257" r:id="rId7"/>
    <p:sldId id="259" r:id="rId8"/>
    <p:sldId id="258" r:id="rId9"/>
    <p:sldId id="260" r:id="rId10"/>
    <p:sldId id="256" r:id="rId11"/>
    <p:sldId id="329" r:id="rId12"/>
    <p:sldId id="263" r:id="rId13"/>
    <p:sldId id="330" r:id="rId14"/>
    <p:sldId id="331" r:id="rId15"/>
    <p:sldId id="332" r:id="rId16"/>
    <p:sldId id="333" r:id="rId17"/>
    <p:sldId id="334" r:id="rId18"/>
    <p:sldId id="335" r:id="rId19"/>
    <p:sldId id="336" r:id="rId20"/>
    <p:sldId id="337" r:id="rId21"/>
    <p:sldId id="338" r:id="rId22"/>
    <p:sldId id="339" r:id="rId23"/>
    <p:sldId id="340" r:id="rId24"/>
    <p:sldId id="341" r:id="rId25"/>
    <p:sldId id="342" r:id="rId26"/>
    <p:sldId id="343" r:id="rId27"/>
    <p:sldId id="344" r:id="rId28"/>
    <p:sldId id="345" r:id="rId29"/>
    <p:sldId id="346" r:id="rId30"/>
    <p:sldId id="347" r:id="rId31"/>
    <p:sldId id="348" r:id="rId32"/>
    <p:sldId id="349" r:id="rId33"/>
    <p:sldId id="350"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F605A369-B68B-4A10-9430-B25532A0BAF6}" type="slidenum">
              <a:rPr lang="en-US" smtClean="0"/>
              <a:t>1</a:t>
            </a:fld>
            <a:endParaRPr lang="en-US"/>
          </a:p>
        </p:txBody>
      </p:sp>
    </p:spTree>
    <p:extLst>
      <p:ext uri="{BB962C8B-B14F-4D97-AF65-F5344CB8AC3E}">
        <p14:creationId xmlns:p14="http://schemas.microsoft.com/office/powerpoint/2010/main" val="1205730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28</a:t>
            </a:fld>
            <a:endParaRPr lang="en-US"/>
          </a:p>
        </p:txBody>
      </p:sp>
    </p:spTree>
    <p:extLst>
      <p:ext uri="{BB962C8B-B14F-4D97-AF65-F5344CB8AC3E}">
        <p14:creationId xmlns:p14="http://schemas.microsoft.com/office/powerpoint/2010/main" val="1226561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31</a:t>
            </a:fld>
            <a:endParaRPr lang="en-US"/>
          </a:p>
        </p:txBody>
      </p:sp>
    </p:spTree>
    <p:extLst>
      <p:ext uri="{BB962C8B-B14F-4D97-AF65-F5344CB8AC3E}">
        <p14:creationId xmlns:p14="http://schemas.microsoft.com/office/powerpoint/2010/main" val="188734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8/19/2024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8/19/2024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8/19/2024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8/19/2024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8/19/2024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8/19/2024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8/19/2024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8/19/2024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22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496273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67204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044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1623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1984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744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085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286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822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404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8/19/2024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77E30F6-D050-1604-8DB6-DB01A1174B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15942E7-6A57-F983-3DE2-CB28CF786FF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73358" y="133648"/>
            <a:ext cx="1963510" cy="1963510"/>
          </a:xfrm>
          <a:prstGeom prst="rect">
            <a:avLst/>
          </a:prstGeom>
        </p:spPr>
      </p:pic>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83A6A39-2591-2F6C-F5DF-97938D26E5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7523" y="129772"/>
            <a:ext cx="1871307" cy="1871307"/>
          </a:xfrm>
          <a:prstGeom prst="rect">
            <a:avLst/>
          </a:prstGeom>
        </p:spPr>
      </p:pic>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904706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1.gif"/><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6.gif"/><Relationship Id="rId3" Type="http://schemas.microsoft.com/office/2007/relationships/hdphoto" Target="../media/hdphoto4.wdp"/><Relationship Id="rId7" Type="http://schemas.openxmlformats.org/officeDocument/2006/relationships/image" Target="../media/image55.gif"/><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gif"/></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7.emf"/></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30.xml"/><Relationship Id="rId7" Type="http://schemas.openxmlformats.org/officeDocument/2006/relationships/image" Target="../media/image2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21.gif"/><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1.gif"/><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2.png"/><Relationship Id="rId3" Type="http://schemas.microsoft.com/office/2007/relationships/media" Target="../media/media3.m4a"/><Relationship Id="rId21" Type="http://schemas.openxmlformats.org/officeDocument/2006/relationships/image" Target="../media/image35.jpeg"/><Relationship Id="rId7" Type="http://schemas.openxmlformats.org/officeDocument/2006/relationships/video" Target="../media/media5.mp4"/><Relationship Id="rId12" Type="http://schemas.openxmlformats.org/officeDocument/2006/relationships/image" Target="../media/image30.png"/><Relationship Id="rId17" Type="http://schemas.openxmlformats.org/officeDocument/2006/relationships/image" Target="../media/image34.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26.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23.svg"/><Relationship Id="rId4" Type="http://schemas.openxmlformats.org/officeDocument/2006/relationships/audio" Target="../media/media3.m4a"/><Relationship Id="rId9" Type="http://schemas.openxmlformats.org/officeDocument/2006/relationships/image" Target="../media/image27.jpe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0.png"/><Relationship Id="rId18" Type="http://schemas.openxmlformats.org/officeDocument/2006/relationships/image" Target="../media/image37.png"/><Relationship Id="rId3" Type="http://schemas.microsoft.com/office/2007/relationships/media" Target="../media/media3.m4a"/><Relationship Id="rId21" Type="http://schemas.openxmlformats.org/officeDocument/2006/relationships/image" Target="../media/image26.png"/><Relationship Id="rId7" Type="http://schemas.openxmlformats.org/officeDocument/2006/relationships/video" Target="../media/media5.mp4"/><Relationship Id="rId12" Type="http://schemas.openxmlformats.org/officeDocument/2006/relationships/image" Target="../media/image29.svg"/><Relationship Id="rId17" Type="http://schemas.openxmlformats.org/officeDocument/2006/relationships/image" Target="../media/image37.png"/><Relationship Id="rId2" Type="http://schemas.microsoft.com/office/2007/relationships/media" Target="../media/media2.m4a"/><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8.png"/><Relationship Id="rId5" Type="http://schemas.microsoft.com/office/2007/relationships/media" Target="../media/media4.mp3"/><Relationship Id="rId15" Type="http://schemas.openxmlformats.org/officeDocument/2006/relationships/image" Target="../media/image32.png"/><Relationship Id="rId10" Type="http://schemas.openxmlformats.org/officeDocument/2006/relationships/image" Target="../media/image27.jpe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36.jpeg"/><Relationship Id="rId14" Type="http://schemas.openxmlformats.org/officeDocument/2006/relationships/image" Target="../media/image31.svg"/><Relationship Id="rId22"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1.svg"/><Relationship Id="rId18" Type="http://schemas.openxmlformats.org/officeDocument/2006/relationships/image" Target="../media/image2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30.png"/><Relationship Id="rId17" Type="http://schemas.openxmlformats.org/officeDocument/2006/relationships/image" Target="../media/image22.png"/><Relationship Id="rId2" Type="http://schemas.microsoft.com/office/2007/relationships/media" Target="../media/media2.m4a"/><Relationship Id="rId16" Type="http://schemas.openxmlformats.org/officeDocument/2006/relationships/image" Target="../media/image34.png"/><Relationship Id="rId20" Type="http://schemas.openxmlformats.org/officeDocument/2006/relationships/image" Target="../media/image3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9.svg"/><Relationship Id="rId5" Type="http://schemas.microsoft.com/office/2007/relationships/media" Target="../media/media4.mp3"/><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26.png"/><Relationship Id="rId4" Type="http://schemas.openxmlformats.org/officeDocument/2006/relationships/audio" Target="../media/media3.m4a"/><Relationship Id="rId9" Type="http://schemas.openxmlformats.org/officeDocument/2006/relationships/image" Target="../media/image27.jpe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gif"/><Relationship Id="rId10" Type="http://schemas.openxmlformats.org/officeDocument/2006/relationships/image" Target="../media/image16.png"/><Relationship Id="rId4" Type="http://schemas.microsoft.com/office/2007/relationships/hdphoto" Target="../media/hdphoto2.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3" name="TextBox 2">
            <a:extLst>
              <a:ext uri="{FF2B5EF4-FFF2-40B4-BE49-F238E27FC236}">
                <a16:creationId xmlns:a16="http://schemas.microsoft.com/office/drawing/2014/main" id="{A16BE39B-2A34-AAA7-757E-811FF3825F75}"/>
              </a:ext>
            </a:extLst>
          </p:cNvPr>
          <p:cNvSpPr txBox="1"/>
          <p:nvPr/>
        </p:nvSpPr>
        <p:spPr>
          <a:xfrm>
            <a:off x="8061435" y="1445962"/>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174106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4"/>
                    </p:tgtEl>
                  </p:cond>
                </p:stCondLst>
                <p:endSync evt="end" delay="0">
                  <p:rtn val="all"/>
                </p:endSync>
                <p:childTnLst>
                  <p:par>
                    <p:cTn id="24" fill="hold">
                      <p:stCondLst>
                        <p:cond delay="0"/>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5" presetClass="path" presetSubtype="0" accel="50000" decel="50000" fill="hold" nodeType="afterEffect">
                                  <p:stCondLst>
                                    <p:cond delay="0"/>
                                  </p:stCondLst>
                                  <p:childTnLst>
                                    <p:animMotion origin="layout" path="M 2.70833E-6 4.44444E-6 L -0.09063 0.00162 " pathEditMode="relative" rAng="0" ptsTypes="AA">
                                      <p:cBhvr>
                                        <p:cTn id="33" dur="1000" fill="hold"/>
                                        <p:tgtEl>
                                          <p:spTgt spid="74"/>
                                        </p:tgtEl>
                                        <p:attrNameLst>
                                          <p:attrName>ppt_x</p:attrName>
                                          <p:attrName>ppt_y</p:attrName>
                                        </p:attrNameLst>
                                      </p:cBhvr>
                                      <p:rCtr x="-4531" y="69"/>
                                    </p:animMotion>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35" presetClass="path" presetSubtype="0" accel="50000" decel="50000" fill="hold" nodeType="afterEffect">
                                  <p:stCondLst>
                                    <p:cond delay="0"/>
                                  </p:stCondLst>
                                  <p:childTnLst>
                                    <p:animMotion origin="layout" path="M -0.08815 0.01111 L -0.18594 0.02083 " pathEditMode="relative" rAng="0" ptsTypes="AA">
                                      <p:cBhvr>
                                        <p:cTn id="43" dur="1000" fill="hold"/>
                                        <p:tgtEl>
                                          <p:spTgt spid="74"/>
                                        </p:tgtEl>
                                        <p:attrNameLst>
                                          <p:attrName>ppt_x</p:attrName>
                                          <p:attrName>ppt_y</p:attrName>
                                        </p:attrNameLst>
                                      </p:cBhvr>
                                      <p:rCtr x="-4896" y="486"/>
                                    </p:animMotion>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0.22774 2.96296E-6 L -0.28998 0.01944 " pathEditMode="relative" rAng="0" ptsTypes="AA">
                                      <p:cBhvr>
                                        <p:cTn id="53" dur="1000" fill="hold"/>
                                        <p:tgtEl>
                                          <p:spTgt spid="74"/>
                                        </p:tgtEl>
                                        <p:attrNameLst>
                                          <p:attrName>ppt_x</p:attrName>
                                          <p:attrName>ppt_y</p:attrName>
                                        </p:attrNameLst>
                                      </p:cBhvr>
                                      <p:rCtr x="-3112" y="972"/>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1000"/>
                                        <p:tgtEl>
                                          <p:spTgt spid="68"/>
                                        </p:tgtEl>
                                      </p:cBhvr>
                                    </p:animEffect>
                                    <p:anim calcmode="lin" valueType="num">
                                      <p:cBhvr>
                                        <p:cTn id="59" dur="1000" fill="hold"/>
                                        <p:tgtEl>
                                          <p:spTgt spid="68"/>
                                        </p:tgtEl>
                                        <p:attrNameLst>
                                          <p:attrName>ppt_x</p:attrName>
                                        </p:attrNameLst>
                                      </p:cBhvr>
                                      <p:tavLst>
                                        <p:tav tm="0">
                                          <p:val>
                                            <p:strVal val="#ppt_x"/>
                                          </p:val>
                                        </p:tav>
                                        <p:tav tm="100000">
                                          <p:val>
                                            <p:strVal val="#ppt_x"/>
                                          </p:val>
                                        </p:tav>
                                      </p:tavLst>
                                    </p:anim>
                                    <p:anim calcmode="lin" valueType="num">
                                      <p:cBhvr>
                                        <p:cTn id="60" dur="1000" fill="hold"/>
                                        <p:tgtEl>
                                          <p:spTgt spid="68"/>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33945 2.96296E-6 L -0.39479 0.02083 " pathEditMode="relative" rAng="0" ptsTypes="AA">
                                      <p:cBhvr>
                                        <p:cTn id="63" dur="1000" fill="hold"/>
                                        <p:tgtEl>
                                          <p:spTgt spid="74"/>
                                        </p:tgtEl>
                                        <p:attrNameLst>
                                          <p:attrName>ppt_x</p:attrName>
                                          <p:attrName>ppt_y</p:attrName>
                                        </p:attrNameLst>
                                      </p:cBhvr>
                                      <p:rCtr x="-2773" y="1042"/>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1000"/>
                                        <p:tgtEl>
                                          <p:spTgt spid="71"/>
                                        </p:tgtEl>
                                      </p:cBhvr>
                                    </p:animEffect>
                                    <p:anim calcmode="lin" valueType="num">
                                      <p:cBhvr>
                                        <p:cTn id="69" dur="1000" fill="hold"/>
                                        <p:tgtEl>
                                          <p:spTgt spid="71"/>
                                        </p:tgtEl>
                                        <p:attrNameLst>
                                          <p:attrName>ppt_x</p:attrName>
                                        </p:attrNameLst>
                                      </p:cBhvr>
                                      <p:tavLst>
                                        <p:tav tm="0">
                                          <p:val>
                                            <p:strVal val="#ppt_x"/>
                                          </p:val>
                                        </p:tav>
                                        <p:tav tm="100000">
                                          <p:val>
                                            <p:strVal val="#ppt_x"/>
                                          </p:val>
                                        </p:tav>
                                      </p:tavLst>
                                    </p:anim>
                                    <p:anim calcmode="lin" valueType="num">
                                      <p:cBhvr>
                                        <p:cTn id="70" dur="1000" fill="hold"/>
                                        <p:tgtEl>
                                          <p:spTgt spid="71"/>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4592 0.01528 L -0.58819 0.02408 " pathEditMode="relative" rAng="0" ptsTypes="AA">
                                      <p:cBhvr>
                                        <p:cTn id="73" dur="1000" fill="hold"/>
                                        <p:tgtEl>
                                          <p:spTgt spid="74"/>
                                        </p:tgtEl>
                                        <p:attrNameLst>
                                          <p:attrName>ppt_x</p:attrName>
                                          <p:attrName>ppt_y</p:attrName>
                                        </p:attrNameLst>
                                      </p:cBhvr>
                                      <p:rCtr x="-6458" y="440"/>
                                    </p:animMotion>
                                  </p:childTnLst>
                                </p:cTn>
                              </p:par>
                            </p:childTnLst>
                          </p:cTn>
                        </p:par>
                        <p:par>
                          <p:cTn id="74" fill="hold">
                            <p:stCondLst>
                              <p:cond delay="2000"/>
                            </p:stCondLst>
                            <p:childTnLst>
                              <p:par>
                                <p:cTn id="75" presetID="35" presetClass="path" presetSubtype="0" accel="50000" decel="50000" fill="hold" nodeType="afterEffect">
                                  <p:stCondLst>
                                    <p:cond delay="0"/>
                                  </p:stCondLst>
                                  <p:childTnLst>
                                    <p:animMotion origin="layout" path="M -0.5882 0.02408 L -0.74774 -0.02685 " pathEditMode="relative" rAng="0" ptsTypes="AA">
                                      <p:cBhvr>
                                        <p:cTn id="76" dur="1000" fill="hold"/>
                                        <p:tgtEl>
                                          <p:spTgt spid="74"/>
                                        </p:tgtEl>
                                        <p:attrNameLst>
                                          <p:attrName>ppt_x</p:attrName>
                                          <p:attrName>ppt_y</p:attrName>
                                        </p:attrNameLst>
                                      </p:cBhvr>
                                      <p:rCtr x="-7986" y="-2546"/>
                                    </p:animMotion>
                                  </p:childTnLst>
                                </p:cTn>
                              </p:par>
                            </p:childTnLst>
                          </p:cTn>
                        </p:par>
                        <p:par>
                          <p:cTn id="77" fill="hold">
                            <p:stCondLst>
                              <p:cond delay="3000"/>
                            </p:stCondLst>
                            <p:childTnLst>
                              <p:par>
                                <p:cTn id="78" presetID="35" presetClass="path" presetSubtype="0" accel="50000" decel="50000" fill="hold" nodeType="afterEffect">
                                  <p:stCondLst>
                                    <p:cond delay="0"/>
                                  </p:stCondLst>
                                  <p:childTnLst>
                                    <p:animMotion origin="layout" path="M 3.54167E-6 -4.81481E-6 L -0.78477 0.00371 " pathEditMode="relative" rAng="0" ptsTypes="AA">
                                      <p:cBhvr>
                                        <p:cTn id="79" dur="5000" fill="hold"/>
                                        <p:tgtEl>
                                          <p:spTgt spid="31"/>
                                        </p:tgtEl>
                                        <p:attrNameLst>
                                          <p:attrName>ppt_x</p:attrName>
                                          <p:attrName>ppt_y</p:attrName>
                                        </p:attrNameLst>
                                      </p:cBhvr>
                                      <p:rCtr x="-39245" y="185"/>
                                    </p:animMotion>
                                  </p:childTnLst>
                                </p:cTn>
                              </p:par>
                              <p:par>
                                <p:cTn id="80" presetID="35" presetClass="path" presetSubtype="0" accel="50000" decel="50000" fill="hold" nodeType="withEffect">
                                  <p:stCondLst>
                                    <p:cond delay="0"/>
                                  </p:stCondLst>
                                  <p:childTnLst>
                                    <p:animMotion origin="layout" path="M -4.58333E-6 -1.48148E-6 L -0.79544 0.00903 " pathEditMode="relative" rAng="0" ptsTypes="AA">
                                      <p:cBhvr>
                                        <p:cTn id="81" dur="5000" fill="hold"/>
                                        <p:tgtEl>
                                          <p:spTgt spid="32"/>
                                        </p:tgtEl>
                                        <p:attrNameLst>
                                          <p:attrName>ppt_x</p:attrName>
                                          <p:attrName>ppt_y</p:attrName>
                                        </p:attrNameLst>
                                      </p:cBhvr>
                                      <p:rCtr x="-39779" y="440"/>
                                    </p:animMotion>
                                  </p:childTnLst>
                                </p:cTn>
                              </p:par>
                            </p:childTnLst>
                          </p:cTn>
                        </p:par>
                      </p:childTnLst>
                    </p:cTn>
                  </p:par>
                </p:childTnLst>
              </p:cTn>
              <p:nextCondLst>
                <p:cond evt="onClick" delay="0">
                  <p:tgtEl>
                    <p:spTgt spid="7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23">
              <a:defRPr/>
            </a:pPr>
            <a:endParaRPr lang="en-US">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algn="ctr" defTabSz="914446">
              <a:defRPr/>
            </a:pPr>
            <a:r>
              <a:rPr lang="en-US" sz="28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7223" indent="-457223" defTabSz="914446">
              <a:buFont typeface="Arial" panose="020B0604020202020204" pitchFamily="34" charset="0"/>
              <a:buChar char="•"/>
              <a:defRPr/>
            </a:pP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7223" indent="-457223" defTabSz="914446">
              <a:buFont typeface="Arial" panose="020B0604020202020204" pitchFamily="34" charset="0"/>
              <a:buChar char="•"/>
              <a:defRPr/>
            </a:pPr>
            <a:r>
              <a:rPr lang="en-US" altLang="zh-C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3"/>
              </a:rPr>
              <a:t>https://www.facebook.com/huongthaoGADT</a:t>
            </a:r>
            <a:endPar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4446">
              <a:defRPr/>
            </a:pP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4446">
              <a:defRPr/>
            </a:pPr>
            <a:endParaRPr lang="en-US" sz="28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 name="connsiteX0" fmla="*/ 0 w 8462188"/>
              <a:gd name="connsiteY0" fmla="*/ 357330 h 3569736"/>
              <a:gd name="connsiteX1" fmla="*/ 416359 w 8462188"/>
              <a:gd name="connsiteY1" fmla="*/ 0 h 3569736"/>
              <a:gd name="connsiteX2" fmla="*/ 8045828 w 8462188"/>
              <a:gd name="connsiteY2" fmla="*/ 0 h 3569736"/>
              <a:gd name="connsiteX3" fmla="*/ 8462188 w 8462188"/>
              <a:gd name="connsiteY3" fmla="*/ 357330 h 3569736"/>
              <a:gd name="connsiteX4" fmla="*/ 8462188 w 8462188"/>
              <a:gd name="connsiteY4" fmla="*/ 3212405 h 3569736"/>
              <a:gd name="connsiteX5" fmla="*/ 8045828 w 8462188"/>
              <a:gd name="connsiteY5" fmla="*/ 3569736 h 3569736"/>
              <a:gd name="connsiteX6" fmla="*/ 416359 w 8462188"/>
              <a:gd name="connsiteY6" fmla="*/ 3569736 h 3569736"/>
              <a:gd name="connsiteX7" fmla="*/ 0 w 8462188"/>
              <a:gd name="connsiteY7" fmla="*/ 3212405 h 3569736"/>
              <a:gd name="connsiteX8" fmla="*/ 0 w 8462188"/>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2188" h="3569736" fill="none" extrusionOk="0">
                <a:moveTo>
                  <a:pt x="0" y="357330"/>
                </a:moveTo>
                <a:cubicBezTo>
                  <a:pt x="10505" y="258489"/>
                  <a:pt x="213101" y="-18918"/>
                  <a:pt x="416359" y="0"/>
                </a:cubicBezTo>
                <a:cubicBezTo>
                  <a:pt x="4368815" y="181815"/>
                  <a:pt x="6902389" y="-221495"/>
                  <a:pt x="8045828" y="0"/>
                </a:cubicBezTo>
                <a:cubicBezTo>
                  <a:pt x="8195911" y="-12800"/>
                  <a:pt x="8482111" y="144702"/>
                  <a:pt x="8462188" y="357330"/>
                </a:cubicBezTo>
                <a:cubicBezTo>
                  <a:pt x="8487181" y="1284541"/>
                  <a:pt x="8643600" y="2670259"/>
                  <a:pt x="8462188" y="3212405"/>
                </a:cubicBezTo>
                <a:cubicBezTo>
                  <a:pt x="8411380" y="3460071"/>
                  <a:pt x="8315169" y="3568408"/>
                  <a:pt x="8045828" y="3569736"/>
                </a:cubicBezTo>
                <a:cubicBezTo>
                  <a:pt x="5211794" y="3479672"/>
                  <a:pt x="1983151" y="3500335"/>
                  <a:pt x="416359" y="3569736"/>
                </a:cubicBezTo>
                <a:cubicBezTo>
                  <a:pt x="174602" y="3500206"/>
                  <a:pt x="1574" y="3483945"/>
                  <a:pt x="0" y="3212405"/>
                </a:cubicBezTo>
                <a:cubicBezTo>
                  <a:pt x="-276263" y="1811739"/>
                  <a:pt x="3989" y="651214"/>
                  <a:pt x="0" y="357330"/>
                </a:cubicBezTo>
                <a:close/>
              </a:path>
              <a:path w="8462188" h="3569736" stroke="0" extrusionOk="0">
                <a:moveTo>
                  <a:pt x="0" y="357330"/>
                </a:moveTo>
                <a:cubicBezTo>
                  <a:pt x="-29998" y="151866"/>
                  <a:pt x="213814" y="8353"/>
                  <a:pt x="416359" y="0"/>
                </a:cubicBezTo>
                <a:cubicBezTo>
                  <a:pt x="1267743" y="-412793"/>
                  <a:pt x="6780082" y="332455"/>
                  <a:pt x="8045828" y="0"/>
                </a:cubicBezTo>
                <a:cubicBezTo>
                  <a:pt x="8194057" y="-5568"/>
                  <a:pt x="8477020" y="222304"/>
                  <a:pt x="8462188" y="357330"/>
                </a:cubicBezTo>
                <a:cubicBezTo>
                  <a:pt x="8708181" y="1161474"/>
                  <a:pt x="8883134" y="2307580"/>
                  <a:pt x="8462188" y="3212405"/>
                </a:cubicBezTo>
                <a:cubicBezTo>
                  <a:pt x="8496264" y="3444274"/>
                  <a:pt x="8255568" y="3558064"/>
                  <a:pt x="8045828" y="3569736"/>
                </a:cubicBezTo>
                <a:cubicBezTo>
                  <a:pt x="5473521" y="3564462"/>
                  <a:pt x="3183437" y="4043586"/>
                  <a:pt x="416359" y="3569736"/>
                </a:cubicBezTo>
                <a:cubicBezTo>
                  <a:pt x="196539" y="3525327"/>
                  <a:pt x="9827" y="3372820"/>
                  <a:pt x="0" y="3212405"/>
                </a:cubicBezTo>
                <a:cubicBezTo>
                  <a:pt x="-307069" y="2690200"/>
                  <a:pt x="-343819" y="1049533"/>
                  <a:pt x="0" y="357330"/>
                </a:cubicBezTo>
                <a:close/>
              </a:path>
              <a:path w="8462188" h="3569736" fill="none" stroke="0" extrusionOk="0">
                <a:moveTo>
                  <a:pt x="0" y="357330"/>
                </a:moveTo>
                <a:cubicBezTo>
                  <a:pt x="-19660" y="156869"/>
                  <a:pt x="210088" y="18708"/>
                  <a:pt x="416359" y="0"/>
                </a:cubicBezTo>
                <a:cubicBezTo>
                  <a:pt x="4100242" y="207383"/>
                  <a:pt x="6858352" y="63395"/>
                  <a:pt x="8045828" y="0"/>
                </a:cubicBezTo>
                <a:cubicBezTo>
                  <a:pt x="8258094" y="9725"/>
                  <a:pt x="8498124" y="161692"/>
                  <a:pt x="8462188" y="357330"/>
                </a:cubicBezTo>
                <a:cubicBezTo>
                  <a:pt x="8442509" y="1368721"/>
                  <a:pt x="8693654" y="2688445"/>
                  <a:pt x="8462188" y="3212405"/>
                </a:cubicBezTo>
                <a:cubicBezTo>
                  <a:pt x="8443617" y="3467353"/>
                  <a:pt x="8281601" y="3536682"/>
                  <a:pt x="8045828" y="3569736"/>
                </a:cubicBezTo>
                <a:cubicBezTo>
                  <a:pt x="4233592" y="3523029"/>
                  <a:pt x="2397532" y="3326095"/>
                  <a:pt x="416359" y="3569736"/>
                </a:cubicBezTo>
                <a:cubicBezTo>
                  <a:pt x="178850" y="3530872"/>
                  <a:pt x="50543" y="3429203"/>
                  <a:pt x="0" y="3212405"/>
                </a:cubicBezTo>
                <a:cubicBezTo>
                  <a:pt x="-249077" y="1937544"/>
                  <a:pt x="-75712" y="697254"/>
                  <a:pt x="0" y="357330"/>
                </a:cubicBezTo>
                <a:close/>
              </a:path>
              <a:path w="8462188" h="3569736" fill="none" stroke="0" extrusionOk="0">
                <a:moveTo>
                  <a:pt x="0" y="357330"/>
                </a:moveTo>
                <a:cubicBezTo>
                  <a:pt x="3666" y="187878"/>
                  <a:pt x="237591" y="13268"/>
                  <a:pt x="416359" y="0"/>
                </a:cubicBezTo>
                <a:cubicBezTo>
                  <a:pt x="4128606" y="267352"/>
                  <a:pt x="6848779" y="-98374"/>
                  <a:pt x="8045828" y="0"/>
                </a:cubicBezTo>
                <a:cubicBezTo>
                  <a:pt x="8191972" y="-5164"/>
                  <a:pt x="8484745" y="158663"/>
                  <a:pt x="8462188" y="357330"/>
                </a:cubicBezTo>
                <a:cubicBezTo>
                  <a:pt x="8457198" y="1374748"/>
                  <a:pt x="8648465" y="2669215"/>
                  <a:pt x="8462188" y="3212405"/>
                </a:cubicBezTo>
                <a:cubicBezTo>
                  <a:pt x="8420846" y="3450669"/>
                  <a:pt x="8304931" y="3566053"/>
                  <a:pt x="8045828" y="3569736"/>
                </a:cubicBezTo>
                <a:cubicBezTo>
                  <a:pt x="4877773" y="3136593"/>
                  <a:pt x="2178633" y="3389265"/>
                  <a:pt x="416359" y="3569736"/>
                </a:cubicBezTo>
                <a:cubicBezTo>
                  <a:pt x="171983" y="3514997"/>
                  <a:pt x="8630" y="3450977"/>
                  <a:pt x="0" y="3212405"/>
                </a:cubicBezTo>
                <a:cubicBezTo>
                  <a:pt x="-264292" y="1875714"/>
                  <a:pt x="-480" y="669959"/>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
        <p:nvSpPr>
          <p:cNvPr id="2" name="TextBox 1">
            <a:extLst>
              <a:ext uri="{FF2B5EF4-FFF2-40B4-BE49-F238E27FC236}">
                <a16:creationId xmlns:a16="http://schemas.microsoft.com/office/drawing/2014/main" id="{09A3964B-7FF0-1500-4B0A-C03976486D14}"/>
              </a:ext>
            </a:extLst>
          </p:cNvPr>
          <p:cNvSpPr txBox="1"/>
          <p:nvPr/>
        </p:nvSpPr>
        <p:spPr>
          <a:xfrm>
            <a:off x="3930870" y="6364803"/>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1223</Words>
  <Application>Microsoft Office PowerPoint</Application>
  <PresentationFormat>Widescreen</PresentationFormat>
  <Paragraphs>108</Paragraphs>
  <Slides>31</Slides>
  <Notes>4</Notes>
  <HiddenSlides>0</HiddenSlides>
  <MMClips>16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等线</vt:lpstr>
      <vt:lpstr>等线 Light</vt:lpstr>
      <vt:lpstr>DFPOP1-W9</vt:lpstr>
      <vt:lpstr>Arial</vt:lpstr>
      <vt:lpstr>Calibri</vt:lpstr>
      <vt:lpstr>Calibri Light</vt:lpstr>
      <vt:lpstr>Cambria</vt:lpstr>
      <vt:lpstr>Cambria Math</vt:lpstr>
      <vt:lpstr>iCiel Altus</vt:lpstr>
      <vt:lpstr>iCiel Crocante</vt:lpstr>
      <vt:lpstr>1_Office Theme</vt:lpstr>
      <vt:lpstr>2_Office Theme</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40</cp:revision>
  <dcterms:created xsi:type="dcterms:W3CDTF">2024-07-03T03:07:48Z</dcterms:created>
  <dcterms:modified xsi:type="dcterms:W3CDTF">2024-08-19T02:33:13Z</dcterms:modified>
</cp:coreProperties>
</file>