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6"/>
  </p:notesMasterIdLst>
  <p:sldIdLst>
    <p:sldId id="259" r:id="rId3"/>
    <p:sldId id="260" r:id="rId4"/>
    <p:sldId id="261" r:id="rId5"/>
    <p:sldId id="262" r:id="rId6"/>
    <p:sldId id="263" r:id="rId7"/>
    <p:sldId id="257" r:id="rId8"/>
    <p:sldId id="307" r:id="rId9"/>
    <p:sldId id="2007577139" r:id="rId10"/>
    <p:sldId id="2007577140" r:id="rId11"/>
    <p:sldId id="2007577141" r:id="rId12"/>
    <p:sldId id="310" r:id="rId13"/>
    <p:sldId id="200757714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DFD90F-538D-8D0C-1EE0-26FABA23DBE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76" y="95940"/>
            <a:ext cx="1802775" cy="18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slide" Target="slide3.xml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microsoft.com/office/2007/relationships/hdphoto" Target="../media/hdphoto9.wdp"/><Relationship Id="rId12" Type="http://schemas.openxmlformats.org/officeDocument/2006/relationships/image" Target="../media/image2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microsoft.com/office/2007/relationships/hdphoto" Target="../media/hdphoto11.wdp"/><Relationship Id="rId5" Type="http://schemas.openxmlformats.org/officeDocument/2006/relationships/slide" Target="slide2.xml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slide" Target="slide2.xml"/><Relationship Id="rId12" Type="http://schemas.openxmlformats.org/officeDocument/2006/relationships/image" Target="../media/image3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=0,039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blipFill>
                <a:blip r:embed="rId11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095500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334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48150" y="28003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733425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2438400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4229100" y="47434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blipFill rotWithShape="1">
                <a:blip r:embed="rId12"/>
                <a:stretch>
                  <a:fillRect l="-52" t="-28" r="-2088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48967" y="2235815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blipFill rotWithShape="1">
                <a:blip r:embed="rId12"/>
                <a:stretch>
                  <a:fillRect l="-30" t="-31" r="-7575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85996" y="2306069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210</Words>
  <Application>Microsoft Office PowerPoint</Application>
  <PresentationFormat>Widescreen</PresentationFormat>
  <Paragraphs>67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Happy Monkey</vt:lpstr>
      <vt:lpstr>Arial</vt:lpstr>
      <vt:lpstr>Bebas Neue</vt:lpstr>
      <vt:lpstr>Calibri</vt:lpstr>
      <vt:lpstr>Calibri Light</vt:lpstr>
      <vt:lpstr>Cambria</vt:lpstr>
      <vt:lpstr>Cambria Math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2024-06-28T13:26:59Z</dcterms:created>
  <dcterms:modified xsi:type="dcterms:W3CDTF">2024-06-28T13:56:35Z</dcterms:modified>
</cp:coreProperties>
</file>