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1"/>
  </p:notesMasterIdLst>
  <p:sldIdLst>
    <p:sldId id="257" r:id="rId3"/>
    <p:sldId id="258" r:id="rId4"/>
    <p:sldId id="256" r:id="rId5"/>
    <p:sldId id="259" r:id="rId6"/>
    <p:sldId id="266" r:id="rId7"/>
    <p:sldId id="261" r:id="rId8"/>
    <p:sldId id="260" r:id="rId9"/>
    <p:sldId id="267" r:id="rId10"/>
    <p:sldId id="268" r:id="rId11"/>
    <p:sldId id="269" r:id="rId12"/>
    <p:sldId id="270" r:id="rId13"/>
    <p:sldId id="271" r:id="rId14"/>
    <p:sldId id="272" r:id="rId15"/>
    <p:sldId id="273" r:id="rId16"/>
    <p:sldId id="274" r:id="rId17"/>
    <p:sldId id="275" r:id="rId18"/>
    <p:sldId id="265" r:id="rId19"/>
    <p:sldId id="4410" r:id="rId20"/>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45913C-BAAF-4218-A37E-F5729B4C4F71}" type="datetimeFigureOut">
              <a:rPr lang="en-US" smtClean="0"/>
              <a:t>8/10/2024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6E02E8-252A-4308-83C7-42873256945B}" type="slidenum">
              <a:rPr lang="en-US" smtClean="0"/>
              <a:t>‹#›</a:t>
            </a:fld>
            <a:endParaRPr lang="en-US"/>
          </a:p>
        </p:txBody>
      </p:sp>
    </p:spTree>
    <p:extLst>
      <p:ext uri="{BB962C8B-B14F-4D97-AF65-F5344CB8AC3E}">
        <p14:creationId xmlns:p14="http://schemas.microsoft.com/office/powerpoint/2010/main" val="18833758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E02E8-252A-4308-83C7-42873256945B}" type="slidenum">
              <a:rPr lang="en-US" smtClean="0"/>
              <a:t>8</a:t>
            </a:fld>
            <a:endParaRPr lang="en-US"/>
          </a:p>
        </p:txBody>
      </p:sp>
    </p:spTree>
    <p:extLst>
      <p:ext uri="{BB962C8B-B14F-4D97-AF65-F5344CB8AC3E}">
        <p14:creationId xmlns:p14="http://schemas.microsoft.com/office/powerpoint/2010/main" val="15535877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F6E02E8-252A-4308-83C7-42873256945B}" type="slidenum">
              <a:rPr lang="en-US" smtClean="0"/>
              <a:t>12</a:t>
            </a:fld>
            <a:endParaRPr lang="en-US"/>
          </a:p>
        </p:txBody>
      </p:sp>
    </p:spTree>
    <p:extLst>
      <p:ext uri="{BB962C8B-B14F-4D97-AF65-F5344CB8AC3E}">
        <p14:creationId xmlns:p14="http://schemas.microsoft.com/office/powerpoint/2010/main" val="41481134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E02E8-252A-4308-83C7-42873256945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3443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A6BEB2-C3A9-4E2C-87D8-D3B3B9EF879B}"/>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id="{B386B7BB-C5D7-4F47-87CD-AF32FEB105B4}"/>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66626CA-93EB-42AE-94F6-4A5133BE713D}"/>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704BFEC5-914E-4233-99F4-56AE5C6274E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6B82928-80CF-4487-803B-806EEB24D56A}"/>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5187162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A2CB4767-E70A-4A02-B7C6-7CC9D1386B93}"/>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E0EB2F54-6478-45BC-B32C-7AC89281205B}"/>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C38EF575-CF47-488C-BDDA-F1059A1EE4A4}"/>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2" name="图片 11">
            <a:extLst>
              <a:ext uri="{FF2B5EF4-FFF2-40B4-BE49-F238E27FC236}">
                <a16:creationId xmlns:a16="http://schemas.microsoft.com/office/drawing/2014/main" id="{B6EBC239-F0AA-482B-92F8-CE62BD7F2B4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3" name="矩形 12">
            <a:extLst>
              <a:ext uri="{FF2B5EF4-FFF2-40B4-BE49-F238E27FC236}">
                <a16:creationId xmlns:a16="http://schemas.microsoft.com/office/drawing/2014/main" id="{F134602B-992C-4AEC-8010-41C8BB0A2D93}"/>
              </a:ext>
            </a:extLst>
          </p:cNvPr>
          <p:cNvSpPr/>
          <p:nvPr userDrawn="1"/>
        </p:nvSpPr>
        <p:spPr>
          <a:xfrm>
            <a:off x="8202881" y="792680"/>
            <a:ext cx="7232073" cy="677783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6927989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7" name="矩形 6">
            <a:extLst>
              <a:ext uri="{FF2B5EF4-FFF2-40B4-BE49-F238E27FC236}">
                <a16:creationId xmlns:a16="http://schemas.microsoft.com/office/drawing/2014/main" id="{2F967DDE-5030-41F2-9A2A-3984A8D4DCBC}"/>
              </a:ext>
            </a:extLst>
          </p:cNvPr>
          <p:cNvSpPr/>
          <p:nvPr userDrawn="1"/>
        </p:nvSpPr>
        <p:spPr>
          <a:xfrm>
            <a:off x="0" y="0"/>
            <a:ext cx="18288000" cy="10287000"/>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pic>
        <p:nvPicPr>
          <p:cNvPr id="8" name="图片 7">
            <a:extLst>
              <a:ext uri="{FF2B5EF4-FFF2-40B4-BE49-F238E27FC236}">
                <a16:creationId xmlns:a16="http://schemas.microsoft.com/office/drawing/2014/main" id="{8A710E1D-8E5F-49C9-98BD-73DCBBC8BD7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9296" b="71342"/>
          <a:stretch/>
        </p:blipFill>
        <p:spPr>
          <a:xfrm>
            <a:off x="0" y="1"/>
            <a:ext cx="3740727" cy="5454440"/>
          </a:xfrm>
          <a:prstGeom prst="rect">
            <a:avLst/>
          </a:prstGeom>
        </p:spPr>
      </p:pic>
      <p:pic>
        <p:nvPicPr>
          <p:cNvPr id="9" name="图片 8">
            <a:extLst>
              <a:ext uri="{FF2B5EF4-FFF2-40B4-BE49-F238E27FC236}">
                <a16:creationId xmlns:a16="http://schemas.microsoft.com/office/drawing/2014/main" id="{86EE8480-F136-4A6B-BA44-E936F43FEC5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9214" r="82" b="82259"/>
          <a:stretch/>
        </p:blipFill>
        <p:spPr>
          <a:xfrm>
            <a:off x="15166715" y="1"/>
            <a:ext cx="3121286" cy="2817422"/>
          </a:xfrm>
          <a:prstGeom prst="rect">
            <a:avLst/>
          </a:prstGeom>
        </p:spPr>
      </p:pic>
      <p:pic>
        <p:nvPicPr>
          <p:cNvPr id="10" name="图片 9">
            <a:extLst>
              <a:ext uri="{FF2B5EF4-FFF2-40B4-BE49-F238E27FC236}">
                <a16:creationId xmlns:a16="http://schemas.microsoft.com/office/drawing/2014/main" id="{7697500C-0729-4AF2-9B7C-D5AEAE9603AC}"/>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1546" r="796" b="4212"/>
          <a:stretch/>
        </p:blipFill>
        <p:spPr>
          <a:xfrm flipH="1">
            <a:off x="1" y="1365620"/>
            <a:ext cx="18287999" cy="8921381"/>
          </a:xfrm>
          <a:prstGeom prst="rect">
            <a:avLst/>
          </a:prstGeom>
        </p:spPr>
      </p:pic>
      <p:sp>
        <p:nvSpPr>
          <p:cNvPr id="11" name="矩形 10">
            <a:extLst>
              <a:ext uri="{FF2B5EF4-FFF2-40B4-BE49-F238E27FC236}">
                <a16:creationId xmlns:a16="http://schemas.microsoft.com/office/drawing/2014/main" id="{B3F5C8D6-99E7-44E6-B616-FEFEDF97F38F}"/>
              </a:ext>
            </a:extLst>
          </p:cNvPr>
          <p:cNvSpPr/>
          <p:nvPr userDrawn="1"/>
        </p:nvSpPr>
        <p:spPr>
          <a:xfrm>
            <a:off x="11774386" y="2538351"/>
            <a:ext cx="6513614" cy="774864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
        <p:nvSpPr>
          <p:cNvPr id="12" name="矩形 11">
            <a:extLst>
              <a:ext uri="{FF2B5EF4-FFF2-40B4-BE49-F238E27FC236}">
                <a16:creationId xmlns:a16="http://schemas.microsoft.com/office/drawing/2014/main" id="{99724B21-FF83-42DF-B8B6-D05599C12298}"/>
              </a:ext>
            </a:extLst>
          </p:cNvPr>
          <p:cNvSpPr/>
          <p:nvPr userDrawn="1"/>
        </p:nvSpPr>
        <p:spPr>
          <a:xfrm>
            <a:off x="1" y="2817422"/>
            <a:ext cx="15604175" cy="7469579"/>
          </a:xfrm>
          <a:prstGeom prst="rect">
            <a:avLst/>
          </a:prstGeom>
          <a:solidFill>
            <a:srgbClr val="FEF3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p>
        </p:txBody>
      </p:sp>
    </p:spTree>
    <p:extLst>
      <p:ext uri="{BB962C8B-B14F-4D97-AF65-F5344CB8AC3E}">
        <p14:creationId xmlns:p14="http://schemas.microsoft.com/office/powerpoint/2010/main" val="33309663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2626270-05C9-4A86-9102-1EE1F36ADE1D}"/>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7E3A3AF-FB8D-482B-B333-4938140BEEB6}"/>
              </a:ext>
            </a:extLst>
          </p:cNvPr>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9D95DA0-D54D-4797-A51A-4D5D88E9F029}"/>
              </a:ext>
            </a:extLst>
          </p:cNvPr>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D2D748A6-6AC2-40F0-BE10-1D2B07101045}"/>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50D4DED3-82D4-4D47-A75B-7156B55C9DE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ABDEEDD4-4C98-43F9-8E65-8F00E2C43FA5}"/>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24067850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89C04A4-16FD-4B4F-977C-46E64C9A9CDF}"/>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5AD6F4F3-FFD9-4300-B7DA-B75592F972C1}"/>
              </a:ext>
            </a:extLst>
          </p:cNvPr>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A9FF8EE5-6064-4E2B-B7DA-0C1FAFB286ED}"/>
              </a:ext>
            </a:extLst>
          </p:cNvPr>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7563AA0A-CFBF-4B3C-A01A-0D298DBFC8A0}"/>
              </a:ext>
            </a:extLst>
          </p:cNvPr>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C9FC2AD7-0D85-4E74-8ADA-7593AA43683D}"/>
              </a:ext>
            </a:extLst>
          </p:cNvPr>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C1E3527-10C2-4A07-BB8E-6BD202DECA1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8" name="页脚占位符 7">
            <a:extLst>
              <a:ext uri="{FF2B5EF4-FFF2-40B4-BE49-F238E27FC236}">
                <a16:creationId xmlns:a16="http://schemas.microsoft.com/office/drawing/2014/main" id="{82C782C8-DF7F-49FD-A250-77DC55580C21}"/>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1A1DD12-9F12-4694-B8F0-548E846DA03F}"/>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12947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E0C7F4D-45A1-488E-8531-C4205ED8D19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FD197F7A-6992-4E4A-B540-F620B081A1B1}"/>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4" name="页脚占位符 3">
            <a:extLst>
              <a:ext uri="{FF2B5EF4-FFF2-40B4-BE49-F238E27FC236}">
                <a16:creationId xmlns:a16="http://schemas.microsoft.com/office/drawing/2014/main" id="{208F24E7-9F00-461E-8015-27E47C9AFC04}"/>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13FB0D02-71A9-4313-8318-A3F6D4D338D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29637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60706738-1855-4FF7-9B8C-BC54972489E9}"/>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3" name="页脚占位符 2">
            <a:extLst>
              <a:ext uri="{FF2B5EF4-FFF2-40B4-BE49-F238E27FC236}">
                <a16:creationId xmlns:a16="http://schemas.microsoft.com/office/drawing/2014/main" id="{325F39FE-D8FA-4A11-9818-ECD9F86AD0BF}"/>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71DDB770-64F3-4067-BEE1-345C353E3D4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33211737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6BDEF95-D875-4B01-A29F-17A7FA9A7D0D}"/>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id="{DC4CE581-BFA1-4444-94C1-A10EB635D8E5}"/>
              </a:ext>
            </a:extLst>
          </p:cNvPr>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9A9E2E4A-4124-4DE5-A906-90554021B810}"/>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432D8D1C-C6DD-4070-8F90-372EAFB3117C}"/>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98DD2C15-B667-458D-861F-2B2D32985189}"/>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9A4D7F7-EF42-45FD-96D8-B2FD8E63611D}"/>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273604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12E7F5D-41E1-4577-A1E4-9CE23BC92372}"/>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id="{44F1DCCB-FB07-45B3-982C-564BBC913A20}"/>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a:extLst>
              <a:ext uri="{FF2B5EF4-FFF2-40B4-BE49-F238E27FC236}">
                <a16:creationId xmlns:a16="http://schemas.microsoft.com/office/drawing/2014/main" id="{993E2295-7815-4479-A656-4F3701AC31E8}"/>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CB8225CA-EA3B-4CBD-9CF3-ABE4CA6C9502}"/>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6" name="页脚占位符 5">
            <a:extLst>
              <a:ext uri="{FF2B5EF4-FFF2-40B4-BE49-F238E27FC236}">
                <a16:creationId xmlns:a16="http://schemas.microsoft.com/office/drawing/2014/main" id="{15357892-DDDD-4D06-9BEF-E4A3073AC74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5D60A67-557B-480E-88D1-71617ACDD80E}"/>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42069267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2F20100-572F-4CF8-8031-764432E3C1DA}"/>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F5946F2C-3939-44DE-A2E5-23015D26C0DB}"/>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1968FD76-474C-42F6-98B2-74FDEC61A2FB}"/>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3AE61D4B-2712-41F8-A61F-540265EE416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084D929-411A-46B4-B8F4-700BD7CA8FE1}"/>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5882560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2C73D62-486C-489E-B836-A182E951AB57}"/>
              </a:ext>
            </a:extLst>
          </p:cNvPr>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13B8DC2-34B0-4BEB-A8E6-A410767EDB99}"/>
              </a:ext>
            </a:extLst>
          </p:cNvPr>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826C0E3-EE43-4086-9956-1453634DC328}"/>
              </a:ext>
            </a:extLst>
          </p:cNvPr>
          <p:cNvSpPr>
            <a:spLocks noGrp="1"/>
          </p:cNvSpPr>
          <p:nvPr>
            <p:ph type="dt" sz="half" idx="10"/>
          </p:nvPr>
        </p:nvSpPr>
        <p:spPr/>
        <p:txBody>
          <a:body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26721D57-D5C3-4AFF-B1E4-10BB97284621}"/>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B89063E-FFD0-4E24-8DDA-C84EDBCC489C}"/>
              </a:ext>
            </a:extLst>
          </p:cNvPr>
          <p:cNvSpPr>
            <a:spLocks noGrp="1"/>
          </p:cNvSpPr>
          <p:nvPr>
            <p:ph type="sldNum" sz="quarter" idx="12"/>
          </p:nvPr>
        </p:nvSpPr>
        <p:spPr/>
        <p:txBody>
          <a:body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55571836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8/10/2024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8/10/2024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8/10/2024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label with white text and a black background&#10;&#10;Description automatically generated">
            <a:extLst>
              <a:ext uri="{FF2B5EF4-FFF2-40B4-BE49-F238E27FC236}">
                <a16:creationId xmlns:a16="http://schemas.microsoft.com/office/drawing/2014/main" id="{00B3CE4B-767E-72C2-229C-13CEAD92BFA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819400" y="342900"/>
            <a:ext cx="2304753" cy="2304753"/>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0CE3C12E-1571-493B-AD45-9F23EFABCC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257F64D-2FF4-4538-9415-98A3C327BC3F}"/>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9BEEFCE-53DD-441E-832E-02C87526BA37}"/>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2697F36E-A47A-4D45-8559-5E0803DB9047}" type="datetimeFigureOut">
              <a:rPr lang="zh-CN" altLang="en-US" smtClean="0"/>
              <a:t>2024/8/10</a:t>
            </a:fld>
            <a:endParaRPr lang="zh-CN" altLang="en-US"/>
          </a:p>
        </p:txBody>
      </p:sp>
      <p:sp>
        <p:nvSpPr>
          <p:cNvPr id="5" name="页脚占位符 4">
            <a:extLst>
              <a:ext uri="{FF2B5EF4-FFF2-40B4-BE49-F238E27FC236}">
                <a16:creationId xmlns:a16="http://schemas.microsoft.com/office/drawing/2014/main" id="{981CCD47-2031-4365-961C-1AF05B8E1C6F}"/>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D688F8F8-1C9D-4D6E-9678-68A1784A034F}"/>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5584CBA4-4EAB-42A3-A7CF-561DD9993F6A}" type="slidenum">
              <a:rPr lang="zh-CN" altLang="en-US" smtClean="0"/>
              <a:t>‹#›</a:t>
            </a:fld>
            <a:endParaRPr lang="zh-CN" altLang="en-US"/>
          </a:p>
        </p:txBody>
      </p:sp>
    </p:spTree>
    <p:extLst>
      <p:ext uri="{BB962C8B-B14F-4D97-AF65-F5344CB8AC3E}">
        <p14:creationId xmlns:p14="http://schemas.microsoft.com/office/powerpoint/2010/main" val="113974769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24.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svg"/><Relationship Id="rId22" Type="http://schemas.openxmlformats.org/officeDocument/2006/relationships/image" Target="../media/image25.sv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0.png"/><Relationship Id="rId18" Type="http://schemas.openxmlformats.org/officeDocument/2006/relationships/image" Target="../media/image25.svg"/><Relationship Id="rId3" Type="http://schemas.openxmlformats.org/officeDocument/2006/relationships/image" Target="../media/image6.svg"/><Relationship Id="rId7" Type="http://schemas.openxmlformats.org/officeDocument/2006/relationships/image" Target="../media/image31.svg"/><Relationship Id="rId12" Type="http://schemas.openxmlformats.org/officeDocument/2006/relationships/image" Target="../media/image21.svg"/><Relationship Id="rId17" Type="http://schemas.openxmlformats.org/officeDocument/2006/relationships/image" Target="../media/image24.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0.png"/><Relationship Id="rId5" Type="http://schemas.openxmlformats.org/officeDocument/2006/relationships/image" Target="../media/image35.svg"/><Relationship Id="rId15" Type="http://schemas.openxmlformats.org/officeDocument/2006/relationships/image" Target="../media/image18.png"/><Relationship Id="rId10" Type="http://schemas.openxmlformats.org/officeDocument/2006/relationships/image" Target="../media/image59.png"/><Relationship Id="rId19" Type="http://schemas.openxmlformats.org/officeDocument/2006/relationships/image" Target="../media/image26.png"/><Relationship Id="rId4" Type="http://schemas.openxmlformats.org/officeDocument/2006/relationships/image" Target="../media/image34.png"/><Relationship Id="rId9" Type="http://schemas.openxmlformats.org/officeDocument/2006/relationships/image" Target="../media/image58.svg"/><Relationship Id="rId14" Type="http://schemas.openxmlformats.org/officeDocument/2006/relationships/image" Target="../media/image41.svg"/></Relationships>
</file>

<file path=ppt/slides/_rels/slide1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7.svg"/><Relationship Id="rId18" Type="http://schemas.openxmlformats.org/officeDocument/2006/relationships/image" Target="../media/image47.png"/><Relationship Id="rId3" Type="http://schemas.openxmlformats.org/officeDocument/2006/relationships/image" Target="../media/image35.svg"/><Relationship Id="rId7" Type="http://schemas.openxmlformats.org/officeDocument/2006/relationships/image" Target="../media/image19.svg"/><Relationship Id="rId12" Type="http://schemas.openxmlformats.org/officeDocument/2006/relationships/image" Target="../media/image26.png"/><Relationship Id="rId17" Type="http://schemas.openxmlformats.org/officeDocument/2006/relationships/image" Target="../media/image39.svg"/><Relationship Id="rId2" Type="http://schemas.openxmlformats.org/officeDocument/2006/relationships/image" Target="../media/image34.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0.svg"/><Relationship Id="rId5" Type="http://schemas.openxmlformats.org/officeDocument/2006/relationships/image" Target="../media/image29.svg"/><Relationship Id="rId15" Type="http://schemas.openxmlformats.org/officeDocument/2006/relationships/image" Target="../media/image10.svg"/><Relationship Id="rId10" Type="http://schemas.openxmlformats.org/officeDocument/2006/relationships/image" Target="../media/image49.png"/><Relationship Id="rId19" Type="http://schemas.openxmlformats.org/officeDocument/2006/relationships/image" Target="../media/image48.svg"/><Relationship Id="rId4" Type="http://schemas.openxmlformats.org/officeDocument/2006/relationships/image" Target="../media/image28.png"/><Relationship Id="rId9" Type="http://schemas.openxmlformats.org/officeDocument/2006/relationships/image" Target="../media/image61.svg"/><Relationship Id="rId1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6.png"/><Relationship Id="rId1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18.png"/><Relationship Id="rId12" Type="http://schemas.openxmlformats.org/officeDocument/2006/relationships/image" Target="../media/image50.svg"/><Relationship Id="rId17" Type="http://schemas.openxmlformats.org/officeDocument/2006/relationships/image" Target="../media/image38.png"/><Relationship Id="rId2" Type="http://schemas.openxmlformats.org/officeDocument/2006/relationships/notesSlide" Target="../notesSlides/notesSlide2.xml"/><Relationship Id="rId16" Type="http://schemas.openxmlformats.org/officeDocument/2006/relationships/image" Target="../media/image10.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49.png"/><Relationship Id="rId5" Type="http://schemas.openxmlformats.org/officeDocument/2006/relationships/image" Target="../media/image28.png"/><Relationship Id="rId15" Type="http://schemas.openxmlformats.org/officeDocument/2006/relationships/image" Target="../media/image9.png"/><Relationship Id="rId10" Type="http://schemas.openxmlformats.org/officeDocument/2006/relationships/image" Target="../media/image61.svg"/><Relationship Id="rId19" Type="http://schemas.openxmlformats.org/officeDocument/2006/relationships/image" Target="../media/image47.png"/><Relationship Id="rId4" Type="http://schemas.openxmlformats.org/officeDocument/2006/relationships/image" Target="../media/image35.svg"/><Relationship Id="rId9" Type="http://schemas.openxmlformats.org/officeDocument/2006/relationships/image" Target="../media/image60.png"/><Relationship Id="rId14" Type="http://schemas.openxmlformats.org/officeDocument/2006/relationships/image" Target="../media/image27.svg"/></Relationships>
</file>

<file path=ppt/slides/_rels/slide13.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6.png"/><Relationship Id="rId18" Type="http://schemas.openxmlformats.org/officeDocument/2006/relationships/image" Target="../media/image39.svg"/><Relationship Id="rId3" Type="http://schemas.openxmlformats.org/officeDocument/2006/relationships/image" Target="../media/image34.png"/><Relationship Id="rId21" Type="http://schemas.openxmlformats.org/officeDocument/2006/relationships/image" Target="../media/image62.png"/><Relationship Id="rId7" Type="http://schemas.openxmlformats.org/officeDocument/2006/relationships/image" Target="../media/image18.png"/><Relationship Id="rId12" Type="http://schemas.openxmlformats.org/officeDocument/2006/relationships/image" Target="../media/image50.svg"/><Relationship Id="rId17" Type="http://schemas.openxmlformats.org/officeDocument/2006/relationships/image" Target="../media/image38.png"/><Relationship Id="rId2" Type="http://schemas.openxmlformats.org/officeDocument/2006/relationships/notesSlide" Target="../notesSlides/notesSlide3.xml"/><Relationship Id="rId16" Type="http://schemas.openxmlformats.org/officeDocument/2006/relationships/image" Target="../media/image10.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49.png"/><Relationship Id="rId5" Type="http://schemas.openxmlformats.org/officeDocument/2006/relationships/image" Target="../media/image28.png"/><Relationship Id="rId15" Type="http://schemas.openxmlformats.org/officeDocument/2006/relationships/image" Target="../media/image9.png"/><Relationship Id="rId10" Type="http://schemas.openxmlformats.org/officeDocument/2006/relationships/image" Target="../media/image61.svg"/><Relationship Id="rId19" Type="http://schemas.openxmlformats.org/officeDocument/2006/relationships/image" Target="../media/image47.png"/><Relationship Id="rId4" Type="http://schemas.openxmlformats.org/officeDocument/2006/relationships/image" Target="../media/image35.svg"/><Relationship Id="rId9" Type="http://schemas.openxmlformats.org/officeDocument/2006/relationships/image" Target="../media/image60.png"/><Relationship Id="rId14" Type="http://schemas.openxmlformats.org/officeDocument/2006/relationships/image" Target="../media/image27.svg"/></Relationships>
</file>

<file path=ppt/slides/_rels/slide14.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0.png"/><Relationship Id="rId18" Type="http://schemas.openxmlformats.org/officeDocument/2006/relationships/image" Target="../media/image25.svg"/><Relationship Id="rId3" Type="http://schemas.openxmlformats.org/officeDocument/2006/relationships/image" Target="../media/image6.svg"/><Relationship Id="rId7" Type="http://schemas.openxmlformats.org/officeDocument/2006/relationships/image" Target="../media/image31.svg"/><Relationship Id="rId12" Type="http://schemas.openxmlformats.org/officeDocument/2006/relationships/image" Target="../media/image21.svg"/><Relationship Id="rId17" Type="http://schemas.openxmlformats.org/officeDocument/2006/relationships/image" Target="../media/image24.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0.png"/><Relationship Id="rId5" Type="http://schemas.openxmlformats.org/officeDocument/2006/relationships/image" Target="../media/image35.svg"/><Relationship Id="rId15" Type="http://schemas.openxmlformats.org/officeDocument/2006/relationships/image" Target="../media/image18.png"/><Relationship Id="rId10" Type="http://schemas.openxmlformats.org/officeDocument/2006/relationships/image" Target="../media/image59.png"/><Relationship Id="rId19" Type="http://schemas.openxmlformats.org/officeDocument/2006/relationships/image" Target="../media/image26.png"/><Relationship Id="rId4" Type="http://schemas.openxmlformats.org/officeDocument/2006/relationships/image" Target="../media/image34.png"/><Relationship Id="rId9" Type="http://schemas.openxmlformats.org/officeDocument/2006/relationships/image" Target="../media/image58.svg"/><Relationship Id="rId14" Type="http://schemas.openxmlformats.org/officeDocument/2006/relationships/image" Target="../media/image41.sv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24.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63.png"/></Relationships>
</file>

<file path=ppt/slides/_rels/slide16.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18" Type="http://schemas.openxmlformats.org/officeDocument/2006/relationships/image" Target="../media/image27.svg"/><Relationship Id="rId3" Type="http://schemas.openxmlformats.org/officeDocument/2006/relationships/image" Target="../media/image6.svg"/><Relationship Id="rId21" Type="http://schemas.openxmlformats.org/officeDocument/2006/relationships/image" Target="../media/image40.png"/><Relationship Id="rId7" Type="http://schemas.openxmlformats.org/officeDocument/2006/relationships/image" Target="../media/image30.png"/><Relationship Id="rId12" Type="http://schemas.openxmlformats.org/officeDocument/2006/relationships/image" Target="../media/image19.svg"/><Relationship Id="rId17" Type="http://schemas.openxmlformats.org/officeDocument/2006/relationships/image" Target="../media/image26.png"/><Relationship Id="rId2" Type="http://schemas.openxmlformats.org/officeDocument/2006/relationships/image" Target="../media/image5.png"/><Relationship Id="rId16" Type="http://schemas.openxmlformats.org/officeDocument/2006/relationships/image" Target="../media/image37.sv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8.png"/><Relationship Id="rId5" Type="http://schemas.openxmlformats.org/officeDocument/2006/relationships/image" Target="../media/image9.png"/><Relationship Id="rId15" Type="http://schemas.openxmlformats.org/officeDocument/2006/relationships/image" Target="../media/image36.png"/><Relationship Id="rId23" Type="http://schemas.openxmlformats.org/officeDocument/2006/relationships/image" Target="../media/image42.png"/><Relationship Id="rId10" Type="http://schemas.openxmlformats.org/officeDocument/2006/relationships/image" Target="../media/image33.svg"/><Relationship Id="rId19" Type="http://schemas.openxmlformats.org/officeDocument/2006/relationships/image" Target="../media/image38.png"/><Relationship Id="rId4" Type="http://schemas.openxmlformats.org/officeDocument/2006/relationships/image" Target="../media/image15.png"/><Relationship Id="rId9" Type="http://schemas.openxmlformats.org/officeDocument/2006/relationships/image" Target="../media/image32.png"/><Relationship Id="rId14" Type="http://schemas.openxmlformats.org/officeDocument/2006/relationships/image" Target="../media/image35.svg"/><Relationship Id="rId22" Type="http://schemas.openxmlformats.org/officeDocument/2006/relationships/image" Target="../media/image41.svg"/></Relationships>
</file>

<file path=ppt/slides/_rels/slide17.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49.png"/><Relationship Id="rId18" Type="http://schemas.openxmlformats.org/officeDocument/2006/relationships/image" Target="../media/image65.svg"/><Relationship Id="rId26" Type="http://schemas.openxmlformats.org/officeDocument/2006/relationships/image" Target="../media/image18.png"/><Relationship Id="rId3" Type="http://schemas.openxmlformats.org/officeDocument/2006/relationships/image" Target="../media/image5.png"/><Relationship Id="rId21" Type="http://schemas.openxmlformats.org/officeDocument/2006/relationships/image" Target="../media/image53.png"/><Relationship Id="rId34" Type="http://schemas.openxmlformats.org/officeDocument/2006/relationships/image" Target="../media/image24.png"/><Relationship Id="rId7" Type="http://schemas.openxmlformats.org/officeDocument/2006/relationships/image" Target="../media/image34.png"/><Relationship Id="rId12" Type="http://schemas.openxmlformats.org/officeDocument/2006/relationships/image" Target="../media/image39.svg"/><Relationship Id="rId17" Type="http://schemas.openxmlformats.org/officeDocument/2006/relationships/image" Target="../media/image64.png"/><Relationship Id="rId25" Type="http://schemas.openxmlformats.org/officeDocument/2006/relationships/image" Target="../media/image10.svg"/><Relationship Id="rId33" Type="http://schemas.openxmlformats.org/officeDocument/2006/relationships/image" Target="../media/image41.svg"/><Relationship Id="rId2" Type="http://schemas.openxmlformats.org/officeDocument/2006/relationships/image" Target="../media/image15.png"/><Relationship Id="rId16" Type="http://schemas.openxmlformats.org/officeDocument/2006/relationships/image" Target="../media/image21.svg"/><Relationship Id="rId20" Type="http://schemas.openxmlformats.org/officeDocument/2006/relationships/image" Target="../media/image67.svg"/><Relationship Id="rId29"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8.svg"/><Relationship Id="rId11" Type="http://schemas.openxmlformats.org/officeDocument/2006/relationships/image" Target="../media/image38.png"/><Relationship Id="rId24" Type="http://schemas.openxmlformats.org/officeDocument/2006/relationships/image" Target="../media/image9.png"/><Relationship Id="rId32" Type="http://schemas.openxmlformats.org/officeDocument/2006/relationships/image" Target="../media/image40.png"/><Relationship Id="rId5" Type="http://schemas.openxmlformats.org/officeDocument/2006/relationships/image" Target="../media/image7.png"/><Relationship Id="rId15" Type="http://schemas.openxmlformats.org/officeDocument/2006/relationships/image" Target="../media/image20.png"/><Relationship Id="rId23" Type="http://schemas.openxmlformats.org/officeDocument/2006/relationships/image" Target="../media/image69.svg"/><Relationship Id="rId28" Type="http://schemas.openxmlformats.org/officeDocument/2006/relationships/image" Target="../media/image70.png"/><Relationship Id="rId36" Type="http://schemas.openxmlformats.org/officeDocument/2006/relationships/image" Target="../media/image59.png"/><Relationship Id="rId10" Type="http://schemas.openxmlformats.org/officeDocument/2006/relationships/image" Target="../media/image29.svg"/><Relationship Id="rId19" Type="http://schemas.openxmlformats.org/officeDocument/2006/relationships/image" Target="../media/image66.png"/><Relationship Id="rId31" Type="http://schemas.openxmlformats.org/officeDocument/2006/relationships/image" Target="../media/image27.svg"/><Relationship Id="rId4" Type="http://schemas.openxmlformats.org/officeDocument/2006/relationships/image" Target="../media/image6.svg"/><Relationship Id="rId9" Type="http://schemas.openxmlformats.org/officeDocument/2006/relationships/image" Target="../media/image28.png"/><Relationship Id="rId14" Type="http://schemas.openxmlformats.org/officeDocument/2006/relationships/image" Target="../media/image50.svg"/><Relationship Id="rId22" Type="http://schemas.openxmlformats.org/officeDocument/2006/relationships/image" Target="../media/image68.png"/><Relationship Id="rId27" Type="http://schemas.openxmlformats.org/officeDocument/2006/relationships/image" Target="../media/image19.svg"/><Relationship Id="rId30" Type="http://schemas.openxmlformats.org/officeDocument/2006/relationships/image" Target="../media/image26.png"/><Relationship Id="rId35" Type="http://schemas.openxmlformats.org/officeDocument/2006/relationships/image" Target="../media/image25.svg"/></Relationships>
</file>

<file path=ppt/slides/_rels/slide18.xml.rels><?xml version="1.0" encoding="UTF-8" standalone="yes"?>
<Relationships xmlns="http://schemas.openxmlformats.org/package/2006/relationships"><Relationship Id="rId2" Type="http://schemas.openxmlformats.org/officeDocument/2006/relationships/hyperlink" Target="https://www.facebook.com/huongthaoGADT" TargetMode="Externa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18" Type="http://schemas.openxmlformats.org/officeDocument/2006/relationships/image" Target="../media/image27.svg"/><Relationship Id="rId3" Type="http://schemas.openxmlformats.org/officeDocument/2006/relationships/image" Target="../media/image6.svg"/><Relationship Id="rId21" Type="http://schemas.openxmlformats.org/officeDocument/2006/relationships/image" Target="../media/image40.png"/><Relationship Id="rId7" Type="http://schemas.openxmlformats.org/officeDocument/2006/relationships/image" Target="../media/image30.png"/><Relationship Id="rId12" Type="http://schemas.openxmlformats.org/officeDocument/2006/relationships/image" Target="../media/image19.svg"/><Relationship Id="rId17" Type="http://schemas.openxmlformats.org/officeDocument/2006/relationships/image" Target="../media/image26.png"/><Relationship Id="rId2" Type="http://schemas.openxmlformats.org/officeDocument/2006/relationships/image" Target="../media/image5.png"/><Relationship Id="rId16" Type="http://schemas.openxmlformats.org/officeDocument/2006/relationships/image" Target="../media/image37.svg"/><Relationship Id="rId20" Type="http://schemas.openxmlformats.org/officeDocument/2006/relationships/image" Target="../media/image39.svg"/><Relationship Id="rId1" Type="http://schemas.openxmlformats.org/officeDocument/2006/relationships/slideLayout" Target="../slideLayouts/slideLayout7.xml"/><Relationship Id="rId6" Type="http://schemas.openxmlformats.org/officeDocument/2006/relationships/image" Target="../media/image10.svg"/><Relationship Id="rId11" Type="http://schemas.openxmlformats.org/officeDocument/2006/relationships/image" Target="../media/image18.png"/><Relationship Id="rId5" Type="http://schemas.openxmlformats.org/officeDocument/2006/relationships/image" Target="../media/image9.png"/><Relationship Id="rId15" Type="http://schemas.openxmlformats.org/officeDocument/2006/relationships/image" Target="../media/image36.png"/><Relationship Id="rId23" Type="http://schemas.openxmlformats.org/officeDocument/2006/relationships/image" Target="../media/image42.png"/><Relationship Id="rId10" Type="http://schemas.openxmlformats.org/officeDocument/2006/relationships/image" Target="../media/image33.svg"/><Relationship Id="rId19" Type="http://schemas.openxmlformats.org/officeDocument/2006/relationships/image" Target="../media/image38.png"/><Relationship Id="rId4" Type="http://schemas.openxmlformats.org/officeDocument/2006/relationships/image" Target="../media/image15.png"/><Relationship Id="rId9" Type="http://schemas.openxmlformats.org/officeDocument/2006/relationships/image" Target="../media/image32.png"/><Relationship Id="rId14" Type="http://schemas.openxmlformats.org/officeDocument/2006/relationships/image" Target="../media/image35.svg"/><Relationship Id="rId22" Type="http://schemas.openxmlformats.org/officeDocument/2006/relationships/image" Target="../media/image41.svg"/></Relationships>
</file>

<file path=ppt/slides/_rels/slide3.xml.rels><?xml version="1.0" encoding="UTF-8" standalone="yes"?>
<Relationships xmlns="http://schemas.openxmlformats.org/package/2006/relationships"><Relationship Id="rId8" Type="http://schemas.openxmlformats.org/officeDocument/2006/relationships/image" Target="../media/image35.svg"/><Relationship Id="rId13" Type="http://schemas.openxmlformats.org/officeDocument/2006/relationships/image" Target="../media/image9.png"/><Relationship Id="rId18" Type="http://schemas.openxmlformats.org/officeDocument/2006/relationships/image" Target="../media/image39.svg"/><Relationship Id="rId26" Type="http://schemas.openxmlformats.org/officeDocument/2006/relationships/image" Target="../media/image21.svg"/><Relationship Id="rId3" Type="http://schemas.openxmlformats.org/officeDocument/2006/relationships/image" Target="../media/image5.png"/><Relationship Id="rId21" Type="http://schemas.openxmlformats.org/officeDocument/2006/relationships/image" Target="../media/image49.png"/><Relationship Id="rId7" Type="http://schemas.openxmlformats.org/officeDocument/2006/relationships/image" Target="../media/image34.png"/><Relationship Id="rId12" Type="http://schemas.openxmlformats.org/officeDocument/2006/relationships/image" Target="../media/image8.svg"/><Relationship Id="rId17" Type="http://schemas.openxmlformats.org/officeDocument/2006/relationships/image" Target="../media/image38.png"/><Relationship Id="rId25" Type="http://schemas.openxmlformats.org/officeDocument/2006/relationships/image" Target="../media/image20.png"/><Relationship Id="rId2" Type="http://schemas.openxmlformats.org/officeDocument/2006/relationships/image" Target="../media/image15.png"/><Relationship Id="rId16" Type="http://schemas.openxmlformats.org/officeDocument/2006/relationships/image" Target="../media/image46.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44.svg"/><Relationship Id="rId11" Type="http://schemas.openxmlformats.org/officeDocument/2006/relationships/image" Target="../media/image7.png"/><Relationship Id="rId24" Type="http://schemas.openxmlformats.org/officeDocument/2006/relationships/image" Target="../media/image17.svg"/><Relationship Id="rId5" Type="http://schemas.openxmlformats.org/officeDocument/2006/relationships/image" Target="../media/image43.png"/><Relationship Id="rId15" Type="http://schemas.openxmlformats.org/officeDocument/2006/relationships/image" Target="../media/image45.png"/><Relationship Id="rId23" Type="http://schemas.openxmlformats.org/officeDocument/2006/relationships/image" Target="../media/image16.png"/><Relationship Id="rId28" Type="http://schemas.openxmlformats.org/officeDocument/2006/relationships/image" Target="../media/image52.png"/><Relationship Id="rId10" Type="http://schemas.openxmlformats.org/officeDocument/2006/relationships/image" Target="../media/image29.svg"/><Relationship Id="rId19" Type="http://schemas.openxmlformats.org/officeDocument/2006/relationships/image" Target="../media/image47.png"/><Relationship Id="rId4" Type="http://schemas.openxmlformats.org/officeDocument/2006/relationships/image" Target="../media/image6.svg"/><Relationship Id="rId9" Type="http://schemas.openxmlformats.org/officeDocument/2006/relationships/image" Target="../media/image28.png"/><Relationship Id="rId14" Type="http://schemas.openxmlformats.org/officeDocument/2006/relationships/image" Target="../media/image10.svg"/><Relationship Id="rId22" Type="http://schemas.openxmlformats.org/officeDocument/2006/relationships/image" Target="../media/image50.svg"/><Relationship Id="rId27" Type="http://schemas.openxmlformats.org/officeDocument/2006/relationships/image" Target="../media/image51.pn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24.png"/><Relationship Id="rId18" Type="http://schemas.openxmlformats.org/officeDocument/2006/relationships/image" Target="../media/image49.png"/><Relationship Id="rId3" Type="http://schemas.openxmlformats.org/officeDocument/2006/relationships/image" Target="../media/image35.svg"/><Relationship Id="rId7" Type="http://schemas.openxmlformats.org/officeDocument/2006/relationships/image" Target="../media/image9.png"/><Relationship Id="rId12" Type="http://schemas.openxmlformats.org/officeDocument/2006/relationships/image" Target="../media/image19.svg"/><Relationship Id="rId17" Type="http://schemas.openxmlformats.org/officeDocument/2006/relationships/image" Target="../media/image27.svg"/><Relationship Id="rId2" Type="http://schemas.openxmlformats.org/officeDocument/2006/relationships/image" Target="../media/image34.png"/><Relationship Id="rId16" Type="http://schemas.openxmlformats.org/officeDocument/2006/relationships/image" Target="../media/image26.png"/><Relationship Id="rId1" Type="http://schemas.openxmlformats.org/officeDocument/2006/relationships/slideLayout" Target="../slideLayouts/slideLayout7.xml"/><Relationship Id="rId6" Type="http://schemas.openxmlformats.org/officeDocument/2006/relationships/image" Target="../media/image53.png"/><Relationship Id="rId11" Type="http://schemas.openxmlformats.org/officeDocument/2006/relationships/image" Target="../media/image18.png"/><Relationship Id="rId5" Type="http://schemas.openxmlformats.org/officeDocument/2006/relationships/image" Target="../media/image21.svg"/><Relationship Id="rId15" Type="http://schemas.openxmlformats.org/officeDocument/2006/relationships/image" Target="../media/image15.png"/><Relationship Id="rId10" Type="http://schemas.openxmlformats.org/officeDocument/2006/relationships/image" Target="../media/image55.svg"/><Relationship Id="rId19" Type="http://schemas.openxmlformats.org/officeDocument/2006/relationships/image" Target="../media/image50.svg"/><Relationship Id="rId4" Type="http://schemas.openxmlformats.org/officeDocument/2006/relationships/image" Target="../media/image20.png"/><Relationship Id="rId9" Type="http://schemas.openxmlformats.org/officeDocument/2006/relationships/image" Target="../media/image54.png"/><Relationship Id="rId14" Type="http://schemas.openxmlformats.org/officeDocument/2006/relationships/image" Target="../media/image25.svg"/></Relationships>
</file>

<file path=ppt/slides/_rels/slide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png"/><Relationship Id="rId18" Type="http://schemas.openxmlformats.org/officeDocument/2006/relationships/image" Target="../media/image21.svg"/><Relationship Id="rId26" Type="http://schemas.openxmlformats.org/officeDocument/2006/relationships/image" Target="../media/image29.svg"/><Relationship Id="rId3" Type="http://schemas.openxmlformats.org/officeDocument/2006/relationships/image" Target="../media/image6.svg"/><Relationship Id="rId21" Type="http://schemas.openxmlformats.org/officeDocument/2006/relationships/image" Target="../media/image24.pn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png"/><Relationship Id="rId25" Type="http://schemas.openxmlformats.org/officeDocument/2006/relationships/image" Target="../media/image28.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3.sv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svg"/><Relationship Id="rId5" Type="http://schemas.openxmlformats.org/officeDocument/2006/relationships/image" Target="../media/image8.svg"/><Relationship Id="rId15" Type="http://schemas.openxmlformats.org/officeDocument/2006/relationships/image" Target="../media/image18.png"/><Relationship Id="rId23" Type="http://schemas.openxmlformats.org/officeDocument/2006/relationships/image" Target="../media/image26.png"/><Relationship Id="rId10" Type="http://schemas.openxmlformats.org/officeDocument/2006/relationships/image" Target="../media/image13.png"/><Relationship Id="rId19" Type="http://schemas.openxmlformats.org/officeDocument/2006/relationships/image" Target="../media/image22.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svg"/><Relationship Id="rId22" Type="http://schemas.openxmlformats.org/officeDocument/2006/relationships/image" Target="../media/image25.svg"/><Relationship Id="rId27" Type="http://schemas.openxmlformats.org/officeDocument/2006/relationships/image" Target="../media/image56.png"/></Relationships>
</file>

<file path=ppt/slides/_rels/slide6.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40.png"/><Relationship Id="rId18" Type="http://schemas.openxmlformats.org/officeDocument/2006/relationships/image" Target="../media/image25.svg"/><Relationship Id="rId3" Type="http://schemas.openxmlformats.org/officeDocument/2006/relationships/image" Target="../media/image6.svg"/><Relationship Id="rId7" Type="http://schemas.openxmlformats.org/officeDocument/2006/relationships/image" Target="../media/image31.svg"/><Relationship Id="rId12" Type="http://schemas.openxmlformats.org/officeDocument/2006/relationships/image" Target="../media/image21.svg"/><Relationship Id="rId17" Type="http://schemas.openxmlformats.org/officeDocument/2006/relationships/image" Target="../media/image24.png"/><Relationship Id="rId2" Type="http://schemas.openxmlformats.org/officeDocument/2006/relationships/image" Target="../media/image5.png"/><Relationship Id="rId16" Type="http://schemas.openxmlformats.org/officeDocument/2006/relationships/image" Target="../media/image19.svg"/><Relationship Id="rId20" Type="http://schemas.openxmlformats.org/officeDocument/2006/relationships/image" Target="../media/image27.svg"/><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image" Target="../media/image20.png"/><Relationship Id="rId5" Type="http://schemas.openxmlformats.org/officeDocument/2006/relationships/image" Target="../media/image35.svg"/><Relationship Id="rId15" Type="http://schemas.openxmlformats.org/officeDocument/2006/relationships/image" Target="../media/image18.png"/><Relationship Id="rId10" Type="http://schemas.openxmlformats.org/officeDocument/2006/relationships/image" Target="../media/image59.png"/><Relationship Id="rId19" Type="http://schemas.openxmlformats.org/officeDocument/2006/relationships/image" Target="../media/image26.png"/><Relationship Id="rId4" Type="http://schemas.openxmlformats.org/officeDocument/2006/relationships/image" Target="../media/image34.png"/><Relationship Id="rId9" Type="http://schemas.openxmlformats.org/officeDocument/2006/relationships/image" Target="../media/image58.svg"/><Relationship Id="rId14" Type="http://schemas.openxmlformats.org/officeDocument/2006/relationships/image" Target="../media/image41.svg"/></Relationships>
</file>

<file path=ppt/slides/_rels/slide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7.svg"/><Relationship Id="rId18" Type="http://schemas.openxmlformats.org/officeDocument/2006/relationships/image" Target="../media/image47.png"/><Relationship Id="rId3" Type="http://schemas.openxmlformats.org/officeDocument/2006/relationships/image" Target="../media/image35.svg"/><Relationship Id="rId7" Type="http://schemas.openxmlformats.org/officeDocument/2006/relationships/image" Target="../media/image19.svg"/><Relationship Id="rId12" Type="http://schemas.openxmlformats.org/officeDocument/2006/relationships/image" Target="../media/image26.png"/><Relationship Id="rId17" Type="http://schemas.openxmlformats.org/officeDocument/2006/relationships/image" Target="../media/image39.svg"/><Relationship Id="rId2" Type="http://schemas.openxmlformats.org/officeDocument/2006/relationships/image" Target="../media/image34.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0.svg"/><Relationship Id="rId5" Type="http://schemas.openxmlformats.org/officeDocument/2006/relationships/image" Target="../media/image29.svg"/><Relationship Id="rId15" Type="http://schemas.openxmlformats.org/officeDocument/2006/relationships/image" Target="../media/image10.svg"/><Relationship Id="rId10" Type="http://schemas.openxmlformats.org/officeDocument/2006/relationships/image" Target="../media/image49.png"/><Relationship Id="rId19" Type="http://schemas.openxmlformats.org/officeDocument/2006/relationships/image" Target="../media/image48.svg"/><Relationship Id="rId4" Type="http://schemas.openxmlformats.org/officeDocument/2006/relationships/image" Target="../media/image28.png"/><Relationship Id="rId9" Type="http://schemas.openxmlformats.org/officeDocument/2006/relationships/image" Target="../media/image61.svg"/><Relationship Id="rId14" Type="http://schemas.openxmlformats.org/officeDocument/2006/relationships/image" Target="../media/image9.png"/></Relationships>
</file>

<file path=ppt/slides/_rels/slide8.xml.rels><?xml version="1.0" encoding="UTF-8" standalone="yes"?>
<Relationships xmlns="http://schemas.openxmlformats.org/package/2006/relationships"><Relationship Id="rId8" Type="http://schemas.openxmlformats.org/officeDocument/2006/relationships/image" Target="../media/image19.svg"/><Relationship Id="rId13" Type="http://schemas.openxmlformats.org/officeDocument/2006/relationships/image" Target="../media/image26.png"/><Relationship Id="rId18" Type="http://schemas.openxmlformats.org/officeDocument/2006/relationships/image" Target="../media/image39.svg"/><Relationship Id="rId3" Type="http://schemas.openxmlformats.org/officeDocument/2006/relationships/image" Target="../media/image34.png"/><Relationship Id="rId7" Type="http://schemas.openxmlformats.org/officeDocument/2006/relationships/image" Target="../media/image18.png"/><Relationship Id="rId12" Type="http://schemas.openxmlformats.org/officeDocument/2006/relationships/image" Target="../media/image50.svg"/><Relationship Id="rId17" Type="http://schemas.openxmlformats.org/officeDocument/2006/relationships/image" Target="../media/image38.png"/><Relationship Id="rId2" Type="http://schemas.openxmlformats.org/officeDocument/2006/relationships/notesSlide" Target="../notesSlides/notesSlide1.xml"/><Relationship Id="rId16" Type="http://schemas.openxmlformats.org/officeDocument/2006/relationships/image" Target="../media/image10.svg"/><Relationship Id="rId20" Type="http://schemas.openxmlformats.org/officeDocument/2006/relationships/image" Target="../media/image48.sv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49.png"/><Relationship Id="rId5" Type="http://schemas.openxmlformats.org/officeDocument/2006/relationships/image" Target="../media/image28.png"/><Relationship Id="rId15" Type="http://schemas.openxmlformats.org/officeDocument/2006/relationships/image" Target="../media/image9.png"/><Relationship Id="rId10" Type="http://schemas.openxmlformats.org/officeDocument/2006/relationships/image" Target="../media/image61.svg"/><Relationship Id="rId19" Type="http://schemas.openxmlformats.org/officeDocument/2006/relationships/image" Target="../media/image47.png"/><Relationship Id="rId4" Type="http://schemas.openxmlformats.org/officeDocument/2006/relationships/image" Target="../media/image35.svg"/><Relationship Id="rId9" Type="http://schemas.openxmlformats.org/officeDocument/2006/relationships/image" Target="../media/image60.png"/><Relationship Id="rId14" Type="http://schemas.openxmlformats.org/officeDocument/2006/relationships/image" Target="../media/image27.svg"/></Relationships>
</file>

<file path=ppt/slides/_rels/slide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27.svg"/><Relationship Id="rId18" Type="http://schemas.openxmlformats.org/officeDocument/2006/relationships/image" Target="../media/image47.png"/><Relationship Id="rId3" Type="http://schemas.openxmlformats.org/officeDocument/2006/relationships/image" Target="../media/image35.svg"/><Relationship Id="rId7" Type="http://schemas.openxmlformats.org/officeDocument/2006/relationships/image" Target="../media/image19.svg"/><Relationship Id="rId12" Type="http://schemas.openxmlformats.org/officeDocument/2006/relationships/image" Target="../media/image26.png"/><Relationship Id="rId17" Type="http://schemas.openxmlformats.org/officeDocument/2006/relationships/image" Target="../media/image39.svg"/><Relationship Id="rId2" Type="http://schemas.openxmlformats.org/officeDocument/2006/relationships/image" Target="../media/image34.png"/><Relationship Id="rId16"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18.png"/><Relationship Id="rId11" Type="http://schemas.openxmlformats.org/officeDocument/2006/relationships/image" Target="../media/image50.svg"/><Relationship Id="rId5" Type="http://schemas.openxmlformats.org/officeDocument/2006/relationships/image" Target="../media/image29.svg"/><Relationship Id="rId15" Type="http://schemas.openxmlformats.org/officeDocument/2006/relationships/image" Target="../media/image10.svg"/><Relationship Id="rId10" Type="http://schemas.openxmlformats.org/officeDocument/2006/relationships/image" Target="../media/image49.png"/><Relationship Id="rId19" Type="http://schemas.openxmlformats.org/officeDocument/2006/relationships/image" Target="../media/image48.svg"/><Relationship Id="rId4" Type="http://schemas.openxmlformats.org/officeDocument/2006/relationships/image" Target="../media/image28.png"/><Relationship Id="rId9" Type="http://schemas.openxmlformats.org/officeDocument/2006/relationships/image" Target="../media/image61.sv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endParaRPr lang="en-US"/>
            </a:p>
          </p:txBody>
        </p:sp>
        <p:sp>
          <p:nvSpPr>
            <p:cNvPr id="4" name="TextBox 4"/>
            <p:cNvSpPr txBox="1"/>
            <p:nvPr/>
          </p:nvSpPr>
          <p:spPr>
            <a:xfrm>
              <a:off x="0" y="-38100"/>
              <a:ext cx="4832368" cy="1215844"/>
            </a:xfrm>
            <a:prstGeom prst="rect">
              <a:avLst/>
            </a:prstGeom>
          </p:spPr>
          <p:txBody>
            <a:bodyPr lIns="50800" tIns="50800" rIns="50800" bIns="50800" rtlCol="0" anchor="ctr"/>
            <a:lstStyle/>
            <a:p>
              <a:pPr algn="ctr">
                <a:lnSpc>
                  <a:spcPts val="2659"/>
                </a:lnSpc>
              </a:pPr>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endParaRPr lang="en-US"/>
            </a:p>
          </p:txBody>
        </p:sp>
        <p:sp>
          <p:nvSpPr>
            <p:cNvPr id="7" name="TextBox 7"/>
            <p:cNvSpPr txBox="1"/>
            <p:nvPr/>
          </p:nvSpPr>
          <p:spPr>
            <a:xfrm>
              <a:off x="0" y="-38100"/>
              <a:ext cx="5261989" cy="1204442"/>
            </a:xfrm>
            <a:prstGeom prst="rect">
              <a:avLst/>
            </a:prstGeom>
          </p:spPr>
          <p:txBody>
            <a:bodyPr lIns="50800" tIns="50800" rIns="50800" bIns="50800" rtlCol="0" anchor="ctr"/>
            <a:lstStyle/>
            <a:p>
              <a:pPr algn="ctr">
                <a:lnSpc>
                  <a:spcPts val="2659"/>
                </a:lnSpc>
                <a:spcBef>
                  <a:spcPct val="0"/>
                </a:spcBef>
              </a:pPr>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endParaRPr lang="en-US"/>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r:embed="rId14"/>
                </a:ext>
              </a:extLst>
            </a:blip>
            <a:stretch>
              <a:fillRect b="-185836"/>
            </a:stretch>
          </a:blipFill>
        </p:spPr>
        <p:txBody>
          <a:bodyPr/>
          <a:lstStyle/>
          <a:p>
            <a:endParaRPr lang="en-US"/>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endParaRPr lang="en-US"/>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29" name="TextBox 28">
            <a:extLst>
              <a:ext uri="{FF2B5EF4-FFF2-40B4-BE49-F238E27FC236}">
                <a16:creationId xmlns:a16="http://schemas.microsoft.com/office/drawing/2014/main" id="{A539E246-BF48-A8BC-B570-31C6A4322545}"/>
              </a:ext>
            </a:extLst>
          </p:cNvPr>
          <p:cNvSpPr txBox="1"/>
          <p:nvPr/>
        </p:nvSpPr>
        <p:spPr>
          <a:xfrm rot="21378201">
            <a:off x="4035209" y="3449236"/>
            <a:ext cx="12802000" cy="2646878"/>
          </a:xfrm>
          <a:prstGeom prst="rect">
            <a:avLst/>
          </a:prstGeom>
          <a:noFill/>
        </p:spPr>
        <p:txBody>
          <a:bodyPr wrap="square" rtlCol="0">
            <a:spAutoFit/>
          </a:bodyPr>
          <a:lstStyle/>
          <a:p>
            <a:r>
              <a:rPr lang="en-US" sz="16600" dirty="0">
                <a:solidFill>
                  <a:srgbClr val="002060"/>
                </a:solidFill>
                <a:latin typeface="SVN-Bango" panose="02000000000000000000" pitchFamily="50" charset="0"/>
              </a:rPr>
              <a:t>KHỞI ĐỘNG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1000"/>
                                        <p:tgtEl>
                                          <p:spTgt spid="29"/>
                                        </p:tgtEl>
                                      </p:cBhvr>
                                    </p:animEffect>
                                    <p:anim calcmode="lin" valueType="num">
                                      <p:cBhvr>
                                        <p:cTn id="8" dur="1000" fill="hold"/>
                                        <p:tgtEl>
                                          <p:spTgt spid="29"/>
                                        </p:tgtEl>
                                        <p:attrNameLst>
                                          <p:attrName>ppt_x</p:attrName>
                                        </p:attrNameLst>
                                      </p:cBhvr>
                                      <p:tavLst>
                                        <p:tav tm="0">
                                          <p:val>
                                            <p:strVal val="#ppt_x"/>
                                          </p:val>
                                        </p:tav>
                                        <p:tav tm="100000">
                                          <p:val>
                                            <p:strVal val="#ppt_x"/>
                                          </p:val>
                                        </p:tav>
                                      </p:tavLst>
                                    </p:anim>
                                    <p:anim calcmode="lin" valueType="num">
                                      <p:cBhvr>
                                        <p:cTn id="9"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AB9D47FE-93AC-6E49-FA43-FC5DC294142C}"/>
              </a:ext>
            </a:extLst>
          </p:cNvPr>
          <p:cNvGrpSpPr/>
          <p:nvPr/>
        </p:nvGrpSpPr>
        <p:grpSpPr>
          <a:xfrm>
            <a:off x="1606609" y="271972"/>
            <a:ext cx="15459705" cy="1143846"/>
            <a:chOff x="0" y="0"/>
            <a:chExt cx="2574415" cy="578395"/>
          </a:xfrm>
        </p:grpSpPr>
        <p:sp>
          <p:nvSpPr>
            <p:cNvPr id="29" name="Freeform 6">
              <a:extLst>
                <a:ext uri="{FF2B5EF4-FFF2-40B4-BE49-F238E27FC236}">
                  <a16:creationId xmlns:a16="http://schemas.microsoft.com/office/drawing/2014/main"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6CF44E85-EBFD-A169-467A-9F9BBE453894}"/>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C88A179D-D649-B1FA-1D36-C78FE666DE43}"/>
              </a:ext>
            </a:extLst>
          </p:cNvPr>
          <p:cNvSpPr txBox="1"/>
          <p:nvPr/>
        </p:nvSpPr>
        <p:spPr>
          <a:xfrm rot="41993">
            <a:off x="2093745" y="50159"/>
            <a:ext cx="14246777" cy="1167371"/>
          </a:xfrm>
          <a:prstGeom prst="rect">
            <a:avLst/>
          </a:prstGeom>
        </p:spPr>
        <p:txBody>
          <a:bodyPr wrap="square" lIns="0" tIns="0" rIns="0" bIns="0" rtlCol="0" anchor="t">
            <a:spAutoFit/>
          </a:bodyPr>
          <a:lstStyle/>
          <a:p>
            <a:pPr marL="0" marR="0" lvl="0" indent="0" algn="ctr" defTabSz="914400" rtl="0" eaLnBrk="1" fontAlgn="auto" latinLnBrk="0" hangingPunct="1">
              <a:lnSpc>
                <a:spcPts val="10500"/>
              </a:lnSpc>
              <a:spcBef>
                <a:spcPct val="0"/>
              </a:spcBef>
              <a:spcAft>
                <a:spcPts val="0"/>
              </a:spcAft>
              <a:buClrTx/>
              <a:buSzTx/>
              <a:buFontTx/>
              <a:buNone/>
              <a:tabLst/>
              <a:defRPr/>
            </a:pPr>
            <a:r>
              <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Đọc các đoạn văn dưới đây và trả lời câu hỏi.</a:t>
            </a:r>
            <a:endPar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endParaRPr>
          </a:p>
        </p:txBody>
      </p:sp>
      <p:sp>
        <p:nvSpPr>
          <p:cNvPr id="8" name="TextBox 7">
            <a:extLst>
              <a:ext uri="{FF2B5EF4-FFF2-40B4-BE49-F238E27FC236}">
                <a16:creationId xmlns:a16="http://schemas.microsoft.com/office/drawing/2014/main" id="{4CACA948-75B1-DAEE-4D5D-D1B2FFACF075}"/>
              </a:ext>
            </a:extLst>
          </p:cNvPr>
          <p:cNvSpPr txBox="1"/>
          <p:nvPr/>
        </p:nvSpPr>
        <p:spPr>
          <a:xfrm>
            <a:off x="1295400" y="2476500"/>
            <a:ext cx="15849600" cy="4524315"/>
          </a:xfrm>
          <a:prstGeom prst="rect">
            <a:avLst/>
          </a:prstGeom>
          <a:noFill/>
        </p:spPr>
        <p:txBody>
          <a:bodyPr wrap="square" rtlCol="0">
            <a:spAutoFit/>
          </a:bodyPr>
          <a:lstStyle/>
          <a:p>
            <a:pPr lvl="0" algn="just"/>
            <a:r>
              <a:rPr lang="vi-VN" sz="3600" dirty="0">
                <a:solidFill>
                  <a:srgbClr val="000000"/>
                </a:solidFill>
                <a:latin typeface="Cambria" panose="02040503050406030204" pitchFamily="18" charset="0"/>
                <a:ea typeface="Cambria" panose="02040503050406030204" pitchFamily="18" charset="0"/>
              </a:rPr>
              <a:t>b. Biển luôn thay đổi màu tuỳ theo sắc mây trời. Trời xanh thẳm, biển cũng thẳm xanh như dâng cao lên, chắc nịch. Trời rải mây trắng nhạt, biển mơ màng dịu hơi sương, Trời âm u mây mưa, biển xám xịt nặng nề. Trời ầm ầm dông gió, biển đục ngầu, giận dữ,... Như một con người biết buồn vui, biển lúc tẻ nhạt, lạnh lùng, lúc sôi nổi, hả hê, lúc đăm chiêu, gắt gỏng. Biển nhiều khi rất đẹp, ai cùng thấy như thế. Nhưng có một điều ít ai chú ý là: vẻ đẹp của biển, vẻ đẹp kì diệu muôn màu muôn sắc ấy phần rất lớn là do mây, trời và ánh sáng tạo nên.</a:t>
            </a:r>
          </a:p>
          <a:p>
            <a:pPr lvl="0" algn="r"/>
            <a:r>
              <a:rPr lang="vi-VN" sz="3600" dirty="0">
                <a:solidFill>
                  <a:srgbClr val="000000"/>
                </a:solidFill>
                <a:latin typeface="Cambria" panose="02040503050406030204" pitchFamily="18" charset="0"/>
                <a:ea typeface="Cambria" panose="02040503050406030204" pitchFamily="18" charset="0"/>
              </a:rPr>
              <a:t>(Theo Vũ Tú Nam)</a:t>
            </a:r>
            <a:endParaRPr kumimoji="0" lang="vi-VN" sz="3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290818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a:off x="3434783" y="1021324"/>
            <a:ext cx="11274986"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Tìm</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câu</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chủ</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đề</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đoạn</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66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văn</a:t>
            </a:r>
            <a:r>
              <a:rPr kumimoji="0" lang="en-US" sz="66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a:solidFill>
                  <a:srgbClr val="002060"/>
                </a:solidFill>
                <a:latin typeface="Cambria" panose="02040503050406030204" pitchFamily="18" charset="0"/>
                <a:ea typeface="Cambria" panose="02040503050406030204" pitchFamily="18" charset="0"/>
              </a:rPr>
              <a:t>Biển luôn thay đổi màu tuỳ theo sắc mây trời. </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32494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a:off x="3429000" y="876300"/>
            <a:ext cx="11274986"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Theo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em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sát</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biển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trời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những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thời</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điểm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42672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r>
              <a:rPr lang="vi-VN" sz="4800" b="1" dirty="0">
                <a:solidFill>
                  <a:srgbClr val="002060"/>
                </a:solidFill>
                <a:latin typeface="Cambria" panose="02040503050406030204" pitchFamily="18" charset="0"/>
                <a:ea typeface="Cambria" panose="02040503050406030204" pitchFamily="18" charset="0"/>
              </a:rPr>
              <a:t>Tác giả quan sát biển trời vào những ngày/ vào những lúc thời tiết khác nhau: </a:t>
            </a:r>
            <a:r>
              <a:rPr lang="vi-VN" sz="4800" dirty="0">
                <a:solidFill>
                  <a:srgbClr val="002060"/>
                </a:solidFill>
                <a:latin typeface="Cambria" panose="02040503050406030204" pitchFamily="18" charset="0"/>
                <a:ea typeface="Cambria" panose="02040503050406030204" pitchFamily="18" charset="0"/>
              </a:rPr>
              <a:t>lúc trời xanh thẳm, lúc rải mây trắng nhạt, lúc trời âm u mây mưa, lúc trời ầm ầm dông gió.</a:t>
            </a:r>
          </a:p>
        </p:txBody>
      </p:sp>
    </p:spTree>
    <p:extLst>
      <p:ext uri="{BB962C8B-B14F-4D97-AF65-F5344CB8AC3E}">
        <p14:creationId xmlns:p14="http://schemas.microsoft.com/office/powerpoint/2010/main" val="1365742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1796276"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a:off x="3505200" y="800100"/>
            <a:ext cx="11274986"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Tìm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nêu</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dụng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hình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ảnh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so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và</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nhân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hoá</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trong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đoạn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văn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pic>
        <p:nvPicPr>
          <p:cNvPr id="5" name="Picture 4">
            <a:extLst>
              <a:ext uri="{FF2B5EF4-FFF2-40B4-BE49-F238E27FC236}">
                <a16:creationId xmlns:a16="http://schemas.microsoft.com/office/drawing/2014/main" id="{339A02B4-81B7-C993-0D44-7E2D75617FB0}"/>
              </a:ext>
            </a:extLst>
          </p:cNvPr>
          <p:cNvPicPr>
            <a:picLocks noChangeAspect="1"/>
          </p:cNvPicPr>
          <p:nvPr/>
        </p:nvPicPr>
        <p:blipFill>
          <a:blip r:embed="rId21"/>
          <a:stretch>
            <a:fillRect/>
          </a:stretch>
        </p:blipFill>
        <p:spPr>
          <a:xfrm>
            <a:off x="4191000" y="3771900"/>
            <a:ext cx="10541281" cy="3733800"/>
          </a:xfrm>
          <a:prstGeom prst="rect">
            <a:avLst/>
          </a:prstGeom>
        </p:spPr>
      </p:pic>
      <p:sp>
        <p:nvSpPr>
          <p:cNvPr id="6" name="Rectangle: Rounded Corners 5">
            <a:extLst>
              <a:ext uri="{FF2B5EF4-FFF2-40B4-BE49-F238E27FC236}">
                <a16:creationId xmlns:a16="http://schemas.microsoft.com/office/drawing/2014/main" id="{7DE57D69-A600-B77C-6C14-92DD00DFCECB}"/>
              </a:ext>
            </a:extLst>
          </p:cNvPr>
          <p:cNvSpPr/>
          <p:nvPr/>
        </p:nvSpPr>
        <p:spPr>
          <a:xfrm>
            <a:off x="1143000" y="8191500"/>
            <a:ext cx="15925800" cy="1981200"/>
          </a:xfrm>
          <a:prstGeom prst="roundRect">
            <a:avLst/>
          </a:prstGeom>
          <a:ln w="76200"/>
        </p:spPr>
        <p:style>
          <a:lnRef idx="2">
            <a:schemeClr val="accent6"/>
          </a:lnRef>
          <a:fillRef idx="1">
            <a:schemeClr val="lt1"/>
          </a:fillRef>
          <a:effectRef idx="0">
            <a:schemeClr val="accent6"/>
          </a:effectRef>
          <a:fontRef idx="minor">
            <a:schemeClr val="dk1"/>
          </a:fontRef>
        </p:style>
        <p:txBody>
          <a:bodyPr rtlCol="0" anchor="ctr"/>
          <a:lstStyle/>
          <a:p>
            <a:pPr algn="just"/>
            <a:r>
              <a:rPr lang="en-US" sz="3600" b="1" dirty="0">
                <a:solidFill>
                  <a:srgbClr val="FF0000"/>
                </a:solidFill>
                <a:latin typeface="Cambria" panose="02040503050406030204" pitchFamily="18" charset="0"/>
                <a:ea typeface="Cambria" panose="02040503050406030204" pitchFamily="18" charset="0"/>
                <a:sym typeface="Wingdings" panose="05000000000000000000" pitchFamily="2" charset="2"/>
              </a:rPr>
              <a:t> </a:t>
            </a:r>
            <a:r>
              <a:rPr lang="vi-VN" sz="3600" b="1" dirty="0">
                <a:solidFill>
                  <a:srgbClr val="FF0000"/>
                </a:solidFill>
                <a:latin typeface="Cambria" panose="02040503050406030204" pitchFamily="18" charset="0"/>
                <a:ea typeface="Cambria" panose="02040503050406030204" pitchFamily="18" charset="0"/>
              </a:rPr>
              <a:t>Tác dụng của hình ảnh nhân hoá: </a:t>
            </a:r>
            <a:r>
              <a:rPr lang="vi-VN" sz="3600" dirty="0">
                <a:solidFill>
                  <a:srgbClr val="FF0000"/>
                </a:solidFill>
                <a:latin typeface="Cambria" panose="02040503050406030204" pitchFamily="18" charset="0"/>
                <a:ea typeface="Cambria" panose="02040503050406030204" pitchFamily="18" charset="0"/>
              </a:rPr>
              <a:t>giúp ta thấy biển như gần gũi, giống với con người, tả hình ảnh của biển và trời mây như nét tính cách của con người một cách đặc sắc, biểu cảm.</a:t>
            </a:r>
            <a:endParaRPr lang="en-US" sz="36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3021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Rectangle: Rounded Corners 26">
            <a:extLst>
              <a:ext uri="{FF2B5EF4-FFF2-40B4-BE49-F238E27FC236}">
                <a16:creationId xmlns:a16="http://schemas.microsoft.com/office/drawing/2014/main"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AB9D47FE-93AC-6E49-FA43-FC5DC294142C}"/>
              </a:ext>
            </a:extLst>
          </p:cNvPr>
          <p:cNvGrpSpPr/>
          <p:nvPr/>
        </p:nvGrpSpPr>
        <p:grpSpPr>
          <a:xfrm>
            <a:off x="1606609" y="271972"/>
            <a:ext cx="15459705" cy="1975928"/>
            <a:chOff x="0" y="0"/>
            <a:chExt cx="2574415" cy="578395"/>
          </a:xfrm>
        </p:grpSpPr>
        <p:sp>
          <p:nvSpPr>
            <p:cNvPr id="29" name="Freeform 6">
              <a:extLst>
                <a:ext uri="{FF2B5EF4-FFF2-40B4-BE49-F238E27FC236}">
                  <a16:creationId xmlns:a16="http://schemas.microsoft.com/office/drawing/2014/main"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6CF44E85-EBFD-A169-467A-9F9BBE453894}"/>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1"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C88A179D-D649-B1FA-1D36-C78FE666DE43}"/>
              </a:ext>
            </a:extLst>
          </p:cNvPr>
          <p:cNvSpPr txBox="1"/>
          <p:nvPr/>
        </p:nvSpPr>
        <p:spPr>
          <a:xfrm>
            <a:off x="1981200" y="495300"/>
            <a:ext cx="14782800" cy="2215991"/>
          </a:xfrm>
          <a:prstGeom prst="rect">
            <a:avLst/>
          </a:prstGeom>
        </p:spPr>
        <p:txBody>
          <a:bodyPr wrap="square" lIns="0" tIns="0" rIns="0" bIns="0" rtlCol="0" anchor="t">
            <a:spAutoFit/>
          </a:bodyPr>
          <a:lstStyle/>
          <a:p>
            <a:pPr lvl="0" algn="just">
              <a:spcBef>
                <a:spcPct val="0"/>
              </a:spcBef>
            </a:pPr>
            <a:r>
              <a:rPr lang="en-US" sz="3600" b="1" dirty="0">
                <a:solidFill>
                  <a:srgbClr val="000000"/>
                </a:solidFill>
                <a:latin typeface="Cambria" panose="02040503050406030204" pitchFamily="18" charset="0"/>
                <a:ea typeface="Cambria" panose="02040503050406030204" pitchFamily="18" charset="0"/>
                <a:cs typeface="Atma Bold"/>
                <a:sym typeface="Atma Bold"/>
              </a:rPr>
              <a:t>2. </a:t>
            </a:r>
            <a:r>
              <a:rPr lang="vi-VN" sz="3600" b="1" dirty="0">
                <a:solidFill>
                  <a:srgbClr val="000000"/>
                </a:solidFill>
                <a:latin typeface="Cambria" panose="02040503050406030204" pitchFamily="18" charset="0"/>
                <a:ea typeface="Cambria" panose="02040503050406030204" pitchFamily="18" charset="0"/>
                <a:cs typeface="Atma Bold"/>
                <a:sym typeface="Atma Bold"/>
              </a:rPr>
              <a:t>Dựa vào kết quả quan sát phong cảnh ở Bài 12 và dàn ý đã lập ở Bài 13, viết đoạn văn tả một đặc điểm nổi bật của cảnh ao hồ, sông</a:t>
            </a:r>
            <a:r>
              <a:rPr lang="en-US" sz="3600" b="1" dirty="0">
                <a:solidFill>
                  <a:srgbClr val="000000"/>
                </a:solidFill>
                <a:latin typeface="Cambria" panose="02040503050406030204" pitchFamily="18" charset="0"/>
                <a:ea typeface="Cambria" panose="02040503050406030204" pitchFamily="18" charset="0"/>
                <a:cs typeface="Atma Bold"/>
                <a:sym typeface="Atma Bold"/>
              </a:rPr>
              <a:t> </a:t>
            </a:r>
            <a:r>
              <a:rPr lang="vi-VN" sz="3600" b="1" dirty="0">
                <a:solidFill>
                  <a:srgbClr val="000000"/>
                </a:solidFill>
                <a:latin typeface="Cambria" panose="02040503050406030204" pitchFamily="18" charset="0"/>
                <a:ea typeface="Cambria" panose="02040503050406030204" pitchFamily="18" charset="0"/>
                <a:cs typeface="Atma Bold"/>
                <a:sym typeface="Atma Bold"/>
              </a:rPr>
              <a:t>suối hoặc biển đảo.</a:t>
            </a:r>
          </a:p>
          <a:p>
            <a:pPr lvl="0" algn="ctr">
              <a:spcBef>
                <a:spcPct val="0"/>
              </a:spcBef>
            </a:pPr>
            <a:endParaRPr lang="vi-VN" sz="3600" b="1" dirty="0">
              <a:solidFill>
                <a:srgbClr val="000000"/>
              </a:solidFill>
              <a:latin typeface="Cambria" panose="02040503050406030204" pitchFamily="18" charset="0"/>
              <a:ea typeface="Cambria" panose="02040503050406030204" pitchFamily="18" charset="0"/>
              <a:cs typeface="Atma Bold"/>
              <a:sym typeface="Atma Bold"/>
            </a:endParaRPr>
          </a:p>
        </p:txBody>
      </p:sp>
      <p:sp>
        <p:nvSpPr>
          <p:cNvPr id="9" name="Rectangle: Rounded Corners 8">
            <a:extLst>
              <a:ext uri="{FF2B5EF4-FFF2-40B4-BE49-F238E27FC236}">
                <a16:creationId xmlns:a16="http://schemas.microsoft.com/office/drawing/2014/main" id="{9754CD2B-E86E-B57E-9AA2-AE689FD70523}"/>
              </a:ext>
            </a:extLst>
          </p:cNvPr>
          <p:cNvSpPr/>
          <p:nvPr/>
        </p:nvSpPr>
        <p:spPr>
          <a:xfrm>
            <a:off x="1295400" y="2628900"/>
            <a:ext cx="15925800" cy="65532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3200" b="1" dirty="0" err="1">
                <a:solidFill>
                  <a:srgbClr val="002060"/>
                </a:solidFill>
                <a:latin typeface="Cambria" panose="02040503050406030204" pitchFamily="18" charset="0"/>
                <a:ea typeface="Cambria" panose="02040503050406030204" pitchFamily="18" charset="0"/>
              </a:rPr>
              <a:t>Bài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mẫu</a:t>
            </a:r>
            <a:r>
              <a:rPr lang="en-US" sz="3200" b="1" dirty="0">
                <a:solidFill>
                  <a:srgbClr val="002060"/>
                </a:solidFill>
                <a:latin typeface="Cambria" panose="02040503050406030204" pitchFamily="18" charset="0"/>
                <a:ea typeface="Cambria" panose="02040503050406030204" pitchFamily="18" charset="0"/>
              </a:rPr>
              <a:t>:</a:t>
            </a:r>
          </a:p>
          <a:p>
            <a:pPr lvl="0" algn="just"/>
            <a:r>
              <a:rPr lang="vi-VN" sz="3200" dirty="0">
                <a:solidFill>
                  <a:srgbClr val="002060"/>
                </a:solidFill>
                <a:latin typeface="Cambria" panose="02040503050406030204" pitchFamily="18" charset="0"/>
                <a:ea typeface="Cambria" panose="02040503050406030204" pitchFamily="18" charset="0"/>
              </a:rPr>
              <a:t>Vào sáng sớm hay lúc chiều hoàng hôn, quần đảo Trường Sa đều được soi chiếu chói lọi bởi ánh Mặt Trời chiếu lên mặt biển. Những đợt sóng lăn tăn, những gợn, những đợt lấp la lấp lánh ánh Mặt Trời như kim cương rơi vào lòng biển rồi vỡ tan. Gió trên biển cũng thật khắc nghiệt, những đợt gió cả ngày cứ liên tục thổi vào các đảo, gió không ngừng như những đợt sóng vỗ bờ. Nhất là vào ngày mưa bão, gió thường rất to và đem theo mưa nhiều. Có khi gió quật đổ cây, tốc mái nhà. Do vậy, các chiến sĩ và người dân trên các đảo phải gia cố, nẹp và đổ rào quanh gốc cây. Có lẽ rễ cây cũng hiểu chuyện, lo lắng mà đâm rễ thật sâu vào lòng đất trên đảo. Thời tiết trên đảo chuyển mình rõ nhất có lẽ là hai mùa trong năm: mùa mưa và mùa khô. Tương tự như mùa mưa và mùa khô trên đất liền, ở đảo mùa khô cũng ít mưa, mùa mưa thì mưa rất nhiều, mưa như trút nước. Nơi đây thật sự rất khắc nghiệt.</a:t>
            </a:r>
          </a:p>
        </p:txBody>
      </p:sp>
    </p:spTree>
    <p:extLst>
      <p:ext uri="{BB962C8B-B14F-4D97-AF65-F5344CB8AC3E}">
        <p14:creationId xmlns:p14="http://schemas.microsoft.com/office/powerpoint/2010/main" val="3952386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8" presetClass="entr" presetSubtype="12"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strips(down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832368" cy="12158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5261989" cy="120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r:embed="rId14"/>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E0F71C6F-AE01-00EB-ACF3-D48723E34F4E}"/>
              </a:ext>
            </a:extLst>
          </p:cNvPr>
          <p:cNvPicPr>
            <a:picLocks noChangeAspect="1"/>
          </p:cNvPicPr>
          <p:nvPr/>
        </p:nvPicPr>
        <p:blipFill>
          <a:blip r:embed="rId27"/>
          <a:stretch>
            <a:fillRect/>
          </a:stretch>
        </p:blipFill>
        <p:spPr>
          <a:xfrm>
            <a:off x="1905000" y="2628900"/>
            <a:ext cx="14162235" cy="5310076"/>
          </a:xfrm>
          <a:prstGeom prst="rect">
            <a:avLst/>
          </a:prstGeom>
        </p:spPr>
      </p:pic>
    </p:spTree>
    <p:extLst>
      <p:ext uri="{BB962C8B-B14F-4D97-AF65-F5344CB8AC3E}">
        <p14:creationId xmlns:p14="http://schemas.microsoft.com/office/powerpoint/2010/main" val="160242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12730253" y="5833403"/>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2203042" y="1707726"/>
            <a:ext cx="13881916" cy="6871548"/>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486691" y="149850"/>
            <a:ext cx="2545113" cy="2503466"/>
          </a:xfrm>
          <a:custGeom>
            <a:avLst/>
            <a:gdLst/>
            <a:ahLst/>
            <a:cxnLst/>
            <a:rect l="l" t="t" r="r" b="b"/>
            <a:pathLst>
              <a:path w="2545113" h="2503466">
                <a:moveTo>
                  <a:pt x="0" y="0"/>
                </a:moveTo>
                <a:lnTo>
                  <a:pt x="2545113" y="0"/>
                </a:lnTo>
                <a:lnTo>
                  <a:pt x="2545113" y="2503465"/>
                </a:lnTo>
                <a:lnTo>
                  <a:pt x="0" y="2503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946107" y="-277364"/>
            <a:ext cx="10349214" cy="2163297"/>
          </a:xfrm>
          <a:custGeom>
            <a:avLst/>
            <a:gdLst/>
            <a:ahLst/>
            <a:cxnLst/>
            <a:rect l="l" t="t" r="r" b="b"/>
            <a:pathLst>
              <a:path w="10349214" h="2163297">
                <a:moveTo>
                  <a:pt x="0" y="0"/>
                </a:moveTo>
                <a:lnTo>
                  <a:pt x="10349214" y="0"/>
                </a:lnTo>
                <a:lnTo>
                  <a:pt x="10349214" y="2163297"/>
                </a:lnTo>
                <a:lnTo>
                  <a:pt x="0" y="21632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flipH="1">
            <a:off x="14026974" y="1251733"/>
            <a:ext cx="4572000" cy="4114800"/>
          </a:xfrm>
          <a:custGeom>
            <a:avLst/>
            <a:gdLst/>
            <a:ahLst/>
            <a:cxnLst/>
            <a:rect l="l" t="t" r="r" b="b"/>
            <a:pathLst>
              <a:path w="4572000" h="4114800">
                <a:moveTo>
                  <a:pt x="4572000" y="0"/>
                </a:moveTo>
                <a:lnTo>
                  <a:pt x="0" y="0"/>
                </a:lnTo>
                <a:lnTo>
                  <a:pt x="0" y="4114800"/>
                </a:lnTo>
                <a:lnTo>
                  <a:pt x="4572000" y="4114800"/>
                </a:lnTo>
                <a:lnTo>
                  <a:pt x="457200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696078" y="302862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4696221" y="366277"/>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484529" flipH="1">
            <a:off x="-164010" y="2653315"/>
            <a:ext cx="4096366" cy="7065120"/>
          </a:xfrm>
          <a:custGeom>
            <a:avLst/>
            <a:gdLst/>
            <a:ahLst/>
            <a:cxnLst/>
            <a:rect l="l" t="t" r="r" b="b"/>
            <a:pathLst>
              <a:path w="4096366" h="7065120">
                <a:moveTo>
                  <a:pt x="4096366" y="0"/>
                </a:moveTo>
                <a:lnTo>
                  <a:pt x="0" y="0"/>
                </a:lnTo>
                <a:lnTo>
                  <a:pt x="0" y="7065121"/>
                </a:lnTo>
                <a:lnTo>
                  <a:pt x="4096366" y="7065121"/>
                </a:lnTo>
                <a:lnTo>
                  <a:pt x="4096366" y="0"/>
                </a:lnTo>
                <a:close/>
              </a:path>
            </a:pathLst>
          </a:custGeom>
          <a:blipFill>
            <a:blip r:embed="rId15">
              <a:extLst>
                <a:ext uri="{96DAC541-7B7A-43D3-8B79-37D633B846F1}">
                  <asvg:svgBlip xmlns:asvg="http://schemas.microsoft.com/office/drawing/2016/SVG/main" r:embed="rId16"/>
                </a:ext>
              </a:extLst>
            </a:blip>
            <a:stretch>
              <a:fillRect b="-958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486691" y="8237581"/>
            <a:ext cx="5180945" cy="1563703"/>
          </a:xfrm>
          <a:custGeom>
            <a:avLst/>
            <a:gdLst/>
            <a:ahLst/>
            <a:cxnLst/>
            <a:rect l="l" t="t" r="r" b="b"/>
            <a:pathLst>
              <a:path w="5180945" h="1563703">
                <a:moveTo>
                  <a:pt x="0" y="0"/>
                </a:moveTo>
                <a:lnTo>
                  <a:pt x="5180945" y="0"/>
                </a:lnTo>
                <a:lnTo>
                  <a:pt x="5180945" y="1563704"/>
                </a:lnTo>
                <a:lnTo>
                  <a:pt x="0" y="15637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12645679" y="7218942"/>
            <a:ext cx="2762591" cy="1275815"/>
          </a:xfrm>
          <a:custGeom>
            <a:avLst/>
            <a:gdLst/>
            <a:ahLst/>
            <a:cxnLst/>
            <a:rect l="l" t="t" r="r" b="b"/>
            <a:pathLst>
              <a:path w="2762591" h="1275815">
                <a:moveTo>
                  <a:pt x="0" y="0"/>
                </a:moveTo>
                <a:lnTo>
                  <a:pt x="2762590" y="0"/>
                </a:lnTo>
                <a:lnTo>
                  <a:pt x="2762590" y="1275814"/>
                </a:lnTo>
                <a:lnTo>
                  <a:pt x="0" y="127581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2615112" y="8609056"/>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1154646" y="8954186"/>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rot="-358897">
            <a:off x="14421425" y="7190544"/>
            <a:ext cx="2741997" cy="3248170"/>
          </a:xfrm>
          <a:custGeom>
            <a:avLst/>
            <a:gdLst/>
            <a:ahLst/>
            <a:cxnLst/>
            <a:rect l="l" t="t" r="r" b="b"/>
            <a:pathLst>
              <a:path w="2741997" h="3248170">
                <a:moveTo>
                  <a:pt x="0" y="0"/>
                </a:moveTo>
                <a:lnTo>
                  <a:pt x="2741997" y="0"/>
                </a:lnTo>
                <a:lnTo>
                  <a:pt x="2741997" y="3248169"/>
                </a:lnTo>
                <a:lnTo>
                  <a:pt x="0" y="3248169"/>
                </a:lnTo>
                <a:lnTo>
                  <a:pt x="0" y="0"/>
                </a:lnTo>
                <a:close/>
              </a:path>
            </a:pathLst>
          </a:custGeom>
          <a:blipFill>
            <a:blip r:embed="rId2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ACA9F6F3-CFC5-6AAE-B8DF-5D21278D44D4}"/>
              </a:ext>
            </a:extLst>
          </p:cNvPr>
          <p:cNvSpPr txBox="1"/>
          <p:nvPr/>
        </p:nvSpPr>
        <p:spPr>
          <a:xfrm rot="21422649">
            <a:off x="4267200" y="3924300"/>
            <a:ext cx="9677400" cy="3416320"/>
          </a:xfrm>
          <a:prstGeom prst="rect">
            <a:avLst/>
          </a:prstGeom>
          <a:noFill/>
        </p:spPr>
        <p:txBody>
          <a:bodyPr wrap="square" rtlCol="0">
            <a:spAutoFit/>
          </a:bodyPr>
          <a:lstStyle/>
          <a:p>
            <a:pPr lvl="0" algn="ctr"/>
            <a:r>
              <a:rPr lang="en-US" sz="7200" b="1" dirty="0">
                <a:solidFill>
                  <a:prstClr val="black"/>
                </a:solidFill>
                <a:latin typeface="Cambria" panose="02040503050406030204" pitchFamily="18" charset="0"/>
                <a:ea typeface="Cambria" panose="02040503050406030204" pitchFamily="18" charset="0"/>
              </a:rPr>
              <a:t>Chia </a:t>
            </a:r>
            <a:r>
              <a:rPr lang="en-US" sz="7200" b="1" dirty="0" err="1">
                <a:solidFill>
                  <a:prstClr val="black"/>
                </a:solidFill>
                <a:latin typeface="Cambria" panose="02040503050406030204" pitchFamily="18" charset="0"/>
                <a:ea typeface="Cambria" panose="02040503050406030204" pitchFamily="18" charset="0"/>
              </a:rPr>
              <a:t>sẻ</a:t>
            </a:r>
            <a:r>
              <a:rPr lang="en-US" sz="7200" b="1" dirty="0">
                <a:solidFill>
                  <a:prstClr val="black"/>
                </a:solidFill>
                <a:latin typeface="Cambria" panose="02040503050406030204" pitchFamily="18" charset="0"/>
                <a:ea typeface="Cambria" panose="02040503050406030204" pitchFamily="18" charset="0"/>
              </a:rPr>
              <a:t> ý </a:t>
            </a:r>
            <a:r>
              <a:rPr lang="en-US" sz="7200" b="1" dirty="0" err="1">
                <a:solidFill>
                  <a:prstClr val="black"/>
                </a:solidFill>
                <a:latin typeface="Cambria" panose="02040503050406030204" pitchFamily="18" charset="0"/>
                <a:ea typeface="Cambria" panose="02040503050406030204" pitchFamily="18" charset="0"/>
              </a:rPr>
              <a:t>kiến</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tự</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đánh</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giá</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bài</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làm</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của</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mình</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và</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của</a:t>
            </a:r>
            <a:r>
              <a:rPr lang="en-US" sz="7200" b="1" dirty="0">
                <a:solidFill>
                  <a:prstClr val="black"/>
                </a:solidFill>
                <a:latin typeface="Cambria" panose="02040503050406030204" pitchFamily="18" charset="0"/>
                <a:ea typeface="Cambria" panose="02040503050406030204" pitchFamily="18" charset="0"/>
              </a:rPr>
              <a:t> </a:t>
            </a:r>
            <a:r>
              <a:rPr lang="en-US" sz="7200" b="1" dirty="0" err="1">
                <a:solidFill>
                  <a:prstClr val="black"/>
                </a:solidFill>
                <a:latin typeface="Cambria" panose="02040503050406030204" pitchFamily="18" charset="0"/>
                <a:ea typeface="Cambria" panose="02040503050406030204" pitchFamily="18" charset="0"/>
              </a:rPr>
              <a:t>bạn</a:t>
            </a:r>
            <a:endParaRPr kumimoji="0" lang="en-US" sz="7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3169730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2203042" y="967102"/>
            <a:ext cx="13881916" cy="6871548"/>
          </a:xfrm>
          <a:custGeom>
            <a:avLst/>
            <a:gdLst/>
            <a:ahLst/>
            <a:cxnLst/>
            <a:rect l="l" t="t" r="r" b="b"/>
            <a:pathLst>
              <a:path w="13881916" h="6871548">
                <a:moveTo>
                  <a:pt x="0" y="0"/>
                </a:moveTo>
                <a:lnTo>
                  <a:pt x="13881916" y="0"/>
                </a:lnTo>
                <a:lnTo>
                  <a:pt x="13881916" y="6871549"/>
                </a:lnTo>
                <a:lnTo>
                  <a:pt x="0" y="6871549"/>
                </a:lnTo>
                <a:lnTo>
                  <a:pt x="0" y="0"/>
                </a:lnTo>
                <a:close/>
              </a:path>
            </a:pathLst>
          </a:custGeom>
          <a:blipFill>
            <a:blip r:embed="rId2"/>
            <a:stretch>
              <a:fillRect/>
            </a:stretch>
          </a:blipFill>
        </p:spPr>
        <p:txBody>
          <a:bodyPr/>
          <a:lstStyle/>
          <a:p>
            <a:endParaRPr lang="en-US"/>
          </a:p>
        </p:txBody>
      </p:sp>
      <p:sp>
        <p:nvSpPr>
          <p:cNvPr id="3" name="TextBox 3"/>
          <p:cNvSpPr txBox="1"/>
          <p:nvPr/>
        </p:nvSpPr>
        <p:spPr>
          <a:xfrm>
            <a:off x="4936131" y="3000174"/>
            <a:ext cx="8415739" cy="1733423"/>
          </a:xfrm>
          <a:prstGeom prst="rect">
            <a:avLst/>
          </a:prstGeom>
        </p:spPr>
        <p:txBody>
          <a:bodyPr lIns="0" tIns="0" rIns="0" bIns="0" rtlCol="0" anchor="t">
            <a:spAutoFit/>
          </a:bodyPr>
          <a:lstStyle/>
          <a:p>
            <a:pPr algn="ctr">
              <a:lnSpc>
                <a:spcPts val="13146"/>
              </a:lnSpc>
            </a:pPr>
            <a:r>
              <a:rPr lang="en-US" sz="13985" b="1" dirty="0" err="1">
                <a:solidFill>
                  <a:srgbClr val="FF0000"/>
                </a:solidFill>
                <a:latin typeface="Cambria" panose="02040503050406030204" pitchFamily="18" charset="0"/>
                <a:ea typeface="Cambria" panose="02040503050406030204" pitchFamily="18" charset="0"/>
                <a:cs typeface="Atma Bold"/>
                <a:sym typeface="Atma Bold"/>
              </a:rPr>
              <a:t>Tạm</a:t>
            </a:r>
            <a:r>
              <a:rPr lang="en-US" sz="13985" b="1" dirty="0">
                <a:solidFill>
                  <a:srgbClr val="FF0000"/>
                </a:solidFill>
                <a:latin typeface="Cambria" panose="02040503050406030204" pitchFamily="18" charset="0"/>
                <a:ea typeface="Cambria" panose="02040503050406030204" pitchFamily="18" charset="0"/>
                <a:cs typeface="Atma Bold"/>
                <a:sym typeface="Atma Bold"/>
              </a:rPr>
              <a:t> </a:t>
            </a:r>
            <a:r>
              <a:rPr lang="en-US" sz="13985" b="1" dirty="0" err="1">
                <a:solidFill>
                  <a:srgbClr val="FF0000"/>
                </a:solidFill>
                <a:latin typeface="Cambria" panose="02040503050406030204" pitchFamily="18" charset="0"/>
                <a:ea typeface="Cambria" panose="02040503050406030204" pitchFamily="18" charset="0"/>
                <a:cs typeface="Atma Bold"/>
                <a:sym typeface="Atma Bold"/>
              </a:rPr>
              <a:t>biệt</a:t>
            </a:r>
            <a:endParaRPr lang="en-US" sz="13985" b="1" dirty="0">
              <a:solidFill>
                <a:srgbClr val="FF0000"/>
              </a:solidFill>
              <a:latin typeface="Cambria" panose="02040503050406030204" pitchFamily="18" charset="0"/>
              <a:ea typeface="Cambria" panose="02040503050406030204" pitchFamily="18" charset="0"/>
              <a:cs typeface="Atma Bold"/>
              <a:sym typeface="Atma Bold"/>
            </a:endParaRPr>
          </a:p>
        </p:txBody>
      </p:sp>
      <p:sp>
        <p:nvSpPr>
          <p:cNvPr id="4" name="Freeform 4"/>
          <p:cNvSpPr/>
          <p:nvPr/>
        </p:nvSpPr>
        <p:spPr>
          <a:xfrm flipH="1">
            <a:off x="10902459" y="3231152"/>
            <a:ext cx="13649067" cy="4864031"/>
          </a:xfrm>
          <a:custGeom>
            <a:avLst/>
            <a:gdLst/>
            <a:ahLst/>
            <a:cxnLst/>
            <a:rect l="l" t="t" r="r" b="b"/>
            <a:pathLst>
              <a:path w="13649067" h="4864031">
                <a:moveTo>
                  <a:pt x="13649067" y="0"/>
                </a:moveTo>
                <a:lnTo>
                  <a:pt x="0" y="0"/>
                </a:lnTo>
                <a:lnTo>
                  <a:pt x="0" y="4864031"/>
                </a:lnTo>
                <a:lnTo>
                  <a:pt x="13649067" y="4864031"/>
                </a:lnTo>
                <a:lnTo>
                  <a:pt x="13649067"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5" name="Freeform 5"/>
          <p:cNvSpPr/>
          <p:nvPr/>
        </p:nvSpPr>
        <p:spPr>
          <a:xfrm>
            <a:off x="2695512" y="6443317"/>
            <a:ext cx="6400862" cy="1070690"/>
          </a:xfrm>
          <a:custGeom>
            <a:avLst/>
            <a:gdLst/>
            <a:ahLst/>
            <a:cxnLst/>
            <a:rect l="l" t="t" r="r" b="b"/>
            <a:pathLst>
              <a:path w="6400862" h="1070690">
                <a:moveTo>
                  <a:pt x="0" y="0"/>
                </a:moveTo>
                <a:lnTo>
                  <a:pt x="6400862" y="0"/>
                </a:lnTo>
                <a:lnTo>
                  <a:pt x="6400862" y="1070690"/>
                </a:lnTo>
                <a:lnTo>
                  <a:pt x="0" y="10706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6" name="Freeform 6"/>
          <p:cNvSpPr/>
          <p:nvPr/>
        </p:nvSpPr>
        <p:spPr>
          <a:xfrm flipH="1">
            <a:off x="-23997" y="6092804"/>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06153" y="1404415"/>
            <a:ext cx="4387890" cy="6719130"/>
          </a:xfrm>
          <a:custGeom>
            <a:avLst/>
            <a:gdLst/>
            <a:ahLst/>
            <a:cxnLst/>
            <a:rect l="l" t="t" r="r" b="b"/>
            <a:pathLst>
              <a:path w="4387890" h="6719130">
                <a:moveTo>
                  <a:pt x="0" y="0"/>
                </a:moveTo>
                <a:lnTo>
                  <a:pt x="4387890" y="0"/>
                </a:lnTo>
                <a:lnTo>
                  <a:pt x="4387890" y="6719129"/>
                </a:lnTo>
                <a:lnTo>
                  <a:pt x="0" y="6719129"/>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flipH="1">
            <a:off x="-338673" y="6876334"/>
            <a:ext cx="3320410" cy="1533426"/>
          </a:xfrm>
          <a:custGeom>
            <a:avLst/>
            <a:gdLst/>
            <a:ahLst/>
            <a:cxnLst/>
            <a:rect l="l" t="t" r="r" b="b"/>
            <a:pathLst>
              <a:path w="3320410" h="1533426">
                <a:moveTo>
                  <a:pt x="3320410" y="0"/>
                </a:moveTo>
                <a:lnTo>
                  <a:pt x="0" y="0"/>
                </a:lnTo>
                <a:lnTo>
                  <a:pt x="0" y="1533426"/>
                </a:lnTo>
                <a:lnTo>
                  <a:pt x="3320410" y="1533426"/>
                </a:lnTo>
                <a:lnTo>
                  <a:pt x="332041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nvGrpSpPr>
          <p:cNvPr id="9" name="Group 9"/>
          <p:cNvGrpSpPr/>
          <p:nvPr/>
        </p:nvGrpSpPr>
        <p:grpSpPr>
          <a:xfrm>
            <a:off x="-23997" y="9814875"/>
            <a:ext cx="18503803" cy="3086100"/>
            <a:chOff x="0" y="0"/>
            <a:chExt cx="4873430" cy="812800"/>
          </a:xfrm>
        </p:grpSpPr>
        <p:sp>
          <p:nvSpPr>
            <p:cNvPr id="10" name="Freeform 10"/>
            <p:cNvSpPr/>
            <p:nvPr/>
          </p:nvSpPr>
          <p:spPr>
            <a:xfrm>
              <a:off x="0" y="0"/>
              <a:ext cx="4873430" cy="812800"/>
            </a:xfrm>
            <a:custGeom>
              <a:avLst/>
              <a:gdLst/>
              <a:ahLst/>
              <a:cxnLst/>
              <a:rect l="l" t="t" r="r" b="b"/>
              <a:pathLst>
                <a:path w="4873430" h="812800">
                  <a:moveTo>
                    <a:pt x="0" y="0"/>
                  </a:moveTo>
                  <a:lnTo>
                    <a:pt x="4873430" y="0"/>
                  </a:lnTo>
                  <a:lnTo>
                    <a:pt x="4873430" y="812800"/>
                  </a:lnTo>
                  <a:lnTo>
                    <a:pt x="0" y="812800"/>
                  </a:lnTo>
                  <a:close/>
                </a:path>
              </a:pathLst>
            </a:custGeom>
            <a:solidFill>
              <a:srgbClr val="93C808"/>
            </a:solidFill>
          </p:spPr>
          <p:txBody>
            <a:bodyPr/>
            <a:lstStyle/>
            <a:p>
              <a:endParaRPr lang="en-US"/>
            </a:p>
          </p:txBody>
        </p:sp>
        <p:sp>
          <p:nvSpPr>
            <p:cNvPr id="11" name="TextBox 11"/>
            <p:cNvSpPr txBox="1"/>
            <p:nvPr/>
          </p:nvSpPr>
          <p:spPr>
            <a:xfrm>
              <a:off x="0" y="-38100"/>
              <a:ext cx="4873430" cy="850900"/>
            </a:xfrm>
            <a:prstGeom prst="rect">
              <a:avLst/>
            </a:prstGeom>
          </p:spPr>
          <p:txBody>
            <a:bodyPr lIns="50800" tIns="50800" rIns="50800" bIns="50800" rtlCol="0" anchor="ctr"/>
            <a:lstStyle/>
            <a:p>
              <a:pPr algn="ctr">
                <a:lnSpc>
                  <a:spcPts val="2659"/>
                </a:lnSpc>
              </a:pPr>
              <a:endParaRPr/>
            </a:p>
          </p:txBody>
        </p:sp>
      </p:grpSp>
      <p:sp>
        <p:nvSpPr>
          <p:cNvPr id="12" name="Freeform 12"/>
          <p:cNvSpPr/>
          <p:nvPr/>
        </p:nvSpPr>
        <p:spPr>
          <a:xfrm>
            <a:off x="10742156" y="6092804"/>
            <a:ext cx="1758946" cy="1567061"/>
          </a:xfrm>
          <a:custGeom>
            <a:avLst/>
            <a:gdLst/>
            <a:ahLst/>
            <a:cxnLst/>
            <a:rect l="l" t="t" r="r" b="b"/>
            <a:pathLst>
              <a:path w="1758946" h="1567061">
                <a:moveTo>
                  <a:pt x="0" y="0"/>
                </a:moveTo>
                <a:lnTo>
                  <a:pt x="1758946" y="0"/>
                </a:lnTo>
                <a:lnTo>
                  <a:pt x="1758946" y="1567061"/>
                </a:lnTo>
                <a:lnTo>
                  <a:pt x="0" y="156706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3"/>
          <p:cNvSpPr/>
          <p:nvPr/>
        </p:nvSpPr>
        <p:spPr>
          <a:xfrm flipH="1">
            <a:off x="10132857" y="7333948"/>
            <a:ext cx="12474375" cy="3243337"/>
          </a:xfrm>
          <a:custGeom>
            <a:avLst/>
            <a:gdLst/>
            <a:ahLst/>
            <a:cxnLst/>
            <a:rect l="l" t="t" r="r" b="b"/>
            <a:pathLst>
              <a:path w="12474375" h="3243337">
                <a:moveTo>
                  <a:pt x="12474374" y="0"/>
                </a:moveTo>
                <a:lnTo>
                  <a:pt x="0" y="0"/>
                </a:lnTo>
                <a:lnTo>
                  <a:pt x="0" y="3243337"/>
                </a:lnTo>
                <a:lnTo>
                  <a:pt x="12474374" y="3243337"/>
                </a:lnTo>
                <a:lnTo>
                  <a:pt x="12474374"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Freeform 14"/>
          <p:cNvSpPr/>
          <p:nvPr/>
        </p:nvSpPr>
        <p:spPr>
          <a:xfrm>
            <a:off x="11931053" y="565647"/>
            <a:ext cx="3704106" cy="6768301"/>
          </a:xfrm>
          <a:custGeom>
            <a:avLst/>
            <a:gdLst/>
            <a:ahLst/>
            <a:cxnLst/>
            <a:rect l="l" t="t" r="r" b="b"/>
            <a:pathLst>
              <a:path w="3704106" h="6768301">
                <a:moveTo>
                  <a:pt x="0" y="0"/>
                </a:moveTo>
                <a:lnTo>
                  <a:pt x="3704107" y="0"/>
                </a:lnTo>
                <a:lnTo>
                  <a:pt x="3704107" y="6768301"/>
                </a:lnTo>
                <a:lnTo>
                  <a:pt x="0" y="6768301"/>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flipH="1">
            <a:off x="8294108" y="6755344"/>
            <a:ext cx="1867594" cy="1721582"/>
          </a:xfrm>
          <a:custGeom>
            <a:avLst/>
            <a:gdLst/>
            <a:ahLst/>
            <a:cxnLst/>
            <a:rect l="l" t="t" r="r" b="b"/>
            <a:pathLst>
              <a:path w="1867594" h="1721582">
                <a:moveTo>
                  <a:pt x="1867593" y="0"/>
                </a:moveTo>
                <a:lnTo>
                  <a:pt x="0" y="0"/>
                </a:lnTo>
                <a:lnTo>
                  <a:pt x="0" y="1721582"/>
                </a:lnTo>
                <a:lnTo>
                  <a:pt x="1867593" y="1721582"/>
                </a:lnTo>
                <a:lnTo>
                  <a:pt x="1867593"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flipH="1">
            <a:off x="14320377" y="7333948"/>
            <a:ext cx="2388155" cy="1786108"/>
          </a:xfrm>
          <a:custGeom>
            <a:avLst/>
            <a:gdLst/>
            <a:ahLst/>
            <a:cxnLst/>
            <a:rect l="l" t="t" r="r" b="b"/>
            <a:pathLst>
              <a:path w="2388155" h="1786108">
                <a:moveTo>
                  <a:pt x="2388155" y="0"/>
                </a:moveTo>
                <a:lnTo>
                  <a:pt x="0" y="0"/>
                </a:lnTo>
                <a:lnTo>
                  <a:pt x="0" y="1786108"/>
                </a:lnTo>
                <a:lnTo>
                  <a:pt x="2388155" y="1786108"/>
                </a:lnTo>
                <a:lnTo>
                  <a:pt x="2388155" y="0"/>
                </a:lnTo>
                <a:close/>
              </a:path>
            </a:pathLst>
          </a:custGeom>
          <a:blipFill>
            <a:blip r:embed="rId21"/>
            <a:stretch>
              <a:fillRect b="-38020"/>
            </a:stretch>
          </a:blipFill>
        </p:spPr>
        <p:txBody>
          <a:bodyPr/>
          <a:lstStyle/>
          <a:p>
            <a:endParaRPr lang="en-US"/>
          </a:p>
        </p:txBody>
      </p:sp>
      <p:sp>
        <p:nvSpPr>
          <p:cNvPr id="17" name="Freeform 17"/>
          <p:cNvSpPr/>
          <p:nvPr/>
        </p:nvSpPr>
        <p:spPr>
          <a:xfrm flipH="1">
            <a:off x="11705452" y="8596048"/>
            <a:ext cx="3455868" cy="1353861"/>
          </a:xfrm>
          <a:custGeom>
            <a:avLst/>
            <a:gdLst/>
            <a:ahLst/>
            <a:cxnLst/>
            <a:rect l="l" t="t" r="r" b="b"/>
            <a:pathLst>
              <a:path w="3455868" h="1353861">
                <a:moveTo>
                  <a:pt x="3455868" y="0"/>
                </a:moveTo>
                <a:lnTo>
                  <a:pt x="0" y="0"/>
                </a:lnTo>
                <a:lnTo>
                  <a:pt x="0" y="1353861"/>
                </a:lnTo>
                <a:lnTo>
                  <a:pt x="3455868" y="1353861"/>
                </a:lnTo>
                <a:lnTo>
                  <a:pt x="3455868" y="0"/>
                </a:lnTo>
                <a:close/>
              </a:path>
            </a:pathLst>
          </a:custGeom>
          <a:blipFill>
            <a:blip r:embed="rId21"/>
            <a:stretch>
              <a:fillRect l="-40274" t="-269614"/>
            </a:stretch>
          </a:blipFill>
        </p:spPr>
        <p:txBody>
          <a:bodyPr/>
          <a:lstStyle/>
          <a:p>
            <a:endParaRPr lang="en-US"/>
          </a:p>
        </p:txBody>
      </p:sp>
      <p:sp>
        <p:nvSpPr>
          <p:cNvPr id="18" name="Freeform 18"/>
          <p:cNvSpPr/>
          <p:nvPr/>
        </p:nvSpPr>
        <p:spPr>
          <a:xfrm>
            <a:off x="1123276" y="6092804"/>
            <a:ext cx="3381617" cy="4114800"/>
          </a:xfrm>
          <a:custGeom>
            <a:avLst/>
            <a:gdLst/>
            <a:ahLst/>
            <a:cxnLst/>
            <a:rect l="l" t="t" r="r" b="b"/>
            <a:pathLst>
              <a:path w="3381617" h="4114800">
                <a:moveTo>
                  <a:pt x="0" y="0"/>
                </a:moveTo>
                <a:lnTo>
                  <a:pt x="3381618" y="0"/>
                </a:lnTo>
                <a:lnTo>
                  <a:pt x="3381618" y="4114800"/>
                </a:lnTo>
                <a:lnTo>
                  <a:pt x="0" y="411480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19" name="Freeform 19"/>
          <p:cNvSpPr/>
          <p:nvPr/>
        </p:nvSpPr>
        <p:spPr>
          <a:xfrm>
            <a:off x="14080431" y="346715"/>
            <a:ext cx="2932422" cy="2884437"/>
          </a:xfrm>
          <a:custGeom>
            <a:avLst/>
            <a:gdLst/>
            <a:ahLst/>
            <a:cxnLst/>
            <a:rect l="l" t="t" r="r" b="b"/>
            <a:pathLst>
              <a:path w="2932422" h="2884437">
                <a:moveTo>
                  <a:pt x="0" y="0"/>
                </a:moveTo>
                <a:lnTo>
                  <a:pt x="2932422" y="0"/>
                </a:lnTo>
                <a:lnTo>
                  <a:pt x="2932422" y="2884437"/>
                </a:lnTo>
                <a:lnTo>
                  <a:pt x="0" y="2884437"/>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
        <p:nvSpPr>
          <p:cNvPr id="20" name="Freeform 20"/>
          <p:cNvSpPr/>
          <p:nvPr/>
        </p:nvSpPr>
        <p:spPr>
          <a:xfrm>
            <a:off x="16100932" y="761245"/>
            <a:ext cx="2268743" cy="1774582"/>
          </a:xfrm>
          <a:custGeom>
            <a:avLst/>
            <a:gdLst/>
            <a:ahLst/>
            <a:cxnLst/>
            <a:rect l="l" t="t" r="r" b="b"/>
            <a:pathLst>
              <a:path w="2268743" h="1774582">
                <a:moveTo>
                  <a:pt x="0" y="0"/>
                </a:moveTo>
                <a:lnTo>
                  <a:pt x="2268743" y="0"/>
                </a:lnTo>
                <a:lnTo>
                  <a:pt x="2268743" y="1774582"/>
                </a:lnTo>
                <a:lnTo>
                  <a:pt x="0" y="1774582"/>
                </a:lnTo>
                <a:lnTo>
                  <a:pt x="0" y="0"/>
                </a:lnTo>
                <a:close/>
              </a:path>
            </a:pathLst>
          </a:custGeom>
          <a:blipFill>
            <a:blip r:embed="rId26">
              <a:extLst>
                <a:ext uri="{96DAC541-7B7A-43D3-8B79-37D633B846F1}">
                  <asvg:svgBlip xmlns:asvg="http://schemas.microsoft.com/office/drawing/2016/SVG/main" r:embed="rId27"/>
                </a:ext>
              </a:extLst>
            </a:blip>
            <a:stretch>
              <a:fillRect b="-185836"/>
            </a:stretch>
          </a:blipFill>
        </p:spPr>
        <p:txBody>
          <a:bodyPr/>
          <a:lstStyle/>
          <a:p>
            <a:endParaRPr lang="en-US"/>
          </a:p>
        </p:txBody>
      </p:sp>
      <p:sp>
        <p:nvSpPr>
          <p:cNvPr id="21" name="Freeform 21"/>
          <p:cNvSpPr/>
          <p:nvPr/>
        </p:nvSpPr>
        <p:spPr>
          <a:xfrm>
            <a:off x="16456833" y="6095775"/>
            <a:ext cx="1556941" cy="1418232"/>
          </a:xfrm>
          <a:custGeom>
            <a:avLst/>
            <a:gdLst/>
            <a:ahLst/>
            <a:cxnLst/>
            <a:rect l="l" t="t" r="r" b="b"/>
            <a:pathLst>
              <a:path w="1556941" h="1418232">
                <a:moveTo>
                  <a:pt x="0" y="0"/>
                </a:moveTo>
                <a:lnTo>
                  <a:pt x="1556941" y="0"/>
                </a:lnTo>
                <a:lnTo>
                  <a:pt x="1556941" y="1418232"/>
                </a:lnTo>
                <a:lnTo>
                  <a:pt x="0" y="141823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txBody>
          <a:bodyPr/>
          <a:lstStyle/>
          <a:p>
            <a:endParaRPr lang="en-US"/>
          </a:p>
        </p:txBody>
      </p:sp>
      <p:sp>
        <p:nvSpPr>
          <p:cNvPr id="22" name="Freeform 22"/>
          <p:cNvSpPr/>
          <p:nvPr/>
        </p:nvSpPr>
        <p:spPr>
          <a:xfrm>
            <a:off x="5119683" y="8955616"/>
            <a:ext cx="5042019" cy="1521773"/>
          </a:xfrm>
          <a:custGeom>
            <a:avLst/>
            <a:gdLst/>
            <a:ahLst/>
            <a:cxnLst/>
            <a:rect l="l" t="t" r="r" b="b"/>
            <a:pathLst>
              <a:path w="5042019" h="1521773">
                <a:moveTo>
                  <a:pt x="0" y="0"/>
                </a:moveTo>
                <a:lnTo>
                  <a:pt x="5042018" y="0"/>
                </a:lnTo>
                <a:lnTo>
                  <a:pt x="5042018" y="1521773"/>
                </a:lnTo>
                <a:lnTo>
                  <a:pt x="0" y="1521773"/>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txBody>
          <a:bodyPr/>
          <a:lstStyle/>
          <a:p>
            <a:endParaRPr lang="en-US"/>
          </a:p>
        </p:txBody>
      </p:sp>
      <p:sp>
        <p:nvSpPr>
          <p:cNvPr id="23" name="Freeform 23"/>
          <p:cNvSpPr/>
          <p:nvPr/>
        </p:nvSpPr>
        <p:spPr>
          <a:xfrm>
            <a:off x="7192981" y="758211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4" name="Freeform 24"/>
          <p:cNvSpPr/>
          <p:nvPr/>
        </p:nvSpPr>
        <p:spPr>
          <a:xfrm>
            <a:off x="5115124" y="7659865"/>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5" name="Freeform 25"/>
          <p:cNvSpPr/>
          <p:nvPr/>
        </p:nvSpPr>
        <p:spPr>
          <a:xfrm>
            <a:off x="6091853" y="7838651"/>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6" name="Freeform 26"/>
          <p:cNvSpPr/>
          <p:nvPr/>
        </p:nvSpPr>
        <p:spPr>
          <a:xfrm>
            <a:off x="4386321" y="8021357"/>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txBody>
          <a:bodyPr/>
          <a:lstStyle/>
          <a:p>
            <a:endParaRPr lang="en-US"/>
          </a:p>
        </p:txBody>
      </p:sp>
      <p:sp>
        <p:nvSpPr>
          <p:cNvPr id="27" name="Freeform 27"/>
          <p:cNvSpPr/>
          <p:nvPr/>
        </p:nvSpPr>
        <p:spPr>
          <a:xfrm rot="297651">
            <a:off x="2450988" y="667701"/>
            <a:ext cx="3215813" cy="1473427"/>
          </a:xfrm>
          <a:custGeom>
            <a:avLst/>
            <a:gdLst/>
            <a:ahLst/>
            <a:cxnLst/>
            <a:rect l="l" t="t" r="r" b="b"/>
            <a:pathLst>
              <a:path w="3215813" h="1473427">
                <a:moveTo>
                  <a:pt x="0" y="0"/>
                </a:moveTo>
                <a:lnTo>
                  <a:pt x="3215813" y="0"/>
                </a:lnTo>
                <a:lnTo>
                  <a:pt x="3215813" y="1473427"/>
                </a:lnTo>
                <a:lnTo>
                  <a:pt x="0" y="1473427"/>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28" name="Freeform 28"/>
          <p:cNvSpPr/>
          <p:nvPr/>
        </p:nvSpPr>
        <p:spPr>
          <a:xfrm>
            <a:off x="9227905" y="-257091"/>
            <a:ext cx="2124179" cy="1661506"/>
          </a:xfrm>
          <a:custGeom>
            <a:avLst/>
            <a:gdLst/>
            <a:ahLst/>
            <a:cxnLst/>
            <a:rect l="l" t="t" r="r" b="b"/>
            <a:pathLst>
              <a:path w="2124179" h="1661506">
                <a:moveTo>
                  <a:pt x="0" y="0"/>
                </a:moveTo>
                <a:lnTo>
                  <a:pt x="2124179" y="0"/>
                </a:lnTo>
                <a:lnTo>
                  <a:pt x="2124179" y="1661506"/>
                </a:lnTo>
                <a:lnTo>
                  <a:pt x="0" y="1661506"/>
                </a:lnTo>
                <a:lnTo>
                  <a:pt x="0" y="0"/>
                </a:lnTo>
                <a:close/>
              </a:path>
            </a:pathLst>
          </a:custGeom>
          <a:blipFill>
            <a:blip r:embed="rId26">
              <a:extLst>
                <a:ext uri="{96DAC541-7B7A-43D3-8B79-37D633B846F1}">
                  <asvg:svgBlip xmlns:asvg="http://schemas.microsoft.com/office/drawing/2016/SVG/main" r:embed="rId27"/>
                </a:ext>
              </a:extLst>
            </a:blip>
            <a:stretch>
              <a:fillRect b="-185836"/>
            </a:stretch>
          </a:blipFill>
        </p:spPr>
        <p:txBody>
          <a:bodyPr/>
          <a:lstStyle/>
          <a:p>
            <a:endParaRPr lang="en-US"/>
          </a:p>
        </p:txBody>
      </p:sp>
      <p:sp>
        <p:nvSpPr>
          <p:cNvPr id="29" name="Freeform 29"/>
          <p:cNvSpPr/>
          <p:nvPr/>
        </p:nvSpPr>
        <p:spPr>
          <a:xfrm>
            <a:off x="4599949" y="4909160"/>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36"/>
            <a:stretch>
              <a:fillRect/>
            </a:stretch>
          </a:blipFill>
        </p:spPr>
        <p:txBody>
          <a:bodyPr/>
          <a:lstStyle/>
          <a:p>
            <a:endParaRPr lang="en-US"/>
          </a:p>
        </p:txBody>
      </p:sp>
      <p:sp>
        <p:nvSpPr>
          <p:cNvPr id="30" name="Freeform 30"/>
          <p:cNvSpPr/>
          <p:nvPr/>
        </p:nvSpPr>
        <p:spPr>
          <a:xfrm flipH="1">
            <a:off x="2721870" y="5402975"/>
            <a:ext cx="519734" cy="520384"/>
          </a:xfrm>
          <a:custGeom>
            <a:avLst/>
            <a:gdLst/>
            <a:ahLst/>
            <a:cxnLst/>
            <a:rect l="l" t="t" r="r" b="b"/>
            <a:pathLst>
              <a:path w="519734" h="520384">
                <a:moveTo>
                  <a:pt x="519734" y="0"/>
                </a:moveTo>
                <a:lnTo>
                  <a:pt x="0" y="0"/>
                </a:lnTo>
                <a:lnTo>
                  <a:pt x="0" y="520385"/>
                </a:lnTo>
                <a:lnTo>
                  <a:pt x="519734" y="520385"/>
                </a:lnTo>
                <a:lnTo>
                  <a:pt x="519734" y="0"/>
                </a:lnTo>
                <a:close/>
              </a:path>
            </a:pathLst>
          </a:custGeom>
          <a:blipFill>
            <a:blip r:embed="rId36"/>
            <a:stretch>
              <a:fillRect/>
            </a:stretch>
          </a:blipFill>
        </p:spPr>
        <p:txBody>
          <a:bodyPr/>
          <a:lstStyle/>
          <a:p>
            <a:endParaRPr lang="en-US"/>
          </a:p>
        </p:txBody>
      </p:sp>
      <p:sp>
        <p:nvSpPr>
          <p:cNvPr id="31" name="Freeform 31"/>
          <p:cNvSpPr/>
          <p:nvPr/>
        </p:nvSpPr>
        <p:spPr>
          <a:xfrm rot="577811" flipH="1">
            <a:off x="3672214" y="3930419"/>
            <a:ext cx="773361" cy="774329"/>
          </a:xfrm>
          <a:custGeom>
            <a:avLst/>
            <a:gdLst/>
            <a:ahLst/>
            <a:cxnLst/>
            <a:rect l="l" t="t" r="r" b="b"/>
            <a:pathLst>
              <a:path w="773361" h="774329">
                <a:moveTo>
                  <a:pt x="773361" y="0"/>
                </a:moveTo>
                <a:lnTo>
                  <a:pt x="0" y="0"/>
                </a:lnTo>
                <a:lnTo>
                  <a:pt x="0" y="774329"/>
                </a:lnTo>
                <a:lnTo>
                  <a:pt x="773361" y="774329"/>
                </a:lnTo>
                <a:lnTo>
                  <a:pt x="773361" y="0"/>
                </a:lnTo>
                <a:close/>
              </a:path>
            </a:pathLst>
          </a:custGeom>
          <a:blipFill>
            <a:blip r:embed="rId36"/>
            <a:stretch>
              <a:fillRect/>
            </a:stretch>
          </a:blipFill>
        </p:spPr>
        <p:txBody>
          <a:bodyPr/>
          <a:lstStyle/>
          <a:p>
            <a:endParaRPr lang="en-US"/>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D4E3DDA0-6029-1F14-F93B-C9C5CE8D5C0F}"/>
              </a:ext>
            </a:extLst>
          </p:cNvPr>
          <p:cNvSpPr/>
          <p:nvPr/>
        </p:nvSpPr>
        <p:spPr>
          <a:xfrm>
            <a:off x="439619" y="296645"/>
            <a:ext cx="17602199" cy="9990356"/>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1371566">
              <a:defRPr/>
            </a:pPr>
            <a:endParaRPr lang="en-US" sz="2700">
              <a:solidFill>
                <a:prstClr val="black"/>
              </a:solidFill>
              <a:latin typeface="DFPOP1-W9"/>
            </a:endParaRPr>
          </a:p>
        </p:txBody>
      </p:sp>
      <p:sp>
        <p:nvSpPr>
          <p:cNvPr id="3" name="TextBox 2">
            <a:extLst>
              <a:ext uri="{FF2B5EF4-FFF2-40B4-BE49-F238E27FC236}">
                <a16:creationId xmlns:a16="http://schemas.microsoft.com/office/drawing/2014/main" id="{4C0F2216-2270-BBB5-9CFC-58F20199B14E}"/>
              </a:ext>
            </a:extLst>
          </p:cNvPr>
          <p:cNvSpPr txBox="1"/>
          <p:nvPr/>
        </p:nvSpPr>
        <p:spPr>
          <a:xfrm>
            <a:off x="671429" y="1012923"/>
            <a:ext cx="16884183" cy="8494633"/>
          </a:xfrm>
          <a:prstGeom prst="rect">
            <a:avLst/>
          </a:prstGeom>
          <a:noFill/>
        </p:spPr>
        <p:txBody>
          <a:bodyPr wrap="square" rtlCol="0">
            <a:spAutoFit/>
          </a:bodyPr>
          <a:lstStyle/>
          <a:p>
            <a:pPr algn="ctr" defTabSz="1371600">
              <a:defRPr/>
            </a:pPr>
            <a:r>
              <a:rPr lang="en-US" sz="4200" b="1" kern="0" dirty="0">
                <a:solidFill>
                  <a:srgbClr val="00B0F0"/>
                </a:solidFill>
                <a:latin typeface="Cambria" panose="02040503050406030204" pitchFamily="18" charset="0"/>
                <a:ea typeface="Cambria" panose="02040503050406030204" pitchFamily="18" charset="0"/>
                <a:cs typeface="Arial" panose="020B0604020202020204" pitchFamily="34" charset="0"/>
              </a:rPr>
              <a:t>LỜI CẢM ƠN</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Chân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cảm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đã</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sử</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dụng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sử</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dụng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tài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liệu</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nội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bộ</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và</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không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chia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sẻ</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đi</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trang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mạng</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xã</a:t>
            </a:r>
            <a:r>
              <a:rPr lang="en-US" sz="4200" b="1" kern="0"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FF0000"/>
                </a:solidFill>
                <a:latin typeface="Cambria" panose="02040503050406030204" pitchFamily="18" charset="0"/>
                <a:ea typeface="Cambria" panose="02040503050406030204" pitchFamily="18" charset="0"/>
                <a:cs typeface="Arial" panose="020B0604020202020204" pitchFamily="34" charset="0"/>
              </a:rPr>
              <a:t>hội</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nhé</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rằng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liệu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gặt</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được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nhiều</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thành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sự</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nghiệp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trồng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người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algn="just" defTabSz="1371600">
              <a:defRPr/>
            </a:pP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Trong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quá</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trình</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soạn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bài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có</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lỗi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nào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mong</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quý</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thầy</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cô</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phản</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hồi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lại</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Zalo</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hoặc</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FB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giúp</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kern="0" dirty="0" err="1">
                <a:solidFill>
                  <a:sysClr val="windowText" lastClr="000000"/>
                </a:solidFill>
                <a:latin typeface="Cambria" panose="02040503050406030204" pitchFamily="18" charset="0"/>
                <a:ea typeface="Cambria" panose="02040503050406030204" pitchFamily="18" charset="0"/>
                <a:cs typeface="Arial" panose="020B0604020202020204" pitchFamily="34" charset="0"/>
              </a:rPr>
              <a:t>em</a:t>
            </a:r>
            <a:r>
              <a:rPr lang="en-US" sz="4200"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Zalo</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duy</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nhất</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của</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00B050"/>
                </a:solidFill>
                <a:latin typeface="Cambria" panose="02040503050406030204" pitchFamily="18" charset="0"/>
                <a:ea typeface="Cambria" panose="02040503050406030204" pitchFamily="18" charset="0"/>
                <a:cs typeface="Arial" panose="020B0604020202020204" pitchFamily="34" charset="0"/>
              </a:rPr>
              <a:t>em</a:t>
            </a:r>
            <a:r>
              <a:rPr lang="en-US" sz="4200" b="1" kern="0" dirty="0">
                <a:solidFill>
                  <a:srgbClr val="00B050"/>
                </a:solidFill>
                <a:latin typeface="Cambria" panose="02040503050406030204" pitchFamily="18" charset="0"/>
                <a:ea typeface="Cambria" panose="02040503050406030204" pitchFamily="18" charset="0"/>
                <a:cs typeface="Arial" panose="020B0604020202020204" pitchFamily="34" charset="0"/>
              </a:rPr>
              <a:t>:</a:t>
            </a:r>
            <a:r>
              <a:rPr lang="en-US" sz="4200" b="1" kern="0" dirty="0">
                <a:solidFill>
                  <a:sysClr val="windowText" lastClr="000000"/>
                </a:solidFill>
                <a:latin typeface="Cambria" panose="02040503050406030204" pitchFamily="18" charset="0"/>
                <a:ea typeface="Cambria" panose="02040503050406030204" pitchFamily="18" charset="0"/>
                <a:cs typeface="Arial" panose="020B0604020202020204" pitchFamily="34" charset="0"/>
              </a:rPr>
              <a:t> </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0972.115.126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Hương</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Thảo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Các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khác</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ngoài</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nick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này</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đều</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là</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giả</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 </a:t>
            </a:r>
            <a:r>
              <a:rPr lang="en-US" sz="4200" b="1" kern="0" dirty="0" err="1">
                <a:solidFill>
                  <a:srgbClr val="7030A0"/>
                </a:solidFill>
                <a:latin typeface="Cambria" panose="02040503050406030204" pitchFamily="18" charset="0"/>
                <a:ea typeface="Cambria" panose="02040503050406030204" pitchFamily="18" charset="0"/>
                <a:cs typeface="Arial" panose="020B0604020202020204" pitchFamily="34" charset="0"/>
              </a:rPr>
              <a:t>mạo</a:t>
            </a:r>
            <a:r>
              <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rPr>
              <a:t>.</a:t>
            </a:r>
          </a:p>
          <a:p>
            <a:pPr marL="685800" indent="-685800" defTabSz="1371600">
              <a:buFont typeface="Arial" panose="020B0604020202020204" pitchFamily="34" charset="0"/>
              <a:buChar char="•"/>
              <a:defRPr/>
            </a:pPr>
            <a:r>
              <a:rPr lang="en-US" altLang="zh-CN" sz="4200" b="1" dirty="0">
                <a:solidFill>
                  <a:srgbClr val="002060"/>
                </a:solidFill>
                <a:latin typeface="Cambria" panose="02040503050406030204" pitchFamily="18" charset="0"/>
                <a:ea typeface="Cambria" panose="02040503050406030204" pitchFamily="18" charset="0"/>
                <a:cs typeface="Times New Roman" panose="02020603050405020304" pitchFamily="18" charset="0"/>
              </a:rPr>
              <a:t>Facebook: </a:t>
            </a:r>
            <a:r>
              <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hlinkClick r:id="rId2"/>
              </a:rPr>
              <a:t>https://www.facebook.com/huongthaoGADT</a:t>
            </a:r>
            <a:endParaRPr lang="en-US" altLang="zh-CN" sz="4200" dirty="0">
              <a:solidFill>
                <a:srgbClr val="5C8D89"/>
              </a:solidFill>
              <a:latin typeface="Cambria" panose="02040503050406030204" pitchFamily="18" charset="0"/>
              <a:ea typeface="Cambria" panose="02040503050406030204" pitchFamily="18" charset="0"/>
              <a:cs typeface="Times New Roman" panose="02020603050405020304" pitchFamily="18" charset="0"/>
            </a:endParaRPr>
          </a:p>
          <a:p>
            <a:pPr defTabSz="1371600">
              <a:defRPr/>
            </a:pPr>
            <a:endParaRPr lang="en-US" sz="4200" b="1" kern="0" dirty="0">
              <a:solidFill>
                <a:srgbClr val="7030A0"/>
              </a:solidFill>
              <a:latin typeface="Cambria" panose="02040503050406030204" pitchFamily="18" charset="0"/>
              <a:ea typeface="Cambria" panose="02040503050406030204" pitchFamily="18" charset="0"/>
              <a:cs typeface="Arial" panose="020B0604020202020204" pitchFamily="34" charset="0"/>
            </a:endParaRPr>
          </a:p>
          <a:p>
            <a:pPr algn="just" defTabSz="1371600">
              <a:defRPr/>
            </a:pPr>
            <a:endParaRPr lang="en-US" sz="4200" kern="0" dirty="0">
              <a:solidFill>
                <a:sysClr val="windowText" lastClr="00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703232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12730253" y="5833403"/>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a:off x="2203042" y="1707726"/>
            <a:ext cx="13881916" cy="6871548"/>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4"/>
            <a:stretch>
              <a:fillRect/>
            </a:stretch>
          </a:blipFill>
        </p:spPr>
        <p:txBody>
          <a:bodyPr/>
          <a:lstStyle/>
          <a:p>
            <a:endParaRPr lang="en-US"/>
          </a:p>
        </p:txBody>
      </p:sp>
      <p:sp>
        <p:nvSpPr>
          <p:cNvPr id="4" name="Freeform 4"/>
          <p:cNvSpPr/>
          <p:nvPr/>
        </p:nvSpPr>
        <p:spPr>
          <a:xfrm>
            <a:off x="486691" y="149850"/>
            <a:ext cx="2545113" cy="2503466"/>
          </a:xfrm>
          <a:custGeom>
            <a:avLst/>
            <a:gdLst/>
            <a:ahLst/>
            <a:cxnLst/>
            <a:rect l="l" t="t" r="r" b="b"/>
            <a:pathLst>
              <a:path w="2545113" h="2503466">
                <a:moveTo>
                  <a:pt x="0" y="0"/>
                </a:moveTo>
                <a:lnTo>
                  <a:pt x="2545113" y="0"/>
                </a:lnTo>
                <a:lnTo>
                  <a:pt x="2545113" y="2503465"/>
                </a:lnTo>
                <a:lnTo>
                  <a:pt x="0" y="25034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946107" y="-277364"/>
            <a:ext cx="10349214" cy="2163297"/>
          </a:xfrm>
          <a:custGeom>
            <a:avLst/>
            <a:gdLst/>
            <a:ahLst/>
            <a:cxnLst/>
            <a:rect l="l" t="t" r="r" b="b"/>
            <a:pathLst>
              <a:path w="10349214" h="2163297">
                <a:moveTo>
                  <a:pt x="0" y="0"/>
                </a:moveTo>
                <a:lnTo>
                  <a:pt x="10349214" y="0"/>
                </a:lnTo>
                <a:lnTo>
                  <a:pt x="10349214" y="2163297"/>
                </a:lnTo>
                <a:lnTo>
                  <a:pt x="0" y="216329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flipH="1">
            <a:off x="14026974" y="1251733"/>
            <a:ext cx="4572000" cy="4114800"/>
          </a:xfrm>
          <a:custGeom>
            <a:avLst/>
            <a:gdLst/>
            <a:ahLst/>
            <a:cxnLst/>
            <a:rect l="l" t="t" r="r" b="b"/>
            <a:pathLst>
              <a:path w="4572000" h="4114800">
                <a:moveTo>
                  <a:pt x="4572000" y="0"/>
                </a:moveTo>
                <a:lnTo>
                  <a:pt x="0" y="0"/>
                </a:lnTo>
                <a:lnTo>
                  <a:pt x="0" y="4114800"/>
                </a:lnTo>
                <a:lnTo>
                  <a:pt x="4572000" y="4114800"/>
                </a:lnTo>
                <a:lnTo>
                  <a:pt x="457200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696078" y="302862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endParaRPr lang="en-US"/>
          </a:p>
        </p:txBody>
      </p:sp>
      <p:sp>
        <p:nvSpPr>
          <p:cNvPr id="8" name="Freeform 8"/>
          <p:cNvSpPr/>
          <p:nvPr/>
        </p:nvSpPr>
        <p:spPr>
          <a:xfrm>
            <a:off x="4696221" y="366277"/>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endParaRPr lang="en-US"/>
          </a:p>
        </p:txBody>
      </p:sp>
      <p:sp>
        <p:nvSpPr>
          <p:cNvPr id="9" name="Freeform 9"/>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0" name="Freeform 10"/>
          <p:cNvSpPr/>
          <p:nvPr/>
        </p:nvSpPr>
        <p:spPr>
          <a:xfrm rot="484529" flipH="1">
            <a:off x="-164010" y="2653315"/>
            <a:ext cx="4096366" cy="7065120"/>
          </a:xfrm>
          <a:custGeom>
            <a:avLst/>
            <a:gdLst/>
            <a:ahLst/>
            <a:cxnLst/>
            <a:rect l="l" t="t" r="r" b="b"/>
            <a:pathLst>
              <a:path w="4096366" h="7065120">
                <a:moveTo>
                  <a:pt x="4096366" y="0"/>
                </a:moveTo>
                <a:lnTo>
                  <a:pt x="0" y="0"/>
                </a:lnTo>
                <a:lnTo>
                  <a:pt x="0" y="7065121"/>
                </a:lnTo>
                <a:lnTo>
                  <a:pt x="4096366" y="7065121"/>
                </a:lnTo>
                <a:lnTo>
                  <a:pt x="4096366" y="0"/>
                </a:lnTo>
                <a:close/>
              </a:path>
            </a:pathLst>
          </a:custGeom>
          <a:blipFill>
            <a:blip r:embed="rId15">
              <a:extLst>
                <a:ext uri="{96DAC541-7B7A-43D3-8B79-37D633B846F1}">
                  <asvg:svgBlip xmlns:asvg="http://schemas.microsoft.com/office/drawing/2016/SVG/main" r:embed="rId16"/>
                </a:ext>
              </a:extLst>
            </a:blip>
            <a:stretch>
              <a:fillRect b="-9584"/>
            </a:stretch>
          </a:blipFill>
        </p:spPr>
        <p:txBody>
          <a:bodyPr/>
          <a:lstStyle/>
          <a:p>
            <a:endParaRPr lang="en-US"/>
          </a:p>
        </p:txBody>
      </p:sp>
      <p:sp>
        <p:nvSpPr>
          <p:cNvPr id="11" name="Freeform 11"/>
          <p:cNvSpPr/>
          <p:nvPr/>
        </p:nvSpPr>
        <p:spPr>
          <a:xfrm>
            <a:off x="486691" y="8237581"/>
            <a:ext cx="5180945" cy="1563703"/>
          </a:xfrm>
          <a:custGeom>
            <a:avLst/>
            <a:gdLst/>
            <a:ahLst/>
            <a:cxnLst/>
            <a:rect l="l" t="t" r="r" b="b"/>
            <a:pathLst>
              <a:path w="5180945" h="1563703">
                <a:moveTo>
                  <a:pt x="0" y="0"/>
                </a:moveTo>
                <a:lnTo>
                  <a:pt x="5180945" y="0"/>
                </a:lnTo>
                <a:lnTo>
                  <a:pt x="5180945" y="1563704"/>
                </a:lnTo>
                <a:lnTo>
                  <a:pt x="0" y="156370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2" name="Freeform 12"/>
          <p:cNvSpPr/>
          <p:nvPr/>
        </p:nvSpPr>
        <p:spPr>
          <a:xfrm>
            <a:off x="12645679" y="7218942"/>
            <a:ext cx="2762591" cy="1275815"/>
          </a:xfrm>
          <a:custGeom>
            <a:avLst/>
            <a:gdLst/>
            <a:ahLst/>
            <a:cxnLst/>
            <a:rect l="l" t="t" r="r" b="b"/>
            <a:pathLst>
              <a:path w="2762591" h="1275815">
                <a:moveTo>
                  <a:pt x="0" y="0"/>
                </a:moveTo>
                <a:lnTo>
                  <a:pt x="2762590" y="0"/>
                </a:lnTo>
                <a:lnTo>
                  <a:pt x="2762590" y="1275814"/>
                </a:lnTo>
                <a:lnTo>
                  <a:pt x="0" y="127581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3" name="Freeform 13"/>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4" name="Freeform 14"/>
          <p:cNvSpPr/>
          <p:nvPr/>
        </p:nvSpPr>
        <p:spPr>
          <a:xfrm>
            <a:off x="12615112" y="8609056"/>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5" name="Freeform 15"/>
          <p:cNvSpPr/>
          <p:nvPr/>
        </p:nvSpPr>
        <p:spPr>
          <a:xfrm>
            <a:off x="11154646" y="8954186"/>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6" name="Freeform 16"/>
          <p:cNvSpPr/>
          <p:nvPr/>
        </p:nvSpPr>
        <p:spPr>
          <a:xfrm rot="-358897">
            <a:off x="14421425" y="7190544"/>
            <a:ext cx="2741997" cy="3248170"/>
          </a:xfrm>
          <a:custGeom>
            <a:avLst/>
            <a:gdLst/>
            <a:ahLst/>
            <a:cxnLst/>
            <a:rect l="l" t="t" r="r" b="b"/>
            <a:pathLst>
              <a:path w="2741997" h="3248170">
                <a:moveTo>
                  <a:pt x="0" y="0"/>
                </a:moveTo>
                <a:lnTo>
                  <a:pt x="2741997" y="0"/>
                </a:lnTo>
                <a:lnTo>
                  <a:pt x="2741997" y="3248169"/>
                </a:lnTo>
                <a:lnTo>
                  <a:pt x="0" y="3248169"/>
                </a:lnTo>
                <a:lnTo>
                  <a:pt x="0" y="0"/>
                </a:lnTo>
                <a:close/>
              </a:path>
            </a:pathLst>
          </a:custGeom>
          <a:blipFill>
            <a:blip r:embed="rId23"/>
            <a:stretch>
              <a:fillRect/>
            </a:stretch>
          </a:blipFill>
        </p:spPr>
        <p:txBody>
          <a:bodyPr/>
          <a:lstStyle/>
          <a:p>
            <a:endParaRPr lang="en-US"/>
          </a:p>
        </p:txBody>
      </p:sp>
      <p:sp>
        <p:nvSpPr>
          <p:cNvPr id="22" name="TextBox 21">
            <a:extLst>
              <a:ext uri="{FF2B5EF4-FFF2-40B4-BE49-F238E27FC236}">
                <a16:creationId xmlns:a16="http://schemas.microsoft.com/office/drawing/2014/main" id="{ACA9F6F3-CFC5-6AAE-B8DF-5D21278D44D4}"/>
              </a:ext>
            </a:extLst>
          </p:cNvPr>
          <p:cNvSpPr txBox="1"/>
          <p:nvPr/>
        </p:nvSpPr>
        <p:spPr>
          <a:xfrm>
            <a:off x="4267200" y="3924300"/>
            <a:ext cx="9677400" cy="2308324"/>
          </a:xfrm>
          <a:prstGeom prst="rect">
            <a:avLst/>
          </a:prstGeom>
          <a:noFill/>
        </p:spPr>
        <p:txBody>
          <a:bodyPr wrap="square" rtlCol="0">
            <a:spAutoFit/>
          </a:bodyPr>
          <a:lstStyle/>
          <a:p>
            <a:pPr algn="ctr"/>
            <a:r>
              <a:rPr lang="en-US" sz="7200" b="1" dirty="0">
                <a:latin typeface="Cambria" panose="02040503050406030204" pitchFamily="18" charset="0"/>
                <a:ea typeface="Cambria" panose="02040503050406030204" pitchFamily="18" charset="0"/>
              </a:rPr>
              <a:t>Em </a:t>
            </a:r>
            <a:r>
              <a:rPr lang="en-US" sz="7200" b="1" dirty="0" err="1">
                <a:latin typeface="Cambria" panose="02040503050406030204" pitchFamily="18" charset="0"/>
                <a:ea typeface="Cambria" panose="02040503050406030204" pitchFamily="18" charset="0"/>
              </a:rPr>
              <a:t>hãy</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nhớ</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lại</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kiểu</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bài</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văn</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miêu</a:t>
            </a:r>
            <a:r>
              <a:rPr lang="en-US" sz="7200" b="1" dirty="0">
                <a:latin typeface="Cambria" panose="02040503050406030204" pitchFamily="18" charset="0"/>
                <a:ea typeface="Cambria" panose="02040503050406030204" pitchFamily="18" charset="0"/>
              </a:rPr>
              <a:t> </a:t>
            </a:r>
            <a:r>
              <a:rPr lang="en-US" sz="7200" b="1" dirty="0" err="1">
                <a:latin typeface="Cambria" panose="02040503050406030204" pitchFamily="18" charset="0"/>
                <a:ea typeface="Cambria" panose="02040503050406030204" pitchFamily="18" charset="0"/>
              </a:rPr>
              <a:t>tả</a:t>
            </a:r>
            <a:r>
              <a:rPr lang="en-US" sz="7200" b="1" dirty="0">
                <a:latin typeface="Cambria" panose="02040503050406030204" pitchFamily="18" charset="0"/>
                <a:ea typeface="Cambria" panose="020405030504060302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1447800" y="1181100"/>
            <a:ext cx="15468600" cy="8305800"/>
          </a:xfrm>
          <a:custGeom>
            <a:avLst/>
            <a:gdLst/>
            <a:ahLst/>
            <a:cxnLst/>
            <a:rect l="l" t="t" r="r" b="b"/>
            <a:pathLst>
              <a:path w="13881916" h="6871548">
                <a:moveTo>
                  <a:pt x="0" y="0"/>
                </a:moveTo>
                <a:lnTo>
                  <a:pt x="13881916" y="0"/>
                </a:lnTo>
                <a:lnTo>
                  <a:pt x="13881916" y="6871548"/>
                </a:lnTo>
                <a:lnTo>
                  <a:pt x="0" y="6871548"/>
                </a:lnTo>
                <a:lnTo>
                  <a:pt x="0" y="0"/>
                </a:lnTo>
                <a:close/>
              </a:path>
            </a:pathLst>
          </a:custGeom>
          <a:blipFill>
            <a:blip r:embed="rId2"/>
            <a:stretch>
              <a:fillRect/>
            </a:stretch>
          </a:blipFill>
        </p:spPr>
        <p:txBody>
          <a:bodyPr/>
          <a:lstStyle/>
          <a:p>
            <a:endParaRPr lang="en-US"/>
          </a:p>
        </p:txBody>
      </p:sp>
      <p:sp>
        <p:nvSpPr>
          <p:cNvPr id="3" name="Freeform 3"/>
          <p:cNvSpPr/>
          <p:nvPr/>
        </p:nvSpPr>
        <p:spPr>
          <a:xfrm flipH="1">
            <a:off x="12212420" y="533831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4" name="Freeform 4"/>
          <p:cNvSpPr/>
          <p:nvPr/>
        </p:nvSpPr>
        <p:spPr>
          <a:xfrm>
            <a:off x="12749223" y="159222"/>
            <a:ext cx="4510077" cy="3476860"/>
          </a:xfrm>
          <a:custGeom>
            <a:avLst/>
            <a:gdLst/>
            <a:ahLst/>
            <a:cxnLst/>
            <a:rect l="l" t="t" r="r" b="b"/>
            <a:pathLst>
              <a:path w="4510077" h="3476860">
                <a:moveTo>
                  <a:pt x="0" y="0"/>
                </a:moveTo>
                <a:lnTo>
                  <a:pt x="4510077" y="0"/>
                </a:lnTo>
                <a:lnTo>
                  <a:pt x="4510077" y="3476860"/>
                </a:lnTo>
                <a:lnTo>
                  <a:pt x="0" y="347686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p:cNvSpPr/>
          <p:nvPr/>
        </p:nvSpPr>
        <p:spPr>
          <a:xfrm>
            <a:off x="7321" y="7631928"/>
            <a:ext cx="18288000" cy="3857105"/>
          </a:xfrm>
          <a:custGeom>
            <a:avLst/>
            <a:gdLst/>
            <a:ahLst/>
            <a:cxnLst/>
            <a:rect l="l" t="t" r="r" b="b"/>
            <a:pathLst>
              <a:path w="18288000" h="3857105">
                <a:moveTo>
                  <a:pt x="0" y="0"/>
                </a:moveTo>
                <a:lnTo>
                  <a:pt x="18288000" y="0"/>
                </a:lnTo>
                <a:lnTo>
                  <a:pt x="18288000" y="3857105"/>
                </a:lnTo>
                <a:lnTo>
                  <a:pt x="0" y="385710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a:off x="-1498288" y="159222"/>
            <a:ext cx="5394163" cy="8260024"/>
          </a:xfrm>
          <a:custGeom>
            <a:avLst/>
            <a:gdLst/>
            <a:ahLst/>
            <a:cxnLst/>
            <a:rect l="l" t="t" r="r" b="b"/>
            <a:pathLst>
              <a:path w="5394163" h="8260024">
                <a:moveTo>
                  <a:pt x="0" y="0"/>
                </a:moveTo>
                <a:lnTo>
                  <a:pt x="5394163" y="0"/>
                </a:lnTo>
                <a:lnTo>
                  <a:pt x="5394163" y="8260024"/>
                </a:lnTo>
                <a:lnTo>
                  <a:pt x="0" y="826002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9" name="Freeform 9"/>
          <p:cNvSpPr/>
          <p:nvPr/>
        </p:nvSpPr>
        <p:spPr>
          <a:xfrm>
            <a:off x="9916891" y="7597655"/>
            <a:ext cx="8871478" cy="1483956"/>
          </a:xfrm>
          <a:custGeom>
            <a:avLst/>
            <a:gdLst/>
            <a:ahLst/>
            <a:cxnLst/>
            <a:rect l="l" t="t" r="r" b="b"/>
            <a:pathLst>
              <a:path w="8871478" h="1483956">
                <a:moveTo>
                  <a:pt x="0" y="0"/>
                </a:moveTo>
                <a:lnTo>
                  <a:pt x="8871478" y="0"/>
                </a:lnTo>
                <a:lnTo>
                  <a:pt x="8871478" y="1483956"/>
                </a:lnTo>
                <a:lnTo>
                  <a:pt x="0" y="148395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0" name="Freeform 10"/>
          <p:cNvSpPr/>
          <p:nvPr/>
        </p:nvSpPr>
        <p:spPr>
          <a:xfrm>
            <a:off x="9465516" y="323339"/>
            <a:ext cx="2508104" cy="1241511"/>
          </a:xfrm>
          <a:custGeom>
            <a:avLst/>
            <a:gdLst/>
            <a:ahLst/>
            <a:cxnLst/>
            <a:rect l="l" t="t" r="r" b="b"/>
            <a:pathLst>
              <a:path w="2508104" h="1241511">
                <a:moveTo>
                  <a:pt x="0" y="0"/>
                </a:moveTo>
                <a:lnTo>
                  <a:pt x="2508103" y="0"/>
                </a:lnTo>
                <a:lnTo>
                  <a:pt x="2508103" y="1241512"/>
                </a:lnTo>
                <a:lnTo>
                  <a:pt x="0" y="1241512"/>
                </a:lnTo>
                <a:lnTo>
                  <a:pt x="0" y="0"/>
                </a:lnTo>
                <a:close/>
              </a:path>
            </a:pathLst>
          </a:custGeom>
          <a:blipFill>
            <a:blip r:embed="rId2"/>
            <a:stretch>
              <a:fillRect/>
            </a:stretch>
          </a:blipFill>
        </p:spPr>
        <p:txBody>
          <a:bodyPr/>
          <a:lstStyle/>
          <a:p>
            <a:endParaRPr lang="en-US"/>
          </a:p>
        </p:txBody>
      </p:sp>
      <p:sp>
        <p:nvSpPr>
          <p:cNvPr id="11" name="Freeform 11"/>
          <p:cNvSpPr/>
          <p:nvPr/>
        </p:nvSpPr>
        <p:spPr>
          <a:xfrm>
            <a:off x="4842214" y="227028"/>
            <a:ext cx="1849036" cy="1818779"/>
          </a:xfrm>
          <a:custGeom>
            <a:avLst/>
            <a:gdLst/>
            <a:ahLst/>
            <a:cxnLst/>
            <a:rect l="l" t="t" r="r" b="b"/>
            <a:pathLst>
              <a:path w="1849036" h="1818779">
                <a:moveTo>
                  <a:pt x="0" y="0"/>
                </a:moveTo>
                <a:lnTo>
                  <a:pt x="1849036" y="0"/>
                </a:lnTo>
                <a:lnTo>
                  <a:pt x="1849036" y="1818779"/>
                </a:lnTo>
                <a:lnTo>
                  <a:pt x="0" y="181877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2" name="Freeform 12"/>
          <p:cNvSpPr/>
          <p:nvPr/>
        </p:nvSpPr>
        <p:spPr>
          <a:xfrm>
            <a:off x="471126" y="5938228"/>
            <a:ext cx="3833869" cy="3039212"/>
          </a:xfrm>
          <a:custGeom>
            <a:avLst/>
            <a:gdLst/>
            <a:ahLst/>
            <a:cxnLst/>
            <a:rect l="l" t="t" r="r" b="b"/>
            <a:pathLst>
              <a:path w="3833869" h="3039212">
                <a:moveTo>
                  <a:pt x="0" y="0"/>
                </a:moveTo>
                <a:lnTo>
                  <a:pt x="3833869" y="0"/>
                </a:lnTo>
                <a:lnTo>
                  <a:pt x="3833869" y="3039213"/>
                </a:lnTo>
                <a:lnTo>
                  <a:pt x="0" y="303921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nvGrpSpPr>
          <p:cNvPr id="13" name="Group 13"/>
          <p:cNvGrpSpPr/>
          <p:nvPr/>
        </p:nvGrpSpPr>
        <p:grpSpPr>
          <a:xfrm>
            <a:off x="-972963" y="7294987"/>
            <a:ext cx="4868837" cy="2248518"/>
            <a:chOff x="0" y="0"/>
            <a:chExt cx="6491783" cy="2998024"/>
          </a:xfrm>
        </p:grpSpPr>
        <p:sp>
          <p:nvSpPr>
            <p:cNvPr id="14" name="Freeform 14"/>
            <p:cNvSpPr/>
            <p:nvPr/>
          </p:nvSpPr>
          <p:spPr>
            <a:xfrm>
              <a:off x="0" y="0"/>
              <a:ext cx="6491783" cy="2998024"/>
            </a:xfrm>
            <a:custGeom>
              <a:avLst/>
              <a:gdLst/>
              <a:ahLst/>
              <a:cxnLst/>
              <a:rect l="l" t="t" r="r" b="b"/>
              <a:pathLst>
                <a:path w="6491783" h="2998024">
                  <a:moveTo>
                    <a:pt x="0" y="0"/>
                  </a:moveTo>
                  <a:lnTo>
                    <a:pt x="6491783" y="0"/>
                  </a:lnTo>
                  <a:lnTo>
                    <a:pt x="6491783" y="2998024"/>
                  </a:lnTo>
                  <a:lnTo>
                    <a:pt x="0" y="2998024"/>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5" name="Freeform 15"/>
            <p:cNvSpPr/>
            <p:nvPr/>
          </p:nvSpPr>
          <p:spPr>
            <a:xfrm>
              <a:off x="4736382" y="1292101"/>
              <a:ext cx="540690" cy="500384"/>
            </a:xfrm>
            <a:custGeom>
              <a:avLst/>
              <a:gdLst/>
              <a:ahLst/>
              <a:cxnLst/>
              <a:rect l="l" t="t" r="r" b="b"/>
              <a:pathLst>
                <a:path w="540690" h="500384">
                  <a:moveTo>
                    <a:pt x="0" y="0"/>
                  </a:moveTo>
                  <a:lnTo>
                    <a:pt x="540690" y="0"/>
                  </a:lnTo>
                  <a:lnTo>
                    <a:pt x="540690" y="500385"/>
                  </a:lnTo>
                  <a:lnTo>
                    <a:pt x="0" y="50038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6"/>
            <p:cNvSpPr/>
            <p:nvPr/>
          </p:nvSpPr>
          <p:spPr>
            <a:xfrm>
              <a:off x="3700701" y="2234764"/>
              <a:ext cx="540690" cy="500384"/>
            </a:xfrm>
            <a:custGeom>
              <a:avLst/>
              <a:gdLst/>
              <a:ahLst/>
              <a:cxnLst/>
              <a:rect l="l" t="t" r="r" b="b"/>
              <a:pathLst>
                <a:path w="540690" h="500384">
                  <a:moveTo>
                    <a:pt x="0" y="0"/>
                  </a:moveTo>
                  <a:lnTo>
                    <a:pt x="540690" y="0"/>
                  </a:lnTo>
                  <a:lnTo>
                    <a:pt x="540690" y="500384"/>
                  </a:lnTo>
                  <a:lnTo>
                    <a:pt x="0" y="5003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7" name="Freeform 17"/>
            <p:cNvSpPr/>
            <p:nvPr/>
          </p:nvSpPr>
          <p:spPr>
            <a:xfrm rot="2700000">
              <a:off x="3062280" y="892477"/>
              <a:ext cx="540690" cy="500384"/>
            </a:xfrm>
            <a:custGeom>
              <a:avLst/>
              <a:gdLst/>
              <a:ahLst/>
              <a:cxnLst/>
              <a:rect l="l" t="t" r="r" b="b"/>
              <a:pathLst>
                <a:path w="540690" h="500384">
                  <a:moveTo>
                    <a:pt x="0" y="0"/>
                  </a:moveTo>
                  <a:lnTo>
                    <a:pt x="540691" y="0"/>
                  </a:lnTo>
                  <a:lnTo>
                    <a:pt x="540691" y="500384"/>
                  </a:lnTo>
                  <a:lnTo>
                    <a:pt x="0" y="50038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sp>
        <p:nvSpPr>
          <p:cNvPr id="18" name="Freeform 18"/>
          <p:cNvSpPr/>
          <p:nvPr/>
        </p:nvSpPr>
        <p:spPr>
          <a:xfrm>
            <a:off x="7174674" y="8375174"/>
            <a:ext cx="1758946" cy="1567061"/>
          </a:xfrm>
          <a:custGeom>
            <a:avLst/>
            <a:gdLst/>
            <a:ahLst/>
            <a:cxnLst/>
            <a:rect l="l" t="t" r="r" b="b"/>
            <a:pathLst>
              <a:path w="1758946" h="1567061">
                <a:moveTo>
                  <a:pt x="0" y="0"/>
                </a:moveTo>
                <a:lnTo>
                  <a:pt x="1758947" y="0"/>
                </a:lnTo>
                <a:lnTo>
                  <a:pt x="1758947" y="1567061"/>
                </a:lnTo>
                <a:lnTo>
                  <a:pt x="0" y="1567061"/>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
        <p:nvSpPr>
          <p:cNvPr id="19" name="Freeform 19"/>
          <p:cNvSpPr/>
          <p:nvPr/>
        </p:nvSpPr>
        <p:spPr>
          <a:xfrm>
            <a:off x="4158537" y="2849667"/>
            <a:ext cx="1367354" cy="1069527"/>
          </a:xfrm>
          <a:custGeom>
            <a:avLst/>
            <a:gdLst/>
            <a:ahLst/>
            <a:cxnLst/>
            <a:rect l="l" t="t" r="r" b="b"/>
            <a:pathLst>
              <a:path w="1367354" h="1069527">
                <a:moveTo>
                  <a:pt x="0" y="0"/>
                </a:moveTo>
                <a:lnTo>
                  <a:pt x="1367354" y="0"/>
                </a:lnTo>
                <a:lnTo>
                  <a:pt x="1367354" y="1069527"/>
                </a:lnTo>
                <a:lnTo>
                  <a:pt x="0" y="1069527"/>
                </a:lnTo>
                <a:lnTo>
                  <a:pt x="0" y="0"/>
                </a:lnTo>
                <a:close/>
              </a:path>
            </a:pathLst>
          </a:custGeom>
          <a:blipFill>
            <a:blip r:embed="rId23">
              <a:extLst>
                <a:ext uri="{96DAC541-7B7A-43D3-8B79-37D633B846F1}">
                  <asvg:svgBlip xmlns:asvg="http://schemas.microsoft.com/office/drawing/2016/SVG/main" r:embed="rId24"/>
                </a:ext>
              </a:extLst>
            </a:blip>
            <a:stretch>
              <a:fillRect b="-185836"/>
            </a:stretch>
          </a:blipFill>
        </p:spPr>
        <p:txBody>
          <a:bodyPr/>
          <a:lstStyle/>
          <a:p>
            <a:endParaRPr lang="en-US"/>
          </a:p>
        </p:txBody>
      </p:sp>
      <p:sp>
        <p:nvSpPr>
          <p:cNvPr id="21" name="Freeform 21"/>
          <p:cNvSpPr/>
          <p:nvPr/>
        </p:nvSpPr>
        <p:spPr>
          <a:xfrm>
            <a:off x="16200262" y="4125913"/>
            <a:ext cx="1367354" cy="1069527"/>
          </a:xfrm>
          <a:custGeom>
            <a:avLst/>
            <a:gdLst/>
            <a:ahLst/>
            <a:cxnLst/>
            <a:rect l="l" t="t" r="r" b="b"/>
            <a:pathLst>
              <a:path w="1367354" h="1069527">
                <a:moveTo>
                  <a:pt x="0" y="0"/>
                </a:moveTo>
                <a:lnTo>
                  <a:pt x="1367354" y="0"/>
                </a:lnTo>
                <a:lnTo>
                  <a:pt x="1367354" y="1069526"/>
                </a:lnTo>
                <a:lnTo>
                  <a:pt x="0" y="1069526"/>
                </a:lnTo>
                <a:lnTo>
                  <a:pt x="0" y="0"/>
                </a:lnTo>
                <a:close/>
              </a:path>
            </a:pathLst>
          </a:custGeom>
          <a:blipFill>
            <a:blip r:embed="rId23">
              <a:extLst>
                <a:ext uri="{96DAC541-7B7A-43D3-8B79-37D633B846F1}">
                  <asvg:svgBlip xmlns:asvg="http://schemas.microsoft.com/office/drawing/2016/SVG/main" r:embed="rId24"/>
                </a:ext>
              </a:extLst>
            </a:blip>
            <a:stretch>
              <a:fillRect b="-185836"/>
            </a:stretch>
          </a:blipFill>
        </p:spPr>
        <p:txBody>
          <a:bodyPr/>
          <a:lstStyle/>
          <a:p>
            <a:endParaRPr lang="en-US"/>
          </a:p>
        </p:txBody>
      </p:sp>
      <p:sp>
        <p:nvSpPr>
          <p:cNvPr id="22" name="Freeform 22"/>
          <p:cNvSpPr/>
          <p:nvPr/>
        </p:nvSpPr>
        <p:spPr>
          <a:xfrm>
            <a:off x="12762109" y="8935363"/>
            <a:ext cx="6706441" cy="1743675"/>
          </a:xfrm>
          <a:custGeom>
            <a:avLst/>
            <a:gdLst/>
            <a:ahLst/>
            <a:cxnLst/>
            <a:rect l="l" t="t" r="r" b="b"/>
            <a:pathLst>
              <a:path w="6706441" h="1743675">
                <a:moveTo>
                  <a:pt x="0" y="0"/>
                </a:moveTo>
                <a:lnTo>
                  <a:pt x="6706441" y="0"/>
                </a:lnTo>
                <a:lnTo>
                  <a:pt x="6706441" y="1743675"/>
                </a:lnTo>
                <a:lnTo>
                  <a:pt x="0" y="174367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pic>
        <p:nvPicPr>
          <p:cNvPr id="24" name="Picture 23">
            <a:extLst>
              <a:ext uri="{FF2B5EF4-FFF2-40B4-BE49-F238E27FC236}">
                <a16:creationId xmlns:a16="http://schemas.microsoft.com/office/drawing/2014/main" id="{88A9FD37-1535-126C-4348-8961743FFD9B}"/>
              </a:ext>
            </a:extLst>
          </p:cNvPr>
          <p:cNvPicPr>
            <a:picLocks noChangeAspect="1"/>
          </p:cNvPicPr>
          <p:nvPr/>
        </p:nvPicPr>
        <p:blipFill>
          <a:blip r:embed="rId27"/>
          <a:stretch>
            <a:fillRect/>
          </a:stretch>
        </p:blipFill>
        <p:spPr>
          <a:xfrm>
            <a:off x="3200400" y="4000500"/>
            <a:ext cx="11083489" cy="3359187"/>
          </a:xfrm>
          <a:prstGeom prst="rect">
            <a:avLst/>
          </a:prstGeom>
        </p:spPr>
      </p:pic>
      <p:pic>
        <p:nvPicPr>
          <p:cNvPr id="26" name="Picture 25">
            <a:extLst>
              <a:ext uri="{FF2B5EF4-FFF2-40B4-BE49-F238E27FC236}">
                <a16:creationId xmlns:a16="http://schemas.microsoft.com/office/drawing/2014/main" id="{40D38F90-7E70-7B9F-387C-7FF395313A7B}"/>
              </a:ext>
            </a:extLst>
          </p:cNvPr>
          <p:cNvPicPr>
            <a:picLocks noChangeAspect="1"/>
          </p:cNvPicPr>
          <p:nvPr/>
        </p:nvPicPr>
        <p:blipFill>
          <a:blip r:embed="rId28"/>
          <a:stretch>
            <a:fillRect/>
          </a:stretch>
        </p:blipFill>
        <p:spPr>
          <a:xfrm>
            <a:off x="7315200" y="2400300"/>
            <a:ext cx="3182388" cy="1603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arn(inVertic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grpSp>
        <p:nvGrpSpPr>
          <p:cNvPr id="2" name="Group 2"/>
          <p:cNvGrpSpPr/>
          <p:nvPr/>
        </p:nvGrpSpPr>
        <p:grpSpPr>
          <a:xfrm>
            <a:off x="-1214324" y="8057386"/>
            <a:ext cx="19979114" cy="5217266"/>
            <a:chOff x="0" y="0"/>
            <a:chExt cx="5261989" cy="1374095"/>
          </a:xfrm>
        </p:grpSpPr>
        <p:sp>
          <p:nvSpPr>
            <p:cNvPr id="3" name="Freeform 3"/>
            <p:cNvSpPr/>
            <p:nvPr/>
          </p:nvSpPr>
          <p:spPr>
            <a:xfrm>
              <a:off x="0" y="0"/>
              <a:ext cx="5261989" cy="1374095"/>
            </a:xfrm>
            <a:custGeom>
              <a:avLst/>
              <a:gdLst/>
              <a:ahLst/>
              <a:cxnLst/>
              <a:rect l="l" t="t" r="r" b="b"/>
              <a:pathLst>
                <a:path w="5261989" h="1374095">
                  <a:moveTo>
                    <a:pt x="0" y="0"/>
                  </a:moveTo>
                  <a:lnTo>
                    <a:pt x="5261989" y="0"/>
                  </a:lnTo>
                  <a:lnTo>
                    <a:pt x="5261989" y="1374095"/>
                  </a:lnTo>
                  <a:lnTo>
                    <a:pt x="0" y="1374095"/>
                  </a:lnTo>
                  <a:close/>
                </a:path>
              </a:pathLst>
            </a:custGeom>
            <a:solidFill>
              <a:srgbClr val="93C808"/>
            </a:solidFill>
          </p:spPr>
          <p:txBody>
            <a:bodyPr/>
            <a:lstStyle/>
            <a:p>
              <a:endParaRPr lang="en-US"/>
            </a:p>
          </p:txBody>
        </p:sp>
        <p:sp>
          <p:nvSpPr>
            <p:cNvPr id="4" name="TextBox 4"/>
            <p:cNvSpPr txBox="1"/>
            <p:nvPr/>
          </p:nvSpPr>
          <p:spPr>
            <a:xfrm>
              <a:off x="0" y="-38100"/>
              <a:ext cx="5261989" cy="1412195"/>
            </a:xfrm>
            <a:prstGeom prst="rect">
              <a:avLst/>
            </a:prstGeom>
          </p:spPr>
          <p:txBody>
            <a:bodyPr lIns="50800" tIns="50800" rIns="50800" bIns="50800" rtlCol="0" anchor="ctr"/>
            <a:lstStyle/>
            <a:p>
              <a:pPr algn="ctr">
                <a:lnSpc>
                  <a:spcPts val="2659"/>
                </a:lnSpc>
                <a:spcBef>
                  <a:spcPct val="0"/>
                </a:spcBef>
              </a:pPr>
              <a:endParaRPr/>
            </a:p>
          </p:txBody>
        </p:sp>
      </p:grpSp>
      <p:sp>
        <p:nvSpPr>
          <p:cNvPr id="5" name="Freeform 5"/>
          <p:cNvSpPr/>
          <p:nvPr/>
        </p:nvSpPr>
        <p:spPr>
          <a:xfrm>
            <a:off x="-499125" y="5143500"/>
            <a:ext cx="20127811" cy="4245138"/>
          </a:xfrm>
          <a:custGeom>
            <a:avLst/>
            <a:gdLst/>
            <a:ahLst/>
            <a:cxnLst/>
            <a:rect l="l" t="t" r="r" b="b"/>
            <a:pathLst>
              <a:path w="20127811" h="4245138">
                <a:moveTo>
                  <a:pt x="0" y="0"/>
                </a:moveTo>
                <a:lnTo>
                  <a:pt x="20127810" y="0"/>
                </a:lnTo>
                <a:lnTo>
                  <a:pt x="20127810" y="4245138"/>
                </a:lnTo>
                <a:lnTo>
                  <a:pt x="0" y="42451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6" name="Freeform 6"/>
          <p:cNvSpPr/>
          <p:nvPr/>
        </p:nvSpPr>
        <p:spPr>
          <a:xfrm flipH="1">
            <a:off x="-6097970" y="6629799"/>
            <a:ext cx="18179547" cy="4726682"/>
          </a:xfrm>
          <a:custGeom>
            <a:avLst/>
            <a:gdLst/>
            <a:ahLst/>
            <a:cxnLst/>
            <a:rect l="l" t="t" r="r" b="b"/>
            <a:pathLst>
              <a:path w="18179547" h="4726682">
                <a:moveTo>
                  <a:pt x="18179548" y="0"/>
                </a:moveTo>
                <a:lnTo>
                  <a:pt x="0" y="0"/>
                </a:lnTo>
                <a:lnTo>
                  <a:pt x="0" y="4726682"/>
                </a:lnTo>
                <a:lnTo>
                  <a:pt x="18179548" y="4726682"/>
                </a:lnTo>
                <a:lnTo>
                  <a:pt x="18179548"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685800" y="7353299"/>
            <a:ext cx="4495800" cy="2953719"/>
          </a:xfrm>
          <a:custGeom>
            <a:avLst/>
            <a:gdLst/>
            <a:ahLst/>
            <a:cxnLst/>
            <a:rect l="l" t="t" r="r" b="b"/>
            <a:pathLst>
              <a:path w="4847686" h="3625598">
                <a:moveTo>
                  <a:pt x="0" y="0"/>
                </a:moveTo>
                <a:lnTo>
                  <a:pt x="4847686" y="0"/>
                </a:lnTo>
                <a:lnTo>
                  <a:pt x="4847686" y="3625598"/>
                </a:lnTo>
                <a:lnTo>
                  <a:pt x="0" y="3625598"/>
                </a:lnTo>
                <a:lnTo>
                  <a:pt x="0" y="0"/>
                </a:lnTo>
                <a:close/>
              </a:path>
            </a:pathLst>
          </a:custGeom>
          <a:blipFill>
            <a:blip r:embed="rId6"/>
            <a:stretch>
              <a:fillRect b="-38020"/>
            </a:stretch>
          </a:blipFill>
        </p:spPr>
        <p:txBody>
          <a:bodyPr/>
          <a:lstStyle/>
          <a:p>
            <a:endParaRPr lang="en-US"/>
          </a:p>
        </p:txBody>
      </p:sp>
      <p:grpSp>
        <p:nvGrpSpPr>
          <p:cNvPr id="8" name="Group 8"/>
          <p:cNvGrpSpPr/>
          <p:nvPr/>
        </p:nvGrpSpPr>
        <p:grpSpPr>
          <a:xfrm>
            <a:off x="2209800" y="342900"/>
            <a:ext cx="12954000" cy="1981200"/>
            <a:chOff x="0" y="0"/>
            <a:chExt cx="1571863" cy="247403"/>
          </a:xfrm>
        </p:grpSpPr>
        <p:sp>
          <p:nvSpPr>
            <p:cNvPr id="9" name="Freeform 9"/>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10" name="TextBox 10"/>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17" name="Freeform 17"/>
          <p:cNvSpPr/>
          <p:nvPr/>
        </p:nvSpPr>
        <p:spPr>
          <a:xfrm flipH="1">
            <a:off x="15677986" y="-1020738"/>
            <a:ext cx="3733330" cy="3672240"/>
          </a:xfrm>
          <a:custGeom>
            <a:avLst/>
            <a:gdLst/>
            <a:ahLst/>
            <a:cxnLst/>
            <a:rect l="l" t="t" r="r" b="b"/>
            <a:pathLst>
              <a:path w="3733330" h="3672240">
                <a:moveTo>
                  <a:pt x="3733331" y="0"/>
                </a:moveTo>
                <a:lnTo>
                  <a:pt x="0" y="0"/>
                </a:lnTo>
                <a:lnTo>
                  <a:pt x="0" y="3672239"/>
                </a:lnTo>
                <a:lnTo>
                  <a:pt x="3733331" y="3672239"/>
                </a:lnTo>
                <a:lnTo>
                  <a:pt x="3733331"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8" name="Freeform 18"/>
          <p:cNvSpPr/>
          <p:nvPr/>
        </p:nvSpPr>
        <p:spPr>
          <a:xfrm>
            <a:off x="2644434" y="6364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2" name="Freeform 22"/>
          <p:cNvSpPr/>
          <p:nvPr/>
        </p:nvSpPr>
        <p:spPr>
          <a:xfrm>
            <a:off x="-164599" y="168255"/>
            <a:ext cx="1942829" cy="1519656"/>
          </a:xfrm>
          <a:custGeom>
            <a:avLst/>
            <a:gdLst/>
            <a:ahLst/>
            <a:cxnLst/>
            <a:rect l="l" t="t" r="r" b="b"/>
            <a:pathLst>
              <a:path w="1942829" h="1519656">
                <a:moveTo>
                  <a:pt x="0" y="0"/>
                </a:moveTo>
                <a:lnTo>
                  <a:pt x="1942829" y="0"/>
                </a:lnTo>
                <a:lnTo>
                  <a:pt x="1942829" y="1519655"/>
                </a:lnTo>
                <a:lnTo>
                  <a:pt x="0" y="1519655"/>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endParaRPr lang="en-US"/>
          </a:p>
        </p:txBody>
      </p:sp>
      <p:sp>
        <p:nvSpPr>
          <p:cNvPr id="23" name="Freeform 23"/>
          <p:cNvSpPr/>
          <p:nvPr/>
        </p:nvSpPr>
        <p:spPr>
          <a:xfrm>
            <a:off x="7803819" y="3774072"/>
            <a:ext cx="1942829" cy="1519656"/>
          </a:xfrm>
          <a:custGeom>
            <a:avLst/>
            <a:gdLst/>
            <a:ahLst/>
            <a:cxnLst/>
            <a:rect l="l" t="t" r="r" b="b"/>
            <a:pathLst>
              <a:path w="1942829" h="1519656">
                <a:moveTo>
                  <a:pt x="0" y="0"/>
                </a:moveTo>
                <a:lnTo>
                  <a:pt x="1942829" y="0"/>
                </a:lnTo>
                <a:lnTo>
                  <a:pt x="1942829" y="1519656"/>
                </a:lnTo>
                <a:lnTo>
                  <a:pt x="0" y="1519656"/>
                </a:lnTo>
                <a:lnTo>
                  <a:pt x="0" y="0"/>
                </a:lnTo>
                <a:close/>
              </a:path>
            </a:pathLst>
          </a:custGeom>
          <a:blipFill>
            <a:blip r:embed="rId11">
              <a:extLst>
                <a:ext uri="{96DAC541-7B7A-43D3-8B79-37D633B846F1}">
                  <asvg:svgBlip xmlns:asvg="http://schemas.microsoft.com/office/drawing/2016/SVG/main" r:embed="rId12"/>
                </a:ext>
              </a:extLst>
            </a:blip>
            <a:stretch>
              <a:fillRect b="-185836"/>
            </a:stretch>
          </a:blipFill>
        </p:spPr>
        <p:txBody>
          <a:bodyPr/>
          <a:lstStyle/>
          <a:p>
            <a:endParaRPr lang="en-US"/>
          </a:p>
        </p:txBody>
      </p:sp>
      <p:sp>
        <p:nvSpPr>
          <p:cNvPr id="24" name="Freeform 24"/>
          <p:cNvSpPr/>
          <p:nvPr/>
        </p:nvSpPr>
        <p:spPr>
          <a:xfrm rot="297651">
            <a:off x="11400746" y="-52646"/>
            <a:ext cx="3047375" cy="1396252"/>
          </a:xfrm>
          <a:custGeom>
            <a:avLst/>
            <a:gdLst/>
            <a:ahLst/>
            <a:cxnLst/>
            <a:rect l="l" t="t" r="r" b="b"/>
            <a:pathLst>
              <a:path w="3047375" h="1396252">
                <a:moveTo>
                  <a:pt x="0" y="0"/>
                </a:moveTo>
                <a:lnTo>
                  <a:pt x="3047375" y="0"/>
                </a:lnTo>
                <a:lnTo>
                  <a:pt x="3047375" y="1396251"/>
                </a:lnTo>
                <a:lnTo>
                  <a:pt x="0" y="139625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5" name="Freeform 25"/>
          <p:cNvSpPr/>
          <p:nvPr/>
        </p:nvSpPr>
        <p:spPr>
          <a:xfrm>
            <a:off x="14696805" y="1510851"/>
            <a:ext cx="2648352" cy="1310934"/>
          </a:xfrm>
          <a:custGeom>
            <a:avLst/>
            <a:gdLst/>
            <a:ahLst/>
            <a:cxnLst/>
            <a:rect l="l" t="t" r="r" b="b"/>
            <a:pathLst>
              <a:path w="2648352" h="1310934">
                <a:moveTo>
                  <a:pt x="0" y="0"/>
                </a:moveTo>
                <a:lnTo>
                  <a:pt x="2648353" y="0"/>
                </a:lnTo>
                <a:lnTo>
                  <a:pt x="2648353" y="1310935"/>
                </a:lnTo>
                <a:lnTo>
                  <a:pt x="0" y="1310935"/>
                </a:lnTo>
                <a:lnTo>
                  <a:pt x="0" y="0"/>
                </a:lnTo>
                <a:close/>
              </a:path>
            </a:pathLst>
          </a:custGeom>
          <a:blipFill>
            <a:blip r:embed="rId15"/>
            <a:stretch>
              <a:fillRect/>
            </a:stretch>
          </a:blipFill>
        </p:spPr>
        <p:txBody>
          <a:bodyPr/>
          <a:lstStyle/>
          <a:p>
            <a:endParaRPr lang="en-US"/>
          </a:p>
        </p:txBody>
      </p:sp>
      <p:sp>
        <p:nvSpPr>
          <p:cNvPr id="26" name="Freeform 26"/>
          <p:cNvSpPr/>
          <p:nvPr/>
        </p:nvSpPr>
        <p:spPr>
          <a:xfrm>
            <a:off x="13894807" y="8373173"/>
            <a:ext cx="6728987" cy="2030931"/>
          </a:xfrm>
          <a:custGeom>
            <a:avLst/>
            <a:gdLst/>
            <a:ahLst/>
            <a:cxnLst/>
            <a:rect l="l" t="t" r="r" b="b"/>
            <a:pathLst>
              <a:path w="6728987" h="2030931">
                <a:moveTo>
                  <a:pt x="0" y="0"/>
                </a:moveTo>
                <a:lnTo>
                  <a:pt x="6728986" y="0"/>
                </a:lnTo>
                <a:lnTo>
                  <a:pt x="6728986" y="2030931"/>
                </a:lnTo>
                <a:lnTo>
                  <a:pt x="0" y="2030931"/>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7" name="Freeform 27"/>
          <p:cNvSpPr/>
          <p:nvPr/>
        </p:nvSpPr>
        <p:spPr>
          <a:xfrm>
            <a:off x="3534296" y="8057386"/>
            <a:ext cx="4847686" cy="1610394"/>
          </a:xfrm>
          <a:custGeom>
            <a:avLst/>
            <a:gdLst/>
            <a:ahLst/>
            <a:cxnLst/>
            <a:rect l="l" t="t" r="r" b="b"/>
            <a:pathLst>
              <a:path w="4847686" h="1610394">
                <a:moveTo>
                  <a:pt x="0" y="0"/>
                </a:moveTo>
                <a:lnTo>
                  <a:pt x="4847685" y="0"/>
                </a:lnTo>
                <a:lnTo>
                  <a:pt x="4847685" y="1610393"/>
                </a:lnTo>
                <a:lnTo>
                  <a:pt x="0" y="1610393"/>
                </a:lnTo>
                <a:lnTo>
                  <a:pt x="0" y="0"/>
                </a:lnTo>
                <a:close/>
              </a:path>
            </a:pathLst>
          </a:custGeom>
          <a:blipFill>
            <a:blip r:embed="rId6"/>
            <a:stretch>
              <a:fillRect t="-210735"/>
            </a:stretch>
          </a:blipFill>
        </p:spPr>
        <p:txBody>
          <a:bodyPr/>
          <a:lstStyle/>
          <a:p>
            <a:endParaRPr lang="en-US"/>
          </a:p>
        </p:txBody>
      </p:sp>
      <p:sp>
        <p:nvSpPr>
          <p:cNvPr id="28" name="Freeform 28"/>
          <p:cNvSpPr/>
          <p:nvPr/>
        </p:nvSpPr>
        <p:spPr>
          <a:xfrm>
            <a:off x="304208" y="4755053"/>
            <a:ext cx="2278992" cy="2030374"/>
          </a:xfrm>
          <a:custGeom>
            <a:avLst/>
            <a:gdLst/>
            <a:ahLst/>
            <a:cxnLst/>
            <a:rect l="l" t="t" r="r" b="b"/>
            <a:pathLst>
              <a:path w="2278992" h="2030374">
                <a:moveTo>
                  <a:pt x="0" y="0"/>
                </a:moveTo>
                <a:lnTo>
                  <a:pt x="2278991" y="0"/>
                </a:lnTo>
                <a:lnTo>
                  <a:pt x="2278991" y="2030375"/>
                </a:lnTo>
                <a:lnTo>
                  <a:pt x="0" y="203037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9" name="TextBox 29"/>
          <p:cNvSpPr txBox="1"/>
          <p:nvPr/>
        </p:nvSpPr>
        <p:spPr>
          <a:xfrm>
            <a:off x="3483234" y="415477"/>
            <a:ext cx="11223366" cy="1719317"/>
          </a:xfrm>
          <a:prstGeom prst="rect">
            <a:avLst/>
          </a:prstGeom>
        </p:spPr>
        <p:txBody>
          <a:bodyPr wrap="square" lIns="0" tIns="0" rIns="0" bIns="0" rtlCol="0" anchor="t">
            <a:spAutoFit/>
          </a:bodyPr>
          <a:lstStyle/>
          <a:p>
            <a:pPr algn="l">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Lớp 2 và lớp 3, được luyện viết đoạn văn tả đồ vật.</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grpSp>
        <p:nvGrpSpPr>
          <p:cNvPr id="33" name="Group 8">
            <a:extLst>
              <a:ext uri="{FF2B5EF4-FFF2-40B4-BE49-F238E27FC236}">
                <a16:creationId xmlns:a16="http://schemas.microsoft.com/office/drawing/2014/main" id="{9BCA3846-2B76-722A-7842-47205D82E83E}"/>
              </a:ext>
            </a:extLst>
          </p:cNvPr>
          <p:cNvGrpSpPr/>
          <p:nvPr/>
        </p:nvGrpSpPr>
        <p:grpSpPr>
          <a:xfrm>
            <a:off x="2362200" y="2628900"/>
            <a:ext cx="12954000" cy="1981200"/>
            <a:chOff x="0" y="0"/>
            <a:chExt cx="1571863" cy="247403"/>
          </a:xfrm>
        </p:grpSpPr>
        <p:sp>
          <p:nvSpPr>
            <p:cNvPr id="34" name="Freeform 9">
              <a:extLst>
                <a:ext uri="{FF2B5EF4-FFF2-40B4-BE49-F238E27FC236}">
                  <a16:creationId xmlns:a16="http://schemas.microsoft.com/office/drawing/2014/main" id="{FC83B4C2-2467-6947-74A7-992DB4A5B0A7}"/>
                </a:ext>
              </a:extLst>
            </p:cNvPr>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35" name="TextBox 10">
              <a:extLst>
                <a:ext uri="{FF2B5EF4-FFF2-40B4-BE49-F238E27FC236}">
                  <a16:creationId xmlns:a16="http://schemas.microsoft.com/office/drawing/2014/main" id="{D11E2FC3-4CC8-2F63-D3D5-E08CFFAFE555}"/>
                </a:ext>
              </a:extLst>
            </p:cNvPr>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36" name="Freeform 18">
            <a:extLst>
              <a:ext uri="{FF2B5EF4-FFF2-40B4-BE49-F238E27FC236}">
                <a16:creationId xmlns:a16="http://schemas.microsoft.com/office/drawing/2014/main" id="{618C8820-8660-FB2E-3429-7FBFE9C96DCD}"/>
              </a:ext>
            </a:extLst>
          </p:cNvPr>
          <p:cNvSpPr/>
          <p:nvPr/>
        </p:nvSpPr>
        <p:spPr>
          <a:xfrm>
            <a:off x="2796834" y="29224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7" name="TextBox 29">
            <a:extLst>
              <a:ext uri="{FF2B5EF4-FFF2-40B4-BE49-F238E27FC236}">
                <a16:creationId xmlns:a16="http://schemas.microsoft.com/office/drawing/2014/main" id="{FE8C361F-87C0-7D68-330A-33B250203DFC}"/>
              </a:ext>
            </a:extLst>
          </p:cNvPr>
          <p:cNvSpPr txBox="1"/>
          <p:nvPr/>
        </p:nvSpPr>
        <p:spPr>
          <a:xfrm>
            <a:off x="3635634" y="2701477"/>
            <a:ext cx="11223366" cy="1691489"/>
          </a:xfrm>
          <a:prstGeom prst="rect">
            <a:avLst/>
          </a:prstGeom>
        </p:spPr>
        <p:txBody>
          <a:bodyPr wrap="square" lIns="0" tIns="0" rIns="0" bIns="0" rtlCol="0" anchor="t">
            <a:spAutoFit/>
          </a:bodyPr>
          <a:lstStyle/>
          <a:p>
            <a:pPr>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Lớp 4, được luyện viết đoạn văn và bài văn tả con vật, tả cây cối.</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grpSp>
        <p:nvGrpSpPr>
          <p:cNvPr id="41" name="Group 8">
            <a:extLst>
              <a:ext uri="{FF2B5EF4-FFF2-40B4-BE49-F238E27FC236}">
                <a16:creationId xmlns:a16="http://schemas.microsoft.com/office/drawing/2014/main" id="{DF26B4A9-DAE7-5456-ADB1-17A2F1D4DA26}"/>
              </a:ext>
            </a:extLst>
          </p:cNvPr>
          <p:cNvGrpSpPr/>
          <p:nvPr/>
        </p:nvGrpSpPr>
        <p:grpSpPr>
          <a:xfrm>
            <a:off x="2362200" y="4991100"/>
            <a:ext cx="12954000" cy="1981200"/>
            <a:chOff x="0" y="0"/>
            <a:chExt cx="1571863" cy="247403"/>
          </a:xfrm>
        </p:grpSpPr>
        <p:sp>
          <p:nvSpPr>
            <p:cNvPr id="42" name="Freeform 9">
              <a:extLst>
                <a:ext uri="{FF2B5EF4-FFF2-40B4-BE49-F238E27FC236}">
                  <a16:creationId xmlns:a16="http://schemas.microsoft.com/office/drawing/2014/main" id="{F95FFC87-0C88-C973-3C2B-BBAB2EA58848}"/>
                </a:ext>
              </a:extLst>
            </p:cNvPr>
            <p:cNvSpPr/>
            <p:nvPr/>
          </p:nvSpPr>
          <p:spPr>
            <a:xfrm>
              <a:off x="0" y="0"/>
              <a:ext cx="1571863" cy="247403"/>
            </a:xfrm>
            <a:custGeom>
              <a:avLst/>
              <a:gdLst/>
              <a:ahLst/>
              <a:cxnLst/>
              <a:rect l="l" t="t" r="r" b="b"/>
              <a:pathLst>
                <a:path w="1571863" h="247403">
                  <a:moveTo>
                    <a:pt x="56655" y="0"/>
                  </a:moveTo>
                  <a:lnTo>
                    <a:pt x="1515208" y="0"/>
                  </a:lnTo>
                  <a:cubicBezTo>
                    <a:pt x="1530234" y="0"/>
                    <a:pt x="1544644" y="5969"/>
                    <a:pt x="1555269" y="16594"/>
                  </a:cubicBezTo>
                  <a:cubicBezTo>
                    <a:pt x="1565894" y="27219"/>
                    <a:pt x="1571863" y="41629"/>
                    <a:pt x="1571863" y="56655"/>
                  </a:cubicBezTo>
                  <a:lnTo>
                    <a:pt x="1571863" y="190748"/>
                  </a:lnTo>
                  <a:cubicBezTo>
                    <a:pt x="1571863" y="205774"/>
                    <a:pt x="1565894" y="220185"/>
                    <a:pt x="1555269" y="230810"/>
                  </a:cubicBezTo>
                  <a:cubicBezTo>
                    <a:pt x="1544644" y="241434"/>
                    <a:pt x="1530234" y="247403"/>
                    <a:pt x="1515208" y="247403"/>
                  </a:cubicBezTo>
                  <a:lnTo>
                    <a:pt x="56655" y="247403"/>
                  </a:lnTo>
                  <a:cubicBezTo>
                    <a:pt x="41629" y="247403"/>
                    <a:pt x="27219" y="241434"/>
                    <a:pt x="16594" y="230810"/>
                  </a:cubicBezTo>
                  <a:cubicBezTo>
                    <a:pt x="5969" y="220185"/>
                    <a:pt x="0" y="205774"/>
                    <a:pt x="0" y="190748"/>
                  </a:cubicBezTo>
                  <a:lnTo>
                    <a:pt x="0" y="56655"/>
                  </a:lnTo>
                  <a:cubicBezTo>
                    <a:pt x="0" y="41629"/>
                    <a:pt x="5969" y="27219"/>
                    <a:pt x="16594" y="16594"/>
                  </a:cubicBezTo>
                  <a:cubicBezTo>
                    <a:pt x="27219" y="5969"/>
                    <a:pt x="41629" y="0"/>
                    <a:pt x="56655" y="0"/>
                  </a:cubicBezTo>
                  <a:close/>
                </a:path>
              </a:pathLst>
            </a:custGeom>
            <a:solidFill>
              <a:srgbClr val="FFFFFF"/>
            </a:solidFill>
          </p:spPr>
          <p:txBody>
            <a:bodyPr/>
            <a:lstStyle/>
            <a:p>
              <a:endParaRPr lang="en-US"/>
            </a:p>
          </p:txBody>
        </p:sp>
        <p:sp>
          <p:nvSpPr>
            <p:cNvPr id="43" name="TextBox 10">
              <a:extLst>
                <a:ext uri="{FF2B5EF4-FFF2-40B4-BE49-F238E27FC236}">
                  <a16:creationId xmlns:a16="http://schemas.microsoft.com/office/drawing/2014/main" id="{3139647A-B0B3-EC81-454C-2CF8131CEEE3}"/>
                </a:ext>
              </a:extLst>
            </p:cNvPr>
            <p:cNvSpPr txBox="1"/>
            <p:nvPr/>
          </p:nvSpPr>
          <p:spPr>
            <a:xfrm>
              <a:off x="0" y="-38100"/>
              <a:ext cx="1571863" cy="285503"/>
            </a:xfrm>
            <a:prstGeom prst="rect">
              <a:avLst/>
            </a:prstGeom>
          </p:spPr>
          <p:txBody>
            <a:bodyPr lIns="59320" tIns="59320" rIns="59320" bIns="59320" rtlCol="0" anchor="ctr"/>
            <a:lstStyle/>
            <a:p>
              <a:pPr algn="ctr">
                <a:lnSpc>
                  <a:spcPts val="2660"/>
                </a:lnSpc>
              </a:pPr>
              <a:endParaRPr/>
            </a:p>
          </p:txBody>
        </p:sp>
      </p:grpSp>
      <p:sp>
        <p:nvSpPr>
          <p:cNvPr id="44" name="Freeform 18">
            <a:extLst>
              <a:ext uri="{FF2B5EF4-FFF2-40B4-BE49-F238E27FC236}">
                <a16:creationId xmlns:a16="http://schemas.microsoft.com/office/drawing/2014/main" id="{45F655AD-9748-F9D2-ED59-247B677DB9EE}"/>
              </a:ext>
            </a:extLst>
          </p:cNvPr>
          <p:cNvSpPr/>
          <p:nvPr/>
        </p:nvSpPr>
        <p:spPr>
          <a:xfrm>
            <a:off x="2796834" y="5284643"/>
            <a:ext cx="538498" cy="493460"/>
          </a:xfrm>
          <a:custGeom>
            <a:avLst/>
            <a:gdLst/>
            <a:ahLst/>
            <a:cxnLst/>
            <a:rect l="l" t="t" r="r" b="b"/>
            <a:pathLst>
              <a:path w="538498" h="493460">
                <a:moveTo>
                  <a:pt x="0" y="0"/>
                </a:moveTo>
                <a:lnTo>
                  <a:pt x="538498" y="0"/>
                </a:lnTo>
                <a:lnTo>
                  <a:pt x="538498" y="493460"/>
                </a:lnTo>
                <a:lnTo>
                  <a:pt x="0" y="49346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5" name="TextBox 29">
            <a:extLst>
              <a:ext uri="{FF2B5EF4-FFF2-40B4-BE49-F238E27FC236}">
                <a16:creationId xmlns:a16="http://schemas.microsoft.com/office/drawing/2014/main" id="{9C783C5C-51B2-C754-AC7A-6063C8FDD033}"/>
              </a:ext>
            </a:extLst>
          </p:cNvPr>
          <p:cNvSpPr txBox="1"/>
          <p:nvPr/>
        </p:nvSpPr>
        <p:spPr>
          <a:xfrm>
            <a:off x="3635634" y="5063677"/>
            <a:ext cx="11223366" cy="1691489"/>
          </a:xfrm>
          <a:prstGeom prst="rect">
            <a:avLst/>
          </a:prstGeom>
        </p:spPr>
        <p:txBody>
          <a:bodyPr wrap="square" lIns="0" tIns="0" rIns="0" bIns="0" rtlCol="0" anchor="t">
            <a:spAutoFit/>
          </a:bodyPr>
          <a:lstStyle/>
          <a:p>
            <a:pPr>
              <a:lnSpc>
                <a:spcPts val="6866"/>
              </a:lnSpc>
            </a:pPr>
            <a:r>
              <a:rPr lang="vi-VN" sz="4904" b="1" dirty="0">
                <a:solidFill>
                  <a:srgbClr val="FF0000"/>
                </a:solidFill>
                <a:latin typeface="Cambria" panose="02040503050406030204" pitchFamily="18" charset="0"/>
                <a:ea typeface="Cambria" panose="02040503050406030204" pitchFamily="18" charset="0"/>
                <a:cs typeface="Sigher"/>
                <a:sym typeface="Sigher"/>
              </a:rPr>
              <a:t>+ Lớp 5, được luyện viết đoạn văn, bài văn tả phong cảnh.</a:t>
            </a:r>
            <a:endParaRPr lang="en-US" sz="4904" b="1" dirty="0">
              <a:solidFill>
                <a:srgbClr val="FF0000"/>
              </a:solidFill>
              <a:latin typeface="Cambria" panose="02040503050406030204" pitchFamily="18" charset="0"/>
              <a:ea typeface="Cambria" panose="02040503050406030204" pitchFamily="18" charset="0"/>
              <a:cs typeface="Sigher"/>
              <a:sym typeface="Sighe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down)">
                                      <p:cBhvr>
                                        <p:cTn id="7" dur="500"/>
                                        <p:tgtEl>
                                          <p:spTgt spid="29"/>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wipe(down)">
                                      <p:cBhvr>
                                        <p:cTn id="18" dur="500"/>
                                        <p:tgtEl>
                                          <p:spTgt spid="37"/>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wipe(down)">
                                      <p:cBhvr>
                                        <p:cTn id="21" dur="500"/>
                                        <p:tgtEl>
                                          <p:spTgt spid="36"/>
                                        </p:tgtEl>
                                      </p:cBhvr>
                                    </p:animEffect>
                                  </p:childTnLst>
                                </p:cTn>
                              </p:par>
                              <p:par>
                                <p:cTn id="22" presetID="22" presetClass="entr" presetSubtype="4" fill="hold" nodeType="withEffect">
                                  <p:stCondLst>
                                    <p:cond delay="0"/>
                                  </p:stCondLst>
                                  <p:childTnLst>
                                    <p:set>
                                      <p:cBhvr>
                                        <p:cTn id="23" dur="1" fill="hold">
                                          <p:stCondLst>
                                            <p:cond delay="0"/>
                                          </p:stCondLst>
                                        </p:cTn>
                                        <p:tgtEl>
                                          <p:spTgt spid="33"/>
                                        </p:tgtEl>
                                        <p:attrNameLst>
                                          <p:attrName>style.visibility</p:attrName>
                                        </p:attrNameLst>
                                      </p:cBhvr>
                                      <p:to>
                                        <p:strVal val="visible"/>
                                      </p:to>
                                    </p:set>
                                    <p:animEffect transition="in" filter="wipe(down)">
                                      <p:cBhvr>
                                        <p:cTn id="24" dur="500"/>
                                        <p:tgtEl>
                                          <p:spTgt spid="3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45"/>
                                        </p:tgtEl>
                                        <p:attrNameLst>
                                          <p:attrName>style.visibility</p:attrName>
                                        </p:attrNameLst>
                                      </p:cBhvr>
                                      <p:to>
                                        <p:strVal val="visible"/>
                                      </p:to>
                                    </p:set>
                                    <p:animEffect transition="in" filter="wipe(down)">
                                      <p:cBhvr>
                                        <p:cTn id="29" dur="500"/>
                                        <p:tgtEl>
                                          <p:spTgt spid="45"/>
                                        </p:tgtEl>
                                      </p:cBhvr>
                                    </p:animEffect>
                                  </p:childTnLst>
                                </p:cTn>
                              </p:par>
                              <p:par>
                                <p:cTn id="30" presetID="22" presetClass="entr" presetSubtype="4" fill="hold" grpId="0"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wipe(down)">
                                      <p:cBhvr>
                                        <p:cTn id="32" dur="500"/>
                                        <p:tgtEl>
                                          <p:spTgt spid="44"/>
                                        </p:tgtEl>
                                      </p:cBhvr>
                                    </p:animEffect>
                                  </p:childTnLst>
                                </p:cTn>
                              </p:par>
                              <p:par>
                                <p:cTn id="33" presetID="22" presetClass="entr" presetSubtype="4" fill="hold" nodeType="withEffect">
                                  <p:stCondLst>
                                    <p:cond delay="0"/>
                                  </p:stCondLst>
                                  <p:childTnLst>
                                    <p:set>
                                      <p:cBhvr>
                                        <p:cTn id="34" dur="1" fill="hold">
                                          <p:stCondLst>
                                            <p:cond delay="0"/>
                                          </p:stCondLst>
                                        </p:cTn>
                                        <p:tgtEl>
                                          <p:spTgt spid="41"/>
                                        </p:tgtEl>
                                        <p:attrNameLst>
                                          <p:attrName>style.visibility</p:attrName>
                                        </p:attrNameLst>
                                      </p:cBhvr>
                                      <p:to>
                                        <p:strVal val="visible"/>
                                      </p:to>
                                    </p:set>
                                    <p:animEffect transition="in" filter="wipe(down)">
                                      <p:cBhvr>
                                        <p:cTn id="35"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9" grpId="0"/>
      <p:bldP spid="36" grpId="0" animBg="1"/>
      <p:bldP spid="37" grpId="0"/>
      <p:bldP spid="44" grpId="0" animBg="1"/>
      <p:bldP spid="4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6D9826"/>
        </a:solidFill>
        <a:effectLst/>
      </p:bgPr>
    </p:bg>
    <p:spTree>
      <p:nvGrpSpPr>
        <p:cNvPr id="1" name=""/>
        <p:cNvGrpSpPr/>
        <p:nvPr/>
      </p:nvGrpSpPr>
      <p:grpSpPr>
        <a:xfrm>
          <a:off x="0" y="0"/>
          <a:ext cx="0" cy="0"/>
          <a:chOff x="0" y="0"/>
          <a:chExt cx="0" cy="0"/>
        </a:xfrm>
      </p:grpSpPr>
      <p:grpSp>
        <p:nvGrpSpPr>
          <p:cNvPr id="2" name="Group 2"/>
          <p:cNvGrpSpPr/>
          <p:nvPr/>
        </p:nvGrpSpPr>
        <p:grpSpPr>
          <a:xfrm>
            <a:off x="-29948" y="-50221"/>
            <a:ext cx="18347897" cy="4471748"/>
            <a:chOff x="0" y="0"/>
            <a:chExt cx="4832368" cy="1177744"/>
          </a:xfrm>
        </p:grpSpPr>
        <p:sp>
          <p:nvSpPr>
            <p:cNvPr id="3" name="Freeform 3"/>
            <p:cNvSpPr/>
            <p:nvPr/>
          </p:nvSpPr>
          <p:spPr>
            <a:xfrm>
              <a:off x="0" y="0"/>
              <a:ext cx="4832368" cy="1177744"/>
            </a:xfrm>
            <a:custGeom>
              <a:avLst/>
              <a:gdLst/>
              <a:ahLst/>
              <a:cxnLst/>
              <a:rect l="l" t="t" r="r" b="b"/>
              <a:pathLst>
                <a:path w="4832368" h="1177744">
                  <a:moveTo>
                    <a:pt x="0" y="0"/>
                  </a:moveTo>
                  <a:lnTo>
                    <a:pt x="4832368" y="0"/>
                  </a:lnTo>
                  <a:lnTo>
                    <a:pt x="4832368" y="1177744"/>
                  </a:lnTo>
                  <a:lnTo>
                    <a:pt x="0" y="1177744"/>
                  </a:lnTo>
                  <a:close/>
                </a:path>
              </a:pathLst>
            </a:custGeom>
            <a:solidFill>
              <a:srgbClr val="9BE9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 name="TextBox 4"/>
            <p:cNvSpPr txBox="1"/>
            <p:nvPr/>
          </p:nvSpPr>
          <p:spPr>
            <a:xfrm>
              <a:off x="0" y="-38100"/>
              <a:ext cx="4832368" cy="121584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5" name="Group 5"/>
          <p:cNvGrpSpPr/>
          <p:nvPr/>
        </p:nvGrpSpPr>
        <p:grpSpPr>
          <a:xfrm rot="-129848">
            <a:off x="-699661" y="3050999"/>
            <a:ext cx="19979114" cy="4428455"/>
            <a:chOff x="0" y="0"/>
            <a:chExt cx="5261989" cy="1166342"/>
          </a:xfrm>
        </p:grpSpPr>
        <p:sp>
          <p:nvSpPr>
            <p:cNvPr id="6" name="Freeform 6"/>
            <p:cNvSpPr/>
            <p:nvPr/>
          </p:nvSpPr>
          <p:spPr>
            <a:xfrm>
              <a:off x="0" y="0"/>
              <a:ext cx="5261989" cy="1166342"/>
            </a:xfrm>
            <a:custGeom>
              <a:avLst/>
              <a:gdLst/>
              <a:ahLst/>
              <a:cxnLst/>
              <a:rect l="l" t="t" r="r" b="b"/>
              <a:pathLst>
                <a:path w="5261989" h="1166342">
                  <a:moveTo>
                    <a:pt x="0" y="0"/>
                  </a:moveTo>
                  <a:lnTo>
                    <a:pt x="5261989" y="0"/>
                  </a:lnTo>
                  <a:lnTo>
                    <a:pt x="5261989" y="1166342"/>
                  </a:lnTo>
                  <a:lnTo>
                    <a:pt x="0" y="1166342"/>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7"/>
            <p:cNvSpPr txBox="1"/>
            <p:nvPr/>
          </p:nvSpPr>
          <p:spPr>
            <a:xfrm>
              <a:off x="0" y="-38100"/>
              <a:ext cx="5261989" cy="1204442"/>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Freeform 9"/>
          <p:cNvSpPr/>
          <p:nvPr/>
        </p:nvSpPr>
        <p:spPr>
          <a:xfrm flipH="1">
            <a:off x="12757726" y="4684194"/>
            <a:ext cx="10093760" cy="3597049"/>
          </a:xfrm>
          <a:custGeom>
            <a:avLst/>
            <a:gdLst/>
            <a:ahLst/>
            <a:cxnLst/>
            <a:rect l="l" t="t" r="r" b="b"/>
            <a:pathLst>
              <a:path w="10093760" h="3597049">
                <a:moveTo>
                  <a:pt x="10093760" y="0"/>
                </a:moveTo>
                <a:lnTo>
                  <a:pt x="0" y="0"/>
                </a:lnTo>
                <a:lnTo>
                  <a:pt x="0" y="3597049"/>
                </a:lnTo>
                <a:lnTo>
                  <a:pt x="10093760" y="3597049"/>
                </a:lnTo>
                <a:lnTo>
                  <a:pt x="1009376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0463468" y="6938607"/>
            <a:ext cx="8026632" cy="1342637"/>
          </a:xfrm>
          <a:custGeom>
            <a:avLst/>
            <a:gdLst/>
            <a:ahLst/>
            <a:cxnLst/>
            <a:rect l="l" t="t" r="r" b="b"/>
            <a:pathLst>
              <a:path w="8026632" h="1342637">
                <a:moveTo>
                  <a:pt x="0" y="0"/>
                </a:moveTo>
                <a:lnTo>
                  <a:pt x="8026632" y="0"/>
                </a:lnTo>
                <a:lnTo>
                  <a:pt x="8026632" y="1342636"/>
                </a:lnTo>
                <a:lnTo>
                  <a:pt x="0" y="134263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Freeform 11"/>
          <p:cNvSpPr/>
          <p:nvPr/>
        </p:nvSpPr>
        <p:spPr>
          <a:xfrm>
            <a:off x="14108820" y="834809"/>
            <a:ext cx="2497972" cy="2457096"/>
          </a:xfrm>
          <a:custGeom>
            <a:avLst/>
            <a:gdLst/>
            <a:ahLst/>
            <a:cxnLst/>
            <a:rect l="l" t="t" r="r" b="b"/>
            <a:pathLst>
              <a:path w="2497972" h="2457096">
                <a:moveTo>
                  <a:pt x="0" y="0"/>
                </a:moveTo>
                <a:lnTo>
                  <a:pt x="2497971" y="0"/>
                </a:lnTo>
                <a:lnTo>
                  <a:pt x="2497971" y="2457096"/>
                </a:lnTo>
                <a:lnTo>
                  <a:pt x="0" y="24570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12"/>
          <p:cNvSpPr/>
          <p:nvPr/>
        </p:nvSpPr>
        <p:spPr>
          <a:xfrm>
            <a:off x="-2295005" y="8628459"/>
            <a:ext cx="10147460" cy="1918792"/>
          </a:xfrm>
          <a:custGeom>
            <a:avLst/>
            <a:gdLst/>
            <a:ahLst/>
            <a:cxnLst/>
            <a:rect l="l" t="t" r="r" b="b"/>
            <a:pathLst>
              <a:path w="10147460" h="1918792">
                <a:moveTo>
                  <a:pt x="0" y="0"/>
                </a:moveTo>
                <a:lnTo>
                  <a:pt x="10147460" y="0"/>
                </a:lnTo>
                <a:lnTo>
                  <a:pt x="10147460" y="1918792"/>
                </a:lnTo>
                <a:lnTo>
                  <a:pt x="0" y="191879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rot="-602075">
            <a:off x="-292089" y="6924619"/>
            <a:ext cx="2834750" cy="2958468"/>
          </a:xfrm>
          <a:custGeom>
            <a:avLst/>
            <a:gdLst/>
            <a:ahLst/>
            <a:cxnLst/>
            <a:rect l="l" t="t" r="r" b="b"/>
            <a:pathLst>
              <a:path w="2834750" h="2958468">
                <a:moveTo>
                  <a:pt x="0" y="0"/>
                </a:moveTo>
                <a:lnTo>
                  <a:pt x="2834750" y="0"/>
                </a:lnTo>
                <a:lnTo>
                  <a:pt x="2834750" y="2958468"/>
                </a:lnTo>
                <a:lnTo>
                  <a:pt x="0" y="29584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Freeform 15"/>
          <p:cNvSpPr/>
          <p:nvPr/>
        </p:nvSpPr>
        <p:spPr>
          <a:xfrm>
            <a:off x="-1290016" y="105454"/>
            <a:ext cx="3317088" cy="1641958"/>
          </a:xfrm>
          <a:custGeom>
            <a:avLst/>
            <a:gdLst/>
            <a:ahLst/>
            <a:cxnLst/>
            <a:rect l="l" t="t" r="r" b="b"/>
            <a:pathLst>
              <a:path w="3317088" h="1641958">
                <a:moveTo>
                  <a:pt x="0" y="0"/>
                </a:moveTo>
                <a:lnTo>
                  <a:pt x="3317087" y="0"/>
                </a:lnTo>
                <a:lnTo>
                  <a:pt x="3317087" y="1641959"/>
                </a:lnTo>
                <a:lnTo>
                  <a:pt x="0" y="1641959"/>
                </a:lnTo>
                <a:lnTo>
                  <a:pt x="0" y="0"/>
                </a:lnTo>
                <a:close/>
              </a:path>
            </a:pathLst>
          </a:custGeom>
          <a:blipFill>
            <a:blip r:embed="rId1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Freeform 16"/>
          <p:cNvSpPr/>
          <p:nvPr/>
        </p:nvSpPr>
        <p:spPr>
          <a:xfrm>
            <a:off x="15850198" y="803980"/>
            <a:ext cx="1954407" cy="1528712"/>
          </a:xfrm>
          <a:custGeom>
            <a:avLst/>
            <a:gdLst/>
            <a:ahLst/>
            <a:cxnLst/>
            <a:rect l="l" t="t" r="r" b="b"/>
            <a:pathLst>
              <a:path w="1954407" h="1528712">
                <a:moveTo>
                  <a:pt x="0" y="0"/>
                </a:moveTo>
                <a:lnTo>
                  <a:pt x="1954408" y="0"/>
                </a:lnTo>
                <a:lnTo>
                  <a:pt x="1954408" y="1528712"/>
                </a:lnTo>
                <a:lnTo>
                  <a:pt x="0" y="1528712"/>
                </a:lnTo>
                <a:lnTo>
                  <a:pt x="0" y="0"/>
                </a:lnTo>
                <a:close/>
              </a:path>
            </a:pathLst>
          </a:custGeom>
          <a:blipFill>
            <a:blip r:embed="rId13">
              <a:extLst>
                <a:ext uri="{96DAC541-7B7A-43D3-8B79-37D633B846F1}">
                  <asvg:svgBlip xmlns:asvg="http://schemas.microsoft.com/office/drawing/2016/SVG/main" r:embed="rId14"/>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1609107" y="2130814"/>
            <a:ext cx="1954407" cy="1528712"/>
          </a:xfrm>
          <a:custGeom>
            <a:avLst/>
            <a:gdLst/>
            <a:ahLst/>
            <a:cxnLst/>
            <a:rect l="l" t="t" r="r" b="b"/>
            <a:pathLst>
              <a:path w="1954407" h="1528712">
                <a:moveTo>
                  <a:pt x="0" y="0"/>
                </a:moveTo>
                <a:lnTo>
                  <a:pt x="1954407" y="0"/>
                </a:lnTo>
                <a:lnTo>
                  <a:pt x="1954407" y="1528713"/>
                </a:lnTo>
                <a:lnTo>
                  <a:pt x="0" y="1528713"/>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7452738" y="7855105"/>
            <a:ext cx="9163047" cy="2382392"/>
          </a:xfrm>
          <a:custGeom>
            <a:avLst/>
            <a:gdLst/>
            <a:ahLst/>
            <a:cxnLst/>
            <a:rect l="l" t="t" r="r" b="b"/>
            <a:pathLst>
              <a:path w="9163047" h="2382392">
                <a:moveTo>
                  <a:pt x="0" y="0"/>
                </a:moveTo>
                <a:lnTo>
                  <a:pt x="9163047" y="0"/>
                </a:lnTo>
                <a:lnTo>
                  <a:pt x="9163047" y="2382392"/>
                </a:lnTo>
                <a:lnTo>
                  <a:pt x="0" y="238239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Freeform 19"/>
          <p:cNvSpPr/>
          <p:nvPr/>
        </p:nvSpPr>
        <p:spPr>
          <a:xfrm>
            <a:off x="10463468" y="9272067"/>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1121690" y="9114173"/>
            <a:ext cx="765125" cy="315788"/>
          </a:xfrm>
          <a:custGeom>
            <a:avLst/>
            <a:gdLst/>
            <a:ahLst/>
            <a:cxnLst/>
            <a:rect l="l" t="t" r="r" b="b"/>
            <a:pathLst>
              <a:path w="765125" h="315788">
                <a:moveTo>
                  <a:pt x="0" y="0"/>
                </a:moveTo>
                <a:lnTo>
                  <a:pt x="765125" y="0"/>
                </a:lnTo>
                <a:lnTo>
                  <a:pt x="765125" y="315788"/>
                </a:lnTo>
                <a:lnTo>
                  <a:pt x="0" y="3157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rot="297651">
            <a:off x="9565093" y="208252"/>
            <a:ext cx="2425658" cy="1111392"/>
          </a:xfrm>
          <a:custGeom>
            <a:avLst/>
            <a:gdLst/>
            <a:ahLst/>
            <a:cxnLst/>
            <a:rect l="l" t="t" r="r" b="b"/>
            <a:pathLst>
              <a:path w="2425658" h="1111392">
                <a:moveTo>
                  <a:pt x="0" y="0"/>
                </a:moveTo>
                <a:lnTo>
                  <a:pt x="2425658" y="0"/>
                </a:lnTo>
                <a:lnTo>
                  <a:pt x="2425658" y="1111393"/>
                </a:lnTo>
                <a:lnTo>
                  <a:pt x="0" y="111139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rot="-258979">
            <a:off x="3078408" y="7210193"/>
            <a:ext cx="4074646" cy="1229802"/>
          </a:xfrm>
          <a:custGeom>
            <a:avLst/>
            <a:gdLst/>
            <a:ahLst/>
            <a:cxnLst/>
            <a:rect l="l" t="t" r="r" b="b"/>
            <a:pathLst>
              <a:path w="4074646" h="1229802">
                <a:moveTo>
                  <a:pt x="0" y="0"/>
                </a:moveTo>
                <a:lnTo>
                  <a:pt x="4074647" y="0"/>
                </a:lnTo>
                <a:lnTo>
                  <a:pt x="4074647" y="1229802"/>
                </a:lnTo>
                <a:lnTo>
                  <a:pt x="0" y="1229802"/>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rot="426944">
            <a:off x="-1659764" y="2437839"/>
            <a:ext cx="3603936" cy="5518669"/>
          </a:xfrm>
          <a:custGeom>
            <a:avLst/>
            <a:gdLst/>
            <a:ahLst/>
            <a:cxnLst/>
            <a:rect l="l" t="t" r="r" b="b"/>
            <a:pathLst>
              <a:path w="3603936" h="5518669">
                <a:moveTo>
                  <a:pt x="0" y="0"/>
                </a:moveTo>
                <a:lnTo>
                  <a:pt x="3603936" y="0"/>
                </a:lnTo>
                <a:lnTo>
                  <a:pt x="3603936" y="5518669"/>
                </a:lnTo>
                <a:lnTo>
                  <a:pt x="0" y="5518669"/>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7">
            <a:extLst>
              <a:ext uri="{FF2B5EF4-FFF2-40B4-BE49-F238E27FC236}">
                <a16:creationId xmlns:a16="http://schemas.microsoft.com/office/drawing/2014/main" id="{AD89975E-22B2-6956-F1AC-C25EEBC6F539}"/>
              </a:ext>
            </a:extLst>
          </p:cNvPr>
          <p:cNvPicPr>
            <a:picLocks noChangeAspect="1"/>
          </p:cNvPicPr>
          <p:nvPr/>
        </p:nvPicPr>
        <p:blipFill>
          <a:blip r:embed="rId27"/>
          <a:stretch>
            <a:fillRect/>
          </a:stretch>
        </p:blipFill>
        <p:spPr>
          <a:xfrm>
            <a:off x="1676400" y="2705100"/>
            <a:ext cx="14162235" cy="5316173"/>
          </a:xfrm>
          <a:prstGeom prst="rect">
            <a:avLst/>
          </a:prstGeom>
        </p:spPr>
      </p:pic>
    </p:spTree>
    <p:extLst>
      <p:ext uri="{BB962C8B-B14F-4D97-AF65-F5344CB8AC3E}">
        <p14:creationId xmlns:p14="http://schemas.microsoft.com/office/powerpoint/2010/main" val="2152074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a:off x="-3532194" y="6202255"/>
            <a:ext cx="10093760" cy="3597049"/>
          </a:xfrm>
          <a:custGeom>
            <a:avLst/>
            <a:gdLst/>
            <a:ahLst/>
            <a:cxnLst/>
            <a:rect l="l" t="t" r="r" b="b"/>
            <a:pathLst>
              <a:path w="10093760" h="3597049">
                <a:moveTo>
                  <a:pt x="0" y="0"/>
                </a:moveTo>
                <a:lnTo>
                  <a:pt x="10093760" y="0"/>
                </a:lnTo>
                <a:lnTo>
                  <a:pt x="10093760" y="3597049"/>
                </a:lnTo>
                <a:lnTo>
                  <a:pt x="0" y="359704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4"/>
          <p:cNvSpPr/>
          <p:nvPr/>
        </p:nvSpPr>
        <p:spPr>
          <a:xfrm>
            <a:off x="9144000" y="-338174"/>
            <a:ext cx="10659080" cy="2228069"/>
          </a:xfrm>
          <a:custGeom>
            <a:avLst/>
            <a:gdLst/>
            <a:ahLst/>
            <a:cxnLst/>
            <a:rect l="l" t="t" r="r" b="b"/>
            <a:pathLst>
              <a:path w="10659080" h="2228069">
                <a:moveTo>
                  <a:pt x="0" y="0"/>
                </a:moveTo>
                <a:lnTo>
                  <a:pt x="10659080" y="0"/>
                </a:lnTo>
                <a:lnTo>
                  <a:pt x="10659080" y="2228069"/>
                </a:lnTo>
                <a:lnTo>
                  <a:pt x="0" y="222806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flipH="1">
            <a:off x="-1507759" y="-338174"/>
            <a:ext cx="10659080" cy="2228069"/>
          </a:xfrm>
          <a:custGeom>
            <a:avLst/>
            <a:gdLst/>
            <a:ahLst/>
            <a:cxnLst/>
            <a:rect l="l" t="t" r="r" b="b"/>
            <a:pathLst>
              <a:path w="10659080" h="2228069">
                <a:moveTo>
                  <a:pt x="10659080" y="0"/>
                </a:moveTo>
                <a:lnTo>
                  <a:pt x="0" y="0"/>
                </a:lnTo>
                <a:lnTo>
                  <a:pt x="0" y="2228069"/>
                </a:lnTo>
                <a:lnTo>
                  <a:pt x="10659080" y="2228069"/>
                </a:lnTo>
                <a:lnTo>
                  <a:pt x="1065908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6" name="Freeform 6"/>
          <p:cNvSpPr/>
          <p:nvPr/>
        </p:nvSpPr>
        <p:spPr>
          <a:xfrm>
            <a:off x="13849190" y="6115532"/>
            <a:ext cx="4084828" cy="3683772"/>
          </a:xfrm>
          <a:custGeom>
            <a:avLst/>
            <a:gdLst/>
            <a:ahLst/>
            <a:cxnLst/>
            <a:rect l="l" t="t" r="r" b="b"/>
            <a:pathLst>
              <a:path w="4084828" h="3683772">
                <a:moveTo>
                  <a:pt x="0" y="0"/>
                </a:moveTo>
                <a:lnTo>
                  <a:pt x="4084828" y="0"/>
                </a:lnTo>
                <a:lnTo>
                  <a:pt x="4084828" y="3683772"/>
                </a:lnTo>
                <a:lnTo>
                  <a:pt x="0" y="368377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7" name="Freeform 7"/>
          <p:cNvSpPr/>
          <p:nvPr/>
        </p:nvSpPr>
        <p:spPr>
          <a:xfrm>
            <a:off x="16590772" y="4400142"/>
            <a:ext cx="1039468" cy="1040769"/>
          </a:xfrm>
          <a:custGeom>
            <a:avLst/>
            <a:gdLst/>
            <a:ahLst/>
            <a:cxnLst/>
            <a:rect l="l" t="t" r="r" b="b"/>
            <a:pathLst>
              <a:path w="1039468" h="1040769">
                <a:moveTo>
                  <a:pt x="0" y="0"/>
                </a:moveTo>
                <a:lnTo>
                  <a:pt x="1039468" y="0"/>
                </a:lnTo>
                <a:lnTo>
                  <a:pt x="1039468" y="1040769"/>
                </a:lnTo>
                <a:lnTo>
                  <a:pt x="0" y="1040769"/>
                </a:lnTo>
                <a:lnTo>
                  <a:pt x="0" y="0"/>
                </a:lnTo>
                <a:close/>
              </a:path>
            </a:pathLst>
          </a:custGeom>
          <a:blipFill>
            <a:blip r:embed="rId10"/>
            <a:stretch>
              <a:fillRect/>
            </a:stretch>
          </a:blipFill>
        </p:spPr>
        <p:txBody>
          <a:bodyPr/>
          <a:lstStyle/>
          <a:p>
            <a:endParaRPr lang="en-US"/>
          </a:p>
        </p:txBody>
      </p:sp>
      <p:sp>
        <p:nvSpPr>
          <p:cNvPr id="17" name="Freeform 17"/>
          <p:cNvSpPr/>
          <p:nvPr/>
        </p:nvSpPr>
        <p:spPr>
          <a:xfrm>
            <a:off x="-6804056" y="8685258"/>
            <a:ext cx="12464305" cy="3240719"/>
          </a:xfrm>
          <a:custGeom>
            <a:avLst/>
            <a:gdLst/>
            <a:ahLst/>
            <a:cxnLst/>
            <a:rect l="l" t="t" r="r" b="b"/>
            <a:pathLst>
              <a:path w="12464305" h="3240719">
                <a:moveTo>
                  <a:pt x="0" y="0"/>
                </a:moveTo>
                <a:lnTo>
                  <a:pt x="12464304" y="0"/>
                </a:lnTo>
                <a:lnTo>
                  <a:pt x="12464304" y="3240719"/>
                </a:lnTo>
                <a:lnTo>
                  <a:pt x="0" y="324071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Freeform 18"/>
          <p:cNvSpPr/>
          <p:nvPr/>
        </p:nvSpPr>
        <p:spPr>
          <a:xfrm>
            <a:off x="12224651" y="9544752"/>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9" name="Freeform 19"/>
          <p:cNvSpPr/>
          <p:nvPr/>
        </p:nvSpPr>
        <p:spPr>
          <a:xfrm>
            <a:off x="13208502" y="8685258"/>
            <a:ext cx="505602" cy="513065"/>
          </a:xfrm>
          <a:custGeom>
            <a:avLst/>
            <a:gdLst/>
            <a:ahLst/>
            <a:cxnLst/>
            <a:rect l="l" t="t" r="r" b="b"/>
            <a:pathLst>
              <a:path w="505602" h="513065">
                <a:moveTo>
                  <a:pt x="0" y="0"/>
                </a:moveTo>
                <a:lnTo>
                  <a:pt x="505602" y="0"/>
                </a:lnTo>
                <a:lnTo>
                  <a:pt x="505602" y="513065"/>
                </a:lnTo>
                <a:lnTo>
                  <a:pt x="0" y="51306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0" name="Freeform 20"/>
          <p:cNvSpPr/>
          <p:nvPr/>
        </p:nvSpPr>
        <p:spPr>
          <a:xfrm>
            <a:off x="11171340" y="9001768"/>
            <a:ext cx="505602" cy="513065"/>
          </a:xfrm>
          <a:custGeom>
            <a:avLst/>
            <a:gdLst/>
            <a:ahLst/>
            <a:cxnLst/>
            <a:rect l="l" t="t" r="r" b="b"/>
            <a:pathLst>
              <a:path w="505602" h="513065">
                <a:moveTo>
                  <a:pt x="0" y="0"/>
                </a:moveTo>
                <a:lnTo>
                  <a:pt x="505602" y="0"/>
                </a:lnTo>
                <a:lnTo>
                  <a:pt x="505602" y="513064"/>
                </a:lnTo>
                <a:lnTo>
                  <a:pt x="0" y="51306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21" name="Freeform 21"/>
          <p:cNvSpPr/>
          <p:nvPr/>
        </p:nvSpPr>
        <p:spPr>
          <a:xfrm>
            <a:off x="-742303" y="4527749"/>
            <a:ext cx="2718848" cy="2126647"/>
          </a:xfrm>
          <a:custGeom>
            <a:avLst/>
            <a:gdLst/>
            <a:ahLst/>
            <a:cxnLst/>
            <a:rect l="l" t="t" r="r" b="b"/>
            <a:pathLst>
              <a:path w="2718848" h="2126647">
                <a:moveTo>
                  <a:pt x="0" y="0"/>
                </a:moveTo>
                <a:lnTo>
                  <a:pt x="2718848" y="0"/>
                </a:lnTo>
                <a:lnTo>
                  <a:pt x="2718848" y="2126647"/>
                </a:lnTo>
                <a:lnTo>
                  <a:pt x="0" y="2126647"/>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endParaRPr lang="en-US"/>
          </a:p>
        </p:txBody>
      </p:sp>
      <p:sp>
        <p:nvSpPr>
          <p:cNvPr id="22" name="Freeform 22"/>
          <p:cNvSpPr/>
          <p:nvPr/>
        </p:nvSpPr>
        <p:spPr>
          <a:xfrm rot="297651">
            <a:off x="14528203" y="2541299"/>
            <a:ext cx="3047375" cy="1396252"/>
          </a:xfrm>
          <a:custGeom>
            <a:avLst/>
            <a:gdLst/>
            <a:ahLst/>
            <a:cxnLst/>
            <a:rect l="l" t="t" r="r" b="b"/>
            <a:pathLst>
              <a:path w="3047375" h="1396252">
                <a:moveTo>
                  <a:pt x="0" y="0"/>
                </a:moveTo>
                <a:lnTo>
                  <a:pt x="3047374" y="0"/>
                </a:lnTo>
                <a:lnTo>
                  <a:pt x="3047374" y="1396252"/>
                </a:lnTo>
                <a:lnTo>
                  <a:pt x="0" y="1396252"/>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23" name="Freeform 23"/>
          <p:cNvSpPr/>
          <p:nvPr/>
        </p:nvSpPr>
        <p:spPr>
          <a:xfrm flipH="1">
            <a:off x="7688592" y="1105315"/>
            <a:ext cx="1826046" cy="1428310"/>
          </a:xfrm>
          <a:custGeom>
            <a:avLst/>
            <a:gdLst/>
            <a:ahLst/>
            <a:cxnLst/>
            <a:rect l="l" t="t" r="r" b="b"/>
            <a:pathLst>
              <a:path w="1826046" h="1428310">
                <a:moveTo>
                  <a:pt x="1826047" y="0"/>
                </a:moveTo>
                <a:lnTo>
                  <a:pt x="0" y="0"/>
                </a:lnTo>
                <a:lnTo>
                  <a:pt x="0" y="1428309"/>
                </a:lnTo>
                <a:lnTo>
                  <a:pt x="1826047" y="1428309"/>
                </a:lnTo>
                <a:lnTo>
                  <a:pt x="1826047"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endParaRPr lang="en-US"/>
          </a:p>
        </p:txBody>
      </p:sp>
      <p:sp>
        <p:nvSpPr>
          <p:cNvPr id="24" name="Freeform 24"/>
          <p:cNvSpPr/>
          <p:nvPr/>
        </p:nvSpPr>
        <p:spPr>
          <a:xfrm flipH="1">
            <a:off x="14877859" y="5371617"/>
            <a:ext cx="519734" cy="520384"/>
          </a:xfrm>
          <a:custGeom>
            <a:avLst/>
            <a:gdLst/>
            <a:ahLst/>
            <a:cxnLst/>
            <a:rect l="l" t="t" r="r" b="b"/>
            <a:pathLst>
              <a:path w="519734" h="520384">
                <a:moveTo>
                  <a:pt x="519734" y="0"/>
                </a:moveTo>
                <a:lnTo>
                  <a:pt x="0" y="0"/>
                </a:lnTo>
                <a:lnTo>
                  <a:pt x="0" y="520384"/>
                </a:lnTo>
                <a:lnTo>
                  <a:pt x="519734" y="520384"/>
                </a:lnTo>
                <a:lnTo>
                  <a:pt x="519734" y="0"/>
                </a:lnTo>
                <a:close/>
              </a:path>
            </a:pathLst>
          </a:custGeom>
          <a:blipFill>
            <a:blip r:embed="rId10"/>
            <a:stretch>
              <a:fillRect/>
            </a:stretch>
          </a:blipFill>
        </p:spPr>
        <p:txBody>
          <a:bodyPr/>
          <a:lstStyle/>
          <a:p>
            <a:endParaRPr lang="en-US"/>
          </a:p>
        </p:txBody>
      </p:sp>
      <p:sp>
        <p:nvSpPr>
          <p:cNvPr id="25" name="Freeform 25"/>
          <p:cNvSpPr/>
          <p:nvPr/>
        </p:nvSpPr>
        <p:spPr>
          <a:xfrm rot="-392248">
            <a:off x="5888278" y="8457223"/>
            <a:ext cx="3210992" cy="969136"/>
          </a:xfrm>
          <a:custGeom>
            <a:avLst/>
            <a:gdLst/>
            <a:ahLst/>
            <a:cxnLst/>
            <a:rect l="l" t="t" r="r" b="b"/>
            <a:pathLst>
              <a:path w="3210992" h="969136">
                <a:moveTo>
                  <a:pt x="0" y="0"/>
                </a:moveTo>
                <a:lnTo>
                  <a:pt x="3210992" y="0"/>
                </a:lnTo>
                <a:lnTo>
                  <a:pt x="3210992" y="969135"/>
                </a:lnTo>
                <a:lnTo>
                  <a:pt x="0" y="969135"/>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26" name="Freeform 26"/>
          <p:cNvSpPr/>
          <p:nvPr/>
        </p:nvSpPr>
        <p:spPr>
          <a:xfrm>
            <a:off x="14003787" y="1389497"/>
            <a:ext cx="1133939" cy="886952"/>
          </a:xfrm>
          <a:custGeom>
            <a:avLst/>
            <a:gdLst/>
            <a:ahLst/>
            <a:cxnLst/>
            <a:rect l="l" t="t" r="r" b="b"/>
            <a:pathLst>
              <a:path w="1133939" h="886952">
                <a:moveTo>
                  <a:pt x="0" y="0"/>
                </a:moveTo>
                <a:lnTo>
                  <a:pt x="1133939" y="0"/>
                </a:lnTo>
                <a:lnTo>
                  <a:pt x="1133939" y="886952"/>
                </a:lnTo>
                <a:lnTo>
                  <a:pt x="0" y="886952"/>
                </a:lnTo>
                <a:lnTo>
                  <a:pt x="0" y="0"/>
                </a:lnTo>
                <a:close/>
              </a:path>
            </a:pathLst>
          </a:custGeom>
          <a:blipFill>
            <a:blip r:embed="rId15">
              <a:extLst>
                <a:ext uri="{96DAC541-7B7A-43D3-8B79-37D633B846F1}">
                  <asvg:svgBlip xmlns:asvg="http://schemas.microsoft.com/office/drawing/2016/SVG/main" r:embed="rId16"/>
                </a:ext>
              </a:extLst>
            </a:blip>
            <a:stretch>
              <a:fillRect b="-185836"/>
            </a:stretch>
          </a:blipFill>
        </p:spPr>
        <p:txBody>
          <a:bodyPr/>
          <a:lstStyle/>
          <a:p>
            <a:endParaRPr lang="en-US"/>
          </a:p>
        </p:txBody>
      </p:sp>
      <p:sp>
        <p:nvSpPr>
          <p:cNvPr id="27" name="Rectangle: Rounded Corners 26">
            <a:extLst>
              <a:ext uri="{FF2B5EF4-FFF2-40B4-BE49-F238E27FC236}">
                <a16:creationId xmlns:a16="http://schemas.microsoft.com/office/drawing/2014/main" id="{E5F17655-F4BB-194C-4688-2F68F2521DD8}"/>
              </a:ext>
            </a:extLst>
          </p:cNvPr>
          <p:cNvSpPr/>
          <p:nvPr/>
        </p:nvSpPr>
        <p:spPr>
          <a:xfrm>
            <a:off x="457200" y="419100"/>
            <a:ext cx="17449800" cy="9144000"/>
          </a:xfrm>
          <a:prstGeom prst="roundRect">
            <a:avLst/>
          </a:prstGeom>
          <a:ln>
            <a:solidFill>
              <a:srgbClr val="00206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grpSp>
        <p:nvGrpSpPr>
          <p:cNvPr id="28" name="Group 5">
            <a:extLst>
              <a:ext uri="{FF2B5EF4-FFF2-40B4-BE49-F238E27FC236}">
                <a16:creationId xmlns:a16="http://schemas.microsoft.com/office/drawing/2014/main" id="{AB9D47FE-93AC-6E49-FA43-FC5DC294142C}"/>
              </a:ext>
            </a:extLst>
          </p:cNvPr>
          <p:cNvGrpSpPr/>
          <p:nvPr/>
        </p:nvGrpSpPr>
        <p:grpSpPr>
          <a:xfrm>
            <a:off x="1606609" y="271972"/>
            <a:ext cx="15459705" cy="1143846"/>
            <a:chOff x="0" y="0"/>
            <a:chExt cx="2574415" cy="578395"/>
          </a:xfrm>
        </p:grpSpPr>
        <p:sp>
          <p:nvSpPr>
            <p:cNvPr id="29" name="Freeform 6">
              <a:extLst>
                <a:ext uri="{FF2B5EF4-FFF2-40B4-BE49-F238E27FC236}">
                  <a16:creationId xmlns:a16="http://schemas.microsoft.com/office/drawing/2014/main" id="{F301A299-EFBA-DDFC-CBE2-8CA922F4BE44}"/>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endParaRPr lang="en-US" b="1"/>
            </a:p>
          </p:txBody>
        </p:sp>
        <p:sp>
          <p:nvSpPr>
            <p:cNvPr id="30" name="TextBox 7">
              <a:extLst>
                <a:ext uri="{FF2B5EF4-FFF2-40B4-BE49-F238E27FC236}">
                  <a16:creationId xmlns:a16="http://schemas.microsoft.com/office/drawing/2014/main" id="{6CF44E85-EBFD-A169-467A-9F9BBE453894}"/>
                </a:ext>
              </a:extLst>
            </p:cNvPr>
            <p:cNvSpPr txBox="1"/>
            <p:nvPr/>
          </p:nvSpPr>
          <p:spPr>
            <a:xfrm>
              <a:off x="0" y="-38100"/>
              <a:ext cx="2574415" cy="616495"/>
            </a:xfrm>
            <a:prstGeom prst="rect">
              <a:avLst/>
            </a:prstGeom>
          </p:spPr>
          <p:txBody>
            <a:bodyPr lIns="50800" tIns="50800" rIns="50800" bIns="50800" rtlCol="0" anchor="ctr"/>
            <a:lstStyle/>
            <a:p>
              <a:pPr algn="ctr">
                <a:lnSpc>
                  <a:spcPts val="2659"/>
                </a:lnSpc>
              </a:pPr>
              <a:endParaRPr b="1"/>
            </a:p>
          </p:txBody>
        </p:sp>
      </p:grpSp>
      <p:sp>
        <p:nvSpPr>
          <p:cNvPr id="31" name="TextBox 28">
            <a:extLst>
              <a:ext uri="{FF2B5EF4-FFF2-40B4-BE49-F238E27FC236}">
                <a16:creationId xmlns:a16="http://schemas.microsoft.com/office/drawing/2014/main" id="{C88A179D-D649-B1FA-1D36-C78FE666DE43}"/>
              </a:ext>
            </a:extLst>
          </p:cNvPr>
          <p:cNvSpPr txBox="1"/>
          <p:nvPr/>
        </p:nvSpPr>
        <p:spPr>
          <a:xfrm rot="41993">
            <a:off x="2093745" y="58911"/>
            <a:ext cx="14246777" cy="1149867"/>
          </a:xfrm>
          <a:prstGeom prst="rect">
            <a:avLst/>
          </a:prstGeom>
        </p:spPr>
        <p:txBody>
          <a:bodyPr wrap="square" lIns="0" tIns="0" rIns="0" bIns="0" rtlCol="0" anchor="t">
            <a:spAutoFit/>
          </a:bodyPr>
          <a:lstStyle/>
          <a:p>
            <a:pPr algn="ctr">
              <a:lnSpc>
                <a:spcPts val="10500"/>
              </a:lnSpc>
              <a:spcBef>
                <a:spcPct val="0"/>
              </a:spcBef>
            </a:pPr>
            <a:r>
              <a:rPr lang="en-US" sz="4800" b="1" dirty="0">
                <a:solidFill>
                  <a:srgbClr val="000000"/>
                </a:solidFill>
                <a:latin typeface="Cambria" panose="02040503050406030204" pitchFamily="18" charset="0"/>
                <a:ea typeface="Cambria" panose="02040503050406030204" pitchFamily="18" charset="0"/>
                <a:cs typeface="Atma Bold"/>
                <a:sym typeface="Atma Bold"/>
              </a:rPr>
              <a:t>1. </a:t>
            </a:r>
            <a:r>
              <a:rPr lang="vi-VN" sz="4800" b="1" dirty="0">
                <a:solidFill>
                  <a:srgbClr val="000000"/>
                </a:solidFill>
                <a:latin typeface="Cambria" panose="02040503050406030204" pitchFamily="18" charset="0"/>
                <a:ea typeface="Cambria" panose="02040503050406030204" pitchFamily="18" charset="0"/>
                <a:cs typeface="Atma Bold"/>
                <a:sym typeface="Atma Bold"/>
              </a:rPr>
              <a:t>Đọc các đoạn văn dưới đây và trả lời câu hỏi.</a:t>
            </a:r>
            <a:endParaRPr lang="en-US" sz="4800" b="1" dirty="0">
              <a:solidFill>
                <a:srgbClr val="000000"/>
              </a:solidFill>
              <a:latin typeface="Cambria" panose="02040503050406030204" pitchFamily="18" charset="0"/>
              <a:ea typeface="Cambria" panose="02040503050406030204" pitchFamily="18" charset="0"/>
              <a:cs typeface="Atma Bold"/>
              <a:sym typeface="Atma Bold"/>
            </a:endParaRPr>
          </a:p>
        </p:txBody>
      </p:sp>
      <p:sp>
        <p:nvSpPr>
          <p:cNvPr id="8" name="TextBox 7">
            <a:extLst>
              <a:ext uri="{FF2B5EF4-FFF2-40B4-BE49-F238E27FC236}">
                <a16:creationId xmlns:a16="http://schemas.microsoft.com/office/drawing/2014/main" id="{4CACA948-75B1-DAEE-4D5D-D1B2FFACF075}"/>
              </a:ext>
            </a:extLst>
          </p:cNvPr>
          <p:cNvSpPr txBox="1"/>
          <p:nvPr/>
        </p:nvSpPr>
        <p:spPr>
          <a:xfrm>
            <a:off x="1295400" y="2476500"/>
            <a:ext cx="15849600" cy="5632311"/>
          </a:xfrm>
          <a:prstGeom prst="rect">
            <a:avLst/>
          </a:prstGeom>
          <a:noFill/>
        </p:spPr>
        <p:txBody>
          <a:bodyPr wrap="square" rtlCol="0">
            <a:spAutoFit/>
          </a:bodyPr>
          <a:lstStyle/>
          <a:p>
            <a:pPr algn="just"/>
            <a:r>
              <a:rPr lang="vi-VN" sz="3600" b="0" i="0" dirty="0">
                <a:solidFill>
                  <a:srgbClr val="000000"/>
                </a:solidFill>
                <a:effectLst/>
                <a:latin typeface="Cambria" panose="02040503050406030204" pitchFamily="18" charset="0"/>
                <a:ea typeface="Cambria" panose="02040503050406030204" pitchFamily="18" charset="0"/>
              </a:rPr>
              <a:t>a. Trong rừng trúc có một con suối nhỏ, nước rất trong. Suối chảy lững lờ, làm những sợi rêu xanh bám vào những tảng đá xám hai bên bờ nhảy múa nhịp nhàng. Ở giữa dòng, một bầy cá nhỏ chỉ bằng ngón tay út ve vẩy vây và đuôi, miệng khẽ há ra, lặng lẽ bơi đứng. Gần như không có một tiếng động nào báo hiệu sự có mặt của con suối ở quãng rừng có lẽ là đầu nguồn này. Bên kia suối, đã thấy những chiếc măng trúc non bị nhím ăn dở, chân chúng in lỗ chỗ như vết chân chuột. Những cây trúc vàng óng, vút cao, đã bắt đầu trổ hoa. Hoa trúc cứng và vàng, không có hương vị gì, vậy mà đâu đó, vẫn thoảng một mùi thơm nhẹ nhõm, xa ngái,...</a:t>
            </a:r>
          </a:p>
          <a:p>
            <a:pPr algn="r"/>
            <a:r>
              <a:rPr lang="vi-VN" sz="3600" b="0" i="0" dirty="0">
                <a:solidFill>
                  <a:srgbClr val="000000"/>
                </a:solidFill>
                <a:effectLst/>
                <a:latin typeface="Cambria" panose="02040503050406030204" pitchFamily="18" charset="0"/>
                <a:ea typeface="Cambria" panose="02040503050406030204" pitchFamily="18" charset="0"/>
              </a:rPr>
              <a:t>(</a:t>
            </a:r>
            <a:r>
              <a:rPr lang="vi-VN" sz="3600" b="0" i="1" dirty="0">
                <a:solidFill>
                  <a:srgbClr val="000000"/>
                </a:solidFill>
                <a:effectLst/>
                <a:latin typeface="Cambria" panose="02040503050406030204" pitchFamily="18" charset="0"/>
                <a:ea typeface="Cambria" panose="02040503050406030204" pitchFamily="18" charset="0"/>
              </a:rPr>
              <a:t>Theo</a:t>
            </a:r>
            <a:r>
              <a:rPr lang="vi-VN" sz="3600" b="0" i="0" dirty="0">
                <a:solidFill>
                  <a:srgbClr val="000000"/>
                </a:solidFill>
                <a:effectLst/>
                <a:latin typeface="Cambria" panose="02040503050406030204" pitchFamily="18" charset="0"/>
                <a:ea typeface="Cambria" panose="02040503050406030204" pitchFamily="18" charset="0"/>
              </a:rPr>
              <a:t> Trần Nhuận Minh)</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1000"/>
                                        <p:tgtEl>
                                          <p:spTgt spid="31"/>
                                        </p:tgtEl>
                                      </p:cBhvr>
                                    </p:animEffect>
                                    <p:anim calcmode="lin" valueType="num">
                                      <p:cBhvr>
                                        <p:cTn id="8" dur="1000" fill="hold"/>
                                        <p:tgtEl>
                                          <p:spTgt spid="31"/>
                                        </p:tgtEl>
                                        <p:attrNameLst>
                                          <p:attrName>ppt_x</p:attrName>
                                        </p:attrNameLst>
                                      </p:cBhvr>
                                      <p:tavLst>
                                        <p:tav tm="0">
                                          <p:val>
                                            <p:strVal val="#ppt_x"/>
                                          </p:val>
                                        </p:tav>
                                        <p:tav tm="100000">
                                          <p:val>
                                            <p:strVal val="#ppt_x"/>
                                          </p:val>
                                        </p:tav>
                                      </p:tavLst>
                                    </p:anim>
                                    <p:anim calcmode="lin" valueType="num">
                                      <p:cBhvr>
                                        <p:cTn id="9" dur="1000" fill="hold"/>
                                        <p:tgtEl>
                                          <p:spTgt spid="3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US"/>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endParaRPr lang="en-US"/>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endParaRPr lang="en-US"/>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1"/>
            <a:ext cx="10808593" cy="1915296"/>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endParaRPr lang="en-US"/>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algn="ctr">
                <a:lnSpc>
                  <a:spcPts val="2659"/>
                </a:lnSpc>
              </a:pPr>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rot="21558007">
            <a:off x="3352800" y="1028700"/>
            <a:ext cx="10744200" cy="1015663"/>
          </a:xfrm>
          <a:prstGeom prst="rect">
            <a:avLst/>
          </a:prstGeom>
        </p:spPr>
        <p:txBody>
          <a:bodyPr wrap="square" lIns="0" tIns="0" rIns="0" bIns="0" rtlCol="0" anchor="t">
            <a:spAutoFit/>
          </a:bodyPr>
          <a:lstStyle/>
          <a:p>
            <a:pPr algn="ctr">
              <a:spcBef>
                <a:spcPct val="0"/>
              </a:spcBef>
            </a:pP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Đoạn</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văn</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tả</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phong</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cảnh</a:t>
            </a:r>
            <a:r>
              <a:rPr lang="en-US" sz="6600" dirty="0">
                <a:solidFill>
                  <a:srgbClr val="000000"/>
                </a:solidFill>
                <a:latin typeface="Cambria" panose="02040503050406030204" pitchFamily="18" charset="0"/>
                <a:ea typeface="Cambria" panose="02040503050406030204" pitchFamily="18" charset="0"/>
                <a:cs typeface="Atma Bold"/>
                <a:sym typeface="Atma Bold"/>
              </a:rPr>
              <a:t> </a:t>
            </a:r>
            <a:r>
              <a:rPr lang="en-US" sz="6600" dirty="0" err="1">
                <a:solidFill>
                  <a:srgbClr val="000000"/>
                </a:solidFill>
                <a:latin typeface="Cambria" panose="02040503050406030204" pitchFamily="18" charset="0"/>
                <a:ea typeface="Cambria" panose="02040503050406030204" pitchFamily="18" charset="0"/>
                <a:cs typeface="Atma Bold"/>
                <a:sym typeface="Atma Bold"/>
              </a:rPr>
              <a:t>gì</a:t>
            </a:r>
            <a:r>
              <a:rPr lang="en-US" sz="6600" dirty="0">
                <a:solidFill>
                  <a:srgbClr val="000000"/>
                </a:solidFill>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Đoạn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văn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miêu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dòng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suối</a:t>
            </a:r>
            <a:r>
              <a:rPr lang="en-US" sz="5400" b="1" dirty="0">
                <a:solidFill>
                  <a:srgbClr val="002060"/>
                </a:solidFill>
                <a:latin typeface="Cambria" panose="02040503050406030204" pitchFamily="18" charset="0"/>
                <a:ea typeface="Cambria" panose="02040503050406030204" pitchFamily="18" charset="0"/>
              </a:rPr>
              <a:t> nhỏ </a:t>
            </a:r>
            <a:r>
              <a:rPr lang="en-US" sz="5400" b="1" dirty="0" err="1">
                <a:solidFill>
                  <a:srgbClr val="002060"/>
                </a:solidFill>
                <a:latin typeface="Cambria" panose="02040503050406030204" pitchFamily="18" charset="0"/>
                <a:ea typeface="Cambria" panose="02040503050406030204" pitchFamily="18" charset="0"/>
              </a:rPr>
              <a:t>trong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rừng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trúc</a:t>
            </a:r>
            <a:r>
              <a:rPr lang="en-US" sz="5400" b="1" dirty="0">
                <a:solidFill>
                  <a:srgbClr val="00206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7">
              <a:extLst>
                <a:ext uri="{96DAC541-7B7A-43D3-8B79-37D633B846F1}">
                  <asvg:svgBlip xmlns:asvg="http://schemas.microsoft.com/office/drawing/2016/SVG/main" r:embed="rId8"/>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713640"/>
            <a:ext cx="10808593" cy="2677259"/>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rot="21558007">
            <a:off x="3367625" y="713226"/>
            <a:ext cx="10744200" cy="2492990"/>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Tác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giả</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sát</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cảm</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nhận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vẻ</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đẹp</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của</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phong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cảnh</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bằng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những</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giác</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quan</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 </a:t>
            </a:r>
            <a:r>
              <a:rPr kumimoji="0" lang="en-US" sz="5400" b="0" i="0" u="none" strike="noStrike" kern="1200" cap="none" spc="0" normalizeH="0" baseline="0" noProof="0" dirty="0" err="1">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nào</a:t>
            </a:r>
            <a:r>
              <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a:t>
            </a: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276600" y="4610100"/>
            <a:ext cx="12268200" cy="32004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Tác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quan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sát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và</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cảm</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nhận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vẻ</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đẹp</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củ</a:t>
            </a:r>
            <a:r>
              <a:rPr lang="en-US" sz="5400" b="1" dirty="0">
                <a:solidFill>
                  <a:srgbClr val="002060"/>
                </a:solidFill>
                <a:latin typeface="Cambria" panose="02040503050406030204" pitchFamily="18" charset="0"/>
                <a:ea typeface="Cambria" panose="02040503050406030204" pitchFamily="18" charset="0"/>
              </a:rPr>
              <a:t> a </a:t>
            </a:r>
            <a:r>
              <a:rPr lang="en-US" sz="5400" b="1" dirty="0" err="1">
                <a:solidFill>
                  <a:srgbClr val="002060"/>
                </a:solidFill>
                <a:latin typeface="Cambria" panose="02040503050406030204" pitchFamily="18" charset="0"/>
                <a:ea typeface="Cambria" panose="02040503050406030204" pitchFamily="18" charset="0"/>
              </a:rPr>
              <a:t>cảnh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vật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bằng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nhiều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quan</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mắt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nhìn</a:t>
            </a:r>
            <a:r>
              <a:rPr lang="en-US" sz="5400" b="1" dirty="0">
                <a:solidFill>
                  <a:srgbClr val="002060"/>
                </a:solidFill>
                <a:latin typeface="Cambria" panose="02040503050406030204" pitchFamily="18" charset="0"/>
                <a:ea typeface="Cambria" panose="02040503050406030204" pitchFamily="18" charset="0"/>
              </a:rPr>
              <a:t>, tai </a:t>
            </a:r>
            <a:r>
              <a:rPr lang="en-US" sz="5400" b="1" dirty="0" err="1">
                <a:solidFill>
                  <a:srgbClr val="002060"/>
                </a:solidFill>
                <a:latin typeface="Cambria" panose="02040503050406030204" pitchFamily="18" charset="0"/>
                <a:ea typeface="Cambria" panose="02040503050406030204" pitchFamily="18" charset="0"/>
              </a:rPr>
              <a:t>nghe</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mũi</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ngửi</a:t>
            </a:r>
            <a:r>
              <a:rPr lang="en-US" sz="5400" b="1" dirty="0">
                <a:solidFill>
                  <a:srgbClr val="002060"/>
                </a:solidFill>
                <a:latin typeface="Cambria" panose="02040503050406030204" pitchFamily="18" charset="0"/>
                <a:ea typeface="Cambria" panose="02040503050406030204" pitchFamily="18" charset="0"/>
              </a:rPr>
              <a:t>,... </a:t>
            </a:r>
          </a:p>
        </p:txBody>
      </p:sp>
    </p:spTree>
    <p:extLst>
      <p:ext uri="{BB962C8B-B14F-4D97-AF65-F5344CB8AC3E}">
        <p14:creationId xmlns:p14="http://schemas.microsoft.com/office/powerpoint/2010/main" val="3536409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9BE9FF"/>
        </a:solidFill>
        <a:effectLst/>
      </p:bgPr>
    </p:bg>
    <p:spTree>
      <p:nvGrpSpPr>
        <p:cNvPr id="1" name=""/>
        <p:cNvGrpSpPr/>
        <p:nvPr/>
      </p:nvGrpSpPr>
      <p:grpSpPr>
        <a:xfrm>
          <a:off x="0" y="0"/>
          <a:ext cx="0" cy="0"/>
          <a:chOff x="0" y="0"/>
          <a:chExt cx="0" cy="0"/>
        </a:xfrm>
      </p:grpSpPr>
      <p:sp>
        <p:nvSpPr>
          <p:cNvPr id="2" name="Freeform 2"/>
          <p:cNvSpPr/>
          <p:nvPr/>
        </p:nvSpPr>
        <p:spPr>
          <a:xfrm flipH="1">
            <a:off x="7321" y="7631928"/>
            <a:ext cx="18288000" cy="3857105"/>
          </a:xfrm>
          <a:custGeom>
            <a:avLst/>
            <a:gdLst/>
            <a:ahLst/>
            <a:cxnLst/>
            <a:rect l="l" t="t" r="r" b="b"/>
            <a:pathLst>
              <a:path w="18288000" h="3857105">
                <a:moveTo>
                  <a:pt x="18288000" y="0"/>
                </a:moveTo>
                <a:lnTo>
                  <a:pt x="0" y="0"/>
                </a:lnTo>
                <a:lnTo>
                  <a:pt x="0" y="3857105"/>
                </a:lnTo>
                <a:lnTo>
                  <a:pt x="18288000" y="3857105"/>
                </a:lnTo>
                <a:lnTo>
                  <a:pt x="1828800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rot="426944">
            <a:off x="-2153208" y="1634054"/>
            <a:ext cx="5279798" cy="8084899"/>
          </a:xfrm>
          <a:custGeom>
            <a:avLst/>
            <a:gdLst/>
            <a:ahLst/>
            <a:cxnLst/>
            <a:rect l="l" t="t" r="r" b="b"/>
            <a:pathLst>
              <a:path w="5279798" h="8084899">
                <a:moveTo>
                  <a:pt x="0" y="0"/>
                </a:moveTo>
                <a:lnTo>
                  <a:pt x="5279798" y="0"/>
                </a:lnTo>
                <a:lnTo>
                  <a:pt x="5279798" y="8084899"/>
                </a:lnTo>
                <a:lnTo>
                  <a:pt x="0" y="808489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Freeform 13"/>
          <p:cNvSpPr/>
          <p:nvPr/>
        </p:nvSpPr>
        <p:spPr>
          <a:xfrm>
            <a:off x="16452595" y="4877111"/>
            <a:ext cx="3113998" cy="2435729"/>
          </a:xfrm>
          <a:custGeom>
            <a:avLst/>
            <a:gdLst/>
            <a:ahLst/>
            <a:cxnLst/>
            <a:rect l="l" t="t" r="r" b="b"/>
            <a:pathLst>
              <a:path w="3113998" h="2435729">
                <a:moveTo>
                  <a:pt x="0" y="0"/>
                </a:moveTo>
                <a:lnTo>
                  <a:pt x="3113998" y="0"/>
                </a:lnTo>
                <a:lnTo>
                  <a:pt x="3113998" y="2435729"/>
                </a:lnTo>
                <a:lnTo>
                  <a:pt x="0" y="2435729"/>
                </a:lnTo>
                <a:lnTo>
                  <a:pt x="0"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4291918" y="2451582"/>
            <a:ext cx="4595096" cy="3224922"/>
          </a:xfrm>
          <a:custGeom>
            <a:avLst/>
            <a:gdLst/>
            <a:ahLst/>
            <a:cxnLst/>
            <a:rect l="l" t="t" r="r" b="b"/>
            <a:pathLst>
              <a:path w="4595096" h="3224922">
                <a:moveTo>
                  <a:pt x="0" y="0"/>
                </a:moveTo>
                <a:lnTo>
                  <a:pt x="4595095" y="0"/>
                </a:lnTo>
                <a:lnTo>
                  <a:pt x="4595095" y="3224921"/>
                </a:lnTo>
                <a:lnTo>
                  <a:pt x="0" y="322492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Freeform 17"/>
          <p:cNvSpPr/>
          <p:nvPr/>
        </p:nvSpPr>
        <p:spPr>
          <a:xfrm>
            <a:off x="10049227" y="7530062"/>
            <a:ext cx="2674689" cy="2382905"/>
          </a:xfrm>
          <a:custGeom>
            <a:avLst/>
            <a:gdLst/>
            <a:ahLst/>
            <a:cxnLst/>
            <a:rect l="l" t="t" r="r" b="b"/>
            <a:pathLst>
              <a:path w="2674689" h="2382905">
                <a:moveTo>
                  <a:pt x="0" y="0"/>
                </a:moveTo>
                <a:lnTo>
                  <a:pt x="2674690" y="0"/>
                </a:lnTo>
                <a:lnTo>
                  <a:pt x="2674690" y="2382905"/>
                </a:lnTo>
                <a:lnTo>
                  <a:pt x="0" y="238290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Freeform 18"/>
          <p:cNvSpPr/>
          <p:nvPr/>
        </p:nvSpPr>
        <p:spPr>
          <a:xfrm>
            <a:off x="-1228864" y="8342977"/>
            <a:ext cx="6446485" cy="1945666"/>
          </a:xfrm>
          <a:custGeom>
            <a:avLst/>
            <a:gdLst/>
            <a:ahLst/>
            <a:cxnLst/>
            <a:rect l="l" t="t" r="r" b="b"/>
            <a:pathLst>
              <a:path w="6446485" h="1945666">
                <a:moveTo>
                  <a:pt x="0" y="0"/>
                </a:moveTo>
                <a:lnTo>
                  <a:pt x="6446485" y="0"/>
                </a:lnTo>
                <a:lnTo>
                  <a:pt x="6446485" y="1945666"/>
                </a:lnTo>
                <a:lnTo>
                  <a:pt x="0" y="194566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Freeform 20"/>
          <p:cNvSpPr/>
          <p:nvPr/>
        </p:nvSpPr>
        <p:spPr>
          <a:xfrm>
            <a:off x="16660287" y="-878"/>
            <a:ext cx="1627713" cy="1601078"/>
          </a:xfrm>
          <a:custGeom>
            <a:avLst/>
            <a:gdLst/>
            <a:ahLst/>
            <a:cxnLst/>
            <a:rect l="l" t="t" r="r" b="b"/>
            <a:pathLst>
              <a:path w="1627713" h="1601078">
                <a:moveTo>
                  <a:pt x="0" y="0"/>
                </a:moveTo>
                <a:lnTo>
                  <a:pt x="1627713" y="0"/>
                </a:lnTo>
                <a:lnTo>
                  <a:pt x="1627713" y="1601078"/>
                </a:lnTo>
                <a:lnTo>
                  <a:pt x="0" y="16010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Freeform 21"/>
          <p:cNvSpPr/>
          <p:nvPr/>
        </p:nvSpPr>
        <p:spPr>
          <a:xfrm flipH="1">
            <a:off x="14018176" y="7009782"/>
            <a:ext cx="4868837" cy="2248518"/>
          </a:xfrm>
          <a:custGeom>
            <a:avLst/>
            <a:gdLst/>
            <a:ahLst/>
            <a:cxnLst/>
            <a:rect l="l" t="t" r="r" b="b"/>
            <a:pathLst>
              <a:path w="4868837" h="2248518">
                <a:moveTo>
                  <a:pt x="4868837" y="0"/>
                </a:moveTo>
                <a:lnTo>
                  <a:pt x="0" y="0"/>
                </a:lnTo>
                <a:lnTo>
                  <a:pt x="0" y="2248518"/>
                </a:lnTo>
                <a:lnTo>
                  <a:pt x="4868837" y="2248518"/>
                </a:lnTo>
                <a:lnTo>
                  <a:pt x="4868837"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Freeform 22"/>
          <p:cNvSpPr/>
          <p:nvPr/>
        </p:nvSpPr>
        <p:spPr>
          <a:xfrm>
            <a:off x="16047077" y="8024589"/>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Freeform 23"/>
          <p:cNvSpPr/>
          <p:nvPr/>
        </p:nvSpPr>
        <p:spPr>
          <a:xfrm>
            <a:off x="15270316" y="8731586"/>
            <a:ext cx="405518" cy="375288"/>
          </a:xfrm>
          <a:custGeom>
            <a:avLst/>
            <a:gdLst/>
            <a:ahLst/>
            <a:cxnLst/>
            <a:rect l="l" t="t" r="r" b="b"/>
            <a:pathLst>
              <a:path w="405518" h="375288">
                <a:moveTo>
                  <a:pt x="0" y="0"/>
                </a:moveTo>
                <a:lnTo>
                  <a:pt x="405518" y="0"/>
                </a:lnTo>
                <a:lnTo>
                  <a:pt x="405518"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Freeform 24"/>
          <p:cNvSpPr/>
          <p:nvPr/>
        </p:nvSpPr>
        <p:spPr>
          <a:xfrm rot="2700000">
            <a:off x="14791501" y="7724871"/>
            <a:ext cx="405518" cy="375288"/>
          </a:xfrm>
          <a:custGeom>
            <a:avLst/>
            <a:gdLst/>
            <a:ahLst/>
            <a:cxnLst/>
            <a:rect l="l" t="t" r="r" b="b"/>
            <a:pathLst>
              <a:path w="405518" h="375288">
                <a:moveTo>
                  <a:pt x="0" y="0"/>
                </a:moveTo>
                <a:lnTo>
                  <a:pt x="405517" y="0"/>
                </a:lnTo>
                <a:lnTo>
                  <a:pt x="405517" y="375288"/>
                </a:lnTo>
                <a:lnTo>
                  <a:pt x="0" y="37528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Freeform 25"/>
          <p:cNvSpPr/>
          <p:nvPr/>
        </p:nvSpPr>
        <p:spPr>
          <a:xfrm flipH="1">
            <a:off x="-484724" y="80544"/>
            <a:ext cx="1942829" cy="1519656"/>
          </a:xfrm>
          <a:custGeom>
            <a:avLst/>
            <a:gdLst/>
            <a:ahLst/>
            <a:cxnLst/>
            <a:rect l="l" t="t" r="r" b="b"/>
            <a:pathLst>
              <a:path w="1942829" h="1519656">
                <a:moveTo>
                  <a:pt x="1942829" y="0"/>
                </a:moveTo>
                <a:lnTo>
                  <a:pt x="0" y="0"/>
                </a:lnTo>
                <a:lnTo>
                  <a:pt x="0" y="1519656"/>
                </a:lnTo>
                <a:lnTo>
                  <a:pt x="1942829" y="1519656"/>
                </a:lnTo>
                <a:lnTo>
                  <a:pt x="1942829" y="0"/>
                </a:lnTo>
                <a:close/>
              </a:path>
            </a:pathLst>
          </a:custGeom>
          <a:blipFill>
            <a:blip r:embed="rId6">
              <a:extLst>
                <a:ext uri="{96DAC541-7B7A-43D3-8B79-37D633B846F1}">
                  <asvg:svgBlip xmlns:asvg="http://schemas.microsoft.com/office/drawing/2016/SVG/main" r:embed="rId7"/>
                </a:ext>
              </a:extLst>
            </a:blip>
            <a:stretch>
              <a:fillRect b="-185836"/>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nvGrpSpPr>
          <p:cNvPr id="28" name="Group 5">
            <a:extLst>
              <a:ext uri="{FF2B5EF4-FFF2-40B4-BE49-F238E27FC236}">
                <a16:creationId xmlns:a16="http://schemas.microsoft.com/office/drawing/2014/main" id="{F29D18BD-FBC1-5856-3626-70742ECE4BF9}"/>
              </a:ext>
            </a:extLst>
          </p:cNvPr>
          <p:cNvGrpSpPr/>
          <p:nvPr/>
        </p:nvGrpSpPr>
        <p:grpSpPr>
          <a:xfrm>
            <a:off x="3367524" y="419100"/>
            <a:ext cx="10808593" cy="2438399"/>
            <a:chOff x="0" y="0"/>
            <a:chExt cx="2574415" cy="578395"/>
          </a:xfrm>
        </p:grpSpPr>
        <p:sp>
          <p:nvSpPr>
            <p:cNvPr id="29" name="Freeform 6">
              <a:extLst>
                <a:ext uri="{FF2B5EF4-FFF2-40B4-BE49-F238E27FC236}">
                  <a16:creationId xmlns:a16="http://schemas.microsoft.com/office/drawing/2014/main" id="{DCBA0B7C-ED73-6DDC-64FC-B03CB43FC278}"/>
                </a:ext>
              </a:extLst>
            </p:cNvPr>
            <p:cNvSpPr/>
            <p:nvPr/>
          </p:nvSpPr>
          <p:spPr>
            <a:xfrm>
              <a:off x="0" y="0"/>
              <a:ext cx="2574415" cy="578395"/>
            </a:xfrm>
            <a:custGeom>
              <a:avLst/>
              <a:gdLst/>
              <a:ahLst/>
              <a:cxnLst/>
              <a:rect l="l" t="t" r="r" b="b"/>
              <a:pathLst>
                <a:path w="2574415" h="578395">
                  <a:moveTo>
                    <a:pt x="40394" y="0"/>
                  </a:moveTo>
                  <a:lnTo>
                    <a:pt x="2534022" y="0"/>
                  </a:lnTo>
                  <a:cubicBezTo>
                    <a:pt x="2556330" y="0"/>
                    <a:pt x="2574415" y="18085"/>
                    <a:pt x="2574415" y="40394"/>
                  </a:cubicBezTo>
                  <a:lnTo>
                    <a:pt x="2574415" y="538001"/>
                  </a:lnTo>
                  <a:cubicBezTo>
                    <a:pt x="2574415" y="560310"/>
                    <a:pt x="2556330" y="578395"/>
                    <a:pt x="2534022" y="578395"/>
                  </a:cubicBezTo>
                  <a:lnTo>
                    <a:pt x="40394" y="578395"/>
                  </a:lnTo>
                  <a:cubicBezTo>
                    <a:pt x="18085" y="578395"/>
                    <a:pt x="0" y="560310"/>
                    <a:pt x="0" y="538001"/>
                  </a:cubicBezTo>
                  <a:lnTo>
                    <a:pt x="0" y="40394"/>
                  </a:lnTo>
                  <a:cubicBezTo>
                    <a:pt x="0" y="18085"/>
                    <a:pt x="18085" y="0"/>
                    <a:pt x="40394" y="0"/>
                  </a:cubicBezTo>
                  <a:close/>
                </a:path>
              </a:pathLst>
            </a:custGeom>
            <a:solidFill>
              <a:srgbClr val="FAD02B"/>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TextBox 7">
              <a:extLst>
                <a:ext uri="{FF2B5EF4-FFF2-40B4-BE49-F238E27FC236}">
                  <a16:creationId xmlns:a16="http://schemas.microsoft.com/office/drawing/2014/main" id="{2B917B27-CECC-9BD3-353A-AC0A5AAC3C52}"/>
                </a:ext>
              </a:extLst>
            </p:cNvPr>
            <p:cNvSpPr txBox="1"/>
            <p:nvPr/>
          </p:nvSpPr>
          <p:spPr>
            <a:xfrm>
              <a:off x="0" y="-38100"/>
              <a:ext cx="2574415" cy="616495"/>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31" name="TextBox 28">
            <a:extLst>
              <a:ext uri="{FF2B5EF4-FFF2-40B4-BE49-F238E27FC236}">
                <a16:creationId xmlns:a16="http://schemas.microsoft.com/office/drawing/2014/main" id="{26D61480-048A-B827-08C2-19D2BD9564E1}"/>
              </a:ext>
            </a:extLst>
          </p:cNvPr>
          <p:cNvSpPr txBox="1"/>
          <p:nvPr/>
        </p:nvSpPr>
        <p:spPr>
          <a:xfrm rot="21558007">
            <a:off x="3438750" y="789458"/>
            <a:ext cx="10744200" cy="166199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vi-VN"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rPr>
              <a:t>Phong cảnh được miêu tả theo trình tự thời gian hay không gian?</a:t>
            </a:r>
            <a:endParaRPr kumimoji="0" lang="en-US" sz="5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cs typeface="Atma Bold"/>
              <a:sym typeface="Atma Bold"/>
            </a:endParaRPr>
          </a:p>
        </p:txBody>
      </p:sp>
      <p:sp>
        <p:nvSpPr>
          <p:cNvPr id="32" name="Rectangle: Rounded Corners 31">
            <a:extLst>
              <a:ext uri="{FF2B5EF4-FFF2-40B4-BE49-F238E27FC236}">
                <a16:creationId xmlns:a16="http://schemas.microsoft.com/office/drawing/2014/main" id="{D0A248AF-0056-16EE-14FC-F06E659997D4}"/>
              </a:ext>
            </a:extLst>
          </p:cNvPr>
          <p:cNvSpPr/>
          <p:nvPr/>
        </p:nvSpPr>
        <p:spPr>
          <a:xfrm>
            <a:off x="3581400" y="3771900"/>
            <a:ext cx="11430000" cy="2133600"/>
          </a:xfrm>
          <a:prstGeom prst="roundRect">
            <a:avLst/>
          </a:prstGeom>
          <a:solidFill>
            <a:srgbClr val="00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r>
              <a:rPr lang="en-US" sz="5400" b="1" dirty="0" err="1">
                <a:solidFill>
                  <a:srgbClr val="002060"/>
                </a:solidFill>
                <a:latin typeface="Cambria" panose="02040503050406030204" pitchFamily="18" charset="0"/>
                <a:ea typeface="Cambria" panose="02040503050406030204" pitchFamily="18" charset="0"/>
              </a:rPr>
              <a:t>Tác</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miêu</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tả</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cảnh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vật</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theo</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trình</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tự</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không</a:t>
            </a:r>
            <a:r>
              <a:rPr lang="en-US" sz="5400" b="1" dirty="0">
                <a:solidFill>
                  <a:srgbClr val="002060"/>
                </a:solidFill>
                <a:latin typeface="Cambria" panose="02040503050406030204" pitchFamily="18" charset="0"/>
                <a:ea typeface="Cambria" panose="02040503050406030204" pitchFamily="18" charset="0"/>
              </a:rPr>
              <a:t> </a:t>
            </a:r>
            <a:r>
              <a:rPr lang="en-US" sz="5400" b="1" dirty="0" err="1">
                <a:solidFill>
                  <a:srgbClr val="002060"/>
                </a:solidFill>
                <a:latin typeface="Cambria" panose="02040503050406030204" pitchFamily="18" charset="0"/>
                <a:ea typeface="Cambria" panose="02040503050406030204" pitchFamily="18" charset="0"/>
              </a:rPr>
              <a:t>gian</a:t>
            </a:r>
            <a:r>
              <a:rPr lang="en-US" sz="5400" b="1" dirty="0">
                <a:solidFill>
                  <a:srgbClr val="002060"/>
                </a:solidFill>
                <a:latin typeface="Cambria" panose="02040503050406030204" pitchFamily="18" charset="0"/>
                <a:ea typeface="Cambria" panose="02040503050406030204" pitchFamily="18" charset="0"/>
              </a:rPr>
              <a:t>.</a:t>
            </a:r>
            <a:endParaRPr kumimoji="0" lang="en-US" sz="5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1135981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strips(downLeft)">
                                      <p:cBhvr>
                                        <p:cTn id="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319</TotalTime>
  <Words>1047</Words>
  <Application>Microsoft Office PowerPoint</Application>
  <PresentationFormat>Custom</PresentationFormat>
  <Paragraphs>37</Paragraphs>
  <Slides>18</Slides>
  <Notes>3</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18</vt:i4>
      </vt:variant>
    </vt:vector>
  </HeadingPairs>
  <TitlesOfParts>
    <vt:vector size="27" baseType="lpstr">
      <vt:lpstr>等线</vt:lpstr>
      <vt:lpstr>等线 Light</vt:lpstr>
      <vt:lpstr>DFPOP1-W9</vt:lpstr>
      <vt:lpstr>Arial</vt:lpstr>
      <vt:lpstr>Calibri</vt:lpstr>
      <vt:lpstr>Cambria</vt:lpstr>
      <vt:lpstr>SVN-Bango</vt:lpstr>
      <vt:lpstr>Office Theme</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Blue and Green Illustrative Exploring Biodiversity Presentation</dc:title>
  <dc:creator>thao</dc:creator>
  <cp:lastModifiedBy>Thao Tran</cp:lastModifiedBy>
  <cp:revision>20</cp:revision>
  <dcterms:created xsi:type="dcterms:W3CDTF">2006-08-16T00:00:00Z</dcterms:created>
  <dcterms:modified xsi:type="dcterms:W3CDTF">2024-08-10T05:53:37Z</dcterms:modified>
  <dc:identifier>DAGMaKFmJ2A</dc:identifier>
</cp:coreProperties>
</file>