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22"/>
  </p:notesMasterIdLst>
  <p:sldIdLst>
    <p:sldId id="258" r:id="rId3"/>
    <p:sldId id="266" r:id="rId4"/>
    <p:sldId id="257" r:id="rId5"/>
    <p:sldId id="265" r:id="rId6"/>
    <p:sldId id="269" r:id="rId7"/>
    <p:sldId id="281" r:id="rId8"/>
    <p:sldId id="267" r:id="rId9"/>
    <p:sldId id="276" r:id="rId10"/>
    <p:sldId id="283" r:id="rId11"/>
    <p:sldId id="284" r:id="rId12"/>
    <p:sldId id="285" r:id="rId13"/>
    <p:sldId id="286" r:id="rId14"/>
    <p:sldId id="287" r:id="rId15"/>
    <p:sldId id="288" r:id="rId16"/>
    <p:sldId id="289" r:id="rId17"/>
    <p:sldId id="274" r:id="rId18"/>
    <p:sldId id="282" r:id="rId19"/>
    <p:sldId id="280" r:id="rId20"/>
    <p:sldId id="441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7" d="100"/>
          <a:sy n="67"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40245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5495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61262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70683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9732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76806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278522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559750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19060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9168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0831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5B7D3C8-EA52-6E5D-D391-0A06AE171BD4}"/>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947421" y="180781"/>
            <a:ext cx="1808275" cy="1808275"/>
          </a:xfrm>
          <a:prstGeom prst="rect">
            <a:avLst/>
          </a:prstGeom>
        </p:spPr>
      </p:pic>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2024/8/10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351326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2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67528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985</Words>
  <Application>Microsoft Office PowerPoint</Application>
  <PresentationFormat>Widescreen</PresentationFormat>
  <Paragraphs>54</Paragraphs>
  <Slides>19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等线 Light</vt:lpstr>
      <vt:lpstr>DFPOP1-W9</vt:lpstr>
      <vt:lpstr>Arial</vt:lpstr>
      <vt:lpstr>Calibri</vt:lpstr>
      <vt:lpstr>Cambria</vt:lpstr>
      <vt:lpstr>UTM Showcard</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23</cp:revision>
  <dcterms:created xsi:type="dcterms:W3CDTF">2022-07-26T09:31:45Z</dcterms:created>
  <dcterms:modified xsi:type="dcterms:W3CDTF">2024-08-10T05:51:56Z</dcterms:modified>
</cp:coreProperties>
</file>