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8"/>
  </p:notesMasterIdLst>
  <p:sldIdLst>
    <p:sldId id="257" r:id="rId7"/>
    <p:sldId id="258" r:id="rId8"/>
    <p:sldId id="275" r:id="rId9"/>
    <p:sldId id="473" r:id="rId10"/>
    <p:sldId id="260" r:id="rId11"/>
    <p:sldId id="266" r:id="rId12"/>
    <p:sldId id="474" r:id="rId13"/>
    <p:sldId id="475" r:id="rId14"/>
    <p:sldId id="270" r:id="rId15"/>
    <p:sldId id="476" r:id="rId16"/>
    <p:sldId id="274" r:id="rId17"/>
  </p:sldIdLst>
  <p:sldSz cx="12192000" cy="6858000"/>
  <p:notesSz cx="6858000" cy="9144000"/>
  <p:embeddedFontLst>
    <p:embeddedFont>
      <p:font typeface="#9Slide03 BoosterNextFYBlack" panose="02000A03000000020004" pitchFamily="2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  <a:srgbClr val="47D45A"/>
    <a:srgbClr val="A9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8AAD-327F-4142-9141-7A37E783389D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7619-1B29-4672-AA81-9C69401B97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99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1FD-24F5-3523-A89D-19A28235F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79EE-56F7-9E9E-116F-2F9AEBE4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06D0-5F17-AF58-A3DB-972BF553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C36D9-43E1-0628-D770-1068BA60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B8AF-9601-035D-A895-4AA0DC9E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700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722D-3DE9-0C84-78BF-946AD662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0BA9F-0A9A-E932-D986-CF8920B7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B846-92FC-4F35-FF69-F2F97767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7FE3-ECED-0F5A-30C9-8AB3F1CF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0C36-F664-AA22-42CF-FA4ECE06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8353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0FBC9-5562-2D9E-5E93-631BA1C7E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7AEEE-5346-72F8-AC31-C6D9AFC7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D409-C912-708C-8F01-61E0DDD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1EBBF-8028-545B-61AC-28C7DF14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CBAB-8274-0EC7-BC40-0E1C5FE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97391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2DD9-41D4-7272-5885-583CB1E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B5BD-231D-210B-B541-87461833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310A-4314-9459-5B78-3D77081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576-EE02-1791-267C-CC71B5E3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E001-5B66-E58D-0D6E-DF779A4F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1004-4B1C-FD7D-35FE-870D0EF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E724-1242-2899-6283-98B0043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B817-EBAC-ADC2-9B08-FB8D571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6806-0FA1-7A90-075A-7F7947B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A3D2-0863-A0B0-06A7-59AD5F3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8DC054E9-6ADD-4726-74CA-5FC5ADE51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1EE401C-880D-34B2-0331-B4CCE91EBB3E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9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5C70-85DA-C408-C9D6-092B00D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6F47-547C-4187-B7CE-C30793E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02C7-866A-05C2-DA44-84ACBED3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3A53-0088-D813-7401-559FB41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191D-2014-5EA1-57B5-FD24B85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8CD0-E560-F73A-3A81-182ED78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61A-6772-D09A-32B9-AFB88CEF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819AA-F218-A268-863B-F9BB7273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0D6-3855-C537-D2C8-07FAF0D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07AE-46F0-B193-A622-C1E2843C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EC12-844F-482E-EBD2-BE1E299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6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43A-3CB4-393F-9FC4-4AD41F7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274C-1434-DD8F-022F-63321B52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30382-D21F-8A42-6F80-A0F4D982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90705-1D82-3293-B9EB-51ECAD7EC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4918C-1FDF-3ADE-2D9D-4AD6E8D5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58C05-8916-C19C-EEE7-CD41E4B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18DE-14E7-5D5A-A425-674CB3AF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E3819-2709-0F7C-4A22-85791309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6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3818-0B16-F9CB-C301-709E1C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5B8A-8E17-55FA-57CC-C436BE84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BFC5-93D7-2813-6967-78732151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C564-A9AB-6F8C-3E5E-3721341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5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D107-5F33-464E-C4EC-44B737AA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1C1D4-AB40-76EF-C2B6-4E26CD29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D3D50-0004-A4BF-601A-DEAD7F1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3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5FE-6B8C-3ECD-946A-76DF3B69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E61-4021-0676-4552-42B7244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DE8D-6BEF-4605-049B-1F90E7E9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D77B-5195-97B3-3F2D-5711E78F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78AA4-48F3-BCED-E141-9C62742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58B-D539-036D-6DFD-4ADEF0E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0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1C29-8119-22DA-2891-AEA185D0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D04A-13CD-AAF8-6D38-85929B6AB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DB045-2BDD-EF0E-413D-CAD7C87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36B85-0EE5-0C96-5279-399B48E1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93144-2A12-24FB-840D-D0DDD225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17472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9E2-DDB3-4E19-2D28-D84EF4F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D1D35-AEFE-8B69-2EF0-CFD167AD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8C7A-5B2D-4CCA-AFA7-5B4AE18D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4B84-63B5-D181-7BA6-6BC1896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584B-1EF6-5E87-D3A9-F306D353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E584-142A-B1BE-B6A8-339990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988-F2B7-2A4D-269A-7B47A03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7D22-B8CE-A24A-A3B1-4D789F4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12C2-1966-E527-0190-2B1B38D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9147-12BD-C9B0-66DA-B76E949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4C10-D230-E1C2-CF54-EF2668A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8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61F3A-4087-3471-5C24-496A5368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EB80-DA22-8ABC-6244-1D8CB423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50E8-E747-9737-9000-D760E44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DE82-B73C-6539-9EB2-C7B52ED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896-4333-C040-F4C6-391F833A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2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07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1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7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5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7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4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CFFF-12AF-E843-A5C2-3D440291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06EDC-3563-C1F1-3D7C-AB649D97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1942-28E8-849F-1CD7-70DA2FF6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9678-BCAD-D2AD-A6A5-9F083149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7A12-53AD-10AA-8716-6604220D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28175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9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1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3B49-EBBA-C8D4-63A4-342F8FC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E3F4-7879-7D81-06CE-6059698AE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8AEC7-112A-B3DF-0A89-B75D231B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42B7D-7D61-BF32-E4FE-28F27790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F5A7-DEBD-5CBF-E438-27A20899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C19A-7098-8F7F-7139-94599D62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688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70DF-336F-15D1-6DCE-27210AD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1099-F16C-BDA1-26BC-4E4CAC62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62133-02B6-32E2-1386-19E212A4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09FF6-2EC3-1914-70B5-2E885BBD0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2E5AE-23D9-AC17-5E19-58E5A1688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B9483-3D52-724C-C0D8-2F3D41E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B59D3-88A9-E5E5-DC66-DB8F7B80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88351-4CF3-F539-CBAD-B4C2B27F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8019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824C-0B6F-A4DB-3F7E-78245065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B18F4-9253-D0B9-62EA-8F240482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85E5-1DCF-45CF-2B41-E08BDAF0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2BB2B-0DCD-D2E3-4D79-E6A5EA14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4355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97897-7BED-37C2-DD2D-00606661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7CFF8-7F0A-A6C4-E839-EE8CD6FB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A0659-D8F6-D965-578A-BE3CE39B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9894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15FB-AA1F-EE8C-9DF6-1EFC7435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03DF-7F39-CCFC-7CE5-CBE9C8EB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C2B0C-948E-2CAA-1B5C-650E843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0E42-18CA-7499-51D3-70ADE131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5C2B-0187-02B7-9274-7D6485E5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225C1-DB19-205A-1CC1-C2BD7FF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5596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908D-B972-F069-0914-942A369F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64E61-AD1C-83A2-FF0D-933FF14F9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F6F6C-B6AF-8FDE-4724-9AFBFDB7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43792-79C1-6746-9C68-56DBF617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D3B2-479E-F6AF-3953-33D9563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5279-265C-5F9F-10CB-4B34BEA9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4998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9076E-868C-93BD-ABB3-84E16922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150C-B1BF-0B4B-073D-CA588F8A4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C6BE7-B4DB-2699-CFE7-5C041A835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E1D51-8E62-4028-BEA5-55737AC0FECE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76FC-F9AF-4DE4-F9CF-6C81A59B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6619-29CA-0EC2-3A9E-E9F93115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B7D2C3A-0B9B-9B52-A5DF-43AF9A99A5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6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6EC93-EA82-06B0-68FD-6EE2BCA2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31A-70C8-729D-EA96-C1DFD64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02CD-785B-304A-25EA-C610B88E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EFE-11AA-D279-DB39-871D328D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3034-3D3A-125D-48E5-D2CB8CD0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95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A1D4E-2920-21BC-D7F3-966884E9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3" y="4136286"/>
            <a:ext cx="9610588" cy="23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2554332" y="57999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T</a:t>
            </a:r>
            <a:r>
              <a:rPr lang="vi-VN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rò chơi : Đoán nhân vật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718457" y="1984248"/>
            <a:ext cx="7326086" cy="4525409"/>
            <a:chOff x="981091" y="1984248"/>
            <a:chExt cx="6720840" cy="41647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2117152"/>
              <a:ext cx="5682551" cy="4031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+ 1 HS đóng vai nhân vật mình đã giới thiệu và nêu 3 đặc điểm về nhân vật đó, nhưng không được giới thiệu mình đang đóng vai nhân vật nào.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 Cả lớp lắng nghe đặc điểm và đoán xem bạn giới thiệu nhân vật nào?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107D5F-6C23-DFBD-63D7-AFDD66CB3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47" y="3075277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5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77264-3619-3EC9-C5FB-008240E034C3}"/>
              </a:ext>
            </a:extLst>
          </p:cNvPr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8BC7D-C2CA-30AD-E472-A9B75F1D509B}"/>
              </a:ext>
            </a:extLst>
          </p:cNvPr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81C7953-283C-F9FB-F144-54BC748D7E70}"/>
                </a:ext>
              </a:extLst>
            </p:cNvPr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12447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ABB353-59F5-49F5-C5F8-6660A650853F}"/>
                </a:ext>
              </a:extLst>
            </p:cNvPr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08E0F-9C10-2886-F326-4E68EE9BBEE2}"/>
                </a:ext>
              </a:extLst>
            </p:cNvPr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ố cục đoạn văn giới thiệu một nhân vật trong sách.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2E472-8549-85BF-7229-F6FBA615C24E}"/>
              </a:ext>
            </a:extLst>
          </p:cNvPr>
          <p:cNvGrpSpPr/>
          <p:nvPr/>
        </p:nvGrpSpPr>
        <p:grpSpPr>
          <a:xfrm rot="21366399">
            <a:off x="6177338" y="2485620"/>
            <a:ext cx="4679738" cy="3016172"/>
            <a:chOff x="408443" y="193505"/>
            <a:chExt cx="4111120" cy="3016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7F941-3965-6A01-EF39-EA2ADA9CB881}"/>
                </a:ext>
              </a:extLst>
            </p:cNvPr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D503993-4714-358F-F324-C2E2667EC362}"/>
                  </a:ext>
                </a:extLst>
              </p:cNvPr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434361F-65F4-B7C1-7001-3237EA1D8655}"/>
                    </a:ext>
                  </a:extLst>
                </p:cNvPr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290227B-E50B-152A-65F9-AAB865C02FFE}"/>
                    </a:ext>
                  </a:extLst>
                </p:cNvPr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438B3-61EA-C4EB-B4E0-19172C055075}"/>
                  </a:ext>
                </a:extLst>
              </p:cNvPr>
              <p:cNvSpPr txBox="1"/>
              <p:nvPr/>
            </p:nvSpPr>
            <p:spPr>
              <a:xfrm rot="388567">
                <a:off x="1066051" y="979253"/>
                <a:ext cx="336263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Gồm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vi-VN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Mở đầu, triển khai và kết thúc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40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C8715-3F26-28F2-8C23-C6E3FB90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80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77264-3619-3EC9-C5FB-008240E034C3}"/>
              </a:ext>
            </a:extLst>
          </p:cNvPr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8BC7D-C2CA-30AD-E472-A9B75F1D509B}"/>
              </a:ext>
            </a:extLst>
          </p:cNvPr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81C7953-283C-F9FB-F144-54BC748D7E70}"/>
                </a:ext>
              </a:extLst>
            </p:cNvPr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ABB353-59F5-49F5-C5F8-6660A650853F}"/>
                </a:ext>
              </a:extLst>
            </p:cNvPr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08E0F-9C10-2886-F326-4E68EE9BBEE2}"/>
                </a:ext>
              </a:extLst>
            </p:cNvPr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2E472-8549-85BF-7229-F6FBA615C24E}"/>
              </a:ext>
            </a:extLst>
          </p:cNvPr>
          <p:cNvGrpSpPr/>
          <p:nvPr/>
        </p:nvGrpSpPr>
        <p:grpSpPr>
          <a:xfrm rot="21366399">
            <a:off x="5788657" y="1887583"/>
            <a:ext cx="5818060" cy="4291146"/>
            <a:chOff x="408443" y="193505"/>
            <a:chExt cx="4111120" cy="3016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7F941-3965-6A01-EF39-EA2ADA9CB881}"/>
                </a:ext>
              </a:extLst>
            </p:cNvPr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D503993-4714-358F-F324-C2E2667EC362}"/>
                  </a:ext>
                </a:extLst>
              </p:cNvPr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434361F-65F4-B7C1-7001-3237EA1D8655}"/>
                    </a:ext>
                  </a:extLst>
                </p:cNvPr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290227B-E50B-152A-65F9-AAB865C02FFE}"/>
                    </a:ext>
                  </a:extLst>
                </p:cNvPr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438B3-61EA-C4EB-B4E0-19172C055075}"/>
                  </a:ext>
                </a:extLst>
              </p:cNvPr>
              <p:cNvSpPr txBox="1"/>
              <p:nvPr/>
            </p:nvSpPr>
            <p:spPr>
              <a:xfrm rot="388567">
                <a:off x="1066051" y="856277"/>
                <a:ext cx="3362632" cy="21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 Tập trung giới thiệu những đặc điểm nổi bật của nhân vật;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Thể hiện tình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</a:rPr>
                  <a:t>cảm, cảm xúc đối với nhân vật và cuốn sách để khích lệ mọi người cùng tìm đọc.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C8715-3F26-28F2-8C23-C6E3FB90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707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B2A6C-7072-3FA3-700F-2644E32D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40" y="108858"/>
            <a:ext cx="1988579" cy="1448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D11CB2-14AB-6872-14D9-DB47A33ED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654" y="1781702"/>
            <a:ext cx="8846063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Nghe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thầy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4C13C293-6F6A-54EB-35A1-78B6ED0D9B98}"/>
              </a:ext>
            </a:extLst>
          </p:cNvPr>
          <p:cNvSpPr/>
          <p:nvPr/>
        </p:nvSpPr>
        <p:spPr>
          <a:xfrm>
            <a:off x="5170715" y="641302"/>
            <a:ext cx="6150429" cy="9262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vi-VN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713214" y="2138594"/>
            <a:ext cx="7370799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mở đoạn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giới thiệu đặc điểm nhân vật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kết thúc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dùng từ, đặt câu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đoạn văn và chữ viết</a:t>
            </a:r>
          </a:p>
        </p:txBody>
      </p:sp>
    </p:spTree>
    <p:extLst>
      <p:ext uri="{BB962C8B-B14F-4D97-AF65-F5344CB8AC3E}">
        <p14:creationId xmlns:p14="http://schemas.microsoft.com/office/powerpoint/2010/main" val="133860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742665-9D12-2264-88B5-FF9E10F0B910}"/>
              </a:ext>
            </a:extLst>
          </p:cNvPr>
          <p:cNvGrpSpPr/>
          <p:nvPr/>
        </p:nvGrpSpPr>
        <p:grpSpPr>
          <a:xfrm>
            <a:off x="654906" y="406907"/>
            <a:ext cx="3748706" cy="2807117"/>
            <a:chOff x="654906" y="406907"/>
            <a:chExt cx="3748706" cy="28071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65A8A4-310F-410C-E0E4-CA97E729B00C}"/>
                </a:ext>
              </a:extLst>
            </p:cNvPr>
            <p:cNvGrpSpPr/>
            <p:nvPr/>
          </p:nvGrpSpPr>
          <p:grpSpPr>
            <a:xfrm>
              <a:off x="758952" y="630936"/>
              <a:ext cx="3630168" cy="2583088"/>
              <a:chOff x="758952" y="630936"/>
              <a:chExt cx="3630168" cy="258308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881321B-03AB-CA05-4E53-402AA97BD0BF}"/>
                  </a:ext>
                </a:extLst>
              </p:cNvPr>
              <p:cNvSpPr/>
              <p:nvPr/>
            </p:nvSpPr>
            <p:spPr>
              <a:xfrm>
                <a:off x="758952" y="630936"/>
                <a:ext cx="3630168" cy="25146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82F1B92-75FC-1B46-FAFB-B8299133A6FE}"/>
                  </a:ext>
                </a:extLst>
              </p:cNvPr>
              <p:cNvSpPr/>
              <p:nvPr/>
            </p:nvSpPr>
            <p:spPr>
              <a:xfrm rot="304312">
                <a:off x="758952" y="699424"/>
                <a:ext cx="3630168" cy="25146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7D45A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06BAF9-3B51-032E-BA99-BDC12D76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06" y="406907"/>
              <a:ext cx="649224" cy="6492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ABCB79-92FC-AECE-BE7B-A2586604E9D0}"/>
                </a:ext>
              </a:extLst>
            </p:cNvPr>
            <p:cNvSpPr txBox="1"/>
            <p:nvPr/>
          </p:nvSpPr>
          <p:spPr>
            <a:xfrm rot="294925">
              <a:off x="758822" y="1420845"/>
              <a:ext cx="36447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 vấn đề nhận xét, đánh giá: </a:t>
              </a:r>
            </a:p>
          </p:txBody>
        </p:sp>
      </p:grpSp>
      <p:sp>
        <p:nvSpPr>
          <p:cNvPr id="4" name="Freeform 10">
            <a:extLst>
              <a:ext uri="{FF2B5EF4-FFF2-40B4-BE49-F238E27FC236}">
                <a16:creationId xmlns:a16="http://schemas.microsoft.com/office/drawing/2014/main" id="{4C9B2643-9AEE-169F-BC91-F7D149BFC0A7}"/>
              </a:ext>
            </a:extLst>
          </p:cNvPr>
          <p:cNvSpPr/>
          <p:nvPr/>
        </p:nvSpPr>
        <p:spPr>
          <a:xfrm>
            <a:off x="696496" y="3555275"/>
            <a:ext cx="4343590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A8D3E-A062-92AE-EAE4-1C98BA12CF9F}"/>
              </a:ext>
            </a:extLst>
          </p:cNvPr>
          <p:cNvSpPr txBox="1"/>
          <p:nvPr/>
        </p:nvSpPr>
        <p:spPr>
          <a:xfrm>
            <a:off x="5224844" y="1028251"/>
            <a:ext cx="65208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 đầu và kết thúc có ngắn gọn, hấp dẫn, đảm bảo về nội dung không?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tri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khai có giới thiệu được rõ ràng các đặc đi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nổi bật của nhân vật?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dẫn chứng minh hoạ cho từng đặc điểm một cách cụ thể, phù hợp, thuyết phục?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 từ, đặt câu đã đúng, đã hay chưa?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một đoạn văn đã đảm bảo về hình thức (viết liền mạch, không xuông dòng,...)?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viết sạch đẹp chưa?</a:t>
            </a:r>
          </a:p>
        </p:txBody>
      </p:sp>
    </p:spTree>
    <p:extLst>
      <p:ext uri="{BB962C8B-B14F-4D97-AF65-F5344CB8AC3E}">
        <p14:creationId xmlns:p14="http://schemas.microsoft.com/office/powerpoint/2010/main" val="393094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295348" y="1150676"/>
            <a:ext cx="3968803" cy="2092399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909157" y="734336"/>
            <a:ext cx="66514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Nên xem lại bìa sách (nếu có) để biết tên nhân vật, tên cuốn sách, tên tác giả,... (nhất là những tên phiên âm ti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nước ngoài) đã chính xác chưa.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Xem lại các đặc đi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của nhân vật và những dẫn chứng làm rõ cho từng đặc điểm. 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Có thể sửa những lỗi đơn giản (về chính tả, từ ngữ, về tên nhân vật, tên tác giả,...).</a:t>
            </a:r>
          </a:p>
        </p:txBody>
      </p:sp>
    </p:spTree>
    <p:extLst>
      <p:ext uri="{BB962C8B-B14F-4D97-AF65-F5344CB8AC3E}">
        <p14:creationId xmlns:p14="http://schemas.microsoft.com/office/powerpoint/2010/main" val="307486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295348" y="598714"/>
            <a:ext cx="3968803" cy="2644361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919296"/>
              <a:ext cx="3609894" cy="163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Viết lại một số câu trong bài viết của em cho đúng hơn hoặc hay hơn.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724100" y="2933250"/>
            <a:ext cx="6651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Tìm câu còn chưa đúng, chưa hay trong bài viết của 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 (nêu có).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Tự chỉnh sửa cho đúng hơn, hay hơn.</a:t>
            </a:r>
          </a:p>
        </p:txBody>
      </p:sp>
    </p:spTree>
    <p:extLst>
      <p:ext uri="{BB962C8B-B14F-4D97-AF65-F5344CB8AC3E}">
        <p14:creationId xmlns:p14="http://schemas.microsoft.com/office/powerpoint/2010/main" val="106895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7390-5DC1-E701-C3C8-736EFBA0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1E3FAEA5-65C9-FC13-DF99-A47FE9215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00A4D5-C497-381F-94A7-94DE88054B98}"/>
              </a:ext>
            </a:extLst>
          </p:cNvPr>
          <p:cNvSpPr/>
          <p:nvPr/>
        </p:nvSpPr>
        <p:spPr>
          <a:xfrm>
            <a:off x="651010" y="2055803"/>
            <a:ext cx="10883392" cy="3750637"/>
          </a:xfrm>
          <a:prstGeom prst="roundRect">
            <a:avLst/>
          </a:prstGeom>
          <a:solidFill>
            <a:srgbClr val="E82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B52D65-D09A-819F-A25C-0F8CF1DE3454}"/>
              </a:ext>
            </a:extLst>
          </p:cNvPr>
          <p:cNvSpPr/>
          <p:nvPr/>
        </p:nvSpPr>
        <p:spPr>
          <a:xfrm>
            <a:off x="916817" y="2422627"/>
            <a:ext cx="10351778" cy="3135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96512E-0BAB-9CE3-32D6-9B5AEFEC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8CEF9194-AED8-223F-55E7-CA11A1A3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2262301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4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288D403E5DC408A49ADA8822FD551" ma:contentTypeVersion="14" ma:contentTypeDescription="Create a new document." ma:contentTypeScope="" ma:versionID="b952e0690f2b7cb463cf3132f41e0859">
  <xsd:schema xmlns:xsd="http://www.w3.org/2001/XMLSchema" xmlns:xs="http://www.w3.org/2001/XMLSchema" xmlns:p="http://schemas.microsoft.com/office/2006/metadata/properties" xmlns:ns3="45a79269-fa8d-42c8-ad13-763803f23fa6" xmlns:ns4="01dc8c26-c68a-45df-926c-14e64b2bd954" targetNamespace="http://schemas.microsoft.com/office/2006/metadata/properties" ma:root="true" ma:fieldsID="af260214c454607ba3babbcab5ee88df" ns3:_="" ns4:_="">
    <xsd:import namespace="45a79269-fa8d-42c8-ad13-763803f23fa6"/>
    <xsd:import namespace="01dc8c26-c68a-45df-926c-14e64b2bd9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79269-fa8d-42c8-ad13-763803f23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c8c26-c68a-45df-926c-14e64b2bd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a79269-fa8d-42c8-ad13-763803f23fa6" xsi:nil="true"/>
  </documentManagement>
</p:properties>
</file>

<file path=customXml/itemProps1.xml><?xml version="1.0" encoding="utf-8"?>
<ds:datastoreItem xmlns:ds="http://schemas.openxmlformats.org/officeDocument/2006/customXml" ds:itemID="{49808014-4132-4EC5-B05E-129C97874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D540CD-AAEF-41D8-B599-11193DA71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79269-fa8d-42c8-ad13-763803f23fa6"/>
    <ds:schemaRef ds:uri="01dc8c26-c68a-45df-926c-14e64b2bd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DE3635-D270-414A-BD51-35E686E891E3}">
  <ds:schemaRefs>
    <ds:schemaRef ds:uri="http://purl.org/dc/dcmitype/"/>
    <ds:schemaRef ds:uri="45a79269-fa8d-42c8-ad13-763803f23fa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01dc8c26-c68a-45df-926c-14e64b2bd9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446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Cambria</vt:lpstr>
      <vt:lpstr>Aptos Display</vt:lpstr>
      <vt:lpstr>Times New Roman</vt:lpstr>
      <vt:lpstr>Aptos</vt:lpstr>
      <vt:lpstr>Calibri</vt:lpstr>
      <vt:lpstr>#9Slide03 BoosterNextFYBlack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12</cp:revision>
  <dcterms:created xsi:type="dcterms:W3CDTF">2024-08-11T06:48:44Z</dcterms:created>
  <dcterms:modified xsi:type="dcterms:W3CDTF">2024-09-21T01:57:49Z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0x010100C43288D403E5DC408A49ADA8822FD551</vt:lpwstr>
  </property>
</Properties>
</file>