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#9Slide03 BoosterNextFYBlack" panose="02000A03000000020004" pitchFamily="2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E3048EA-793D-7147-6F17-08143D544A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26" y="105368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Aptos Display</vt:lpstr>
      <vt:lpstr>Aptos</vt:lpstr>
      <vt:lpstr>Times New Roman</vt:lpstr>
      <vt:lpstr>Calibri</vt:lpstr>
      <vt:lpstr>#9Slide03 BoosterNextFYBlack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Thao Tran</cp:lastModifiedBy>
  <cp:revision>7</cp:revision>
  <dcterms:created xsi:type="dcterms:W3CDTF">2024-08-14T06:45:03Z</dcterms:created>
  <dcterms:modified xsi:type="dcterms:W3CDTF">2024-09-21T02:29:50Z</dcterms:modified>
</cp:coreProperties>
</file>