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20"/>
  </p:notesMasterIdLst>
  <p:sldIdLst>
    <p:sldId id="265" r:id="rId3"/>
    <p:sldId id="377" r:id="rId4"/>
    <p:sldId id="378" r:id="rId5"/>
    <p:sldId id="379" r:id="rId6"/>
    <p:sldId id="380" r:id="rId7"/>
    <p:sldId id="381" r:id="rId8"/>
    <p:sldId id="257" r:id="rId9"/>
    <p:sldId id="276" r:id="rId10"/>
    <p:sldId id="383" r:id="rId11"/>
    <p:sldId id="274" r:id="rId12"/>
    <p:sldId id="382" r:id="rId13"/>
    <p:sldId id="275" r:id="rId14"/>
    <p:sldId id="384" r:id="rId15"/>
    <p:sldId id="277" r:id="rId16"/>
    <p:sldId id="278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8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0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8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9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135033-980E-DB80-BFE4-14323774D2BD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6190" y="-92595"/>
            <a:ext cx="1840482" cy="1840482"/>
          </a:xfrm>
          <a:prstGeom prst="rect">
            <a:avLst/>
          </a:prstGeom>
        </p:spPr>
      </p:pic>
      <p:pic>
        <p:nvPicPr>
          <p:cNvPr id="12" name="Picture 1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F0C8555-E64F-927F-1A1C-8A8402CE153A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12" y="-3792725"/>
            <a:ext cx="1840482" cy="18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audio" Target="NUL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8.png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5" Type="http://schemas.openxmlformats.org/officeDocument/2006/relationships/audio" Target="NULL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8.png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5" Type="http://schemas.openxmlformats.org/officeDocument/2006/relationships/audio" Target="NULL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8.png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24" Type="http://schemas.openxmlformats.org/officeDocument/2006/relationships/image" Target="../media/image22.svg"/><Relationship Id="rId5" Type="http://schemas.openxmlformats.org/officeDocument/2006/relationships/audio" Target="NULL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1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openxmlformats.org/officeDocument/2006/relationships/image" Target="../media/image22.sv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4737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a)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0EA061-E454-36DC-D82B-914658F6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97809"/>
              </p:ext>
            </p:extLst>
          </p:nvPr>
        </p:nvGraphicFramePr>
        <p:xfrm>
          <a:off x="1171575" y="1828800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m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735C2-FA45-D5FB-9F3A-BD0B5605BA6F}"/>
              </a:ext>
            </a:extLst>
          </p:cNvPr>
          <p:cNvSpPr/>
          <p:nvPr/>
        </p:nvSpPr>
        <p:spPr>
          <a:xfrm>
            <a:off x="3619500" y="198120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0E0AC2-998E-03A7-75B9-C6318673BDA2}"/>
              </a:ext>
            </a:extLst>
          </p:cNvPr>
          <p:cNvSpPr/>
          <p:nvPr/>
        </p:nvSpPr>
        <p:spPr>
          <a:xfrm>
            <a:off x="3514725" y="3000375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56F8FE-BF10-C036-7B27-379373A3117A}"/>
              </a:ext>
            </a:extLst>
          </p:cNvPr>
          <p:cNvSpPr/>
          <p:nvPr/>
        </p:nvSpPr>
        <p:spPr>
          <a:xfrm>
            <a:off x="8734425" y="196215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7AD9AF-3CB4-5E6E-B40D-F496668E5AEE}"/>
              </a:ext>
            </a:extLst>
          </p:cNvPr>
          <p:cNvSpPr/>
          <p:nvPr/>
        </p:nvSpPr>
        <p:spPr>
          <a:xfrm>
            <a:off x="7600950" y="2962275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0259DB-2F95-DE00-3414-92DAC32EE242}"/>
              </a:ext>
            </a:extLst>
          </p:cNvPr>
          <p:cNvSpPr/>
          <p:nvPr/>
        </p:nvSpPr>
        <p:spPr>
          <a:xfrm>
            <a:off x="3514726" y="1971674"/>
            <a:ext cx="895350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B66B09-3798-1E34-437C-0318A3CD82C5}"/>
              </a:ext>
            </a:extLst>
          </p:cNvPr>
          <p:cNvSpPr/>
          <p:nvPr/>
        </p:nvSpPr>
        <p:spPr>
          <a:xfrm>
            <a:off x="3514726" y="2990849"/>
            <a:ext cx="96202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5,256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C07746-6424-C9AF-7B49-E571A6C17CAD}"/>
              </a:ext>
            </a:extLst>
          </p:cNvPr>
          <p:cNvSpPr/>
          <p:nvPr/>
        </p:nvSpPr>
        <p:spPr>
          <a:xfrm>
            <a:off x="8686801" y="1971674"/>
            <a:ext cx="8667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197D2C-575B-0047-A285-36B4946FBC6E}"/>
              </a:ext>
            </a:extLst>
          </p:cNvPr>
          <p:cNvSpPr/>
          <p:nvPr/>
        </p:nvSpPr>
        <p:spPr>
          <a:xfrm>
            <a:off x="7591426" y="2971799"/>
            <a:ext cx="914399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0,518</a:t>
            </a:r>
          </a:p>
        </p:txBody>
      </p:sp>
    </p:spTree>
    <p:extLst>
      <p:ext uri="{BB962C8B-B14F-4D97-AF65-F5344CB8AC3E}">
        <p14:creationId xmlns:p14="http://schemas.microsoft.com/office/powerpoint/2010/main" val="2786901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200525" y="133050"/>
            <a:ext cx="3457575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76425-92BC-0827-9429-67E7A30A133E}"/>
              </a:ext>
            </a:extLst>
          </p:cNvPr>
          <p:cNvSpPr txBox="1"/>
          <p:nvPr/>
        </p:nvSpPr>
        <p:spPr>
          <a:xfrm>
            <a:off x="1695450" y="1876425"/>
            <a:ext cx="9144000" cy="281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nl-NL" sz="48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g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A0A6A8-585E-6D11-C43C-7F7104AB07D4}"/>
              </a:ext>
            </a:extLst>
          </p:cNvPr>
          <p:cNvSpPr/>
          <p:nvPr/>
        </p:nvSpPr>
        <p:spPr>
          <a:xfrm>
            <a:off x="4210050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800CC1-713D-B73F-28EE-54B99B5691D4}"/>
              </a:ext>
            </a:extLst>
          </p:cNvPr>
          <p:cNvSpPr/>
          <p:nvPr/>
        </p:nvSpPr>
        <p:spPr>
          <a:xfrm>
            <a:off x="5829300" y="256222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20F37D-74E5-D11E-87F3-9FDB3A611F4B}"/>
              </a:ext>
            </a:extLst>
          </p:cNvPr>
          <p:cNvSpPr/>
          <p:nvPr/>
        </p:nvSpPr>
        <p:spPr>
          <a:xfrm>
            <a:off x="8267700" y="25431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79AF4D-AA1F-140A-E89A-3CD9C337A123}"/>
              </a:ext>
            </a:extLst>
          </p:cNvPr>
          <p:cNvSpPr/>
          <p:nvPr/>
        </p:nvSpPr>
        <p:spPr>
          <a:xfrm>
            <a:off x="4219575" y="40385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ABDF84-DB14-1331-8834-3439E931F8FE}"/>
              </a:ext>
            </a:extLst>
          </p:cNvPr>
          <p:cNvSpPr/>
          <p:nvPr/>
        </p:nvSpPr>
        <p:spPr>
          <a:xfrm>
            <a:off x="5857875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090D17-F010-F2CD-AFD8-0A7864F2D4C7}"/>
              </a:ext>
            </a:extLst>
          </p:cNvPr>
          <p:cNvSpPr/>
          <p:nvPr/>
        </p:nvSpPr>
        <p:spPr>
          <a:xfrm>
            <a:off x="7810500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8031AF-33F0-E8EA-64A7-474967AF5AC0}"/>
              </a:ext>
            </a:extLst>
          </p:cNvPr>
          <p:cNvSpPr/>
          <p:nvPr/>
        </p:nvSpPr>
        <p:spPr>
          <a:xfrm>
            <a:off x="4219575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F854CD-1AF0-3033-ED4F-94A964F8F0A6}"/>
              </a:ext>
            </a:extLst>
          </p:cNvPr>
          <p:cNvSpPr/>
          <p:nvPr/>
        </p:nvSpPr>
        <p:spPr>
          <a:xfrm>
            <a:off x="5800725" y="25526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1F8BF2-D46D-0E7B-8AAF-5B6B687973FF}"/>
              </a:ext>
            </a:extLst>
          </p:cNvPr>
          <p:cNvSpPr/>
          <p:nvPr/>
        </p:nvSpPr>
        <p:spPr>
          <a:xfrm>
            <a:off x="8181975" y="2562224"/>
            <a:ext cx="100964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27F4D5-B284-D713-FC04-0954F5FE10CE}"/>
              </a:ext>
            </a:extLst>
          </p:cNvPr>
          <p:cNvSpPr/>
          <p:nvPr/>
        </p:nvSpPr>
        <p:spPr>
          <a:xfrm>
            <a:off x="4229100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CC0727-691D-CB44-259E-15DCAB9373AB}"/>
              </a:ext>
            </a:extLst>
          </p:cNvPr>
          <p:cNvSpPr/>
          <p:nvPr/>
        </p:nvSpPr>
        <p:spPr>
          <a:xfrm>
            <a:off x="5857875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B73B0C6-DA9D-D605-F9F6-0D6474F6D4C6}"/>
              </a:ext>
            </a:extLst>
          </p:cNvPr>
          <p:cNvSpPr/>
          <p:nvPr/>
        </p:nvSpPr>
        <p:spPr>
          <a:xfrm>
            <a:off x="7800975" y="4019549"/>
            <a:ext cx="1028700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4750</a:t>
            </a:r>
          </a:p>
        </p:txBody>
      </p:sp>
    </p:spTree>
    <p:extLst>
      <p:ext uri="{BB962C8B-B14F-4D97-AF65-F5344CB8AC3E}">
        <p14:creationId xmlns:p14="http://schemas.microsoft.com/office/powerpoint/2010/main" val="28429283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 animBg="1"/>
      <p:bldP spid="8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190626" y="71767"/>
            <a:ext cx="10106024" cy="523318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 l như bảng sau: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004887"/>
            <a:ext cx="4305300" cy="368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063D8-E266-4095-DCB1-D196E661A899}"/>
              </a:ext>
            </a:extLst>
          </p:cNvPr>
          <p:cNvSpPr txBox="1"/>
          <p:nvPr/>
        </p:nvSpPr>
        <p:spPr>
          <a:xfrm>
            <a:off x="5200650" y="952500"/>
            <a:ext cx="6086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Đến số tự nhiên gần nhất các số thập phân ứng với dầu ăn và thủy ngân.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hàng phần mười các số thập phân ứng với rượu và mật ong.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phần trăm các số thập phân ứng với 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58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0F756E-4D5C-D061-E796-2B875DB03ABB}"/>
              </a:ext>
            </a:extLst>
          </p:cNvPr>
          <p:cNvSpPr txBox="1"/>
          <p:nvPr/>
        </p:nvSpPr>
        <p:spPr>
          <a:xfrm>
            <a:off x="1028700" y="1590675"/>
            <a:ext cx="10029825" cy="389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Dầu ăn: 0,9 kg làm tròn đến số tự nhiên gần nhất là 1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 ngân: 13,56 kg làm tròn số tự nhiên gần nhất là 14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Rượu: 0,79 kg làm tròn hàng phần mười là 0,8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Mật ong: 1,36 kg làm tròn hàng phần mười là 1,4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Nước biển: 1,026 kg làm tròn hàng phần trăm là 1,03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Hi-đrô lỏng: 0,07085 kg làm tròn hàng phần trăm là 0,07 kg</a:t>
            </a:r>
          </a:p>
        </p:txBody>
      </p:sp>
    </p:spTree>
    <p:extLst>
      <p:ext uri="{BB962C8B-B14F-4D97-AF65-F5344CB8AC3E}">
        <p14:creationId xmlns:p14="http://schemas.microsoft.com/office/powerpoint/2010/main" val="16412891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5" y="3137737"/>
            <a:ext cx="9306743" cy="264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461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159432-9724-AF51-C6FF-F5522377E125}"/>
              </a:ext>
            </a:extLst>
          </p:cNvPr>
          <p:cNvGrpSpPr/>
          <p:nvPr/>
        </p:nvGrpSpPr>
        <p:grpSpPr>
          <a:xfrm>
            <a:off x="814388" y="114300"/>
            <a:ext cx="10806111" cy="871538"/>
            <a:chOff x="814388" y="114300"/>
            <a:chExt cx="10806111" cy="871538"/>
          </a:xfrm>
        </p:grpSpPr>
        <p:sp>
          <p:nvSpPr>
            <p:cNvPr id="5" name="Rounded Rectangle 4"/>
            <p:cNvSpPr/>
            <p:nvPr/>
          </p:nvSpPr>
          <p:spPr>
            <a:xfrm>
              <a:off x="814388" y="114300"/>
              <a:ext cx="10806111" cy="8715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năm thẻ 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lập tất cả các số thập phân bé hơn 1.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2B0573-CF3E-2826-92CC-35D89B14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285246"/>
              <a:ext cx="1947862" cy="514853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A049B-70C1-8644-BAED-8B0D904F82D8}"/>
              </a:ext>
            </a:extLst>
          </p:cNvPr>
          <p:cNvSpPr/>
          <p:nvPr/>
        </p:nvSpPr>
        <p:spPr>
          <a:xfrm>
            <a:off x="1914525" y="1771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72D3A1-3348-C8EB-2482-78AE7579801C}"/>
              </a:ext>
            </a:extLst>
          </p:cNvPr>
          <p:cNvSpPr/>
          <p:nvPr/>
        </p:nvSpPr>
        <p:spPr>
          <a:xfrm>
            <a:off x="414337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0,175</a:t>
            </a:r>
            <a:endParaRPr lang="en-US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BAED25-021A-D99F-F296-28BBA70E2FBD}"/>
              </a:ext>
            </a:extLst>
          </p:cNvPr>
          <p:cNvSpPr/>
          <p:nvPr/>
        </p:nvSpPr>
        <p:spPr>
          <a:xfrm>
            <a:off x="621982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0,517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DDCA26-C605-5859-F13E-6EDD38AACE7D}"/>
              </a:ext>
            </a:extLst>
          </p:cNvPr>
          <p:cNvSpPr/>
          <p:nvPr/>
        </p:nvSpPr>
        <p:spPr>
          <a:xfrm>
            <a:off x="8353425" y="17335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0,571</a:t>
            </a:r>
            <a:endParaRPr lang="en-US" sz="4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5C2A2-480E-9BA9-67A7-6940C65F1498}"/>
              </a:ext>
            </a:extLst>
          </p:cNvPr>
          <p:cNvSpPr/>
          <p:nvPr/>
        </p:nvSpPr>
        <p:spPr>
          <a:xfrm>
            <a:off x="4257675" y="3667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0,715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E6D63E-BFB1-E6C3-B94D-110AC9A04CD3}"/>
              </a:ext>
            </a:extLst>
          </p:cNvPr>
          <p:cNvSpPr/>
          <p:nvPr/>
        </p:nvSpPr>
        <p:spPr>
          <a:xfrm>
            <a:off x="6315075" y="3676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0,751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3706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88771" y="535457"/>
            <a:ext cx="9023812" cy="2775780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8" y="0"/>
            <a:ext cx="4395597" cy="10607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324532-72BC-C3D0-50A6-1D4BEFCCBD6E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90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69741" y="55420"/>
            <a:ext cx="9407236" cy="3241964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91DA6-A72F-F371-D051-985BC457B479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2D751-6AF7-BA0A-FD36-E21256D1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04" y="201570"/>
            <a:ext cx="9388654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13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5" y="1476128"/>
            <a:ext cx="4109003" cy="524438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54723" y="1744297"/>
            <a:ext cx="4815018" cy="2354024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giúp mình chuẩn bị một số đồ dùng cần thiết trước khi cơn mưa đến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155"/>
            <a:ext cx="12192000" cy="1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10,07 đến hàng phần mười,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10,1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0,939 đến hàng phần trăm, ta được số: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0,95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0" y="5071028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4548456-5D44-15B9-D89A-0CCC07EA8DEC}"/>
              </a:ext>
            </a:extLst>
          </p:cNvPr>
          <p:cNvSpPr/>
          <p:nvPr/>
        </p:nvSpPr>
        <p:spPr>
          <a:xfrm>
            <a:off x="-4122734" y="3779925"/>
            <a:ext cx="3874892" cy="2421808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 p14:bounceEnd="75000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DC178-C62E-8886-44A7-C191BF99A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1" r="17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74403" y="1525732"/>
            <a:ext cx="4815018" cy="2354024"/>
          </a:xfrm>
          <a:prstGeom prst="wedgeRoundRectCallout">
            <a:avLst>
              <a:gd name="adj1" fmla="val -64291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 nhà mình đã an tâm tránh mưa bão rồi. Cảm ơn các bạn rất nhiều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BD91A7-0337-AB52-28C5-6BC430E94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339" y="3978264"/>
            <a:ext cx="3532727" cy="276711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41CF3DD-5132-0DD3-3847-76D6EAF85224}"/>
              </a:ext>
            </a:extLst>
          </p:cNvPr>
          <p:cNvGrpSpPr/>
          <p:nvPr/>
        </p:nvGrpSpPr>
        <p:grpSpPr>
          <a:xfrm>
            <a:off x="573872" y="1583843"/>
            <a:ext cx="4754992" cy="5274157"/>
            <a:chOff x="573872" y="1583843"/>
            <a:chExt cx="4754992" cy="5274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E84932-EB2C-5944-96FB-760B07284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5"/>
            <a:stretch/>
          </p:blipFill>
          <p:spPr>
            <a:xfrm>
              <a:off x="983193" y="1583843"/>
              <a:ext cx="4345671" cy="5274157"/>
            </a:xfrm>
            <a:prstGeom prst="rect">
              <a:avLst/>
            </a:prstGeom>
          </p:spPr>
        </p:pic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EBE35473-78D5-73BB-243B-282B4A578557}"/>
                </a:ext>
              </a:extLst>
            </p:cNvPr>
            <p:cNvSpPr/>
            <p:nvPr/>
          </p:nvSpPr>
          <p:spPr>
            <a:xfrm rot="4495537">
              <a:off x="50500" y="3605712"/>
              <a:ext cx="1933935" cy="887192"/>
            </a:xfrm>
            <a:custGeom>
              <a:avLst/>
              <a:gdLst/>
              <a:ahLst/>
              <a:cxnLst/>
              <a:rect l="l" t="t" r="r" b="b"/>
              <a:pathLst>
                <a:path w="2743386" h="1258528">
                  <a:moveTo>
                    <a:pt x="0" y="0"/>
                  </a:moveTo>
                  <a:lnTo>
                    <a:pt x="2743386" y="0"/>
                  </a:lnTo>
                  <a:lnTo>
                    <a:pt x="2743386" y="1258528"/>
                  </a:lnTo>
                  <a:lnTo>
                    <a:pt x="0" y="125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id="{242FCBF3-CF49-E16D-743C-9ACAE553774A}"/>
              </a:ext>
            </a:extLst>
          </p:cNvPr>
          <p:cNvSpPr/>
          <p:nvPr/>
        </p:nvSpPr>
        <p:spPr>
          <a:xfrm>
            <a:off x="8541845" y="5098369"/>
            <a:ext cx="2445774" cy="1528609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8C4CB6AD-A59E-F6DF-DA3B-5C57991A3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9E16D-2335-9842-1ABC-AD01E893E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54" y="-11557"/>
            <a:ext cx="1148585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4872" y="426218"/>
            <a:ext cx="8419306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796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21272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84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A0F32-5F18-F36C-1C88-3726C617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4202"/>
              </p:ext>
            </p:extLst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59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3686C8-EF32-1467-CFF9-6E88F3A19F97}"/>
              </a:ext>
            </a:extLst>
          </p:cNvPr>
          <p:cNvSpPr/>
          <p:nvPr/>
        </p:nvSpPr>
        <p:spPr>
          <a:xfrm>
            <a:off x="8620125" y="2609850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37,364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1AE9A7-A990-E706-891F-F67AC83E65D1}"/>
              </a:ext>
            </a:extLst>
          </p:cNvPr>
          <p:cNvSpPr/>
          <p:nvPr/>
        </p:nvSpPr>
        <p:spPr>
          <a:xfrm>
            <a:off x="8696325" y="3571875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508,42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0258A3-18FC-F9A4-1759-822DAAB4787C}"/>
              </a:ext>
            </a:extLst>
          </p:cNvPr>
          <p:cNvSpPr/>
          <p:nvPr/>
        </p:nvSpPr>
        <p:spPr>
          <a:xfrm>
            <a:off x="8686800" y="4429125"/>
            <a:ext cx="178117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0,025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48B10B-85B3-F608-38A2-DAB9D3144CC1}"/>
              </a:ext>
            </a:extLst>
          </p:cNvPr>
          <p:cNvSpPr/>
          <p:nvPr/>
        </p:nvSpPr>
        <p:spPr>
          <a:xfrm>
            <a:off x="8296275" y="5086350"/>
            <a:ext cx="256222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1000,071</a:t>
            </a:r>
          </a:p>
        </p:txBody>
      </p:sp>
    </p:spTree>
    <p:extLst>
      <p:ext uri="{BB962C8B-B14F-4D97-AF65-F5344CB8AC3E}">
        <p14:creationId xmlns:p14="http://schemas.microsoft.com/office/powerpoint/2010/main" val="28407580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509</Words>
  <Application>Microsoft Office PowerPoint</Application>
  <PresentationFormat>Widescreen</PresentationFormat>
  <Paragraphs>91</Paragraphs>
  <Slides>17</Slides>
  <Notes>8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UTM Avo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23</cp:revision>
  <dcterms:created xsi:type="dcterms:W3CDTF">2024-07-19T09:20:00Z</dcterms:created>
  <dcterms:modified xsi:type="dcterms:W3CDTF">2024-08-06T03:37:42Z</dcterms:modified>
</cp:coreProperties>
</file>