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93" r:id="rId3"/>
    <p:sldMasterId id="2147483700" r:id="rId4"/>
  </p:sldMasterIdLst>
  <p:notesMasterIdLst>
    <p:notesMasterId r:id="rId28"/>
  </p:notesMasterIdLst>
  <p:sldIdLst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29" r:id="rId14"/>
    <p:sldId id="258" r:id="rId15"/>
    <p:sldId id="315" r:id="rId16"/>
    <p:sldId id="339" r:id="rId17"/>
    <p:sldId id="340" r:id="rId18"/>
    <p:sldId id="312" r:id="rId19"/>
    <p:sldId id="264" r:id="rId20"/>
    <p:sldId id="313" r:id="rId21"/>
    <p:sldId id="341" r:id="rId22"/>
    <p:sldId id="342" r:id="rId23"/>
    <p:sldId id="343" r:id="rId24"/>
    <p:sldId id="344" r:id="rId25"/>
    <p:sldId id="345" r:id="rId26"/>
    <p:sldId id="32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8" y="7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85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F5245B5B-C0AA-AE01-A0D0-F993ADDE36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-57151"/>
            <a:ext cx="1576388" cy="157638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436B3901-B21B-E149-D87F-750404EDA75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-57151"/>
            <a:ext cx="1576388" cy="1576388"/>
          </a:xfrm>
          <a:prstGeom prst="rect">
            <a:avLst/>
          </a:prstGeom>
        </p:spPr>
      </p:pic>
      <p:pic>
        <p:nvPicPr>
          <p:cNvPr id="9" name="Picture 8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6CEE0DDB-9E03-3FB6-9FED-1F83E5E65D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-3486150"/>
            <a:ext cx="1457176" cy="14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5.wdp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5.gif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12" Type="http://schemas.openxmlformats.org/officeDocument/2006/relationships/slide" Target="slide4.xml"/><Relationship Id="rId17" Type="http://schemas.openxmlformats.org/officeDocument/2006/relationships/image" Target="../media/image17.gif"/><Relationship Id="rId2" Type="http://schemas.openxmlformats.org/officeDocument/2006/relationships/image" Target="../media/image9.jpeg"/><Relationship Id="rId16" Type="http://schemas.openxmlformats.org/officeDocument/2006/relationships/slide" Target="slide9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8.xml"/><Relationship Id="rId11" Type="http://schemas.openxmlformats.org/officeDocument/2006/relationships/image" Target="../media/image14.gif"/><Relationship Id="rId5" Type="http://schemas.microsoft.com/office/2007/relationships/hdphoto" Target="../media/hdphoto3.wdp"/><Relationship Id="rId15" Type="http://schemas.openxmlformats.org/officeDocument/2006/relationships/image" Target="../media/image16.gif"/><Relationship Id="rId10" Type="http://schemas.openxmlformats.org/officeDocument/2006/relationships/slide" Target="slide5.xml"/><Relationship Id="rId19" Type="http://schemas.openxmlformats.org/officeDocument/2006/relationships/image" Target="../media/image19.gif"/><Relationship Id="rId4" Type="http://schemas.openxmlformats.org/officeDocument/2006/relationships/image" Target="../media/image11.png"/><Relationship Id="rId9" Type="http://schemas.openxmlformats.org/officeDocument/2006/relationships/image" Target="../media/image13.gif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6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1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7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2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8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3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9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4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3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5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3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6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4F72C15-E19D-33F4-16EB-1F8A701C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1006134"/>
            <a:ext cx="3787202" cy="2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C64267-95E2-EA25-0FF8-9487B5AA266C}"/>
              </a:ext>
            </a:extLst>
          </p:cNvPr>
          <p:cNvSpPr txBox="1"/>
          <p:nvPr/>
        </p:nvSpPr>
        <p:spPr>
          <a:xfrm>
            <a:off x="2598889" y="110143"/>
            <a:ext cx="8261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3" name="Rectangle: Rounded Corners 2">
            <a:hlinkClick r:id="rId20" action="ppaction://hlinksldjump"/>
            <a:extLst>
              <a:ext uri="{FF2B5EF4-FFF2-40B4-BE49-F238E27FC236}">
                <a16:creationId xmlns:a16="http://schemas.microsoft.com/office/drawing/2014/main" id="{690B356C-DBA8-ADB8-E03A-AAC4AD646047}"/>
              </a:ext>
            </a:extLst>
          </p:cNvPr>
          <p:cNvSpPr/>
          <p:nvPr/>
        </p:nvSpPr>
        <p:spPr>
          <a:xfrm>
            <a:off x="152400" y="0"/>
            <a:ext cx="1104900" cy="403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676</Words>
  <Application>Microsoft Office PowerPoint</Application>
  <PresentationFormat>On-screen Show (16:9)</PresentationFormat>
  <Paragraphs>144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Happy Monkey</vt:lpstr>
      <vt:lpstr>Arial</vt:lpstr>
      <vt:lpstr>Bebas Neue</vt:lpstr>
      <vt:lpstr>Calibri</vt:lpstr>
      <vt:lpstr>Cambria</vt:lpstr>
      <vt:lpstr>Cambria Math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1_Math Subject for Elementary - 3rd Grade: Operations and Algebraic Thinking by Slidesgo</vt:lpstr>
      <vt:lpstr>2_Math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Thao Tran</cp:lastModifiedBy>
  <cp:revision>53</cp:revision>
  <dcterms:modified xsi:type="dcterms:W3CDTF">2024-08-19T02:33:29Z</dcterms:modified>
</cp:coreProperties>
</file>