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2"/>
  </p:notesMasterIdLst>
  <p:handoutMasterIdLst>
    <p:handoutMasterId r:id="rId23"/>
  </p:handoutMasterIdLst>
  <p:sldIdLst>
    <p:sldId id="271" r:id="rId3"/>
    <p:sldId id="281" r:id="rId4"/>
    <p:sldId id="282" r:id="rId5"/>
    <p:sldId id="283" r:id="rId6"/>
    <p:sldId id="284" r:id="rId7"/>
    <p:sldId id="285" r:id="rId8"/>
    <p:sldId id="257" r:id="rId9"/>
    <p:sldId id="286" r:id="rId10"/>
    <p:sldId id="261" r:id="rId11"/>
    <p:sldId id="287" r:id="rId12"/>
    <p:sldId id="288" r:id="rId13"/>
    <p:sldId id="265" r:id="rId14"/>
    <p:sldId id="289" r:id="rId15"/>
    <p:sldId id="290" r:id="rId16"/>
    <p:sldId id="258" r:id="rId17"/>
    <p:sldId id="262" r:id="rId18"/>
    <p:sldId id="291" r:id="rId19"/>
    <p:sldId id="292" r:id="rId20"/>
    <p:sldId id="269" r:id="rId21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LNTH-LuoLuoNotangYuanTi 1" pitchFamily="2" charset="-128"/>
      <p:regular r:id="rId29"/>
    </p:embeddedFont>
    <p:embeddedFont>
      <p:font typeface="SVN-Gretoon" panose="02040603050506020204" pitchFamily="18" charset="0"/>
      <p:regular r:id="rId30"/>
    </p:embeddedFont>
    <p:embeddedFont>
      <p:font typeface="UTM Showcard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E76B"/>
    <a:srgbClr val="2D7B56"/>
    <a:srgbClr val="7ACEA6"/>
    <a:srgbClr val="133B75"/>
    <a:srgbClr val="ED3A3A"/>
    <a:srgbClr val="C5F1FB"/>
    <a:srgbClr val="73DCF4"/>
    <a:srgbClr val="FF6C6C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73" autoAdjust="0"/>
  </p:normalViewPr>
  <p:slideViewPr>
    <p:cSldViewPr snapToGrid="0">
      <p:cViewPr varScale="1">
        <p:scale>
          <a:sx n="61" d="100"/>
          <a:sy n="61" d="100"/>
        </p:scale>
        <p:origin x="8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5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06AAAFAC-74AB-7B76-FC71-8DA85CB90A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20" y="-168009"/>
            <a:ext cx="2095006" cy="20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9.gif"/><Relationship Id="rId7" Type="http://schemas.openxmlformats.org/officeDocument/2006/relationships/image" Target="../media/image8.png"/><Relationship Id="rId12" Type="http://schemas.openxmlformats.org/officeDocument/2006/relationships/image" Target="../media/image12.svg"/><Relationship Id="rId17" Type="http://schemas.openxmlformats.org/officeDocument/2006/relationships/image" Target="../media/image16.pn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5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10.sv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13.png"/><Relationship Id="rId26" Type="http://schemas.openxmlformats.org/officeDocument/2006/relationships/audio" Target="NULL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17" Type="http://schemas.openxmlformats.org/officeDocument/2006/relationships/image" Target="../media/image12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5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0.svg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openxmlformats.org/officeDocument/2006/relationships/image" Target="../media/image19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17" Type="http://schemas.openxmlformats.org/officeDocument/2006/relationships/image" Target="../media/image12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9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5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0.svg"/><Relationship Id="rId23" Type="http://schemas.openxmlformats.org/officeDocument/2006/relationships/audio" Target="NULL"/><Relationship Id="rId10" Type="http://schemas.openxmlformats.org/officeDocument/2006/relationships/image" Target="../media/image14.pn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1008993" y="105103"/>
            <a:ext cx="1053136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57" y="1628939"/>
            <a:ext cx="3887619" cy="83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88579" y="105103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79" y="1331857"/>
            <a:ext cx="4167979" cy="96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550780"/>
            <a:ext cx="7679659" cy="3986654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5238942" y="861165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186152"/>
            <a:ext cx="7679659" cy="4351282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 gọn: 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334" r="-1168" b="-3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668" r="-1668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F01C-9A87-5984-4047-E68665AAF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05103"/>
            <a:ext cx="8565931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5AC18-6794-052E-2B84-AA4CD878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8" y="583269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-421837"/>
            <a:ext cx="12639985" cy="3540849"/>
            <a:chOff x="-148932" y="-470569"/>
            <a:chExt cx="12639985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78850" y="3463398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8145" cy="2460583"/>
            <a:chOff x="1" y="294969"/>
            <a:chExt cx="1289814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1535" y="434621"/>
              <a:ext cx="10266611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152 kg = ..?.. </a:t>
              </a:r>
              <a:r>
                <a:rPr kumimoji="0" lang="en-GB" sz="8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15,2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0,152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1474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3769" y="19341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590742" y="3230291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777890" y="3163585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6475" y="1082092"/>
            <a:ext cx="462116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699</Words>
  <Application>Microsoft Office PowerPoint</Application>
  <PresentationFormat>Widescreen</PresentationFormat>
  <Paragraphs>97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LNTH-LuoLuoNotangYuanTi 1</vt:lpstr>
      <vt:lpstr>Calibri</vt:lpstr>
      <vt:lpstr>Wingdings</vt:lpstr>
      <vt:lpstr>SVN-Gretoon</vt:lpstr>
      <vt:lpstr>UTM Showcard</vt:lpstr>
      <vt:lpstr>Cambria Math</vt:lpstr>
      <vt:lpstr>Arial</vt:lpstr>
      <vt:lpstr>Cambria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Thao Tran</cp:lastModifiedBy>
  <cp:revision>68</cp:revision>
  <dcterms:created xsi:type="dcterms:W3CDTF">2022-05-26T07:07:17Z</dcterms:created>
  <dcterms:modified xsi:type="dcterms:W3CDTF">2024-08-06T04:24:50Z</dcterms:modified>
</cp:coreProperties>
</file>