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</p:sldMasterIdLst>
  <p:notesMasterIdLst>
    <p:notesMasterId r:id="rId23"/>
  </p:notesMasterIdLst>
  <p:sldIdLst>
    <p:sldId id="293" r:id="rId4"/>
    <p:sldId id="280" r:id="rId5"/>
    <p:sldId id="282" r:id="rId6"/>
    <p:sldId id="283" r:id="rId7"/>
    <p:sldId id="284" r:id="rId8"/>
    <p:sldId id="292" r:id="rId9"/>
    <p:sldId id="266" r:id="rId10"/>
    <p:sldId id="279" r:id="rId11"/>
    <p:sldId id="294" r:id="rId12"/>
    <p:sldId id="258" r:id="rId13"/>
    <p:sldId id="295" r:id="rId14"/>
    <p:sldId id="296" r:id="rId15"/>
    <p:sldId id="297" r:id="rId16"/>
    <p:sldId id="278" r:id="rId17"/>
    <p:sldId id="265" r:id="rId18"/>
    <p:sldId id="298" r:id="rId19"/>
    <p:sldId id="299" r:id="rId20"/>
    <p:sldId id="300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45" autoAdjust="0"/>
  </p:normalViewPr>
  <p:slideViewPr>
    <p:cSldViewPr snapToGrid="0">
      <p:cViewPr varScale="1">
        <p:scale>
          <a:sx n="54" d="100"/>
          <a:sy n="54" d="100"/>
        </p:scale>
        <p:origin x="114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C54461-E4A5-A5A2-68F2-92C4F4FF004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FE10784-004A-9D01-EE24-B32EDA9F266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0927"/>
              </p:ext>
            </p:extLst>
          </p:nvPr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8022"/>
              </p:ext>
            </p:extLst>
          </p:nvPr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" y="2879820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18" y="2503855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BF1BC-ED99-993C-ECDE-0B1109A81688}"/>
              </a:ext>
            </a:extLst>
          </p:cNvPr>
          <p:cNvSpPr txBox="1"/>
          <p:nvPr/>
        </p:nvSpPr>
        <p:spPr>
          <a:xfrm>
            <a:off x="1685581" y="533400"/>
            <a:ext cx="95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18F2B-4D77-969B-AF46-4FAB1400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7" y="2102230"/>
            <a:ext cx="6955731" cy="39132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261FFFD-28FA-4E47-0A40-6403C7AD6A13}"/>
              </a:ext>
            </a:extLst>
          </p:cNvPr>
          <p:cNvSpPr/>
          <p:nvPr/>
        </p:nvSpPr>
        <p:spPr>
          <a:xfrm>
            <a:off x="3481330" y="1024569"/>
            <a:ext cx="2247441" cy="1002535"/>
          </a:xfrm>
          <a:prstGeom prst="wedgeRound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E8778A-BF32-6156-B22E-5D6768EF244E}"/>
              </a:ext>
            </a:extLst>
          </p:cNvPr>
          <p:cNvSpPr/>
          <p:nvPr/>
        </p:nvSpPr>
        <p:spPr>
          <a:xfrm>
            <a:off x="6896559" y="958468"/>
            <a:ext cx="2677099" cy="1002535"/>
          </a:xfrm>
          <a:prstGeom prst="wedgeRoundRectCallout">
            <a:avLst>
              <a:gd name="adj1" fmla="val -31533"/>
              <a:gd name="adj2" fmla="val 6689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A357C34-F76C-985C-BD5C-8B37310009A8}"/>
              </a:ext>
            </a:extLst>
          </p:cNvPr>
          <p:cNvSpPr/>
          <p:nvPr/>
        </p:nvSpPr>
        <p:spPr>
          <a:xfrm>
            <a:off x="4164376" y="4869456"/>
            <a:ext cx="3481330" cy="1244905"/>
          </a:xfrm>
          <a:prstGeom prst="wedgeRoundRectCallout">
            <a:avLst>
              <a:gd name="adj1" fmla="val 45682"/>
              <a:gd name="adj2" fmla="val -6826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2,52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id="{25BB5AA8-6235-40A2-8B8D-59F10925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638</Words>
  <Application>Microsoft Office PowerPoint</Application>
  <PresentationFormat>Widescreen</PresentationFormat>
  <Paragraphs>102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#9Slide07 Stormtrooper</vt:lpstr>
      <vt:lpstr>Arial</vt:lpstr>
      <vt:lpstr>Calibri</vt:lpstr>
      <vt:lpstr>Cambria</vt:lpstr>
      <vt:lpstr>UVN Banh Mi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2024-07-19T08:15:29Z</dcterms:created>
  <dcterms:modified xsi:type="dcterms:W3CDTF">2024-08-15T09:34:21Z</dcterms:modified>
</cp:coreProperties>
</file>