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319" r:id="rId5"/>
    <p:sldId id="7138" r:id="rId6"/>
    <p:sldId id="7152" r:id="rId7"/>
    <p:sldId id="7153" r:id="rId8"/>
    <p:sldId id="7154" r:id="rId9"/>
    <p:sldId id="259"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7/13/2024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7/13/2024</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7/13/2024</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2024/7/13</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7783" y="161484"/>
            <a:ext cx="1595385" cy="1595385"/>
          </a:xfrm>
          <a:prstGeom prst="rect">
            <a:avLst/>
          </a:prstGeom>
        </p:spPr>
      </p:pic>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7/13/2024</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5.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sáng tạo thêm chi tiết tả bầu trời, sáng tạo thêm lời thoại. Các từ ngữ được dùng rất sinh động, giàu hình ảnh.</a:t>
            </a: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đóng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34086 h 3204452"/>
              <a:gd name="connsiteX1" fmla="*/ 534086 w 8543464"/>
              <a:gd name="connsiteY1" fmla="*/ 0 h 3204452"/>
              <a:gd name="connsiteX2" fmla="*/ 8009378 w 8543464"/>
              <a:gd name="connsiteY2" fmla="*/ 0 h 3204452"/>
              <a:gd name="connsiteX3" fmla="*/ 8543464 w 8543464"/>
              <a:gd name="connsiteY3" fmla="*/ 534086 h 3204452"/>
              <a:gd name="connsiteX4" fmla="*/ 8543464 w 8543464"/>
              <a:gd name="connsiteY4" fmla="*/ 2670366 h 3204452"/>
              <a:gd name="connsiteX5" fmla="*/ 8009378 w 8543464"/>
              <a:gd name="connsiteY5" fmla="*/ 3204452 h 3204452"/>
              <a:gd name="connsiteX6" fmla="*/ 534086 w 8543464"/>
              <a:gd name="connsiteY6" fmla="*/ 3204452 h 3204452"/>
              <a:gd name="connsiteX7" fmla="*/ 0 w 8543464"/>
              <a:gd name="connsiteY7" fmla="*/ 2670366 h 3204452"/>
              <a:gd name="connsiteX8" fmla="*/ 0 w 8543464"/>
              <a:gd name="connsiteY8" fmla="*/ 534086 h 3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204452" fill="none" extrusionOk="0">
                <a:moveTo>
                  <a:pt x="0" y="534086"/>
                </a:moveTo>
                <a:cubicBezTo>
                  <a:pt x="-50076" y="231018"/>
                  <a:pt x="266192" y="22142"/>
                  <a:pt x="534086" y="0"/>
                </a:cubicBezTo>
                <a:cubicBezTo>
                  <a:pt x="2163903" y="130954"/>
                  <a:pt x="7107754" y="43574"/>
                  <a:pt x="8009378" y="0"/>
                </a:cubicBezTo>
                <a:cubicBezTo>
                  <a:pt x="8330653" y="40521"/>
                  <a:pt x="8567453" y="268503"/>
                  <a:pt x="8543464" y="534086"/>
                </a:cubicBezTo>
                <a:cubicBezTo>
                  <a:pt x="8393025" y="1514453"/>
                  <a:pt x="8629343" y="2440541"/>
                  <a:pt x="8543464" y="2670366"/>
                </a:cubicBezTo>
                <a:cubicBezTo>
                  <a:pt x="8500661" y="2972363"/>
                  <a:pt x="8261082" y="3174600"/>
                  <a:pt x="8009378" y="3204452"/>
                </a:cubicBezTo>
                <a:cubicBezTo>
                  <a:pt x="7017643" y="3359649"/>
                  <a:pt x="3964406" y="3367472"/>
                  <a:pt x="534086" y="3204452"/>
                </a:cubicBezTo>
                <a:cubicBezTo>
                  <a:pt x="241555" y="3171483"/>
                  <a:pt x="-22124" y="2978252"/>
                  <a:pt x="0" y="2670366"/>
                </a:cubicBezTo>
                <a:cubicBezTo>
                  <a:pt x="64656" y="1665237"/>
                  <a:pt x="-17807" y="902799"/>
                  <a:pt x="0" y="534086"/>
                </a:cubicBezTo>
                <a:close/>
              </a:path>
              <a:path w="8543464" h="3204452" stroke="0" extrusionOk="0">
                <a:moveTo>
                  <a:pt x="0" y="534086"/>
                </a:moveTo>
                <a:cubicBezTo>
                  <a:pt x="-46247" y="210592"/>
                  <a:pt x="186438" y="19772"/>
                  <a:pt x="534086" y="0"/>
                </a:cubicBezTo>
                <a:cubicBezTo>
                  <a:pt x="3960162" y="132882"/>
                  <a:pt x="5709229" y="-84951"/>
                  <a:pt x="8009378" y="0"/>
                </a:cubicBezTo>
                <a:cubicBezTo>
                  <a:pt x="8280916" y="22881"/>
                  <a:pt x="8541058" y="252416"/>
                  <a:pt x="8543464" y="534086"/>
                </a:cubicBezTo>
                <a:cubicBezTo>
                  <a:pt x="8563651" y="848875"/>
                  <a:pt x="8695944" y="2194043"/>
                  <a:pt x="8543464" y="2670366"/>
                </a:cubicBezTo>
                <a:cubicBezTo>
                  <a:pt x="8572972" y="2968835"/>
                  <a:pt x="8312344" y="3187992"/>
                  <a:pt x="8009378" y="3204452"/>
                </a:cubicBezTo>
                <a:cubicBezTo>
                  <a:pt x="5536278" y="3292091"/>
                  <a:pt x="1825672" y="3131773"/>
                  <a:pt x="534086" y="3204452"/>
                </a:cubicBezTo>
                <a:cubicBezTo>
                  <a:pt x="236773" y="3182087"/>
                  <a:pt x="-28112" y="3004402"/>
                  <a:pt x="0" y="2670366"/>
                </a:cubicBezTo>
                <a:cubicBezTo>
                  <a:pt x="-38581" y="2034544"/>
                  <a:pt x="63341" y="1220555"/>
                  <a:pt x="0" y="53408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22">
            <a:extLst>
              <a:ext uri="{FF2B5EF4-FFF2-40B4-BE49-F238E27FC236}">
                <a16:creationId xmlns:a16="http://schemas.microsoft.com/office/drawing/2014/main" id="{026AE188-2DA9-8FD5-6A01-A3790A4D94D8}"/>
              </a:ext>
            </a:extLst>
          </p:cNvPr>
          <p:cNvSpPr txBox="1"/>
          <p:nvPr/>
        </p:nvSpPr>
        <p:spPr>
          <a:xfrm>
            <a:off x="856581" y="77011"/>
            <a:ext cx="7345331" cy="9202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black"/>
                </a:solidFill>
                <a:effectLst/>
                <a:uLnTx/>
                <a:uFillTx/>
                <a:ea typeface="微软雅黑" panose="020B0503020204020204" pitchFamily="34" charset="-122"/>
                <a:cs typeface="+mn-cs"/>
              </a:rPr>
              <a:t>Thứ … ngày … tháng … năm …</a:t>
            </a: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234814" y="789349"/>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638456" y="2012687"/>
            <a:ext cx="8004742" cy="1731414"/>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Thanh âm của gió hoặc Cánh đồng hoa.</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377</Words>
  <Application>Microsoft Office PowerPoint</Application>
  <PresentationFormat>Widescreen</PresentationFormat>
  <Paragraphs>22</Paragraphs>
  <Slides>13</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微软雅黑</vt:lpstr>
      <vt:lpstr>Arial</vt:lpstr>
      <vt:lpstr>Calibri</vt:lpstr>
      <vt:lpstr>Calibri Light</vt:lpstr>
      <vt:lpstr>Cambria</vt:lpstr>
      <vt:lpstr>UVN Banh Mi</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2024-06-17T11:32:58Z</dcterms:created>
  <dcterms:modified xsi:type="dcterms:W3CDTF">2024-07-13T00:45:21Z</dcterms:modified>
</cp:coreProperties>
</file>