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67" r:id="rId5"/>
    <p:sldId id="283" r:id="rId6"/>
    <p:sldId id="284" r:id="rId7"/>
    <p:sldId id="262" r:id="rId8"/>
    <p:sldId id="258" r:id="rId9"/>
    <p:sldId id="285" r:id="rId10"/>
    <p:sldId id="286" r:id="rId11"/>
    <p:sldId id="287" r:id="rId12"/>
    <p:sldId id="259" r:id="rId13"/>
    <p:sldId id="260" r:id="rId14"/>
    <p:sldId id="263" r:id="rId15"/>
    <p:sldId id="261" r:id="rId16"/>
    <p:sldId id="288" r:id="rId17"/>
    <p:sldId id="289" r:id="rId18"/>
    <p:sldId id="264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1139"/>
    <a:srgbClr val="FDBC3C"/>
    <a:srgbClr val="91D3F1"/>
    <a:srgbClr val="F6A1A7"/>
    <a:srgbClr val="F7C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77" autoAdjust="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52E3-E152-49C9-AEE7-8F1FB0FB258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02543-1848-42F6-A0E1-CF262E159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8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02543-1848-42F6-A0E1-CF262E1599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AFC-1AA4-301D-BF7F-BB223F4D7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074A0-FABE-C439-1F18-26697DA80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7C81E-35FD-587D-A187-D9061E95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9014-D4D1-2BD1-FFD5-BE074322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DECB3-344C-2238-5C78-2C3A377A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7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6514-B8EE-F979-DD14-3E0823FB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B46DE-BBB1-D92F-BF7E-9F4B47A3A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F931B-87D0-D61F-D06C-FFD6EF3A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A21B1-5B61-0E04-128D-B93D2A6A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4BED1-D10D-FABF-4970-612E4E32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80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FA70D-47BA-6DB3-CBE0-C83A106F0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430C4-83E7-C05C-1F4B-258F8122D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CDA4F-E9D2-E312-30D8-C2139B2D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2B733-C5C7-090A-E8DE-7897F348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3D85-54EB-E275-DD7E-C4FBD964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58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8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75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1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96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5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8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B82E-40C6-E890-1B03-6B5BDCB1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136B-BB43-24D6-9186-1FFBF9CE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76D2-037F-5FF6-31C9-27626503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B0367-C6DE-BAEA-3C51-5B83B2E5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F618-BC5F-418D-90CA-B69FC893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18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27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6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F941-2A62-027E-550F-10344526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51911-B1BA-C5CD-580F-F506A68D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723AA-6C17-530B-0D17-E2E9360F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7717-C946-58A8-8482-B3B9BDCE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0055-FA96-DFB9-20B1-9919514C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2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B016-F87E-DF56-A9D8-FE3B0E56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97FF-93A1-69F1-EA1B-A4B3ECE1B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CEA34-4AF9-D026-7CCB-9FAD3A81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FC79C-8FD1-D263-FFA8-E1DEB5C9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C5B29-B15A-E8DC-1F5C-F6E4BBC7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CF12E-A44B-C838-4C72-1F598DAF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43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28C4-80ED-50BB-E8B8-3A3949F8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2BA67-5090-B7C5-9F56-784BF6FCC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DA39C-464F-CBCE-BC64-B404F39F0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CD6D6-A712-217E-188F-7341F05E7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BE694-6850-4253-EE5C-88C65AA62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07A45-0D2C-0B04-5B1E-AFB5DB29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440CC-C994-2AF3-7204-0E488B4F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0E317-2EC9-7C21-8A0D-7F38820D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3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4A4E-115F-8714-50DA-A418BAC1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9CD31-08DC-8ABB-7666-49E1F247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1C0D9-253A-8DAD-BE14-3934B212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B554A-576F-0739-363F-4661ACA3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1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A6D2A-9400-0AE0-D227-929CBCD5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45BB9-4516-6D7F-FC3A-E44C90E2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A942-8AF8-CF1F-60C6-88B7C8FE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0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DCAC-47D2-8874-651B-E3E50D9E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41CD4-7F94-8B32-D299-4F90324E7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8F53F-7AA8-A2E4-7E7E-57DE10D3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CE49B-F490-041D-F318-A09251BE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D9014-A2C4-84E9-5E5D-B345AB08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2D9B5-C9FB-C004-431B-FD2927C8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76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59C5-16FF-4A17-C8DA-26A6959B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4BE8C-6203-D911-7677-D90E0AC32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03D29-951C-D32D-13C4-952B1A4E7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BE647-D5D6-BA3F-85DE-F1F6AA5B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4131E-648A-4688-975A-D676F9AA230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CF33A-697C-8569-46DF-0E4C5652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A89B0-E88D-9FD1-DDB4-4C07483C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48118-EE5D-4AA3-BE2F-962F40E6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6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B7E18F35-4605-873C-3427-281B23B20E5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0F1A2C-5185-14C9-9B89-61EDCC0BC4D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39D283-20D9-339C-29D3-B4464DCBD53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09C9E-3F4B-36FE-1E44-634D9F9BD4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CB852-8F50-C077-360D-F92A685BAE5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10E82-AF04-16DF-1C9A-2C9A59F1DA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59DD0A-75D2-8B6C-4A00-84C097297A8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25C079-9CF6-3507-AE55-223708515F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pic>
        <p:nvPicPr>
          <p:cNvPr id="17" name="Picture 16" descr="A cartoon of animals in a jungle&#10;&#10;Description automatically generated">
            <a:extLst>
              <a:ext uri="{FF2B5EF4-FFF2-40B4-BE49-F238E27FC236}">
                <a16:creationId xmlns:a16="http://schemas.microsoft.com/office/drawing/2014/main" id="{4C72B70C-4B71-8579-DF1F-2939398E148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4"/>
            <a:ext cx="12313585" cy="75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8/25/2024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  <p:pic>
        <p:nvPicPr>
          <p:cNvPr id="22" name="Hình ảnh 31">
            <a:extLst>
              <a:ext uri="{FF2B5EF4-FFF2-40B4-BE49-F238E27FC236}">
                <a16:creationId xmlns:a16="http://schemas.microsoft.com/office/drawing/2014/main" id="{30C8F15C-07A0-3A8E-FA19-C854DE372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57326" y="-9082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3.png"/><Relationship Id="rId1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9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svg"/><Relationship Id="rId7" Type="http://schemas.openxmlformats.org/officeDocument/2006/relationships/image" Target="../media/image5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56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svg"/><Relationship Id="rId3" Type="http://schemas.openxmlformats.org/officeDocument/2006/relationships/image" Target="../media/image25.svg"/><Relationship Id="rId7" Type="http://schemas.openxmlformats.org/officeDocument/2006/relationships/image" Target="../media/image17.svg"/><Relationship Id="rId12" Type="http://schemas.openxmlformats.org/officeDocument/2006/relationships/image" Target="../media/image17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29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nimals in a jungle&#10;&#10;Description automatically generated">
            <a:extLst>
              <a:ext uri="{FF2B5EF4-FFF2-40B4-BE49-F238E27FC236}">
                <a16:creationId xmlns:a16="http://schemas.microsoft.com/office/drawing/2014/main" id="{8ED1B864-848A-EB44-6DB3-482DBA13B4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4"/>
            <a:ext cx="12313585" cy="756418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4900267">
            <a:off x="85648" y="2327404"/>
            <a:ext cx="511105" cy="1503251"/>
          </a:xfrm>
          <a:custGeom>
            <a:avLst/>
            <a:gdLst/>
            <a:ahLst/>
            <a:cxnLst/>
            <a:rect l="l" t="t" r="r" b="b"/>
            <a:pathLst>
              <a:path w="766658" h="2254877">
                <a:moveTo>
                  <a:pt x="0" y="0"/>
                </a:moveTo>
                <a:lnTo>
                  <a:pt x="766658" y="0"/>
                </a:lnTo>
                <a:lnTo>
                  <a:pt x="766658" y="2254877"/>
                </a:lnTo>
                <a:lnTo>
                  <a:pt x="0" y="2254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0BF0D4-D1C5-550D-4FD7-CC9AC5F79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15" y="258613"/>
            <a:ext cx="3243353" cy="1072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814E18-7E37-070A-A53A-1C4D819D7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869" y="1231834"/>
            <a:ext cx="8212024" cy="1646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B300A5-5DBD-7F1C-A00B-F5A740E106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030" y="-675754"/>
            <a:ext cx="1943818" cy="21049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18244C-704D-7B92-85C4-CBECDB7804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8" y="5497125"/>
            <a:ext cx="1422862" cy="14131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0B8460-9038-3C9C-F28C-6F8ADEE12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119" y="2553857"/>
            <a:ext cx="3243353" cy="1255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A08F31-52CB-DE33-6D16-51317E1846C7}"/>
              </a:ext>
            </a:extLst>
          </p:cNvPr>
          <p:cNvSpPr/>
          <p:nvPr/>
        </p:nvSpPr>
        <p:spPr>
          <a:xfrm>
            <a:off x="914400" y="1136014"/>
            <a:ext cx="11081486" cy="50615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B8A8A-E462-F08E-1DD5-CE62BFA696F5}"/>
              </a:ext>
            </a:extLst>
          </p:cNvPr>
          <p:cNvSpPr txBox="1"/>
          <p:nvPr/>
        </p:nvSpPr>
        <p:spPr>
          <a:xfrm>
            <a:off x="1132573" y="1628558"/>
            <a:ext cx="106451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thon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riền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vi-VN" sz="5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4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2772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F23170-9F38-ED6D-E321-B23347BD11D2}"/>
              </a:ext>
            </a:extLst>
          </p:cNvPr>
          <p:cNvSpPr/>
          <p:nvPr/>
        </p:nvSpPr>
        <p:spPr>
          <a:xfrm>
            <a:off x="479429" y="163506"/>
            <a:ext cx="10401692" cy="12999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 rot="583477" flipH="1">
            <a:off x="9166458" y="1439179"/>
            <a:ext cx="6675824" cy="5959690"/>
          </a:xfrm>
          <a:custGeom>
            <a:avLst/>
            <a:gdLst/>
            <a:ahLst/>
            <a:cxnLst/>
            <a:rect l="l" t="t" r="r" b="b"/>
            <a:pathLst>
              <a:path w="10013736" h="8939535">
                <a:moveTo>
                  <a:pt x="10013736" y="0"/>
                </a:moveTo>
                <a:lnTo>
                  <a:pt x="0" y="0"/>
                </a:lnTo>
                <a:lnTo>
                  <a:pt x="0" y="8939535"/>
                </a:lnTo>
                <a:lnTo>
                  <a:pt x="10013736" y="8939535"/>
                </a:lnTo>
                <a:lnTo>
                  <a:pt x="100137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87463">
            <a:off x="8142223" y="1758932"/>
            <a:ext cx="672842" cy="1005607"/>
          </a:xfrm>
          <a:custGeom>
            <a:avLst/>
            <a:gdLst/>
            <a:ahLst/>
            <a:cxnLst/>
            <a:rect l="l" t="t" r="r" b="b"/>
            <a:pathLst>
              <a:path w="1009263" h="1508410">
                <a:moveTo>
                  <a:pt x="0" y="0"/>
                </a:moveTo>
                <a:lnTo>
                  <a:pt x="1009263" y="0"/>
                </a:lnTo>
                <a:lnTo>
                  <a:pt x="1009263" y="1508410"/>
                </a:lnTo>
                <a:lnTo>
                  <a:pt x="0" y="150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73DC9-8AAE-CEAF-7C75-E5460B4473EE}"/>
              </a:ext>
            </a:extLst>
          </p:cNvPr>
          <p:cNvGrpSpPr/>
          <p:nvPr/>
        </p:nvGrpSpPr>
        <p:grpSpPr>
          <a:xfrm>
            <a:off x="2194027" y="169711"/>
            <a:ext cx="8198876" cy="1180499"/>
            <a:chOff x="2194027" y="169711"/>
            <a:chExt cx="8198876" cy="1180499"/>
          </a:xfrm>
        </p:grpSpPr>
        <p:sp>
          <p:nvSpPr>
            <p:cNvPr id="5" name="Freeform 5"/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7CBF9628-0925-30A4-EB2F-48181F113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42154"/>
              </p:ext>
            </p:extLst>
          </p:nvPr>
        </p:nvGraphicFramePr>
        <p:xfrm>
          <a:off x="631085" y="1379791"/>
          <a:ext cx="10859494" cy="509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vi-VN" sz="2400" dirty="0">
                          <a:latin typeface="Cambria" panose="02040503050406030204" pitchFamily="18" charset="0"/>
                        </a:rPr>
                        <a:t> sách báo: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chính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vi-VN" sz="2400" dirty="0">
                          <a:latin typeface="Cambria" panose="02040503050406030204" pitchFamily="18" charset="0"/>
                        </a:rPr>
                        <a:t>Những thông tin mới và bổ ích đối với em: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EB66B79-0E52-3C60-B6D1-9741742B4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725" y="2104684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90F900-E775-56EB-54AB-2ACA6D7D9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027" y="3007446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6C7F0-210E-30F1-E324-8A43A7F13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429" y="3060054"/>
            <a:ext cx="702215" cy="716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4AECED-36FF-9F9C-0044-D6690BCA2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795" y="3870922"/>
            <a:ext cx="702215" cy="716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C0D8D-E15F-C7EE-7E33-54979AA6E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6850" y="4818556"/>
            <a:ext cx="702215" cy="7166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E37E945-4F91-1BEA-F9D4-CDABC7CC3547}"/>
              </a:ext>
            </a:extLst>
          </p:cNvPr>
          <p:cNvGrpSpPr/>
          <p:nvPr/>
        </p:nvGrpSpPr>
        <p:grpSpPr>
          <a:xfrm>
            <a:off x="4597469" y="5675054"/>
            <a:ext cx="3509100" cy="674028"/>
            <a:chOff x="4239121" y="8910190"/>
            <a:chExt cx="2532605" cy="5098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8FF403-1EF4-B4B4-5673-04A8DE546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30DF1A4-D253-3BCB-055E-2DDB10DD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2FCB9D-6E98-DF42-C162-6818E383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CD7663-D012-43A6-C82B-95017F95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2C1940-5D70-2C8F-663A-DE83F820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6700" y="153347"/>
            <a:ext cx="2212126" cy="1504003"/>
            <a:chOff x="-442168" y="0"/>
            <a:chExt cx="5517349" cy="3874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18202" cy="3874559"/>
            </a:xfrm>
            <a:custGeom>
              <a:avLst/>
              <a:gdLst/>
              <a:ahLst/>
              <a:cxnLst/>
              <a:rect l="l" t="t" r="r" b="b"/>
              <a:pathLst>
                <a:path w="3818202" h="3874559">
                  <a:moveTo>
                    <a:pt x="0" y="0"/>
                  </a:moveTo>
                  <a:lnTo>
                    <a:pt x="3818202" y="0"/>
                  </a:lnTo>
                  <a:lnTo>
                    <a:pt x="3818202" y="3874559"/>
                  </a:lnTo>
                  <a:lnTo>
                    <a:pt x="0" y="3874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561222" y="1149756"/>
              <a:ext cx="2513959" cy="2290846"/>
            </a:xfrm>
            <a:custGeom>
              <a:avLst/>
              <a:gdLst/>
              <a:ahLst/>
              <a:cxnLst/>
              <a:rect l="l" t="t" r="r" b="b"/>
              <a:pathLst>
                <a:path w="2513959" h="2290846">
                  <a:moveTo>
                    <a:pt x="2513960" y="0"/>
                  </a:moveTo>
                  <a:lnTo>
                    <a:pt x="0" y="0"/>
                  </a:lnTo>
                  <a:lnTo>
                    <a:pt x="0" y="2290845"/>
                  </a:lnTo>
                  <a:lnTo>
                    <a:pt x="2513960" y="2290845"/>
                  </a:lnTo>
                  <a:lnTo>
                    <a:pt x="251396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42168" y="957842"/>
              <a:ext cx="3445561" cy="1958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8296" spc="-165" dirty="0">
                  <a:solidFill>
                    <a:srgbClr val="531139"/>
                  </a:solidFill>
                  <a:latin typeface="#9Slide07 SVNZiclets" panose="02000603000000000000" pitchFamily="2" charset="0"/>
                </a:rPr>
                <a:t> 2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9234525" y="3743151"/>
            <a:ext cx="5044047" cy="3421545"/>
          </a:xfrm>
          <a:custGeom>
            <a:avLst/>
            <a:gdLst/>
            <a:ahLst/>
            <a:cxnLst/>
            <a:rect l="l" t="t" r="r" b="b"/>
            <a:pathLst>
              <a:path w="7566071" h="5132318">
                <a:moveTo>
                  <a:pt x="0" y="0"/>
                </a:moveTo>
                <a:lnTo>
                  <a:pt x="7566071" y="0"/>
                </a:lnTo>
                <a:lnTo>
                  <a:pt x="7566071" y="5132318"/>
                </a:lnTo>
                <a:lnTo>
                  <a:pt x="0" y="5132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D39DC229-27C8-FE84-F14D-B3C028A82EB9}"/>
              </a:ext>
            </a:extLst>
          </p:cNvPr>
          <p:cNvSpPr/>
          <p:nvPr/>
        </p:nvSpPr>
        <p:spPr>
          <a:xfrm rot="5326155">
            <a:off x="3320165" y="-1273306"/>
            <a:ext cx="5259570" cy="10798821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7CC143-E13A-4B5C-EAB5-708C60260180}"/>
              </a:ext>
            </a:extLst>
          </p:cNvPr>
          <p:cNvSpPr/>
          <p:nvPr/>
        </p:nvSpPr>
        <p:spPr>
          <a:xfrm>
            <a:off x="1596552" y="44689"/>
            <a:ext cx="10093881" cy="12999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9002872" y="4051300"/>
            <a:ext cx="3492006" cy="2806700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19277" y="-18444"/>
            <a:ext cx="11848430" cy="1470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của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mình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vi-VN" sz="4268" dirty="0">
                <a:solidFill>
                  <a:srgbClr val="531139"/>
                </a:solidFill>
                <a:latin typeface="Cambria Bold"/>
              </a:rPr>
              <a:t> sách báo</a:t>
            </a:r>
          </a:p>
          <a:p>
            <a:pPr algn="ctr" defTabSz="609630">
              <a:lnSpc>
                <a:spcPts val="5975"/>
              </a:lnSpc>
            </a:pPr>
            <a:r>
              <a:rPr lang="vi-VN" sz="4268" dirty="0">
                <a:solidFill>
                  <a:srgbClr val="531139"/>
                </a:solidFill>
                <a:latin typeface="Cambria Bold"/>
              </a:rPr>
              <a:t> đã đọc.</a:t>
            </a:r>
            <a:endParaRPr lang="en-US" sz="4268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B2F25C-3A5C-D7BB-5C54-DF04A5A48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" y="0"/>
            <a:ext cx="2536156" cy="2225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4BFEB-BC14-4B17-38F0-4BAEF478822C}"/>
              </a:ext>
            </a:extLst>
          </p:cNvPr>
          <p:cNvSpPr txBox="1"/>
          <p:nvPr/>
        </p:nvSpPr>
        <p:spPr>
          <a:xfrm>
            <a:off x="1181100" y="1802391"/>
            <a:ext cx="78217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thể chọn một trong các hoạt động sau:</a:t>
            </a:r>
          </a:p>
          <a:p>
            <a:pPr algn="just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Tóm tắt những thông tin chính đã đọc về thế giới động vật hoang dã (tên loài vật, nơi sinh sống, đặc điểm, thói quen,...).</a:t>
            </a:r>
          </a:p>
          <a:p>
            <a:pPr algn="just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những thông tin thú vị về loài vật đã đọc trong sách báo.</a:t>
            </a:r>
            <a:endParaRPr lang="en-SG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26155">
            <a:off x="3544501" y="-1660343"/>
            <a:ext cx="5483998" cy="10813686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69238" y="1106161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D60F9-7D1B-2A9E-E627-D3563D9B4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68" y="2388861"/>
            <a:ext cx="11684432" cy="28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5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C09A4E30-8C9B-A713-9A33-1DED14B0EDCF}"/>
              </a:ext>
            </a:extLst>
          </p:cNvPr>
          <p:cNvSpPr/>
          <p:nvPr/>
        </p:nvSpPr>
        <p:spPr>
          <a:xfrm rot="5326155">
            <a:off x="680061" y="863348"/>
            <a:ext cx="5238238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61259" y="5293197"/>
            <a:ext cx="844941" cy="879003"/>
          </a:xfrm>
          <a:custGeom>
            <a:avLst/>
            <a:gdLst/>
            <a:ahLst/>
            <a:cxnLst/>
            <a:rect l="l" t="t" r="r" b="b"/>
            <a:pathLst>
              <a:path w="1267412" h="1318504">
                <a:moveTo>
                  <a:pt x="0" y="0"/>
                </a:moveTo>
                <a:lnTo>
                  <a:pt x="1267412" y="0"/>
                </a:lnTo>
                <a:lnTo>
                  <a:pt x="1267412" y="1318504"/>
                </a:lnTo>
                <a:lnTo>
                  <a:pt x="0" y="1318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193456" y="3966119"/>
            <a:ext cx="844941" cy="879003"/>
          </a:xfrm>
          <a:custGeom>
            <a:avLst/>
            <a:gdLst/>
            <a:ahLst/>
            <a:cxnLst/>
            <a:rect l="l" t="t" r="r" b="b"/>
            <a:pathLst>
              <a:path w="1267412" h="1318504">
                <a:moveTo>
                  <a:pt x="0" y="0"/>
                </a:moveTo>
                <a:lnTo>
                  <a:pt x="1267412" y="0"/>
                </a:lnTo>
                <a:lnTo>
                  <a:pt x="1267412" y="1318504"/>
                </a:lnTo>
                <a:lnTo>
                  <a:pt x="0" y="13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037234" y="4715342"/>
            <a:ext cx="2948612" cy="2142658"/>
          </a:xfrm>
          <a:custGeom>
            <a:avLst/>
            <a:gdLst/>
            <a:ahLst/>
            <a:cxnLst/>
            <a:rect l="l" t="t" r="r" b="b"/>
            <a:pathLst>
              <a:path w="4422918" h="3213987">
                <a:moveTo>
                  <a:pt x="0" y="0"/>
                </a:moveTo>
                <a:lnTo>
                  <a:pt x="4422918" y="0"/>
                </a:lnTo>
                <a:lnTo>
                  <a:pt x="4422918" y="3213987"/>
                </a:lnTo>
                <a:lnTo>
                  <a:pt x="0" y="32139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E86C1-4F96-FDCD-376C-D6BAF7E57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967" y="1079500"/>
            <a:ext cx="8553633" cy="6357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FB5259-9DA8-BD09-1D03-91D3C7F3D339}"/>
              </a:ext>
            </a:extLst>
          </p:cNvPr>
          <p:cNvSpPr txBox="1"/>
          <p:nvPr/>
        </p:nvSpPr>
        <p:spPr>
          <a:xfrm>
            <a:off x="377638" y="2073293"/>
            <a:ext cx="39323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">
            <a:extLst>
              <a:ext uri="{FF2B5EF4-FFF2-40B4-BE49-F238E27FC236}">
                <a16:creationId xmlns:a16="http://schemas.microsoft.com/office/drawing/2014/main" id="{3ACA90B4-E451-30BC-94B6-336F2B0A9ACD}"/>
              </a:ext>
            </a:extLst>
          </p:cNvPr>
          <p:cNvSpPr/>
          <p:nvPr/>
        </p:nvSpPr>
        <p:spPr>
          <a:xfrm rot="5326155">
            <a:off x="6454485" y="923135"/>
            <a:ext cx="4993339" cy="6868247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3A325EB-E58B-45BD-C8C9-623F2D70804E}"/>
              </a:ext>
            </a:extLst>
          </p:cNvPr>
          <p:cNvSpPr/>
          <p:nvPr/>
        </p:nvSpPr>
        <p:spPr>
          <a:xfrm rot="5326155">
            <a:off x="817041" y="1647700"/>
            <a:ext cx="4094457" cy="5625165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D3873-76C6-3D30-CB18-F3158B236FCB}"/>
              </a:ext>
            </a:extLst>
          </p:cNvPr>
          <p:cNvSpPr txBox="1"/>
          <p:nvPr/>
        </p:nvSpPr>
        <p:spPr>
          <a:xfrm>
            <a:off x="212051" y="2584596"/>
            <a:ext cx="53044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Sao la: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vóc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cong.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B10A27-795D-1A9C-A57D-AFBB8DC4B4B5}"/>
              </a:ext>
            </a:extLst>
          </p:cNvPr>
          <p:cNvSpPr/>
          <p:nvPr/>
        </p:nvSpPr>
        <p:spPr>
          <a:xfrm>
            <a:off x="3263900" y="487752"/>
            <a:ext cx="7162800" cy="1319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12415-9A7C-B31D-E5B5-8F956D2DD770}"/>
              </a:ext>
            </a:extLst>
          </p:cNvPr>
          <p:cNvSpPr txBox="1"/>
          <p:nvPr/>
        </p:nvSpPr>
        <p:spPr>
          <a:xfrm>
            <a:off x="2025650" y="487752"/>
            <a:ext cx="963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BCD4-2F7F-D82D-B338-10707393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529" y="2738008"/>
            <a:ext cx="61912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67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F7C8571-3C58-C2CF-5D69-EE7FBABF65EB}"/>
              </a:ext>
            </a:extLst>
          </p:cNvPr>
          <p:cNvSpPr/>
          <p:nvPr/>
        </p:nvSpPr>
        <p:spPr>
          <a:xfrm rot="5326155">
            <a:off x="5908800" y="639866"/>
            <a:ext cx="5999434" cy="6951840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50F5C7-1DDA-6D5F-F605-F3B47F07B6BE}"/>
              </a:ext>
            </a:extLst>
          </p:cNvPr>
          <p:cNvSpPr/>
          <p:nvPr/>
        </p:nvSpPr>
        <p:spPr>
          <a:xfrm>
            <a:off x="0" y="1482724"/>
            <a:ext cx="5600700" cy="51339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767E7-DDE7-CB60-ABD9-4DF894D42A82}"/>
              </a:ext>
            </a:extLst>
          </p:cNvPr>
          <p:cNvSpPr txBox="1"/>
          <p:nvPr/>
        </p:nvSpPr>
        <p:spPr>
          <a:xfrm>
            <a:off x="270931" y="1579805"/>
            <a:ext cx="520276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SG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6D41F-F996-7D09-D78A-6C9D229EC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4631" y="1795194"/>
            <a:ext cx="6176438" cy="45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4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5F5FE197-B233-CCEF-48BD-58BE7B0E2E2D}"/>
              </a:ext>
            </a:extLst>
          </p:cNvPr>
          <p:cNvSpPr/>
          <p:nvPr/>
        </p:nvSpPr>
        <p:spPr>
          <a:xfrm rot="5326155">
            <a:off x="3676513" y="-1485143"/>
            <a:ext cx="5329876" cy="1077630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2BFE59-BA35-4D27-FC42-FCE6991AF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02" y="2057400"/>
            <a:ext cx="10397398" cy="38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1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19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326155">
            <a:off x="6179999" y="-146093"/>
            <a:ext cx="4391305" cy="7362277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2890362" y="5344894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0229A-898C-5879-CE92-3793F348F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291" y="2103394"/>
            <a:ext cx="6974428" cy="1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26D17-5CDD-C129-CB48-852E2969BA01}"/>
              </a:ext>
            </a:extLst>
          </p:cNvPr>
          <p:cNvSpPr/>
          <p:nvPr/>
        </p:nvSpPr>
        <p:spPr>
          <a:xfrm>
            <a:off x="901700" y="203882"/>
            <a:ext cx="10629900" cy="6044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A266B-2AFE-A393-5AC3-54FEE6D7F1A9}"/>
              </a:ext>
            </a:extLst>
          </p:cNvPr>
          <p:cNvSpPr txBox="1"/>
          <p:nvPr/>
        </p:nvSpPr>
        <p:spPr>
          <a:xfrm>
            <a:off x="2667701" y="1022652"/>
            <a:ext cx="8622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40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 ngơ ngác giữa rừng</a:t>
            </a:r>
          </a:p>
          <a:p>
            <a:pPr algn="l" fontAlgn="base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ăn thực vật, thích chạy tung tăng</a:t>
            </a:r>
          </a:p>
          <a:p>
            <a:pPr algn="l" fontAlgn="base"/>
            <a:r>
              <a:rPr lang="en-US" sz="40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nâu vàng đốm trên lưng</a:t>
            </a:r>
          </a:p>
          <a:p>
            <a:pPr algn="l" fontAlgn="base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đôi tai lớn, có đôi chân dài?</a:t>
            </a:r>
          </a:p>
          <a:p>
            <a:pPr algn="just" fontAlgn="base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(Là con gì?)</a:t>
            </a:r>
            <a:endParaRPr lang="vi-VN" sz="40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0065753-12A3-A042-0EEB-DAD9F45EC1C6}"/>
              </a:ext>
            </a:extLst>
          </p:cNvPr>
          <p:cNvSpPr/>
          <p:nvPr/>
        </p:nvSpPr>
        <p:spPr>
          <a:xfrm>
            <a:off x="6096000" y="4304899"/>
            <a:ext cx="3289374" cy="1123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6000" b="1">
                <a:solidFill>
                  <a:schemeClr val="bg1"/>
                </a:solidFill>
                <a:latin typeface="Cambria" panose="02040503050406030204" pitchFamily="18" charset="0"/>
              </a:rPr>
              <a:t>Con nai</a:t>
            </a:r>
            <a:endParaRPr lang="zh-CN" altLang="en-US" sz="6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0E493B-B534-5D9B-16CF-73EFB704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989">
            <a:off x="285936" y="203633"/>
            <a:ext cx="290194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63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26D17-5CDD-C129-CB48-852E2969BA01}"/>
              </a:ext>
            </a:extLst>
          </p:cNvPr>
          <p:cNvSpPr/>
          <p:nvPr/>
        </p:nvSpPr>
        <p:spPr>
          <a:xfrm>
            <a:off x="558800" y="12514"/>
            <a:ext cx="11442700" cy="65609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A266B-2AFE-A393-5AC3-54FEE6D7F1A9}"/>
              </a:ext>
            </a:extLst>
          </p:cNvPr>
          <p:cNvSpPr txBox="1"/>
          <p:nvPr/>
        </p:nvSpPr>
        <p:spPr>
          <a:xfrm>
            <a:off x="1736464" y="1329586"/>
            <a:ext cx="101888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 ở trong rừng, có tài bơi lội</a:t>
            </a:r>
          </a:p>
          <a:p>
            <a:pPr algn="l" fontAlgn="base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mắt thâm quầng, bộ lông đen trắng</a:t>
            </a:r>
            <a:endParaRPr lang="vi-VN" sz="4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	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(Là con gì?)</a:t>
            </a: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0065753-12A3-A042-0EEB-DAD9F45EC1C6}"/>
              </a:ext>
            </a:extLst>
          </p:cNvPr>
          <p:cNvSpPr/>
          <p:nvPr/>
        </p:nvSpPr>
        <p:spPr>
          <a:xfrm>
            <a:off x="4495800" y="3869297"/>
            <a:ext cx="5213350" cy="1123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Con gấu trúc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D4444-B264-27B1-3797-8DF3CA08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989">
            <a:off x="34925" y="98908"/>
            <a:ext cx="290194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58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D26D17-5CDD-C129-CB48-852E2969BA01}"/>
              </a:ext>
            </a:extLst>
          </p:cNvPr>
          <p:cNvSpPr/>
          <p:nvPr/>
        </p:nvSpPr>
        <p:spPr>
          <a:xfrm>
            <a:off x="647700" y="88900"/>
            <a:ext cx="11353800" cy="64720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A266B-2AFE-A393-5AC3-54FEE6D7F1A9}"/>
              </a:ext>
            </a:extLst>
          </p:cNvPr>
          <p:cNvSpPr txBox="1"/>
          <p:nvPr/>
        </p:nvSpPr>
        <p:spPr>
          <a:xfrm>
            <a:off x="2314642" y="1512608"/>
            <a:ext cx="9385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SG" sz="4400" b="0" i="0" dirty="0">
                <a:solidFill>
                  <a:srgbClr val="000000"/>
                </a:solidFill>
                <a:effectLst/>
                <a:latin typeface="Expro"/>
              </a:rPr>
              <a:t> 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endParaRPr lang="en-SG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fontAlgn="base"/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to.</a:t>
            </a:r>
            <a:endParaRPr lang="en-SG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(Là con gì?)</a:t>
            </a: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0065753-12A3-A042-0EEB-DAD9F45EC1C6}"/>
              </a:ext>
            </a:extLst>
          </p:cNvPr>
          <p:cNvSpPr/>
          <p:nvPr/>
        </p:nvSpPr>
        <p:spPr>
          <a:xfrm>
            <a:off x="6851650" y="3988666"/>
            <a:ext cx="4197350" cy="11237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Con</a:t>
            </a:r>
            <a:r>
              <a:rPr kumimoji="0" lang="vi-VN" altLang="zh-CN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 công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C10F4-4F06-2384-DEBE-A0275C267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989">
            <a:off x="476435" y="396383"/>
            <a:ext cx="290194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60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3477" flipH="1" flipV="1">
            <a:off x="9875395" y="1550884"/>
            <a:ext cx="3716567" cy="3317881"/>
          </a:xfrm>
          <a:custGeom>
            <a:avLst/>
            <a:gdLst/>
            <a:ahLst/>
            <a:cxnLst/>
            <a:rect l="l" t="t" r="r" b="b"/>
            <a:pathLst>
              <a:path w="5574851" h="4976822">
                <a:moveTo>
                  <a:pt x="5574852" y="4976822"/>
                </a:moveTo>
                <a:lnTo>
                  <a:pt x="0" y="4976822"/>
                </a:lnTo>
                <a:lnTo>
                  <a:pt x="0" y="0"/>
                </a:lnTo>
                <a:lnTo>
                  <a:pt x="5574852" y="0"/>
                </a:lnTo>
                <a:lnTo>
                  <a:pt x="5574852" y="49768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3804055" y="348369"/>
            <a:ext cx="4583890" cy="6548414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003710" y="1138371"/>
            <a:ext cx="4184582" cy="1051376"/>
          </a:xfrm>
          <a:custGeom>
            <a:avLst/>
            <a:gdLst/>
            <a:ahLst/>
            <a:cxnLst/>
            <a:rect l="l" t="t" r="r" b="b"/>
            <a:pathLst>
              <a:path w="6276873" h="1577064">
                <a:moveTo>
                  <a:pt x="0" y="0"/>
                </a:moveTo>
                <a:lnTo>
                  <a:pt x="6276872" y="0"/>
                </a:lnTo>
                <a:lnTo>
                  <a:pt x="6276872" y="1577064"/>
                </a:lnTo>
                <a:lnTo>
                  <a:pt x="0" y="1577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9369469" y="3520699"/>
            <a:ext cx="1749422" cy="1594161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1088146" y="2329876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C0F0C-8FAE-742E-C3AE-EB7494CAC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8786" y="2636451"/>
            <a:ext cx="697442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9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443776" y="1011676"/>
            <a:ext cx="11062423" cy="5846322"/>
          </a:xfrm>
          <a:custGeom>
            <a:avLst/>
            <a:gdLst/>
            <a:ahLst/>
            <a:cxnLst/>
            <a:rect l="l" t="t" r="r" b="b"/>
            <a:pathLst>
              <a:path w="13136793" h="11727574">
                <a:moveTo>
                  <a:pt x="0" y="11727573"/>
                </a:moveTo>
                <a:lnTo>
                  <a:pt x="13136793" y="11727573"/>
                </a:lnTo>
                <a:lnTo>
                  <a:pt x="13136793" y="0"/>
                </a:lnTo>
                <a:lnTo>
                  <a:pt x="0" y="0"/>
                </a:lnTo>
                <a:lnTo>
                  <a:pt x="0" y="117275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01564" y="3838889"/>
            <a:ext cx="2606205" cy="3512011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49980" y="2538412"/>
            <a:ext cx="6755501" cy="280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sách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báo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khoa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học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viết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vật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hoang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600" dirty="0" err="1">
                <a:solidFill>
                  <a:srgbClr val="531139"/>
                </a:solidFill>
                <a:latin typeface="Cambria Bold"/>
              </a:rPr>
              <a:t>dã</a:t>
            </a:r>
            <a:r>
              <a:rPr lang="en-US" sz="5600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0554" y="6023950"/>
            <a:ext cx="882613" cy="847309"/>
          </a:xfrm>
          <a:custGeom>
            <a:avLst/>
            <a:gdLst/>
            <a:ahLst/>
            <a:cxnLst/>
            <a:rect l="l" t="t" r="r" b="b"/>
            <a:pathLst>
              <a:path w="1323920" h="1270963">
                <a:moveTo>
                  <a:pt x="0" y="0"/>
                </a:moveTo>
                <a:lnTo>
                  <a:pt x="1323920" y="0"/>
                </a:lnTo>
                <a:lnTo>
                  <a:pt x="1323920" y="1270963"/>
                </a:lnTo>
                <a:lnTo>
                  <a:pt x="0" y="127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719EEA-0D83-090D-1F32-E28480910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036" y="619171"/>
            <a:ext cx="2761727" cy="2225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175725-A79D-8645-95D1-92AB8332D107}"/>
              </a:ext>
            </a:extLst>
          </p:cNvPr>
          <p:cNvSpPr/>
          <p:nvPr/>
        </p:nvSpPr>
        <p:spPr>
          <a:xfrm>
            <a:off x="508000" y="1053298"/>
            <a:ext cx="11515157" cy="4508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417CD-905B-CE09-A421-CA6FAD332B9A}"/>
              </a:ext>
            </a:extLst>
          </p:cNvPr>
          <p:cNvSpPr txBox="1"/>
          <p:nvPr/>
        </p:nvSpPr>
        <p:spPr>
          <a:xfrm>
            <a:off x="712651" y="1296202"/>
            <a:ext cx="109713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ức</a:t>
            </a:r>
            <a:r>
              <a:rPr lang="en-SG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5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SG" sz="3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92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A3D76-9F1C-20FA-F60C-B0DD6C1D7A97}"/>
              </a:ext>
            </a:extLst>
          </p:cNvPr>
          <p:cNvSpPr/>
          <p:nvPr/>
        </p:nvSpPr>
        <p:spPr>
          <a:xfrm>
            <a:off x="818949" y="1447800"/>
            <a:ext cx="11373051" cy="50545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01469-F9F2-75FE-149D-A7BAA654A558}"/>
              </a:ext>
            </a:extLst>
          </p:cNvPr>
          <p:cNvSpPr txBox="1"/>
          <p:nvPr/>
        </p:nvSpPr>
        <p:spPr>
          <a:xfrm>
            <a:off x="1225349" y="1955801"/>
            <a:ext cx="1070744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là ngôi nhà của rất nhiều loài động vật hoang dã. Năm nào cũng có những loài mới được phát hiện và ghi nhận.</a:t>
            </a:r>
          </a:p>
          <a:p>
            <a:pPr algn="just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vi-VN" sz="5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Động vật hoang dã)</a:t>
            </a:r>
            <a:endParaRPr lang="en-SG" sz="5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22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334</Words>
  <Application>Microsoft Office PowerPoint</Application>
  <PresentationFormat>Widescreen</PresentationFormat>
  <Paragraphs>41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#9Slide07 HoneyCream</vt:lpstr>
      <vt:lpstr>#9Slide07 SVNZiclets</vt:lpstr>
      <vt:lpstr>Arial</vt:lpstr>
      <vt:lpstr>Calibri</vt:lpstr>
      <vt:lpstr>Calibri Light</vt:lpstr>
      <vt:lpstr>Cambria</vt:lpstr>
      <vt:lpstr>Cambria Bold</vt:lpstr>
      <vt:lpstr>等线</vt:lpstr>
      <vt:lpstr>Expro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Laptop T&amp;T</cp:lastModifiedBy>
  <cp:revision>25</cp:revision>
  <dcterms:created xsi:type="dcterms:W3CDTF">2023-10-17T08:22:46Z</dcterms:created>
  <dcterms:modified xsi:type="dcterms:W3CDTF">2024-08-24T18:03:35Z</dcterms:modified>
</cp:coreProperties>
</file>